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326" r:id="rId5"/>
    <p:sldId id="325" r:id="rId6"/>
    <p:sldId id="327" r:id="rId7"/>
    <p:sldId id="317" r:id="rId8"/>
    <p:sldId id="328" r:id="rId9"/>
    <p:sldId id="329" r:id="rId10"/>
    <p:sldId id="333" r:id="rId11"/>
    <p:sldId id="332" r:id="rId12"/>
    <p:sldId id="330" r:id="rId13"/>
    <p:sldId id="331"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4184133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46979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62395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649593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3293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382051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45466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275539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0498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29509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A71F16-AC64-46DE-A064-790968515DEB}" type="datetimeFigureOut">
              <a:rPr lang="en-IN" smtClean="0"/>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588480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A71F16-AC64-46DE-A064-790968515DEB}" type="datetimeFigureOut">
              <a:rPr lang="en-IN" smtClean="0"/>
              <a:t>13-10-2022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222821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71F16-AC64-46DE-A064-790968515DEB}" type="datetimeFigureOut">
              <a:rPr lang="en-IN" smtClean="0"/>
              <a:t>13-10-2022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22355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A71F16-AC64-46DE-A064-790968515DEB}" type="datetimeFigureOut">
              <a:rPr lang="en-IN" smtClean="0"/>
              <a:t>13-10-2022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828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71140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12629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A71F16-AC64-46DE-A064-790968515DEB}" type="datetimeFigureOut">
              <a:rPr lang="en-IN" smtClean="0"/>
              <a:t>13-10-2022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ED0DD1-A887-48FC-B1F9-0F4B57130DB4}" type="slidenum">
              <a:rPr lang="en-IN" smtClean="0"/>
              <a:t>‹#›</a:t>
            </a:fld>
            <a:endParaRPr lang="en-IN"/>
          </a:p>
        </p:txBody>
      </p:sp>
    </p:spTree>
    <p:extLst>
      <p:ext uri="{BB962C8B-B14F-4D97-AF65-F5344CB8AC3E}">
        <p14:creationId xmlns:p14="http://schemas.microsoft.com/office/powerpoint/2010/main" val="4103989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441F64-EFC4-4D50-832F-B0C2A9178555}"/>
              </a:ext>
            </a:extLst>
          </p:cNvPr>
          <p:cNvSpPr txBox="1"/>
          <p:nvPr/>
        </p:nvSpPr>
        <p:spPr>
          <a:xfrm>
            <a:off x="5618922" y="4876801"/>
            <a:ext cx="3246782" cy="147732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Presented By</a:t>
            </a:r>
          </a:p>
          <a:p>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Sudipta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Sahana</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Asso</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Prof.</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Dept. of CSE</a:t>
            </a:r>
          </a:p>
          <a:p>
            <a:r>
              <a:rPr lang="en-IN" dirty="0">
                <a:latin typeface="Times New Roman" panose="02020603050405020304" pitchFamily="18" charset="0"/>
                <a:cs typeface="Times New Roman" panose="02020603050405020304" pitchFamily="18" charset="0"/>
              </a:rPr>
              <a:t>UEM – Kolkata</a:t>
            </a:r>
          </a:p>
        </p:txBody>
      </p:sp>
      <p:sp>
        <p:nvSpPr>
          <p:cNvPr id="2" name="Rectangle 1">
            <a:extLst>
              <a:ext uri="{FF2B5EF4-FFF2-40B4-BE49-F238E27FC236}">
                <a16:creationId xmlns:a16="http://schemas.microsoft.com/office/drawing/2014/main" id="{0C0A71FE-10BE-4F9C-AFCE-F37508060213}"/>
              </a:ext>
            </a:extLst>
          </p:cNvPr>
          <p:cNvSpPr/>
          <p:nvPr/>
        </p:nvSpPr>
        <p:spPr>
          <a:xfrm>
            <a:off x="1578066" y="1280131"/>
            <a:ext cx="8026172" cy="461665"/>
          </a:xfrm>
          <a:prstGeom prst="rect">
            <a:avLst/>
          </a:prstGeom>
        </p:spPr>
        <p:txBody>
          <a:bodyPr wrap="none">
            <a:spAutoFit/>
          </a:bodyPr>
          <a:lstStyle/>
          <a:p>
            <a:r>
              <a:rPr lang="en-US" sz="2400" b="1" dirty="0">
                <a:solidFill>
                  <a:srgbClr val="000000"/>
                </a:solidFill>
                <a:latin typeface="Cambria" panose="02040503050406030204" pitchFamily="18" charset="0"/>
                <a:ea typeface="Times New Roman" panose="02020603050405020304" pitchFamily="18" charset="0"/>
                <a:cs typeface="Times New Roman" panose="02020603050405020304" pitchFamily="18" charset="0"/>
              </a:rPr>
              <a:t>Course Name - Object Oriented Programming using Java</a:t>
            </a:r>
            <a:endParaRPr lang="en-IN" sz="2400" dirty="0"/>
          </a:p>
        </p:txBody>
      </p:sp>
      <p:sp>
        <p:nvSpPr>
          <p:cNvPr id="6" name="Rectangle 5">
            <a:extLst>
              <a:ext uri="{FF2B5EF4-FFF2-40B4-BE49-F238E27FC236}">
                <a16:creationId xmlns:a16="http://schemas.microsoft.com/office/drawing/2014/main" id="{D501AE9D-8A8B-4D32-A745-26DD236007C3}"/>
              </a:ext>
            </a:extLst>
          </p:cNvPr>
          <p:cNvSpPr/>
          <p:nvPr/>
        </p:nvSpPr>
        <p:spPr>
          <a:xfrm>
            <a:off x="1573420" y="2601412"/>
            <a:ext cx="8030818" cy="923330"/>
          </a:xfrm>
          <a:prstGeom prst="rect">
            <a:avLst/>
          </a:prstGeom>
        </p:spPr>
        <p:txBody>
          <a:bodyPr wrap="square">
            <a:spAutoFit/>
          </a:bodyPr>
          <a:lstStyle/>
          <a:p>
            <a:pPr algn="just"/>
            <a:r>
              <a:rPr lang="en-US" b="1" dirty="0">
                <a:latin typeface="Times New Roman" panose="02020603050405020304" pitchFamily="18" charset="0"/>
                <a:cs typeface="Times New Roman" panose="02020603050405020304" pitchFamily="18" charset="0"/>
              </a:rPr>
              <a:t>Lecture 32 – Creation of Multiple Threads-yield(), suspend(), sleep(n), resume(), 			     wait(), notify(), join(), </a:t>
            </a:r>
            <a:r>
              <a:rPr lang="en-US" b="1" dirty="0" err="1">
                <a:latin typeface="Times New Roman" panose="02020603050405020304" pitchFamily="18" charset="0"/>
                <a:cs typeface="Times New Roman" panose="02020603050405020304" pitchFamily="18" charset="0"/>
              </a:rPr>
              <a:t>isAlive</a:t>
            </a:r>
            <a:r>
              <a:rPr lang="en-US" b="1" dirty="0">
                <a:latin typeface="Times New Roman" panose="02020603050405020304" pitchFamily="18" charset="0"/>
                <a:cs typeface="Times New Roman" panose="02020603050405020304" pitchFamily="18" charset="0"/>
              </a:rPr>
              <a:t>()</a:t>
            </a:r>
          </a:p>
          <a:p>
            <a:pPr algn="just"/>
            <a:endParaRPr lang="en-IN"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626011232"/>
      </p:ext>
    </p:extLst>
  </p:cSld>
  <p:clrMapOvr>
    <a:masterClrMapping/>
  </p:clrMapOvr>
  <mc:AlternateContent xmlns:mc="http://schemas.openxmlformats.org/markup-compatibility/2006" xmlns:p14="http://schemas.microsoft.com/office/powerpoint/2010/main">
    <mc:Choice Requires="p14">
      <p:transition spd="slow" p14:dur="2000" advTm="40105"/>
    </mc:Choice>
    <mc:Fallback xmlns="">
      <p:transition spd="slow" advTm="4010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2736160" y="331107"/>
            <a:ext cx="4109648" cy="569843"/>
          </a:xfrm>
        </p:spPr>
        <p:txBody>
          <a:bodyPr>
            <a:noAutofit/>
          </a:bodyPr>
          <a:lstStyle/>
          <a:p>
            <a:r>
              <a:rPr lang="en-US" sz="2800" b="1" dirty="0">
                <a:latin typeface="Times New Roman" panose="02020603050405020304" pitchFamily="18" charset="0"/>
                <a:cs typeface="Times New Roman" panose="02020603050405020304" pitchFamily="18" charset="0"/>
              </a:rPr>
              <a:t>suspend( ) &amp; resume( )</a:t>
            </a:r>
          </a:p>
        </p:txBody>
      </p:sp>
      <p:sp>
        <p:nvSpPr>
          <p:cNvPr id="4" name="Rectangle 3">
            <a:extLst>
              <a:ext uri="{FF2B5EF4-FFF2-40B4-BE49-F238E27FC236}">
                <a16:creationId xmlns:a16="http://schemas.microsoft.com/office/drawing/2014/main" id="{AC31BCFB-24CB-48D2-A2D3-AF2327552482}"/>
              </a:ext>
            </a:extLst>
          </p:cNvPr>
          <p:cNvSpPr/>
          <p:nvPr/>
        </p:nvSpPr>
        <p:spPr>
          <a:xfrm>
            <a:off x="1167618" y="959079"/>
            <a:ext cx="3600326" cy="5909310"/>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public class </a:t>
            </a:r>
            <a:r>
              <a:rPr lang="en-US" sz="1400" dirty="0" err="1">
                <a:latin typeface="Times New Roman" panose="02020603050405020304" pitchFamily="18" charset="0"/>
                <a:cs typeface="Times New Roman" panose="02020603050405020304" pitchFamily="18" charset="0"/>
              </a:rPr>
              <a:t>Thrd</a:t>
            </a:r>
            <a:r>
              <a:rPr lang="en-US" sz="1400" dirty="0">
                <a:latin typeface="Times New Roman" panose="02020603050405020304" pitchFamily="18" charset="0"/>
                <a:cs typeface="Times New Roman" panose="02020603050405020304" pitchFamily="18" charset="0"/>
              </a:rPr>
              <a:t> extends Thread</a:t>
            </a:r>
          </a:p>
          <a:p>
            <a:r>
              <a:rPr lang="en-US" sz="1400" dirty="0">
                <a:latin typeface="Times New Roman" panose="02020603050405020304" pitchFamily="18" charset="0"/>
                <a:cs typeface="Times New Roman" panose="02020603050405020304" pitchFamily="18" charset="0"/>
              </a:rPr>
              <a:t>{    public void run()</a:t>
            </a:r>
          </a:p>
          <a:p>
            <a:r>
              <a:rPr lang="en-US" sz="1400" dirty="0">
                <a:latin typeface="Times New Roman" panose="02020603050405020304" pitchFamily="18" charset="0"/>
                <a:cs typeface="Times New Roman" panose="02020603050405020304" pitchFamily="18" charset="0"/>
              </a:rPr>
              <a:t>    {          for(int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=1;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&lt;5;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              try            {</a:t>
            </a:r>
          </a:p>
          <a:p>
            <a:r>
              <a:rPr lang="en-US" sz="1400" dirty="0">
                <a:latin typeface="Times New Roman" panose="02020603050405020304" pitchFamily="18" charset="0"/>
                <a:cs typeface="Times New Roman" panose="02020603050405020304" pitchFamily="18" charset="0"/>
              </a:rPr>
              <a:t>                // thread to sleep for 500ms </a:t>
            </a:r>
            <a:endParaRPr lang="en-US" sz="1400" dirty="0" smtClean="0">
              <a:latin typeface="Times New Roman" panose="02020603050405020304" pitchFamily="18" charset="0"/>
              <a:cs typeface="Times New Roman" panose="02020603050405020304" pitchFamily="18" charset="0"/>
            </a:endParaRPr>
          </a:p>
          <a:p>
            <a:r>
              <a:rPr lang="en-US" sz="1400" smtClean="0">
                <a:latin typeface="Times New Roman" panose="02020603050405020304" pitchFamily="18" charset="0"/>
                <a:cs typeface="Times New Roman" panose="02020603050405020304" pitchFamily="18" charset="0"/>
              </a:rPr>
              <a:t>		sleep(500</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Thread.currentThread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getName</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catch(</a:t>
            </a:r>
            <a:r>
              <a:rPr lang="en-US" sz="1400" dirty="0" err="1">
                <a:latin typeface="Times New Roman" panose="02020603050405020304" pitchFamily="18" charset="0"/>
                <a:cs typeface="Times New Roman" panose="02020603050405020304" pitchFamily="18" charset="0"/>
              </a:rPr>
              <a:t>InterruptedException</a:t>
            </a:r>
            <a:r>
              <a:rPr lang="en-US" sz="1400" dirty="0">
                <a:latin typeface="Times New Roman" panose="02020603050405020304" pitchFamily="18" charset="0"/>
                <a:cs typeface="Times New Roman" panose="02020603050405020304" pitchFamily="18" charset="0"/>
              </a:rPr>
              <a:t> e){</a:t>
            </a: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(e);}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    }  </a:t>
            </a:r>
          </a:p>
          <a:p>
            <a:r>
              <a:rPr lang="en-US" sz="1400" dirty="0">
                <a:latin typeface="Times New Roman" panose="02020603050405020304" pitchFamily="18" charset="0"/>
                <a:cs typeface="Times New Roman" panose="02020603050405020304" pitchFamily="18" charset="0"/>
              </a:rPr>
              <a:t>    public static void main(String </a:t>
            </a:r>
            <a:r>
              <a:rPr lang="en-US" sz="1400" dirty="0" err="1">
                <a:latin typeface="Times New Roman" panose="02020603050405020304" pitchFamily="18" charset="0"/>
                <a:cs typeface="Times New Roman" panose="02020603050405020304" pitchFamily="18" charset="0"/>
              </a:rPr>
              <a:t>args</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          // creating three threads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Thrd</a:t>
            </a:r>
            <a:r>
              <a:rPr lang="en-US" sz="1400" dirty="0">
                <a:latin typeface="Times New Roman" panose="02020603050405020304" pitchFamily="18" charset="0"/>
                <a:cs typeface="Times New Roman" panose="02020603050405020304" pitchFamily="18" charset="0"/>
              </a:rPr>
              <a:t> t0=new </a:t>
            </a:r>
            <a:r>
              <a:rPr lang="en-US" sz="1400" dirty="0" err="1">
                <a:latin typeface="Times New Roman" panose="02020603050405020304" pitchFamily="18" charset="0"/>
                <a:cs typeface="Times New Roman" panose="02020603050405020304" pitchFamily="18" charset="0"/>
              </a:rPr>
              <a:t>Thrd</a:t>
            </a:r>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Thrd</a:t>
            </a:r>
            <a:r>
              <a:rPr lang="en-US" sz="1400" dirty="0">
                <a:latin typeface="Times New Roman" panose="02020603050405020304" pitchFamily="18" charset="0"/>
                <a:cs typeface="Times New Roman" panose="02020603050405020304" pitchFamily="18" charset="0"/>
              </a:rPr>
              <a:t> t1=new </a:t>
            </a:r>
            <a:r>
              <a:rPr lang="en-US" sz="1400" dirty="0" err="1">
                <a:latin typeface="Times New Roman" panose="02020603050405020304" pitchFamily="18" charset="0"/>
                <a:cs typeface="Times New Roman" panose="02020603050405020304" pitchFamily="18" charset="0"/>
              </a:rPr>
              <a:t>Thrd</a:t>
            </a:r>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Thrd</a:t>
            </a:r>
            <a:r>
              <a:rPr lang="en-US" sz="1400" dirty="0">
                <a:latin typeface="Times New Roman" panose="02020603050405020304" pitchFamily="18" charset="0"/>
                <a:cs typeface="Times New Roman" panose="02020603050405020304" pitchFamily="18" charset="0"/>
              </a:rPr>
              <a:t> t2=new </a:t>
            </a:r>
            <a:r>
              <a:rPr lang="en-US" sz="1400" dirty="0" err="1">
                <a:latin typeface="Times New Roman" panose="02020603050405020304" pitchFamily="18" charset="0"/>
                <a:cs typeface="Times New Roman" panose="02020603050405020304" pitchFamily="18" charset="0"/>
              </a:rPr>
              <a:t>Thrd</a:t>
            </a:r>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 call run() method </a:t>
            </a:r>
          </a:p>
          <a:p>
            <a:r>
              <a:rPr lang="en-US" sz="1400" dirty="0">
                <a:latin typeface="Times New Roman" panose="02020603050405020304" pitchFamily="18" charset="0"/>
                <a:cs typeface="Times New Roman" panose="02020603050405020304" pitchFamily="18" charset="0"/>
              </a:rPr>
              <a:t>        t0.start();</a:t>
            </a:r>
          </a:p>
          <a:p>
            <a:r>
              <a:rPr lang="en-US" sz="1400" dirty="0">
                <a:latin typeface="Times New Roman" panose="02020603050405020304" pitchFamily="18" charset="0"/>
                <a:cs typeface="Times New Roman" panose="02020603050405020304" pitchFamily="18" charset="0"/>
              </a:rPr>
              <a:t>        t1.start();</a:t>
            </a:r>
          </a:p>
          <a:p>
            <a:r>
              <a:rPr lang="en-US" sz="1400" dirty="0">
                <a:latin typeface="Times New Roman" panose="02020603050405020304" pitchFamily="18" charset="0"/>
                <a:cs typeface="Times New Roman" panose="02020603050405020304" pitchFamily="18" charset="0"/>
              </a:rPr>
              <a:t>        // suspend t2 thread </a:t>
            </a:r>
          </a:p>
          <a:p>
            <a:r>
              <a:rPr lang="en-US" sz="1400" dirty="0">
                <a:latin typeface="Times New Roman" panose="02020603050405020304" pitchFamily="18" charset="0"/>
                <a:cs typeface="Times New Roman" panose="02020603050405020304" pitchFamily="18" charset="0"/>
              </a:rPr>
              <a:t>        t1.suspend(); </a:t>
            </a:r>
          </a:p>
          <a:p>
            <a:r>
              <a:rPr lang="en-US" sz="1400" dirty="0">
                <a:latin typeface="Times New Roman" panose="02020603050405020304" pitchFamily="18" charset="0"/>
                <a:cs typeface="Times New Roman" panose="02020603050405020304" pitchFamily="18" charset="0"/>
              </a:rPr>
              <a:t>        // call run() method </a:t>
            </a:r>
          </a:p>
          <a:p>
            <a:r>
              <a:rPr lang="en-US" sz="1400" dirty="0">
                <a:latin typeface="Times New Roman" panose="02020603050405020304" pitchFamily="18" charset="0"/>
                <a:cs typeface="Times New Roman" panose="02020603050405020304" pitchFamily="18" charset="0"/>
              </a:rPr>
              <a:t>        t2.start();</a:t>
            </a:r>
          </a:p>
          <a:p>
            <a:r>
              <a:rPr lang="en-US" sz="1400" dirty="0">
                <a:latin typeface="Times New Roman" panose="02020603050405020304" pitchFamily="18" charset="0"/>
                <a:cs typeface="Times New Roman" panose="02020603050405020304" pitchFamily="18" charset="0"/>
              </a:rPr>
              <a:t>        t1.resume();</a:t>
            </a:r>
          </a:p>
          <a:p>
            <a:r>
              <a:rPr lang="en-US" sz="1400" dirty="0">
                <a:latin typeface="Times New Roman" panose="02020603050405020304" pitchFamily="18" charset="0"/>
                <a:cs typeface="Times New Roman" panose="02020603050405020304" pitchFamily="18" charset="0"/>
              </a:rPr>
              <a:t>    }  }</a:t>
            </a:r>
          </a:p>
        </p:txBody>
      </p:sp>
      <p:sp>
        <p:nvSpPr>
          <p:cNvPr id="3" name="Rectangle 2">
            <a:extLst>
              <a:ext uri="{FF2B5EF4-FFF2-40B4-BE49-F238E27FC236}">
                <a16:creationId xmlns:a16="http://schemas.microsoft.com/office/drawing/2014/main" id="{1C23032D-0AB8-4B15-AE8D-A5ED41F625B1}"/>
              </a:ext>
            </a:extLst>
          </p:cNvPr>
          <p:cNvSpPr/>
          <p:nvPr/>
        </p:nvSpPr>
        <p:spPr>
          <a:xfrm>
            <a:off x="6413673" y="952381"/>
            <a:ext cx="1621963" cy="5539978"/>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Output</a:t>
            </a:r>
          </a:p>
          <a:p>
            <a:r>
              <a:rPr lang="en-US" sz="1400" dirty="0">
                <a:latin typeface="Times New Roman" panose="02020603050405020304" pitchFamily="18" charset="0"/>
                <a:cs typeface="Times New Roman" panose="02020603050405020304" pitchFamily="18" charset="0"/>
              </a:rPr>
              <a:t>Thread-2</a:t>
            </a:r>
          </a:p>
          <a:p>
            <a:r>
              <a:rPr lang="en-US" sz="1400" dirty="0">
                <a:latin typeface="Times New Roman" panose="02020603050405020304" pitchFamily="18" charset="0"/>
                <a:cs typeface="Times New Roman" panose="02020603050405020304" pitchFamily="18" charset="0"/>
              </a:rPr>
              <a:t>Thread-0</a:t>
            </a:r>
          </a:p>
          <a:p>
            <a:r>
              <a:rPr lang="en-US" sz="1400" dirty="0">
                <a:latin typeface="Times New Roman" panose="02020603050405020304" pitchFamily="18" charset="0"/>
                <a:cs typeface="Times New Roman" panose="02020603050405020304" pitchFamily="18" charset="0"/>
              </a:rPr>
              <a:t>1</a:t>
            </a:r>
          </a:p>
          <a:p>
            <a:r>
              <a:rPr lang="en-US" sz="1400" dirty="0">
                <a:latin typeface="Times New Roman" panose="02020603050405020304" pitchFamily="18" charset="0"/>
                <a:cs typeface="Times New Roman" panose="02020603050405020304" pitchFamily="18" charset="0"/>
              </a:rPr>
              <a:t>Thread-1</a:t>
            </a:r>
          </a:p>
          <a:p>
            <a:r>
              <a:rPr lang="en-US" sz="1400" dirty="0">
                <a:latin typeface="Times New Roman" panose="02020603050405020304" pitchFamily="18" charset="0"/>
                <a:cs typeface="Times New Roman" panose="02020603050405020304" pitchFamily="18" charset="0"/>
              </a:rPr>
              <a:t>1</a:t>
            </a:r>
          </a:p>
          <a:p>
            <a:r>
              <a:rPr lang="en-US" sz="1400" dirty="0">
                <a:latin typeface="Times New Roman" panose="02020603050405020304" pitchFamily="18" charset="0"/>
                <a:cs typeface="Times New Roman" panose="02020603050405020304" pitchFamily="18" charset="0"/>
              </a:rPr>
              <a:t>1</a:t>
            </a:r>
          </a:p>
          <a:p>
            <a:r>
              <a:rPr lang="en-US" sz="1400" dirty="0">
                <a:latin typeface="Times New Roman" panose="02020603050405020304" pitchFamily="18" charset="0"/>
                <a:cs typeface="Times New Roman" panose="02020603050405020304" pitchFamily="18" charset="0"/>
              </a:rPr>
              <a:t>Thread-0</a:t>
            </a:r>
          </a:p>
          <a:p>
            <a:r>
              <a:rPr lang="en-US" sz="1400" dirty="0">
                <a:latin typeface="Times New Roman" panose="02020603050405020304" pitchFamily="18" charset="0"/>
                <a:cs typeface="Times New Roman" panose="02020603050405020304" pitchFamily="18" charset="0"/>
              </a:rPr>
              <a:t>2</a:t>
            </a:r>
          </a:p>
          <a:p>
            <a:r>
              <a:rPr lang="en-US" sz="1400" dirty="0">
                <a:latin typeface="Times New Roman" panose="02020603050405020304" pitchFamily="18" charset="0"/>
                <a:cs typeface="Times New Roman" panose="02020603050405020304" pitchFamily="18" charset="0"/>
              </a:rPr>
              <a:t>Thread-1</a:t>
            </a:r>
          </a:p>
          <a:p>
            <a:r>
              <a:rPr lang="en-US" sz="1400" dirty="0">
                <a:latin typeface="Times New Roman" panose="02020603050405020304" pitchFamily="18" charset="0"/>
                <a:cs typeface="Times New Roman" panose="02020603050405020304" pitchFamily="18" charset="0"/>
              </a:rPr>
              <a:t>2</a:t>
            </a:r>
          </a:p>
          <a:p>
            <a:r>
              <a:rPr lang="en-US" sz="1400" dirty="0">
                <a:latin typeface="Times New Roman" panose="02020603050405020304" pitchFamily="18" charset="0"/>
                <a:cs typeface="Times New Roman" panose="02020603050405020304" pitchFamily="18" charset="0"/>
              </a:rPr>
              <a:t>Thread-2</a:t>
            </a:r>
          </a:p>
          <a:p>
            <a:r>
              <a:rPr lang="en-US" sz="1400" dirty="0">
                <a:latin typeface="Times New Roman" panose="02020603050405020304" pitchFamily="18" charset="0"/>
                <a:cs typeface="Times New Roman" panose="02020603050405020304" pitchFamily="18" charset="0"/>
              </a:rPr>
              <a:t>2</a:t>
            </a:r>
          </a:p>
          <a:p>
            <a:r>
              <a:rPr lang="en-US" sz="1400" dirty="0">
                <a:latin typeface="Times New Roman" panose="02020603050405020304" pitchFamily="18" charset="0"/>
                <a:cs typeface="Times New Roman" panose="02020603050405020304" pitchFamily="18" charset="0"/>
              </a:rPr>
              <a:t>Thread-0</a:t>
            </a:r>
          </a:p>
          <a:p>
            <a:r>
              <a:rPr lang="en-US" sz="1400" dirty="0">
                <a:latin typeface="Times New Roman" panose="02020603050405020304" pitchFamily="18" charset="0"/>
                <a:cs typeface="Times New Roman" panose="02020603050405020304" pitchFamily="18" charset="0"/>
              </a:rPr>
              <a:t>3</a:t>
            </a:r>
          </a:p>
          <a:p>
            <a:r>
              <a:rPr lang="en-US" sz="1400" dirty="0">
                <a:latin typeface="Times New Roman" panose="02020603050405020304" pitchFamily="18" charset="0"/>
                <a:cs typeface="Times New Roman" panose="02020603050405020304" pitchFamily="18" charset="0"/>
              </a:rPr>
              <a:t>Thread-1</a:t>
            </a:r>
          </a:p>
          <a:p>
            <a:r>
              <a:rPr lang="en-US" sz="1400" dirty="0">
                <a:latin typeface="Times New Roman" panose="02020603050405020304" pitchFamily="18" charset="0"/>
                <a:cs typeface="Times New Roman" panose="02020603050405020304" pitchFamily="18" charset="0"/>
              </a:rPr>
              <a:t>3</a:t>
            </a:r>
          </a:p>
          <a:p>
            <a:r>
              <a:rPr lang="en-US" sz="1400" dirty="0">
                <a:latin typeface="Times New Roman" panose="02020603050405020304" pitchFamily="18" charset="0"/>
                <a:cs typeface="Times New Roman" panose="02020603050405020304" pitchFamily="18" charset="0"/>
              </a:rPr>
              <a:t>Thread-2</a:t>
            </a:r>
          </a:p>
          <a:p>
            <a:r>
              <a:rPr lang="en-US" sz="1400" dirty="0">
                <a:latin typeface="Times New Roman" panose="02020603050405020304" pitchFamily="18" charset="0"/>
                <a:cs typeface="Times New Roman" panose="02020603050405020304" pitchFamily="18" charset="0"/>
              </a:rPr>
              <a:t>3</a:t>
            </a:r>
          </a:p>
          <a:p>
            <a:r>
              <a:rPr lang="en-US" sz="1400" dirty="0">
                <a:latin typeface="Times New Roman" panose="02020603050405020304" pitchFamily="18" charset="0"/>
                <a:cs typeface="Times New Roman" panose="02020603050405020304" pitchFamily="18" charset="0"/>
              </a:rPr>
              <a:t>Thread-0</a:t>
            </a:r>
          </a:p>
          <a:p>
            <a:r>
              <a:rPr lang="en-US" sz="1400" dirty="0">
                <a:latin typeface="Times New Roman" panose="02020603050405020304" pitchFamily="18" charset="0"/>
                <a:cs typeface="Times New Roman" panose="02020603050405020304" pitchFamily="18" charset="0"/>
              </a:rPr>
              <a:t>4</a:t>
            </a:r>
          </a:p>
          <a:p>
            <a:r>
              <a:rPr lang="en-US" sz="1400" dirty="0">
                <a:latin typeface="Times New Roman" panose="02020603050405020304" pitchFamily="18" charset="0"/>
                <a:cs typeface="Times New Roman" panose="02020603050405020304" pitchFamily="18" charset="0"/>
              </a:rPr>
              <a:t>Thread-1</a:t>
            </a:r>
          </a:p>
          <a:p>
            <a:r>
              <a:rPr lang="en-US" sz="1400" dirty="0">
                <a:latin typeface="Times New Roman" panose="02020603050405020304" pitchFamily="18" charset="0"/>
                <a:cs typeface="Times New Roman" panose="02020603050405020304" pitchFamily="18" charset="0"/>
              </a:rPr>
              <a:t>4</a:t>
            </a:r>
          </a:p>
          <a:p>
            <a:r>
              <a:rPr lang="en-US" sz="1400" dirty="0">
                <a:latin typeface="Times New Roman" panose="02020603050405020304" pitchFamily="18" charset="0"/>
                <a:cs typeface="Times New Roman" panose="02020603050405020304" pitchFamily="18" charset="0"/>
              </a:rPr>
              <a:t>Thread-2</a:t>
            </a:r>
          </a:p>
          <a:p>
            <a:r>
              <a:rPr lang="en-US" sz="1400" dirty="0">
                <a:latin typeface="Times New Roman" panose="02020603050405020304" pitchFamily="18" charset="0"/>
                <a:cs typeface="Times New Roman" panose="02020603050405020304" pitchFamily="18" charset="0"/>
              </a:rPr>
              <a:t>4</a:t>
            </a:r>
          </a:p>
        </p:txBody>
      </p:sp>
      <p:sp>
        <p:nvSpPr>
          <p:cNvPr id="9" name="Rectangle 8">
            <a:extLst>
              <a:ext uri="{FF2B5EF4-FFF2-40B4-BE49-F238E27FC236}">
                <a16:creationId xmlns:a16="http://schemas.microsoft.com/office/drawing/2014/main" id="{0BF40279-DF09-422C-8ED6-1E2C6116D252}"/>
              </a:ext>
            </a:extLst>
          </p:cNvPr>
          <p:cNvSpPr/>
          <p:nvPr/>
        </p:nvSpPr>
        <p:spPr>
          <a:xfrm>
            <a:off x="5523566" y="968027"/>
            <a:ext cx="716129" cy="5312160"/>
          </a:xfrm>
          <a:prstGeom prst="rect">
            <a:avLst/>
          </a:prstGeom>
        </p:spPr>
        <p:txBody>
          <a:bodyPr wrap="square">
            <a:spAutoFit/>
          </a:bodyPr>
          <a:lstStyle/>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2135747736"/>
      </p:ext>
    </p:extLst>
  </p:cSld>
  <p:clrMapOvr>
    <a:masterClrMapping/>
  </p:clrMapOvr>
  <mc:AlternateContent xmlns:mc="http://schemas.openxmlformats.org/markup-compatibility/2006" xmlns:p14="http://schemas.microsoft.com/office/powerpoint/2010/main">
    <mc:Choice Requires="p14">
      <p:transition spd="slow" p14:dur="2000" advTm="287410"/>
    </mc:Choice>
    <mc:Fallback xmlns="">
      <p:transition spd="slow" advTm="287410"/>
    </mc:Fallback>
  </mc:AlternateContent>
  <p:extLst mod="1">
    <p:ext uri="{3A86A75C-4F4B-4683-9AE1-C65F6400EC91}">
      <p14:laserTraceLst xmlns:p14="http://schemas.microsoft.com/office/powerpoint/2010/main">
        <p14:tracePtLst>
          <p14:tracePt t="23593" x="3419475" y="6259513"/>
          <p14:tracePt t="23685" x="2603500" y="6696075"/>
          <p14:tracePt t="23694" x="2678113" y="6519863"/>
          <p14:tracePt t="23698" x="2728913" y="6419850"/>
          <p14:tracePt t="23709" x="2790825" y="6245225"/>
          <p14:tracePt t="23715" x="2841625" y="6119813"/>
          <p14:tracePt t="23726" x="2879725" y="6032500"/>
          <p14:tracePt t="23735" x="2928938" y="5894388"/>
          <p14:tracePt t="23738" x="2979738" y="5768975"/>
          <p14:tracePt t="23749" x="3054350" y="5630863"/>
          <p14:tracePt t="23755" x="3092450" y="5530850"/>
          <p14:tracePt t="23764" x="3128963" y="5407025"/>
          <p14:tracePt t="23776" x="3141663" y="5294313"/>
          <p14:tracePt t="23780" x="3141663" y="5205413"/>
          <p14:tracePt t="23790" x="3167063" y="5081588"/>
          <p14:tracePt t="23794" x="3167063" y="4968875"/>
          <p14:tracePt t="23804" x="3167063" y="4856163"/>
          <p14:tracePt t="23815" x="3167063" y="4705350"/>
          <p14:tracePt t="23820" x="3179763" y="4567238"/>
          <p14:tracePt t="23830" x="3205163" y="4467225"/>
          <p14:tracePt t="23834" x="3216275" y="4379913"/>
          <p14:tracePt t="23844" x="3216275" y="4279900"/>
          <p14:tracePt t="23855" x="3216275" y="4154488"/>
          <p14:tracePt t="23860" x="3216275" y="4041775"/>
          <p14:tracePt t="23871" x="3216275" y="3916363"/>
          <p14:tracePt t="23875" x="3216275" y="3816350"/>
          <p14:tracePt t="23884" x="3216275" y="3703638"/>
          <p14:tracePt t="23895" x="3216275" y="3603625"/>
          <p14:tracePt t="23900" x="3216275" y="3541713"/>
          <p14:tracePt t="23910" x="3216275" y="3441700"/>
          <p14:tracePt t="23915" x="3241675" y="3316288"/>
          <p14:tracePt t="23925" x="3241675" y="3254375"/>
          <p14:tracePt t="23936" x="3241675" y="3165475"/>
          <p14:tracePt t="23940" x="3241675" y="3090863"/>
          <p14:tracePt t="23951" x="3241675" y="3003550"/>
          <p14:tracePt t="23957" x="3241675" y="2928938"/>
          <p14:tracePt t="23976" x="3241675" y="2865438"/>
          <p14:tracePt t="23977" x="3241675" y="2778125"/>
          <p14:tracePt t="23980" x="3241675" y="2678113"/>
          <p14:tracePt t="23991" x="3216275" y="2590800"/>
          <p14:tracePt t="23996" x="3179763" y="2465388"/>
          <p14:tracePt t="24006" x="3141663" y="2352675"/>
          <p14:tracePt t="24017" x="3103563" y="2265363"/>
          <p14:tracePt t="24023" x="3041650" y="2139950"/>
          <p14:tracePt t="24032" x="3003550" y="2052638"/>
          <p14:tracePt t="24036" x="2967038" y="1978025"/>
          <p14:tracePt t="24047" x="2928938" y="1901825"/>
          <p14:tracePt t="24057" x="2916238" y="1827213"/>
          <p14:tracePt t="24062" x="2903538" y="1789113"/>
          <p14:tracePt t="24072" x="2879725" y="1765300"/>
          <p14:tracePt t="24076" x="2879725" y="1739900"/>
          <p14:tracePt t="24087" x="2841625" y="1676400"/>
          <p14:tracePt t="24097" x="2828925" y="1639888"/>
          <p14:tracePt t="24102" x="2816225" y="1614488"/>
          <p14:tracePt t="24112" x="2816225" y="1589088"/>
          <p14:tracePt t="24117" x="2778125" y="1552575"/>
          <p14:tracePt t="24129" x="2767013" y="1514475"/>
          <p14:tracePt t="24139" x="2754313" y="1501775"/>
          <p14:tracePt t="24143" x="2728913" y="1476375"/>
          <p14:tracePt t="24152" x="2728913" y="1450975"/>
          <p14:tracePt t="24159" x="2703513" y="1439863"/>
          <p14:tracePt t="24169" x="2667000" y="1414463"/>
          <p14:tracePt t="24179" x="2641600" y="1401763"/>
          <p14:tracePt t="24183" x="2628900" y="1376363"/>
          <p14:tracePt t="24193" x="2578100" y="1363663"/>
          <p14:tracePt t="24198" x="2578100" y="1350963"/>
          <p14:tracePt t="24209" x="2528888" y="1350963"/>
          <p14:tracePt t="24219" x="2528888" y="1339850"/>
          <p14:tracePt t="24223" x="2503488" y="1339850"/>
          <p14:tracePt t="24232" x="2478088" y="1339850"/>
          <p14:tracePt t="24239" x="2452688" y="1339850"/>
          <p14:tracePt t="24249" x="2441575" y="1339850"/>
          <p14:tracePt t="24259" x="2428875" y="1339850"/>
          <p14:tracePt t="24263" x="2416175" y="1339850"/>
          <p14:tracePt t="24276" x="2403475" y="1339850"/>
          <p14:tracePt t="24279" x="2378075" y="1339850"/>
          <p14:tracePt t="24289" x="2365375" y="1339850"/>
          <p14:tracePt t="24299" x="2339975" y="1339850"/>
          <p14:tracePt t="24304" x="2328863" y="1339850"/>
          <p14:tracePt t="24314" x="2290763" y="1339850"/>
          <p14:tracePt t="24319" x="2278063" y="1339850"/>
          <p14:tracePt t="24329" x="2239963" y="1339850"/>
          <p14:tracePt t="24338" x="2228850" y="1350963"/>
          <p14:tracePt t="24344" x="2228850" y="1363663"/>
          <p14:tracePt t="24355" x="2203450" y="1389063"/>
          <p14:tracePt t="24361" x="2203450" y="1439863"/>
          <p14:tracePt t="24370" x="2178050" y="1489075"/>
          <p14:tracePt t="24381" x="2178050" y="1576388"/>
          <p14:tracePt t="24385" x="2178050" y="1727200"/>
          <p14:tracePt t="24395" x="2178050" y="1852613"/>
          <p14:tracePt t="24400" x="2216150" y="1989138"/>
          <p14:tracePt t="24410" x="2265363" y="2152650"/>
          <p14:tracePt t="24421" x="2339975" y="2290763"/>
          <p14:tracePt t="24425" x="2390775" y="2414588"/>
          <p14:tracePt t="24434" x="2478088" y="2527300"/>
          <p14:tracePt t="24441" x="2528888" y="2640013"/>
          <p14:tracePt t="24451" x="2590800" y="2716213"/>
          <p14:tracePt t="24460" x="2616200" y="2740025"/>
          <p14:tracePt t="24465" x="2654300" y="2778125"/>
          <p14:tracePt t="24480" x="2667000" y="2778125"/>
          <p14:tracePt t="24491" x="2678113" y="2778125"/>
          <p14:tracePt t="24501" x="2690813" y="2778125"/>
          <p14:tracePt t="24507" x="2703513" y="2778125"/>
          <p14:tracePt t="24516" x="2741613" y="2778125"/>
          <p14:tracePt t="24521" x="2767013" y="2778125"/>
          <p14:tracePt t="24531" x="2803525" y="2728913"/>
          <p14:tracePt t="24541" x="2841625" y="2640013"/>
          <p14:tracePt t="24547" x="2879725" y="2490788"/>
          <p14:tracePt t="24556" x="2890838" y="2352675"/>
          <p14:tracePt t="24560" x="2916238" y="2201863"/>
          <p14:tracePt t="24571" x="2916238" y="2089150"/>
          <p14:tracePt t="24581" x="2916238" y="1965325"/>
          <p14:tracePt t="24587" x="2916238" y="1889125"/>
          <p14:tracePt t="24596" x="2916238" y="1801813"/>
          <p14:tracePt t="24602" x="2890838" y="1714500"/>
          <p14:tracePt t="24613" x="2854325" y="1601788"/>
          <p14:tracePt t="24623" x="2841625" y="1552575"/>
          <p14:tracePt t="24626" x="2816225" y="1463675"/>
          <p14:tracePt t="24636" x="2803525" y="1414463"/>
          <p14:tracePt t="24643" x="2778125" y="1350963"/>
          <p14:tracePt t="24652" x="2767013" y="1314450"/>
          <p14:tracePt t="24662" x="2741613" y="1289050"/>
          <p14:tracePt t="24666" x="2716213" y="1238250"/>
          <p14:tracePt t="24677" x="2716213" y="1227138"/>
          <p14:tracePt t="24682" x="2678113" y="1201738"/>
          <p14:tracePt t="24693" x="2654300" y="1176338"/>
          <p14:tracePt t="24702" x="2641600" y="1163638"/>
          <p14:tracePt t="24709" x="2603500" y="1138238"/>
          <p14:tracePt t="24719" x="2578100" y="1138238"/>
          <p14:tracePt t="24723" x="2554288" y="1114425"/>
          <p14:tracePt t="24732" x="2503488" y="1089025"/>
          <p14:tracePt t="24743" x="2478088" y="1089025"/>
          <p14:tracePt t="24749" x="2441575" y="1089025"/>
          <p14:tracePt t="24759" x="2403475" y="1076325"/>
          <p14:tracePt t="24763" x="2352675" y="1076325"/>
          <p14:tracePt t="24772" x="2316163" y="1076325"/>
          <p14:tracePt t="24783" x="2252663" y="1076325"/>
          <p14:tracePt t="24789" x="2165350" y="1076325"/>
          <p14:tracePt t="24798" x="2127250" y="1076325"/>
          <p14:tracePt t="24802" x="2039938" y="1114425"/>
          <p14:tracePt t="24813" x="1965325" y="1138238"/>
          <p14:tracePt t="24823" x="1890713" y="1163638"/>
          <p14:tracePt t="24828" x="1839913" y="1189038"/>
          <p14:tracePt t="24838" x="1765300" y="1227138"/>
          <p14:tracePt t="24843" x="1701800" y="1250950"/>
          <p14:tracePt t="24854" x="1665288" y="1250950"/>
          <p14:tracePt t="24865" x="1639888" y="1263650"/>
          <p14:tracePt t="24868" x="1601788" y="1276350"/>
          <p14:tracePt t="24879" x="1589088" y="1289050"/>
          <p14:tracePt t="24884" x="1565275" y="1289050"/>
          <p14:tracePt t="24895" x="1565275" y="1301750"/>
          <p14:tracePt t="24905" x="1552575" y="1301750"/>
          <p14:tracePt t="24984" x="1552575" y="1314450"/>
          <p14:tracePt t="24994" x="1552575" y="1327150"/>
          <p14:tracePt t="25000" x="1552575" y="1350963"/>
          <p14:tracePt t="25011" x="1577975" y="1363663"/>
          <p14:tracePt t="25020" x="1589088" y="1389063"/>
          <p14:tracePt t="25025" x="1652588" y="1414463"/>
          <p14:tracePt t="25034" x="1689100" y="1439863"/>
          <p14:tracePt t="25041" x="1727200" y="1439863"/>
          <p14:tracePt t="25051" x="1778000" y="1450975"/>
          <p14:tracePt t="25061" x="1852613" y="1450975"/>
          <p14:tracePt t="25065" x="1914525" y="1450975"/>
          <p14:tracePt t="25075" x="1978025" y="1450975"/>
          <p14:tracePt t="25080" x="2052638" y="1450975"/>
          <p14:tracePt t="25091" x="2139950" y="1450975"/>
          <p14:tracePt t="25100" x="2203450" y="1450975"/>
          <p14:tracePt t="25107" x="2265363" y="1450975"/>
          <p14:tracePt t="25116" x="2339975" y="1450975"/>
          <p14:tracePt t="25121" x="2416175" y="1439863"/>
          <p14:tracePt t="25131" x="2478088" y="1414463"/>
          <p14:tracePt t="25141" x="2554288" y="1401763"/>
          <p14:tracePt t="25147" x="2628900" y="1376363"/>
          <p14:tracePt t="25158" x="2678113" y="1363663"/>
          <p14:tracePt t="25163" x="2716213" y="1350963"/>
          <p14:tracePt t="25172" x="2754313" y="1339850"/>
          <p14:tracePt t="25183" x="2767013" y="1314450"/>
          <p14:tracePt t="25187" x="2778125" y="1314450"/>
          <p14:tracePt t="25196" x="2803525" y="1289050"/>
          <p14:tracePt t="25203" x="2816225" y="1289050"/>
          <p14:tracePt t="25213" x="2828925" y="1289050"/>
          <p14:tracePt t="25227" x="2841625" y="1289050"/>
          <p14:tracePt t="25378" x="2841625" y="1276350"/>
          <p14:tracePt t="25398" x="2803525" y="1263650"/>
          <p14:tracePt t="25409" x="2778125" y="1263650"/>
          <p14:tracePt t="25419" x="2754313" y="1250950"/>
          <p14:tracePt t="25425" x="2703513" y="1250950"/>
          <p14:tracePt t="25434" x="2667000" y="1250950"/>
          <p14:tracePt t="25439" x="2628900" y="1250950"/>
          <p14:tracePt t="25448" x="2578100" y="1250950"/>
          <p14:tracePt t="25459" x="2541588" y="1250950"/>
          <p14:tracePt t="25465" x="2490788" y="1250950"/>
          <p14:tracePt t="25476" x="2441575" y="1250950"/>
          <p14:tracePt t="25478" x="2403475" y="1250950"/>
          <p14:tracePt t="25489" x="2339975" y="1250950"/>
          <p14:tracePt t="25499" x="2290763" y="1250950"/>
          <p14:tracePt t="25504" x="2239963" y="1276350"/>
          <p14:tracePt t="25515" x="2190750" y="1276350"/>
          <p14:tracePt t="25519" x="2152650" y="1301750"/>
          <p14:tracePt t="25529" x="2116138" y="1301750"/>
          <p14:tracePt t="25538" x="2090738" y="1301750"/>
          <p14:tracePt t="25544" x="2078038" y="1327150"/>
          <p14:tracePt t="25555" x="2052638" y="1327150"/>
          <p14:tracePt t="25570" x="2039938" y="1327150"/>
          <p14:tracePt t="25581" x="2027238" y="1327150"/>
          <p14:tracePt t="25989" x="2039938" y="1327150"/>
          <p14:tracePt t="26005" x="2052638" y="1327150"/>
          <p14:tracePt t="26025" x="2065338" y="1327150"/>
          <p14:tracePt t="26038" x="2078038" y="1327150"/>
          <p14:tracePt t="26045" x="2090738" y="1327150"/>
          <p14:tracePt t="26343" x="2116138" y="1327150"/>
          <p14:tracePt t="26367" x="2127250" y="1327150"/>
          <p14:tracePt t="26373" x="2139950" y="1327150"/>
          <p14:tracePt t="26382" x="2152650" y="1327150"/>
          <p14:tracePt t="26393" x="2165350" y="1327150"/>
          <p14:tracePt t="26396" x="2190750" y="1327150"/>
          <p14:tracePt t="26413" x="2216150" y="1327150"/>
          <p14:tracePt t="26424" x="2228850" y="1327150"/>
          <p14:tracePt t="26433" x="2239963" y="1327150"/>
          <p14:tracePt t="26436" x="2252663" y="1327150"/>
          <p14:tracePt t="26459" x="2278063" y="1327150"/>
          <p14:tracePt t="26479" x="2303463" y="1327150"/>
          <p14:tracePt t="26499" x="2316163" y="1327150"/>
          <p14:tracePt t="26502" x="2328863" y="1327150"/>
          <p14:tracePt t="26519" x="2339975" y="1327150"/>
          <p14:tracePt t="26529" x="2352675" y="1327150"/>
          <p14:tracePt t="26539" x="2365375" y="1327150"/>
          <p14:tracePt t="26542" x="2378075" y="1327150"/>
          <p14:tracePt t="26552" x="2390775" y="1327150"/>
          <p14:tracePt t="26568" x="2416175" y="1327150"/>
          <p14:tracePt t="26585" x="2428875" y="1327150"/>
          <p14:tracePt t="26594" x="2441575" y="1327150"/>
          <p14:tracePt t="26609" x="2452688" y="1327150"/>
          <p14:tracePt t="26619" x="2465388" y="1327150"/>
          <p14:tracePt t="26635" x="2478088" y="1327150"/>
          <p14:tracePt t="26644" x="2490788" y="1327150"/>
          <p14:tracePt t="26659" x="2503488" y="1327150"/>
          <p14:tracePt t="26705" x="2528888" y="1327150"/>
          <p14:tracePt t="27249" x="2541588" y="1327150"/>
          <p14:tracePt t="27255" x="2554288" y="1327150"/>
          <p14:tracePt t="27265" x="2578100" y="1327150"/>
          <p14:tracePt t="27271" x="2603500" y="1339850"/>
          <p14:tracePt t="27280" x="2616200" y="1339850"/>
          <p14:tracePt t="27291" x="2641600" y="1350963"/>
          <p14:tracePt t="27311" x="2654300" y="1350963"/>
          <p14:tracePt t="27321" x="2678113" y="1363663"/>
          <p14:tracePt t="27350" x="2690813" y="1363663"/>
          <p14:tracePt t="27364" x="2703513" y="1363663"/>
          <p14:tracePt t="27371" x="2716213" y="1376363"/>
          <p14:tracePt t="27380" x="2728913" y="1376363"/>
          <p14:tracePt t="27390" x="2754313" y="1376363"/>
          <p14:tracePt t="27396" x="2767013" y="1376363"/>
          <p14:tracePt t="27407" x="2778125" y="1389063"/>
          <p14:tracePt t="27410" x="2790825" y="1389063"/>
          <p14:tracePt t="27421" x="2816225" y="1401763"/>
          <p14:tracePt t="27436" x="2841625" y="1401763"/>
          <p14:tracePt t="27451" x="2854325" y="1414463"/>
          <p14:tracePt t="27473" x="2867025" y="1414463"/>
          <p14:tracePt t="27486" x="2879725" y="1414463"/>
          <p14:tracePt t="27497" x="2879725" y="1427163"/>
          <p14:tracePt t="27513" x="2890838" y="1427163"/>
          <p14:tracePt t="27524" x="2916238" y="1427163"/>
          <p14:tracePt t="27526" x="2928938" y="1427163"/>
          <p14:tracePt t="27537" x="2941638" y="1427163"/>
          <p14:tracePt t="27547" x="2954338" y="1427163"/>
          <p14:tracePt t="27552" x="2979738" y="1427163"/>
          <p14:tracePt t="27563" x="3003550" y="1450975"/>
          <p14:tracePt t="27566" x="3028950" y="1450975"/>
          <p14:tracePt t="27576" x="3054350" y="1450975"/>
          <p14:tracePt t="27586" x="3079750" y="1463675"/>
          <p14:tracePt t="27593" x="3092450" y="1463675"/>
          <p14:tracePt t="27603" x="3116263" y="1463675"/>
          <p14:tracePt t="27608" x="3128963" y="1463675"/>
          <p14:tracePt t="27619" x="3141663" y="1463675"/>
          <p14:tracePt t="27628" x="3154363" y="1463675"/>
          <p14:tracePt t="27633" x="3167063" y="1463675"/>
          <p14:tracePt t="27642" x="3192463" y="1463675"/>
          <p14:tracePt t="27648" x="3205163" y="1463675"/>
          <p14:tracePt t="27669" x="3216275" y="1463675"/>
          <p14:tracePt t="27683" x="3228975" y="1463675"/>
          <p14:tracePt t="27724" x="3241675" y="1463675"/>
          <p14:tracePt t="27734" x="3254375" y="1450975"/>
          <p14:tracePt t="27745" x="3267075" y="1450975"/>
          <p14:tracePt t="27749" x="3279775" y="1450975"/>
          <p14:tracePt t="27759" x="3279775" y="1439863"/>
          <p14:tracePt t="27765" x="3292475" y="1439863"/>
          <p14:tracePt t="27785" x="3317875" y="1439863"/>
          <p14:tracePt t="27798" x="3328988" y="1439863"/>
          <p14:tracePt t="27805" x="3341688" y="1439863"/>
          <p14:tracePt t="27814" x="3354388" y="1414463"/>
          <p14:tracePt t="27829" x="3367088" y="1414463"/>
          <p14:tracePt t="27844" x="3379788" y="1414463"/>
          <p14:tracePt t="27895" x="3392488" y="1414463"/>
          <p14:tracePt t="28948" x="3379788" y="1414463"/>
          <p14:tracePt t="28955" x="3341688" y="1414463"/>
          <p14:tracePt t="28965" x="3317875" y="1414463"/>
          <p14:tracePt t="28974" x="3279775" y="1427163"/>
          <p14:tracePt t="28980" x="3267075" y="1439863"/>
          <p14:tracePt t="28995" x="3254375" y="1439863"/>
          <p14:tracePt t="29021" x="3228975" y="1450975"/>
          <p14:tracePt t="29035" x="3205163" y="1463675"/>
          <p14:tracePt t="29055" x="3205163" y="1476375"/>
          <p14:tracePt t="29061" x="3205163" y="1489075"/>
          <p14:tracePt t="29087" x="3192463" y="1489075"/>
          <p14:tracePt t="29121" x="3179763" y="1489075"/>
          <p14:tracePt t="29126" x="3167063" y="1489075"/>
          <p14:tracePt t="29196" x="3154363" y="1489075"/>
          <p14:tracePt t="29434" x="3154363" y="1501775"/>
          <p14:tracePt t="29474" x="3154363" y="1514475"/>
          <p14:tracePt t="29478" x="3141663" y="1527175"/>
          <p14:tracePt t="29514" x="3128963" y="1539875"/>
          <p14:tracePt t="29530" x="3128963" y="1552575"/>
          <p14:tracePt t="29545" x="3116263" y="1576388"/>
          <p14:tracePt t="29570" x="3116263" y="1589088"/>
          <p14:tracePt t="29591" x="3116263" y="1601788"/>
          <p14:tracePt t="29621" x="3116263" y="1614488"/>
          <p14:tracePt t="29634" x="3103563" y="1627188"/>
          <p14:tracePt t="29681" x="3103563" y="1639888"/>
          <p14:tracePt t="29696" x="3103563" y="1663700"/>
          <p14:tracePt t="29707" x="3103563" y="1676400"/>
          <p14:tracePt t="29710" x="3103563" y="1701800"/>
          <p14:tracePt t="29721" x="3092450" y="1714500"/>
          <p14:tracePt t="29730" x="3092450" y="1727200"/>
          <p14:tracePt t="29736" x="3079750" y="1752600"/>
          <p14:tracePt t="29746" x="3079750" y="1765300"/>
          <p14:tracePt t="29750" x="3067050" y="1789113"/>
          <p14:tracePt t="29761" x="3067050" y="1814513"/>
          <p14:tracePt t="29772" x="3054350" y="1839913"/>
          <p14:tracePt t="29777" x="3041650" y="1876425"/>
          <p14:tracePt t="29786" x="3041650" y="1901825"/>
          <p14:tracePt t="29793" x="3028950" y="1927225"/>
          <p14:tracePt t="29804" x="2992438" y="1978025"/>
          <p14:tracePt t="29812" x="2979738" y="2001838"/>
          <p14:tracePt t="29816" x="2979738" y="2014538"/>
          <p14:tracePt t="29827" x="2979738" y="2039938"/>
          <p14:tracePt t="29833" x="2967038" y="2052638"/>
          <p14:tracePt t="29856" x="2954338" y="2065338"/>
          <p14:tracePt t="29867" x="2954338" y="2078038"/>
          <p14:tracePt t="29883" x="2954338" y="2089150"/>
          <p14:tracePt t="29893" x="2941638" y="2101850"/>
          <p14:tracePt t="29912" x="2941638" y="2127250"/>
          <p14:tracePt t="29932" x="2941638" y="2152650"/>
          <p14:tracePt t="30025" x="2928938" y="2165350"/>
          <p14:tracePt t="30034" x="2916238" y="2165350"/>
          <p14:tracePt t="30038" x="2916238" y="2178050"/>
          <p14:tracePt t="30064" x="2903538" y="2178050"/>
          <p14:tracePt t="30074" x="2903538" y="2190750"/>
          <p14:tracePt t="30085" x="2890838" y="2201863"/>
          <p14:tracePt t="30098" x="2890838" y="2214563"/>
          <p14:tracePt t="30114" x="2867025" y="2239963"/>
          <p14:tracePt t="30124" x="2841625" y="2278063"/>
          <p14:tracePt t="30130" x="2828925" y="2314575"/>
          <p14:tracePt t="30140" x="2790825" y="2378075"/>
          <p14:tracePt t="30144" x="2741613" y="2452688"/>
          <p14:tracePt t="30155" x="2703513" y="2552700"/>
          <p14:tracePt t="30165" x="2654300" y="2678113"/>
          <p14:tracePt t="30171" x="2578100" y="2828925"/>
          <p14:tracePt t="30181" x="2528888" y="2965450"/>
          <p14:tracePt t="30185" x="2416175" y="3203575"/>
          <p14:tracePt t="30195" x="2290763" y="3403600"/>
          <p14:tracePt t="30205" x="2178050" y="3603625"/>
          <p14:tracePt t="30210" x="2090738" y="3754438"/>
          <p14:tracePt t="30221" x="1965325" y="3992563"/>
          <p14:tracePt t="30224" x="1890713" y="4141788"/>
          <p14:tracePt t="30234" x="1852613" y="4267200"/>
          <p14:tracePt t="30244" x="1814513" y="4379913"/>
          <p14:tracePt t="30250" x="1778000" y="4492625"/>
          <p14:tracePt t="30261" x="1752600" y="4579938"/>
          <p14:tracePt t="30264" x="1739900" y="4667250"/>
          <p14:tracePt t="30276" x="1714500" y="4756150"/>
          <p14:tracePt t="30287" x="1701800" y="4818063"/>
          <p14:tracePt t="30291" x="1701800" y="4905375"/>
          <p14:tracePt t="30300" x="1701800" y="4981575"/>
          <p14:tracePt t="30307" x="1701800" y="5081588"/>
          <p14:tracePt t="30316" x="1701800" y="5143500"/>
          <p14:tracePt t="30326" x="1701800" y="5205413"/>
          <p14:tracePt t="30331" x="1701800" y="5243513"/>
          <p14:tracePt t="30340" x="1701800" y="5281613"/>
          <p14:tracePt t="30347" x="1701800" y="5305425"/>
          <p14:tracePt t="30356" x="1701800" y="5318125"/>
          <p14:tracePt t="30366" x="1727200" y="5343525"/>
          <p14:tracePt t="30383" x="1727200" y="5356225"/>
          <p14:tracePt t="30387" x="1739900" y="5381625"/>
          <p14:tracePt t="30396" x="1752600" y="5381625"/>
          <p14:tracePt t="30427" x="1752600" y="5394325"/>
          <p14:tracePt t="30437" x="1765300" y="5394325"/>
          <p14:tracePt t="30469" x="1778000" y="5394325"/>
          <p14:tracePt t="30478" x="1814513" y="5394325"/>
          <p14:tracePt t="30493" x="1839913" y="5394325"/>
          <p14:tracePt t="30503" x="1865313" y="5394325"/>
          <p14:tracePt t="30508" x="1878013" y="5394325"/>
          <p14:tracePt t="30519" x="1914525" y="5394325"/>
          <p14:tracePt t="30529" x="1939925" y="5394325"/>
          <p14:tracePt t="30533" x="1965325" y="5394325"/>
          <p14:tracePt t="30543" x="1990725" y="5394325"/>
          <p14:tracePt t="30549" x="2014538" y="5381625"/>
          <p14:tracePt t="30559" x="2039938" y="5381625"/>
          <p14:tracePt t="30569" x="2090738" y="5368925"/>
          <p14:tracePt t="30572" x="2103438" y="5368925"/>
          <p14:tracePt t="30582" x="2139950" y="5368925"/>
          <p14:tracePt t="30589" x="2165350" y="5368925"/>
          <p14:tracePt t="30599" x="2178050" y="5356225"/>
          <p14:tracePt t="30614" x="2190750" y="5343525"/>
          <p14:tracePt t="30625" x="2203450" y="5343525"/>
          <p14:tracePt t="30629" x="2216150" y="5330825"/>
          <p14:tracePt t="30639" x="2239963" y="5318125"/>
          <p14:tracePt t="30664" x="2239963" y="5305425"/>
          <p14:tracePt t="30669" x="2252663" y="5305425"/>
          <p14:tracePt t="30679" x="2252663" y="5281613"/>
          <p14:tracePt t="30694" x="2252663" y="5268913"/>
          <p14:tracePt t="30705" x="2252663" y="5243513"/>
          <p14:tracePt t="30719" x="2252663" y="5218113"/>
          <p14:tracePt t="30728" x="2252663" y="5194300"/>
          <p14:tracePt t="30735" x="2252663" y="5168900"/>
          <p14:tracePt t="30744" x="2252663" y="5130800"/>
          <p14:tracePt t="30750" x="2252663" y="5092700"/>
          <p14:tracePt t="30761" x="2252663" y="5043488"/>
          <p14:tracePt t="30771" x="2252663" y="5005388"/>
          <p14:tracePt t="30774" x="2252663" y="4956175"/>
          <p14:tracePt t="30785" x="2252663" y="4905375"/>
          <p14:tracePt t="30790" x="2252663" y="4868863"/>
          <p14:tracePt t="30801" x="2252663" y="4818063"/>
          <p14:tracePt t="30810" x="2252663" y="4779963"/>
          <p14:tracePt t="30817" x="2252663" y="4730750"/>
          <p14:tracePt t="30827" x="2252663" y="4692650"/>
          <p14:tracePt t="30831" x="2252663" y="4643438"/>
          <p14:tracePt t="30841" x="2252663" y="4605338"/>
          <p14:tracePt t="30850" x="2252663" y="4579938"/>
          <p14:tracePt t="30856" x="2252663" y="4554538"/>
          <p14:tracePt t="30867" x="2252663" y="4530725"/>
          <p14:tracePt t="30870" x="2252663" y="4505325"/>
          <p14:tracePt t="30881" x="2252663" y="4479925"/>
          <p14:tracePt t="30890" x="2252663" y="4443413"/>
          <p14:tracePt t="30897" x="2252663" y="4418013"/>
          <p14:tracePt t="30907" x="2252663" y="4367213"/>
          <p14:tracePt t="30910" x="2239963" y="4292600"/>
          <p14:tracePt t="30920" x="2228850" y="4254500"/>
          <p14:tracePt t="30931" x="2228850" y="4167188"/>
          <p14:tracePt t="30937" x="2203450" y="4105275"/>
          <p14:tracePt t="30947" x="2203450" y="4067175"/>
          <p14:tracePt t="30953" x="2203450" y="4041775"/>
          <p14:tracePt t="30963" x="2190750" y="3967163"/>
          <p14:tracePt t="30972" x="2165350" y="3916363"/>
          <p14:tracePt t="30976" x="2152650" y="3854450"/>
          <p14:tracePt t="30987" x="2152650" y="3803650"/>
          <p14:tracePt t="30993" x="2127250" y="3767138"/>
          <p14:tracePt t="31005" x="2127250" y="3741738"/>
          <p14:tracePt t="31012" x="2127250" y="3716338"/>
          <p14:tracePt t="31016" x="2127250" y="3679825"/>
          <p14:tracePt t="31027" x="2103438" y="3641725"/>
          <p14:tracePt t="31033" x="2103438" y="3629025"/>
          <p14:tracePt t="31043" x="2090738" y="3603625"/>
          <p14:tracePt t="31053" x="2078038" y="3579813"/>
          <p14:tracePt t="31056" x="2065338" y="3567113"/>
          <p14:tracePt t="31067" x="2039938" y="3541713"/>
          <p14:tracePt t="31083" x="2014538" y="3529013"/>
          <p14:tracePt t="31093" x="2014538" y="3516313"/>
          <p14:tracePt t="31099" x="2003425" y="3490913"/>
          <p14:tracePt t="31108" x="1978025" y="3479800"/>
          <p14:tracePt t="31112" x="1965325" y="3467100"/>
          <p14:tracePt t="31122" x="1939925" y="3454400"/>
          <p14:tracePt t="31132" x="1939925" y="3441700"/>
          <p14:tracePt t="31138" x="1927225" y="3441700"/>
          <p14:tracePt t="31155" x="1914525" y="3441700"/>
          <p14:tracePt t="31174" x="1903413" y="3441700"/>
          <p14:tracePt t="31189" x="1890713" y="3441700"/>
          <p14:tracePt t="31214" x="1878013" y="3441700"/>
          <p14:tracePt t="31219" x="1865313" y="3441700"/>
          <p14:tracePt t="31228" x="1839913" y="3441700"/>
          <p14:tracePt t="31235" x="1827213" y="3467100"/>
          <p14:tracePt t="31245" x="1827213" y="3516313"/>
          <p14:tracePt t="31255" x="1827213" y="3541713"/>
          <p14:tracePt t="31258" x="1814513" y="3590925"/>
          <p14:tracePt t="31269" x="1814513" y="3641725"/>
          <p14:tracePt t="31275" x="1814513" y="3716338"/>
          <p14:tracePt t="31286" x="1814513" y="3779838"/>
          <p14:tracePt t="31295" x="1814513" y="3841750"/>
          <p14:tracePt t="31302" x="1814513" y="3916363"/>
          <p14:tracePt t="31310" x="1839913" y="3992563"/>
          <p14:tracePt t="31314" x="1852613" y="4054475"/>
          <p14:tracePt t="31325" x="1878013" y="4129088"/>
          <p14:tracePt t="31335" x="1903413" y="4192588"/>
          <p14:tracePt t="31340" x="1939925" y="4241800"/>
          <p14:tracePt t="31350" x="1990725" y="4305300"/>
          <p14:tracePt t="31355" x="2014538" y="4341813"/>
          <p14:tracePt t="31365" x="2078038" y="4392613"/>
          <p14:tracePt t="31374" x="2127250" y="4443413"/>
          <p14:tracePt t="31380" x="2190750" y="4492625"/>
          <p14:tracePt t="31391" x="2228850" y="4518025"/>
          <p14:tracePt t="31395" x="2252663" y="4530725"/>
          <p14:tracePt t="31404" x="2303463" y="4543425"/>
          <p14:tracePt t="31414" x="2352675" y="4567238"/>
          <p14:tracePt t="31420" x="2390775" y="4567238"/>
          <p14:tracePt t="31431" x="2428875" y="4567238"/>
          <p14:tracePt t="31436" x="2490788" y="4579938"/>
          <p14:tracePt t="31446" x="2541588" y="4579938"/>
          <p14:tracePt t="31456" x="2590800" y="4579938"/>
          <p14:tracePt t="31460" x="2641600" y="4579938"/>
          <p14:tracePt t="31471" x="2716213" y="4579938"/>
          <p14:tracePt t="31476" x="2767013" y="4579938"/>
          <p14:tracePt t="31486" x="2816225" y="4543425"/>
          <p14:tracePt t="31496" x="2879725" y="4505325"/>
          <p14:tracePt t="31503" x="2916238" y="4443413"/>
          <p14:tracePt t="31512" x="2967038" y="4367213"/>
          <p14:tracePt t="31517" x="2992438" y="4267200"/>
          <p14:tracePt t="31527" x="3003550" y="4154488"/>
          <p14:tracePt t="31536" x="3003550" y="4079875"/>
          <p14:tracePt t="31542" x="3003550" y="3954463"/>
          <p14:tracePt t="31553" x="3003550" y="3854450"/>
          <p14:tracePt t="31557" x="3003550" y="3754438"/>
          <p14:tracePt t="31567" x="2992438" y="3641725"/>
          <p14:tracePt t="31576" x="2967038" y="3529013"/>
          <p14:tracePt t="31582" x="2916238" y="3429000"/>
          <p14:tracePt t="31593" x="2879725" y="3341688"/>
          <p14:tracePt t="31596" x="2803525" y="3228975"/>
          <p14:tracePt t="31607" x="2754313" y="3154363"/>
          <p14:tracePt t="31616" x="2728913" y="3090863"/>
          <p14:tracePt t="31622" x="2641600" y="3003550"/>
          <p14:tracePt t="31633" x="2565400" y="2941638"/>
          <p14:tracePt t="31636" x="2490788" y="2916238"/>
          <p14:tracePt t="31648" x="2403475" y="2890838"/>
          <p14:tracePt t="31659" x="2316163" y="2852738"/>
          <p14:tracePt t="31662" x="2216150" y="2840038"/>
          <p14:tracePt t="31673" x="2139950" y="2828925"/>
          <p14:tracePt t="31678" x="2078038" y="2828925"/>
          <p14:tracePt t="31688" x="2014538" y="2828925"/>
          <p14:tracePt t="31699" x="1978025" y="2828925"/>
          <p14:tracePt t="31703" x="1890713" y="2852738"/>
          <p14:tracePt t="31712" x="1814513" y="2916238"/>
          <p14:tracePt t="31719" x="1752600" y="2978150"/>
          <p14:tracePt t="31729" x="1689100" y="3078163"/>
          <p14:tracePt t="31739" x="1627188" y="3154363"/>
          <p14:tracePt t="31742" x="1565275" y="3203575"/>
          <p14:tracePt t="31755" x="1501775" y="3341688"/>
          <p14:tracePt t="31759" x="1501775" y="3441700"/>
          <p14:tracePt t="31769" x="1501775" y="3529013"/>
          <p14:tracePt t="31778" x="1501775" y="3590925"/>
          <p14:tracePt t="31784" x="1501775" y="3679825"/>
          <p14:tracePt t="31795" x="1501775" y="3754438"/>
          <p14:tracePt t="31799" x="1565275" y="3854450"/>
          <p14:tracePt t="31809" x="1627188" y="3954463"/>
          <p14:tracePt t="31819" x="1689100" y="4041775"/>
          <p14:tracePt t="31824" x="1790700" y="4129088"/>
          <p14:tracePt t="31835" x="1852613" y="4230688"/>
          <p14:tracePt t="31840" x="1927225" y="4279900"/>
          <p14:tracePt t="31851" x="2003425" y="4318000"/>
          <p14:tracePt t="31860" x="2090738" y="4354513"/>
          <p14:tracePt t="31865" x="2178050" y="4379913"/>
          <p14:tracePt t="31874" x="2252663" y="4392613"/>
          <p14:tracePt t="31880" x="2328863" y="4392613"/>
          <p14:tracePt t="31891" x="2403475" y="4392613"/>
          <p14:tracePt t="31901" x="2465388" y="4392613"/>
          <p14:tracePt t="31904" x="2541588" y="4392613"/>
          <p14:tracePt t="31915" x="2603500" y="4392613"/>
          <p14:tracePt t="31921" x="2654300" y="4341813"/>
          <p14:tracePt t="31931" x="2728913" y="4267200"/>
          <p14:tracePt t="31940" x="2778125" y="4154488"/>
          <p14:tracePt t="31944" x="2803525" y="4092575"/>
          <p14:tracePt t="31955" x="2816225" y="3967163"/>
          <p14:tracePt t="31961" x="2816225" y="3867150"/>
          <p14:tracePt t="31970" x="2816225" y="3792538"/>
          <p14:tracePt t="31980" x="2816225" y="3667125"/>
          <p14:tracePt t="31986" x="2767013" y="3579813"/>
          <p14:tracePt t="31995" x="2728913" y="3490913"/>
          <p14:tracePt t="32001" x="2690813" y="3429000"/>
          <p14:tracePt t="32011" x="2678113" y="3403600"/>
          <p14:tracePt t="32021" x="2654300" y="3367088"/>
          <p14:tracePt t="32037" x="2603500" y="3354388"/>
          <p14:tracePt t="32040" x="2590800" y="3354388"/>
          <p14:tracePt t="32051" x="2565400" y="3354388"/>
          <p14:tracePt t="32060" x="2541588" y="3354388"/>
          <p14:tracePt t="32067" x="2490788" y="3354388"/>
          <p14:tracePt t="32076" x="2452688" y="3354388"/>
          <p14:tracePt t="32080" x="2416175" y="3354388"/>
          <p14:tracePt t="32090" x="2365375" y="3403600"/>
          <p14:tracePt t="32102" x="2328863" y="3479800"/>
          <p14:tracePt t="32106" x="2278063" y="3541713"/>
          <p14:tracePt t="32117" x="2239963" y="3616325"/>
          <p14:tracePt t="32123" x="2228850" y="3679825"/>
          <p14:tracePt t="32133" x="2190750" y="3754438"/>
          <p14:tracePt t="32143" x="2165350" y="3841750"/>
          <p14:tracePt t="32146" x="2165350" y="3916363"/>
          <p14:tracePt t="32157" x="2165350" y="3979863"/>
          <p14:tracePt t="32162" x="2165350" y="4067175"/>
          <p14:tracePt t="32172" x="2165350" y="4141788"/>
          <p14:tracePt t="32183" x="2165350" y="4230688"/>
          <p14:tracePt t="32189" x="2190750" y="4305300"/>
          <p14:tracePt t="32199" x="2216150" y="4379913"/>
          <p14:tracePt t="32203" x="2265363" y="4443413"/>
          <p14:tracePt t="32213" x="2290763" y="4479925"/>
          <p14:tracePt t="32223" x="2328863" y="4530725"/>
          <p14:tracePt t="32229" x="2390775" y="4543425"/>
          <p14:tracePt t="32238" x="2428875" y="4554538"/>
          <p14:tracePt t="32242" x="2478088" y="4554538"/>
          <p14:tracePt t="32253" x="2516188" y="4554538"/>
          <p14:tracePt t="32263" x="2578100" y="4554538"/>
          <p14:tracePt t="32269" x="2654300" y="4554538"/>
          <p14:tracePt t="32278" x="2703513" y="4505325"/>
          <p14:tracePt t="32283" x="2803525" y="4418013"/>
          <p14:tracePt t="32293" x="2854325" y="4330700"/>
          <p14:tracePt t="32302" x="2928938" y="4167188"/>
          <p14:tracePt t="32308" x="2967038" y="4005263"/>
          <p14:tracePt t="32319" x="2979738" y="3829050"/>
          <p14:tracePt t="32323" x="2979738" y="3667125"/>
          <p14:tracePt t="32332" x="2979738" y="3503613"/>
          <p14:tracePt t="32343" x="2979738" y="3367088"/>
          <p14:tracePt t="32348" x="2967038" y="3254375"/>
          <p14:tracePt t="32358" x="2879725" y="3128963"/>
          <p14:tracePt t="32364" x="2816225" y="3041650"/>
          <p14:tracePt t="32374" x="2803525" y="3003550"/>
          <p14:tracePt t="32386" x="2790825" y="3003550"/>
          <p14:tracePt t="32388" x="2778125" y="2990850"/>
          <p14:tracePt t="32398" x="2767013" y="2990850"/>
          <p14:tracePt t="32405" x="2728913" y="2990850"/>
          <p14:tracePt t="32414" x="2690813" y="2990850"/>
          <p14:tracePt t="32424" x="2628900" y="2990850"/>
          <p14:tracePt t="32429" x="2554288" y="2990850"/>
          <p14:tracePt t="32441" x="2465388" y="3041650"/>
          <p14:tracePt t="32444" x="2378075" y="3141663"/>
          <p14:tracePt t="32454" x="2303463" y="3241675"/>
          <p14:tracePt t="32464" x="2216150" y="3354388"/>
          <p14:tracePt t="32471" x="2165350" y="3479800"/>
          <p14:tracePt t="32480" x="2103438" y="3603625"/>
          <p14:tracePt t="32485" x="2027238" y="3741738"/>
          <p14:tracePt t="32494" x="1978025" y="3879850"/>
          <p14:tracePt t="32505" x="1927225" y="3992563"/>
          <p14:tracePt t="32510" x="1890713" y="4117975"/>
          <p14:tracePt t="32520" x="1865313" y="4217988"/>
          <p14:tracePt t="32525" x="1865313" y="4305300"/>
          <p14:tracePt t="32537" x="1865313" y="4379913"/>
          <p14:tracePt t="32545" x="1865313" y="4430713"/>
          <p14:tracePt t="32551" x="1865313" y="4479925"/>
          <p14:tracePt t="32560" x="1865313" y="4518025"/>
          <p14:tracePt t="32567" x="1865313" y="4554538"/>
          <p14:tracePt t="32577" x="1890713" y="4605338"/>
          <p14:tracePt t="32587" x="1890713" y="4643438"/>
          <p14:tracePt t="32590" x="1914525" y="4667250"/>
          <p14:tracePt t="32600" x="1927225" y="4667250"/>
          <p14:tracePt t="32606" x="1939925" y="4705350"/>
          <p14:tracePt t="32617" x="1952625" y="4730750"/>
          <p14:tracePt t="32631" x="1965325" y="4730750"/>
          <p14:tracePt t="32646" x="1978025" y="4730750"/>
          <p14:tracePt t="32667" x="2003425" y="4730750"/>
          <p14:tracePt t="32671" x="2027238" y="4730750"/>
          <p14:tracePt t="32680" x="2052638" y="4730750"/>
          <p14:tracePt t="32697" x="2090738" y="4730750"/>
          <p14:tracePt t="32707" x="2116138" y="4692650"/>
          <p14:tracePt t="32713" x="2139950" y="4667250"/>
          <p14:tracePt t="32722" x="2152650" y="4643438"/>
          <p14:tracePt t="32727" x="2178050" y="4618038"/>
          <p14:tracePt t="32737" x="2190750" y="4605338"/>
          <p14:tracePt t="32747" x="2203450" y="4592638"/>
          <p14:tracePt t="32753" x="2216150" y="4579938"/>
          <p14:tracePt t="32762" x="2216150" y="4567238"/>
          <p14:tracePt t="32767" x="2228850" y="4543425"/>
          <p14:tracePt t="32789" x="2239963" y="4543425"/>
          <p14:tracePt t="32895" x="2239963" y="4530725"/>
          <p14:tracePt t="32899" x="2252663" y="4530725"/>
          <p14:tracePt t="32915" x="2252663" y="4518025"/>
          <p14:tracePt t="32924" x="2265363" y="4518025"/>
          <p14:tracePt t="32931" x="2265363" y="4505325"/>
          <p14:tracePt t="32951" x="2278063" y="4505325"/>
          <p14:tracePt t="32955" x="2290763" y="4479925"/>
          <p14:tracePt t="32984" x="2316163" y="4454525"/>
          <p14:tracePt t="32995" x="2316163" y="4443413"/>
          <p14:tracePt t="33004" x="2328863" y="4430713"/>
          <p14:tracePt t="33010" x="2328863" y="4418013"/>
          <p14:tracePt t="33020" x="2328863" y="4392613"/>
          <p14:tracePt t="33030" x="2339975" y="4392613"/>
          <p14:tracePt t="33035" x="2352675" y="4354513"/>
          <p14:tracePt t="33046" x="2352675" y="4341813"/>
          <p14:tracePt t="33051" x="2352675" y="4318000"/>
          <p14:tracePt t="33060" x="2352675" y="4292600"/>
          <p14:tracePt t="33071" x="2365375" y="4292600"/>
          <p14:tracePt t="33077" x="2365375" y="4267200"/>
          <p14:tracePt t="33086" x="2365375" y="4254500"/>
          <p14:tracePt t="33090" x="2365375" y="4230688"/>
          <p14:tracePt t="33101" x="2365375" y="4217988"/>
          <p14:tracePt t="33111" x="2365375" y="4205288"/>
          <p14:tracePt t="33117" x="2365375" y="4179888"/>
          <p14:tracePt t="33126" x="2365375" y="4167188"/>
          <p14:tracePt t="33134" x="2365375" y="4154488"/>
          <p14:tracePt t="33142" x="2365375" y="4141788"/>
          <p14:tracePt t="33153" x="2365375" y="4129088"/>
          <p14:tracePt t="33157" x="2365375" y="4117975"/>
          <p14:tracePt t="33167" x="2365375" y="4105275"/>
          <p14:tracePt t="33197" x="2365375" y="4079875"/>
          <p14:tracePt t="33222" x="2365375" y="4067175"/>
          <p14:tracePt t="33233" x="2365375" y="4054475"/>
          <p14:tracePt t="33239" x="2365375" y="4041775"/>
          <p14:tracePt t="33248" x="2365375" y="4029075"/>
          <p14:tracePt t="33252" x="2339975" y="4017963"/>
          <p14:tracePt t="33263" x="2339975" y="4005263"/>
          <p14:tracePt t="33273" x="2339975" y="3992563"/>
          <p14:tracePt t="33288" x="2328863" y="3967163"/>
          <p14:tracePt t="33292" x="2328863" y="3954463"/>
          <p14:tracePt t="33303" x="2316163" y="3954463"/>
          <p14:tracePt t="33313" x="2316163" y="3929063"/>
          <p14:tracePt t="33319" x="2303463" y="3905250"/>
          <p14:tracePt t="33328" x="2290763" y="3905250"/>
          <p14:tracePt t="33334" x="2278063" y="3879850"/>
          <p14:tracePt t="33343" x="2265363" y="3867150"/>
          <p14:tracePt t="33353" x="2252663" y="3867150"/>
          <p14:tracePt t="33369" x="2252663" y="3854450"/>
          <p14:tracePt t="33399" x="2239963" y="3854450"/>
          <p14:tracePt t="34028" x="2239963" y="3841750"/>
          <p14:tracePt t="34044" x="2252663" y="3841750"/>
          <p14:tracePt t="34054" x="2265363" y="3841750"/>
          <p14:tracePt t="34065" x="2278063" y="3841750"/>
          <p14:tracePt t="34069" x="2290763" y="3816350"/>
          <p14:tracePt t="34084" x="2303463" y="3816350"/>
          <p14:tracePt t="34463" x="2278063" y="3816350"/>
          <p14:tracePt t="34488" x="2265363" y="3816350"/>
          <p14:tracePt t="34528" x="2252663" y="3816350"/>
          <p14:tracePt t="34588" x="2239963" y="3816350"/>
          <p14:tracePt t="34650" x="2228850" y="3816350"/>
          <p14:tracePt t="36981" x="2228850" y="3803650"/>
          <p14:tracePt t="37001" x="2252663" y="3792538"/>
          <p14:tracePt t="37004" x="2252663" y="3779838"/>
          <p14:tracePt t="37014" x="2278063" y="3767138"/>
          <p14:tracePt t="37031" x="2328863" y="3741738"/>
          <p14:tracePt t="37041" x="2352675" y="3729038"/>
          <p14:tracePt t="37045" x="2390775" y="3703638"/>
          <p14:tracePt t="37054" x="2465388" y="3692525"/>
          <p14:tracePt t="37060" x="2554288" y="3679825"/>
          <p14:tracePt t="37070" x="2628900" y="3641725"/>
          <p14:tracePt t="37081" x="2728913" y="3616325"/>
          <p14:tracePt t="37086" x="2803525" y="3579813"/>
          <p14:tracePt t="37097" x="2854325" y="3567113"/>
          <p14:tracePt t="37101" x="2916238" y="3529013"/>
          <p14:tracePt t="37111" x="2954338" y="3503613"/>
          <p14:tracePt t="37120" x="2979738" y="3503613"/>
          <p14:tracePt t="37126" x="3016250" y="3479800"/>
          <p14:tracePt t="37136" x="3028950" y="3479800"/>
          <p14:tracePt t="37150" x="3041650" y="3467100"/>
          <p14:tracePt t="37161" x="3054350" y="3467100"/>
          <p14:tracePt t="37166" x="3079750" y="3454400"/>
          <p14:tracePt t="37177" x="3092450" y="3454400"/>
          <p14:tracePt t="37182" x="3116263" y="3454400"/>
          <p14:tracePt t="37192" x="3154363" y="3441700"/>
          <p14:tracePt t="37203" x="3179763" y="3429000"/>
          <p14:tracePt t="37207" x="3216275" y="3429000"/>
          <p14:tracePt t="37217" x="3241675" y="3416300"/>
          <p14:tracePt t="37223" x="3254375" y="3416300"/>
          <p14:tracePt t="37232" x="3292475" y="3403600"/>
          <p14:tracePt t="37243" x="3317875" y="3403600"/>
          <p14:tracePt t="37247" x="3317875" y="3390900"/>
          <p14:tracePt t="37256" x="3341688" y="3390900"/>
          <p14:tracePt t="37263" x="3354388" y="3390900"/>
          <p14:tracePt t="37273" x="3392488" y="3378200"/>
          <p14:tracePt t="37282" x="3417888" y="3367088"/>
          <p14:tracePt t="37299" x="3441700" y="3367088"/>
          <p14:tracePt t="37303" x="3454400" y="3354388"/>
          <p14:tracePt t="37313" x="3467100" y="3354388"/>
          <p14:tracePt t="37323" x="3479800" y="3354388"/>
          <p14:tracePt t="37339" x="3492500" y="3341688"/>
          <p14:tracePt t="37358" x="3505200" y="3341688"/>
          <p14:tracePt t="37379" x="3517900" y="3341688"/>
          <p14:tracePt t="37469" x="3530600" y="3341688"/>
          <p14:tracePt t="37499" x="3541713" y="3341688"/>
          <p14:tracePt t="37514" x="3554413" y="3341688"/>
          <p14:tracePt t="37535" x="3579813" y="3341688"/>
          <p14:tracePt t="37551" x="3592513" y="3341688"/>
          <p14:tracePt t="37554" x="3605213" y="3341688"/>
          <p14:tracePt t="37564" x="3630613" y="3341688"/>
          <p14:tracePt t="37575" x="3643313" y="3341688"/>
          <p14:tracePt t="37581" x="3667125" y="3341688"/>
          <p14:tracePt t="37591" x="3679825" y="3341688"/>
          <p14:tracePt t="37594" x="3692525" y="3341688"/>
          <p14:tracePt t="37604" x="3705225" y="3341688"/>
          <p14:tracePt t="37615" x="3717925" y="3341688"/>
          <p14:tracePt t="37621" x="3743325" y="3341688"/>
          <p14:tracePt t="37636" x="3767138" y="3341688"/>
          <p14:tracePt t="37661" x="3779838" y="3341688"/>
          <p14:tracePt t="37671" x="3792538" y="3341688"/>
          <p14:tracePt t="37686" x="3805238" y="3341688"/>
          <p14:tracePt t="37716" x="3817938" y="3341688"/>
          <p14:tracePt t="37737" x="3830638" y="3341688"/>
          <p14:tracePt t="37772" x="3856038" y="3341688"/>
          <p14:tracePt t="37807" x="3879850" y="3341688"/>
          <p14:tracePt t="37822" x="3892550" y="3341688"/>
          <p14:tracePt t="37837" x="3905250" y="3341688"/>
          <p14:tracePt t="37856" x="3917950" y="3341688"/>
          <p14:tracePt t="37899" x="3930650" y="3341688"/>
          <p14:tracePt t="38281" x="3905250" y="3341688"/>
          <p14:tracePt t="38291" x="3843338" y="3367088"/>
          <p14:tracePt t="38296" x="3792538" y="3378200"/>
          <p14:tracePt t="38306" x="3730625" y="3403600"/>
          <p14:tracePt t="38311" x="3705225" y="3403600"/>
          <p14:tracePt t="38320" x="3667125" y="3403600"/>
          <p14:tracePt t="38330" x="3617913" y="3429000"/>
          <p14:tracePt t="38336" x="3579813" y="3441700"/>
          <p14:tracePt t="38347" x="3541713" y="3454400"/>
          <p14:tracePt t="38352" x="3517900" y="3454400"/>
          <p14:tracePt t="38363" x="3479800" y="3467100"/>
          <p14:tracePt t="38373" x="3441700" y="3467100"/>
          <p14:tracePt t="38377" x="3405188" y="3490913"/>
          <p14:tracePt t="38386" x="3379788" y="3490913"/>
          <p14:tracePt t="38393" x="3328988" y="3516313"/>
          <p14:tracePt t="38403" x="3254375" y="3516313"/>
          <p14:tracePt t="38413" x="3167063" y="3529013"/>
          <p14:tracePt t="38416" x="3103563" y="3529013"/>
          <p14:tracePt t="38427" x="3054350" y="3529013"/>
          <p14:tracePt t="38433" x="2979738" y="3554413"/>
          <p14:tracePt t="38443" x="2928938" y="3567113"/>
          <p14:tracePt t="38452" x="2867025" y="3567113"/>
          <p14:tracePt t="38458" x="2803525" y="3579813"/>
          <p14:tracePt t="38469" x="2778125" y="3590925"/>
          <p14:tracePt t="38473" x="2716213" y="3590925"/>
          <p14:tracePt t="38483" x="2690813" y="3590925"/>
          <p14:tracePt t="38492" x="2667000" y="3590925"/>
          <p14:tracePt t="38498" x="2641600" y="3590925"/>
          <p14:tracePt t="38513" x="2616200" y="3590925"/>
          <p14:tracePt t="38534" x="2590800" y="3590925"/>
          <p14:tracePt t="38538" x="2565400" y="3590925"/>
          <p14:tracePt t="38548" x="2541588" y="3590925"/>
          <p14:tracePt t="38554" x="2478088" y="3616325"/>
          <p14:tracePt t="38565" x="2441575" y="3616325"/>
          <p14:tracePt t="38575" x="2428875" y="3616325"/>
          <p14:tracePt t="38580" x="2390775" y="3616325"/>
          <p14:tracePt t="38588" x="2365375" y="3616325"/>
          <p14:tracePt t="38595" x="2339975" y="3616325"/>
          <p14:tracePt t="38605" x="2328863" y="3616325"/>
          <p14:tracePt t="38615" x="2290763" y="3616325"/>
          <p14:tracePt t="38629" x="2278063" y="3616325"/>
          <p14:tracePt t="38634" x="2252663" y="3629025"/>
          <p14:tracePt t="38654" x="2239963" y="3629025"/>
          <p14:tracePt t="38658" x="2228850" y="3629025"/>
          <p14:tracePt t="38674" x="2216150" y="3629025"/>
          <p14:tracePt t="38750" x="2203450" y="3629025"/>
          <p14:tracePt t="38790" x="2190750" y="3641725"/>
          <p14:tracePt t="38807" x="2178050" y="3641725"/>
          <p14:tracePt t="38816" x="2165350" y="3667125"/>
          <p14:tracePt t="38847" x="2152650" y="3679825"/>
          <p14:tracePt t="38857" x="2139950" y="3679825"/>
          <p14:tracePt t="38871" x="2127250" y="3692525"/>
          <p14:tracePt t="38882" x="2127250" y="3703638"/>
          <p14:tracePt t="38896" x="2116138" y="3716338"/>
          <p14:tracePt t="38907" x="2103438" y="3729038"/>
          <p14:tracePt t="38922" x="2090738" y="3741738"/>
          <p14:tracePt t="38957" x="2078038" y="3741738"/>
          <p14:tracePt t="38973" x="2078038" y="3754438"/>
          <p14:tracePt t="38987" x="2052638" y="3754438"/>
          <p14:tracePt t="39012" x="2039938" y="3767138"/>
          <p14:tracePt t="39022" x="2039938" y="3779838"/>
          <p14:tracePt t="39039" x="2014538" y="3779838"/>
          <p14:tracePt t="39099" x="2014538" y="3792538"/>
          <p14:tracePt t="39280" x="2003425" y="3792538"/>
          <p14:tracePt t="39311" x="2003425" y="3803650"/>
          <p14:tracePt t="39330" x="1990725" y="3803650"/>
          <p14:tracePt t="39345" x="1990725" y="3816350"/>
          <p14:tracePt t="39355" x="1978025" y="3829050"/>
          <p14:tracePt t="39371" x="1978025" y="3841750"/>
          <p14:tracePt t="39381" x="1978025" y="3854450"/>
          <p14:tracePt t="39503" x="1978025" y="3867150"/>
          <p14:tracePt t="39522" x="1978025" y="3892550"/>
          <p14:tracePt t="39527" x="1978025" y="3905250"/>
          <p14:tracePt t="39553" x="1978025" y="3929063"/>
          <p14:tracePt t="39577" x="1978025" y="3941763"/>
          <p14:tracePt t="39583" x="1978025" y="3967163"/>
          <p14:tracePt t="39593" x="1978025" y="3979863"/>
          <p14:tracePt t="39607" x="1978025" y="4005263"/>
          <p14:tracePt t="39619" x="1978025" y="4017963"/>
          <p14:tracePt t="39623" x="1978025" y="4041775"/>
          <p14:tracePt t="39632" x="1978025" y="4079875"/>
          <p14:tracePt t="39648" x="1965325" y="4117975"/>
          <p14:tracePt t="39659" x="1965325" y="4129088"/>
          <p14:tracePt t="39663" x="1965325" y="4154488"/>
          <p14:tracePt t="39673" x="1965325" y="4179888"/>
          <p14:tracePt t="39682" x="1965325" y="4205288"/>
          <p14:tracePt t="39688" x="1965325" y="4241800"/>
          <p14:tracePt t="39699" x="1965325" y="4267200"/>
          <p14:tracePt t="39704" x="1965325" y="4318000"/>
          <p14:tracePt t="39714" x="1965325" y="4341813"/>
          <p14:tracePt t="39725" x="1965325" y="4379913"/>
          <p14:tracePt t="39729" x="1965325" y="4405313"/>
          <p14:tracePt t="39739" x="1965325" y="4430713"/>
          <p14:tracePt t="39745" x="1965325" y="4454525"/>
          <p14:tracePt t="39755" x="1965325" y="4479925"/>
          <p14:tracePt t="39764" x="1965325" y="4505325"/>
          <p14:tracePt t="39768" x="1965325" y="4530725"/>
          <p14:tracePt t="39795" x="1978025" y="4554538"/>
          <p14:tracePt t="39841" x="1978025" y="4567238"/>
          <p14:tracePt t="39901" x="1990725" y="4567238"/>
          <p14:tracePt t="39915" x="2003425" y="4567238"/>
          <p14:tracePt t="39941" x="2027238" y="4567238"/>
          <p14:tracePt t="39950" x="2039938" y="4567238"/>
          <p14:tracePt t="39956" x="2052638" y="4543425"/>
          <p14:tracePt t="39967" x="2065338" y="4530725"/>
          <p14:tracePt t="39971" x="2078038" y="4505325"/>
          <p14:tracePt t="39980" x="2090738" y="4479925"/>
          <p14:tracePt t="39991" x="2116138" y="4443413"/>
          <p14:tracePt t="39997" x="2116138" y="4405313"/>
          <p14:tracePt t="40007" x="2127250" y="4367213"/>
          <p14:tracePt t="40011" x="2139950" y="4330700"/>
          <p14:tracePt t="40021" x="2152650" y="4305300"/>
          <p14:tracePt t="40032" x="2152650" y="4267200"/>
          <p14:tracePt t="40036" x="2165350" y="4241800"/>
          <p14:tracePt t="40046" x="2178050" y="4179888"/>
          <p14:tracePt t="40052" x="2190750" y="4154488"/>
          <p14:tracePt t="40063" x="2190750" y="4129088"/>
          <p14:tracePt t="40073" x="2190750" y="4105275"/>
          <p14:tracePt t="40077" x="2190750" y="4067175"/>
          <p14:tracePt t="40086" x="2203450" y="4041775"/>
          <p14:tracePt t="40094" x="2203450" y="3992563"/>
          <p14:tracePt t="40103" x="2228850" y="3929063"/>
          <p14:tracePt t="40116" x="2228850" y="3905250"/>
          <p14:tracePt t="40127" x="2228850" y="3879850"/>
          <p14:tracePt t="40132" x="2228850" y="3867150"/>
          <p14:tracePt t="40143" x="2228850" y="3841750"/>
          <p14:tracePt t="40153" x="2228850" y="3829050"/>
          <p14:tracePt t="40156" x="2228850" y="3803650"/>
          <p14:tracePt t="40166" x="2228850" y="3792538"/>
          <p14:tracePt t="40173" x="2228850" y="3767138"/>
          <p14:tracePt t="40183" x="2228850" y="3754438"/>
          <p14:tracePt t="40194" x="2228850" y="3729038"/>
          <p14:tracePt t="40209" x="2228850" y="3703638"/>
          <p14:tracePt t="40213" x="2228850" y="3692525"/>
          <p14:tracePt t="40223" x="2216150" y="3654425"/>
          <p14:tracePt t="40233" x="2216150" y="3641725"/>
          <p14:tracePt t="40238" x="2203450" y="3629025"/>
          <p14:tracePt t="40249" x="2203450" y="3616325"/>
          <p14:tracePt t="40252" x="2190750" y="3603625"/>
          <p14:tracePt t="40263" x="2190750" y="3590925"/>
          <p14:tracePt t="40273" x="2178050" y="3579813"/>
          <p14:tracePt t="40279" x="2178050" y="3567113"/>
          <p14:tracePt t="40288" x="2165350" y="3554413"/>
          <p14:tracePt t="40295" x="2152650" y="3541713"/>
          <p14:tracePt t="40315" x="2152650" y="3516313"/>
          <p14:tracePt t="40318" x="2139950" y="3516313"/>
          <p14:tracePt t="40335" x="2139950" y="3503613"/>
          <p14:tracePt t="40369" x="2127250" y="3503613"/>
          <p14:tracePt t="40375" x="2127250" y="3490913"/>
          <p14:tracePt t="40556" x="2116138" y="3490913"/>
          <p14:tracePt t="40566" x="2103438" y="3490913"/>
          <p14:tracePt t="40577" x="2090738" y="3490913"/>
          <p14:tracePt t="40580" x="2078038" y="3529013"/>
          <p14:tracePt t="40590" x="2078038" y="3541713"/>
          <p14:tracePt t="40596" x="2039938" y="3590925"/>
          <p14:tracePt t="40606" x="2039938" y="3616325"/>
          <p14:tracePt t="40617" x="2039938" y="3692525"/>
          <p14:tracePt t="40621" x="2027238" y="3729038"/>
          <p14:tracePt t="40630" x="2027238" y="3779838"/>
          <p14:tracePt t="40636" x="2003425" y="3829050"/>
          <p14:tracePt t="40647" x="2003425" y="3867150"/>
          <p14:tracePt t="40656" x="2003425" y="3892550"/>
          <p14:tracePt t="40662" x="2003425" y="3929063"/>
          <p14:tracePt t="40673" x="2003425" y="3967163"/>
          <p14:tracePt t="40677" x="2003425" y="3992563"/>
          <p14:tracePt t="40686" x="2003425" y="4017963"/>
          <p14:tracePt t="40696" x="2003425" y="4029075"/>
          <p14:tracePt t="40703" x="2003425" y="4054475"/>
          <p14:tracePt t="40713" x="2003425" y="4079875"/>
          <p14:tracePt t="40716" x="2003425" y="4092575"/>
          <p14:tracePt t="40728" x="2003425" y="4117975"/>
          <p14:tracePt t="40739" x="2003425" y="4129088"/>
          <p14:tracePt t="40743" x="2003425" y="4167188"/>
          <p14:tracePt t="40753" x="2003425" y="4179888"/>
          <p14:tracePt t="40759" x="2003425" y="4217988"/>
          <p14:tracePt t="40779" x="2003425" y="4241800"/>
          <p14:tracePt t="40783" x="2003425" y="4254500"/>
          <p14:tracePt t="40793" x="2003425" y="4267200"/>
          <p14:tracePt t="40799" x="2003425" y="4279900"/>
          <p14:tracePt t="40822" x="2003425" y="4292600"/>
          <p14:tracePt t="41313" x="2003425" y="4267200"/>
          <p14:tracePt t="41316" x="2027238" y="4230688"/>
          <p14:tracePt t="41327" x="2052638" y="4167188"/>
          <p14:tracePt t="41336" x="2052638" y="4141788"/>
          <p14:tracePt t="41344" x="2065338" y="4105275"/>
          <p14:tracePt t="41353" x="2103438" y="4067175"/>
          <p14:tracePt t="41359" x="2116138" y="4029075"/>
          <p14:tracePt t="41369" x="2127250" y="3979863"/>
          <p14:tracePt t="41378" x="2139950" y="3954463"/>
          <p14:tracePt t="41382" x="2139950" y="3916363"/>
          <p14:tracePt t="41394" x="2165350" y="3892550"/>
          <p14:tracePt t="41398" x="2178050" y="3867150"/>
          <p14:tracePt t="41409" x="2178050" y="3829050"/>
          <p14:tracePt t="41419" x="2203450" y="3792538"/>
          <p14:tracePt t="41422" x="2203450" y="3779838"/>
          <p14:tracePt t="41432" x="2216150" y="3754438"/>
          <p14:tracePt t="41439" x="2216150" y="3741738"/>
          <p14:tracePt t="41449" x="2216150" y="3729038"/>
          <p14:tracePt t="41459" x="2228850" y="3716338"/>
          <p14:tracePt t="41464" x="2228850" y="3703638"/>
          <p14:tracePt t="41475" x="2239963" y="3679825"/>
          <p14:tracePt t="41498" x="2239963" y="3667125"/>
          <p14:tracePt t="41514" x="2239963" y="3654425"/>
          <p14:tracePt t="41545" x="2239963" y="3641725"/>
          <p14:tracePt t="41565" x="2239963" y="3629025"/>
          <p14:tracePt t="41731" x="2252663" y="3641725"/>
          <p14:tracePt t="41751" x="2252663" y="3692525"/>
          <p14:tracePt t="41756" x="2252663" y="3716338"/>
          <p14:tracePt t="41766" x="2252663" y="3754438"/>
          <p14:tracePt t="41771" x="2252663" y="3803650"/>
          <p14:tracePt t="41781" x="2239963" y="3829050"/>
          <p14:tracePt t="41790" x="2239963" y="3854450"/>
          <p14:tracePt t="41796" x="2228850" y="3892550"/>
          <p14:tracePt t="41807" x="2216150" y="3941763"/>
          <p14:tracePt t="41822" x="2216150" y="3967163"/>
          <p14:tracePt t="41832" x="2203450" y="3992563"/>
          <p14:tracePt t="41837" x="2178050" y="4029075"/>
          <p14:tracePt t="41852" x="2178050" y="4041775"/>
          <p14:tracePt t="41862" x="2178050" y="4054475"/>
          <p14:tracePt t="41873" x="2178050" y="4067175"/>
          <p14:tracePt t="41877" x="2178050" y="4079875"/>
          <p14:tracePt t="41893" x="2178050" y="4092575"/>
          <p14:tracePt t="41918" x="2178050" y="4117975"/>
          <p14:tracePt t="41932" x="2178050" y="4129088"/>
          <p14:tracePt t="41938" x="2165350" y="4154488"/>
          <p14:tracePt t="41972" x="2165350" y="4167188"/>
          <p14:tracePt t="42039" x="2165350" y="4179888"/>
          <p14:tracePt t="42049" x="2165350" y="4192588"/>
          <p14:tracePt t="42068" x="2165350" y="4205288"/>
          <p14:tracePt t="42089" x="2165350" y="4217988"/>
          <p14:tracePt t="42094" x="2165350" y="4230688"/>
          <p14:tracePt t="42118" x="2165350" y="4241800"/>
          <p14:tracePt t="42155" x="2165350" y="4254500"/>
          <p14:tracePt t="43426" x="2178050" y="4230688"/>
          <p14:tracePt t="43436" x="2178050" y="4192588"/>
          <p14:tracePt t="43441" x="2216150" y="4105275"/>
          <p14:tracePt t="43451" x="2239963" y="4017963"/>
          <p14:tracePt t="43458" x="2252663" y="3905250"/>
          <p14:tracePt t="43467" x="2290763" y="3779838"/>
          <p14:tracePt t="43477" x="2316163" y="3616325"/>
          <p14:tracePt t="43481" x="2328863" y="3441700"/>
          <p14:tracePt t="43491" x="2390775" y="3241675"/>
          <p14:tracePt t="43496" x="2490788" y="2990850"/>
          <p14:tracePt t="43507" x="2603500" y="2765425"/>
          <p14:tracePt t="43516" x="2628900" y="2616200"/>
          <p14:tracePt t="43520" x="2678113" y="2465388"/>
          <p14:tracePt t="43533" x="2678113" y="2378075"/>
          <p14:tracePt t="43536" x="2703513" y="2278063"/>
          <p14:tracePt t="43546" x="2703513" y="2201863"/>
          <p14:tracePt t="43557" x="2703513" y="2152650"/>
          <p14:tracePt t="43563" x="2703513" y="2101850"/>
          <p14:tracePt t="43573" x="2703513" y="2078038"/>
          <p14:tracePt t="43576" x="2703513" y="2052638"/>
          <p14:tracePt t="43587" x="2703513" y="2027238"/>
          <p14:tracePt t="43596" x="2703513" y="2014538"/>
          <p14:tracePt t="43602" x="2703513" y="1989138"/>
          <p14:tracePt t="43613" x="2703513" y="1978025"/>
          <p14:tracePt t="43616" x="2703513" y="1965325"/>
          <p14:tracePt t="43627" x="2703513" y="1952625"/>
          <p14:tracePt t="43636" x="2703513" y="1939925"/>
          <p14:tracePt t="43643" x="2690813" y="1901825"/>
          <p14:tracePt t="43658" x="2667000" y="1889125"/>
          <p14:tracePt t="43668" x="2667000" y="1876425"/>
          <p14:tracePt t="43678" x="2667000" y="1852613"/>
          <p14:tracePt t="43682" x="2641600" y="1839913"/>
          <p14:tracePt t="43692" x="2641600" y="1814513"/>
          <p14:tracePt t="43698" x="2641600" y="1789113"/>
          <p14:tracePt t="43708" x="2616200" y="1752600"/>
          <p14:tracePt t="43719" x="2603500" y="1714500"/>
          <p14:tracePt t="43724" x="2590800" y="1676400"/>
          <p14:tracePt t="43735" x="2565400" y="1601788"/>
          <p14:tracePt t="43738" x="2554288" y="1539875"/>
          <p14:tracePt t="43749" x="2528888" y="1501775"/>
          <p14:tracePt t="43758" x="2516188" y="1476375"/>
          <p14:tracePt t="43764" x="2503488" y="1439863"/>
          <p14:tracePt t="43775" x="2478088" y="1401763"/>
          <p14:tracePt t="43778" x="2478088" y="1376363"/>
          <p14:tracePt t="43788" x="2465388" y="1363663"/>
          <p14:tracePt t="43799" x="2452688" y="1339850"/>
          <p14:tracePt t="43804" x="2441575" y="1301750"/>
          <p14:tracePt t="43814" x="2428875" y="1289050"/>
          <p14:tracePt t="43818" x="2416175" y="1276350"/>
          <p14:tracePt t="43828" x="2403475" y="1263650"/>
          <p14:tracePt t="43839" x="2390775" y="1238250"/>
          <p14:tracePt t="43845" x="2365375" y="1227138"/>
          <p14:tracePt t="43859" x="2352675" y="1201738"/>
          <p14:tracePt t="43868" x="2339975" y="1201738"/>
          <p14:tracePt t="43879" x="2328863" y="1189038"/>
          <p14:tracePt t="43894" x="2316163" y="1163638"/>
          <p14:tracePt t="43900" x="2303463" y="1150938"/>
          <p14:tracePt t="43921" x="2290763" y="1138238"/>
          <p14:tracePt t="43925" x="2290763" y="1125538"/>
          <p14:tracePt t="43934" x="2290763" y="1114425"/>
          <p14:tracePt t="43941" x="2278063" y="1114425"/>
          <p14:tracePt t="43960" x="2278063" y="1089025"/>
          <p14:tracePt t="43976" x="2265363" y="1063625"/>
          <p14:tracePt t="43991" x="2252663" y="1063625"/>
          <p14:tracePt t="44000" x="2252663" y="1050925"/>
          <p14:tracePt t="44016" x="2239963" y="1050925"/>
          <p14:tracePt t="44021" x="2239963" y="1038225"/>
          <p14:tracePt t="44096" x="2228850" y="1038225"/>
          <p14:tracePt t="44102" x="2216150" y="1025525"/>
          <p14:tracePt t="44173" x="2216150" y="1014413"/>
          <p14:tracePt t="44203" x="2203450" y="1014413"/>
          <p14:tracePt t="44252" x="2216150" y="1025525"/>
          <p14:tracePt t="44262" x="2216150" y="1050925"/>
          <p14:tracePt t="44272" x="2239963" y="1076325"/>
          <p14:tracePt t="44279" x="2252663" y="1101725"/>
          <p14:tracePt t="44289" x="2278063" y="1138238"/>
          <p14:tracePt t="44293" x="2290763" y="1150938"/>
          <p14:tracePt t="44302" x="2303463" y="1176338"/>
          <p14:tracePt t="44315" x="2316163" y="1189038"/>
          <p14:tracePt t="44318" x="2339975" y="1227138"/>
          <p14:tracePt t="44328" x="2352675" y="1238250"/>
          <p14:tracePt t="44344" x="2378075" y="1238250"/>
          <p14:tracePt t="44355" x="2378075" y="1263650"/>
          <p14:tracePt t="44368" x="2390775" y="1263650"/>
          <p14:tracePt t="44441" x="2416175" y="1263650"/>
          <p14:tracePt t="44470" x="2441575" y="1263650"/>
          <p14:tracePt t="44480" x="2452688" y="1263650"/>
          <p14:tracePt t="44491" x="2452688" y="1238250"/>
          <p14:tracePt t="44494" x="2452688" y="1189038"/>
          <p14:tracePt t="44504" x="2452688" y="1150938"/>
          <p14:tracePt t="44510" x="2452688" y="1114425"/>
          <p14:tracePt t="44520" x="2452688" y="1076325"/>
          <p14:tracePt t="44530" x="2452688" y="1038225"/>
          <p14:tracePt t="44537" x="2416175" y="989013"/>
          <p14:tracePt t="44546" x="2390775" y="963613"/>
          <p14:tracePt t="44550" x="2352675" y="925513"/>
          <p14:tracePt t="44571" x="2339975" y="901700"/>
          <p14:tracePt t="44577" x="2328863" y="901700"/>
          <p14:tracePt t="44626" x="2316163" y="901700"/>
          <p14:tracePt t="44651" x="2303463" y="901700"/>
          <p14:tracePt t="44663" x="2278063" y="912813"/>
          <p14:tracePt t="44666" x="2265363" y="950913"/>
          <p14:tracePt t="44676" x="2265363" y="989013"/>
          <p14:tracePt t="44682" x="2252663" y="1014413"/>
          <p14:tracePt t="44692" x="2239963" y="1076325"/>
          <p14:tracePt t="44703" x="2228850" y="1114425"/>
          <p14:tracePt t="44707" x="2228850" y="1138238"/>
          <p14:tracePt t="44716" x="2228850" y="1163638"/>
          <p14:tracePt t="44723" x="2228850" y="1189038"/>
          <p14:tracePt t="44732" x="2228850" y="1214438"/>
          <p14:tracePt t="44743" x="2228850" y="1238250"/>
          <p14:tracePt t="44746" x="2228850" y="1250950"/>
          <p14:tracePt t="44757" x="2228850" y="1263650"/>
          <p14:tracePt t="44763" x="2228850" y="1276350"/>
          <p14:tracePt t="44773" x="2228850" y="1289050"/>
          <p14:tracePt t="44783" x="2228850" y="1301750"/>
          <p14:tracePt t="44787" x="2228850" y="1314450"/>
          <p14:tracePt t="44802" x="2239963" y="1327150"/>
          <p14:tracePt t="44828" x="2252663" y="1327150"/>
          <p14:tracePt t="44843" x="2265363" y="1327150"/>
          <p14:tracePt t="44849" x="2290763" y="1327150"/>
          <p14:tracePt t="44869" x="2303463" y="1327150"/>
          <p14:tracePt t="44873" x="2316163" y="1327150"/>
          <p14:tracePt t="44883" x="2328863" y="1327150"/>
          <p14:tracePt t="44889" x="2339975" y="1314450"/>
          <p14:tracePt t="44899" x="2352675" y="1250950"/>
          <p14:tracePt t="44909" x="2352675" y="1227138"/>
          <p14:tracePt t="44912" x="2352675" y="1189038"/>
          <p14:tracePt t="44924" x="2352675" y="1163638"/>
          <p14:tracePt t="44928" x="2352675" y="1150938"/>
          <p14:tracePt t="44939" x="2352675" y="1125538"/>
          <p14:tracePt t="44948" x="2352675" y="1114425"/>
          <p14:tracePt t="45071" x="2339975" y="1114425"/>
          <p14:tracePt t="45080" x="2328863" y="1114425"/>
          <p14:tracePt t="45084" x="2328863" y="1125538"/>
          <p14:tracePt t="45094" x="2328863" y="1150938"/>
          <p14:tracePt t="45100" x="2316163" y="1189038"/>
          <p14:tracePt t="45110" x="2316163" y="1201738"/>
          <p14:tracePt t="45134" x="2316163" y="1214438"/>
          <p14:tracePt t="45157" x="2316163" y="1227138"/>
          <p14:tracePt t="45166" x="2328863" y="1238250"/>
          <p14:tracePt t="45231" x="2339975" y="1238250"/>
          <p14:tracePt t="45246" x="2352675" y="1238250"/>
          <p14:tracePt t="45267" x="2352675" y="1227138"/>
          <p14:tracePt t="45273" x="2365375" y="1189038"/>
          <p14:tracePt t="45286" x="2365375" y="1163638"/>
          <p14:tracePt t="45296" x="2365375" y="1125538"/>
          <p14:tracePt t="45307" x="2365375" y="1114425"/>
          <p14:tracePt t="45326" x="2365375" y="1089025"/>
          <p14:tracePt t="45452" x="2365375" y="1076325"/>
          <p14:tracePt t="45469" x="2365375" y="1101725"/>
          <p14:tracePt t="45479" x="2365375" y="1114425"/>
          <p14:tracePt t="45483" x="2352675" y="1138238"/>
          <p14:tracePt t="45492" x="2339975" y="1163638"/>
          <p14:tracePt t="45505" x="2339975" y="1201738"/>
          <p14:tracePt t="45519" x="2339975" y="1214438"/>
          <p14:tracePt t="45524" x="2339975" y="1238250"/>
          <p14:tracePt t="45534" x="2339975" y="1250950"/>
          <p14:tracePt t="45548" x="2339975" y="1263650"/>
          <p14:tracePt t="45625" x="2339975" y="1276350"/>
          <p14:tracePt t="45650" x="2352675" y="1276350"/>
          <p14:tracePt t="45665" x="2365375" y="1263650"/>
          <p14:tracePt t="45675" x="2378075" y="1250950"/>
          <p14:tracePt t="45685" x="2378075" y="1238250"/>
          <p14:tracePt t="45691" x="2378075" y="1214438"/>
          <p14:tracePt t="45700" x="2378075" y="1176338"/>
          <p14:tracePt t="45704" x="2378075" y="1150938"/>
          <p14:tracePt t="45716" x="2378075" y="1125538"/>
          <p14:tracePt t="45726" x="2378075" y="1114425"/>
          <p14:tracePt t="45730" x="2378075" y="1101725"/>
          <p14:tracePt t="45741" x="2378075" y="1089025"/>
          <p14:tracePt t="45747" x="2378075" y="1076325"/>
          <p14:tracePt t="45757" x="2378075" y="1063625"/>
          <p14:tracePt t="45771" x="2365375" y="1050925"/>
          <p14:tracePt t="45781" x="2365375" y="1038225"/>
          <p14:tracePt t="45786" x="2352675" y="1025525"/>
          <p14:tracePt t="45902" x="2339975" y="1025525"/>
          <p14:tracePt t="45916" x="2316163" y="1038225"/>
          <p14:tracePt t="45932" x="2316163" y="1063625"/>
          <p14:tracePt t="45942" x="2303463" y="1076325"/>
          <p14:tracePt t="45946" x="2303463" y="1089025"/>
          <p14:tracePt t="45958" x="2290763" y="1114425"/>
          <p14:tracePt t="45974" x="2290763" y="1138238"/>
          <p14:tracePt t="45982" x="2290763" y="1163638"/>
          <p14:tracePt t="45989" x="2290763" y="1189038"/>
          <p14:tracePt t="46009" x="2290763" y="1214438"/>
          <p14:tracePt t="46032" x="2290763" y="1227138"/>
          <p14:tracePt t="46038" x="2290763" y="1238250"/>
          <p14:tracePt t="46049" x="2290763" y="1250950"/>
          <p14:tracePt t="46075" x="2303463" y="1263650"/>
          <p14:tracePt t="46145" x="2316163" y="1263650"/>
          <p14:tracePt t="46158" x="2328863" y="1263650"/>
          <p14:tracePt t="46184" x="2339975" y="1263650"/>
          <p14:tracePt t="46194" x="2352675" y="1263650"/>
          <p14:tracePt t="46211" x="2365375" y="1238250"/>
          <p14:tracePt t="46220" x="2378075" y="1227138"/>
          <p14:tracePt t="46224" x="2378075" y="1214438"/>
          <p14:tracePt t="46235" x="2390775" y="1189038"/>
          <p14:tracePt t="46245" x="2403475" y="1189038"/>
          <p14:tracePt t="46251" x="2403475" y="1176338"/>
          <p14:tracePt t="46281" x="2403475" y="1163638"/>
          <p14:tracePt t="46291" x="2403475" y="1150938"/>
          <p14:tracePt t="46542" x="2403475" y="1138238"/>
          <p14:tracePt t="46649" x="2390775" y="1138238"/>
          <p14:tracePt t="46655" x="2378075" y="1138238"/>
          <p14:tracePt t="46664" x="2365375" y="1138238"/>
          <p14:tracePt t="46678" x="2352675" y="1163638"/>
          <p14:tracePt t="46689" x="2352675" y="1176338"/>
          <p14:tracePt t="46695" x="2339975" y="1189038"/>
          <p14:tracePt t="46704" x="2328863" y="1227138"/>
          <p14:tracePt t="46709" x="2328863" y="1238250"/>
          <p14:tracePt t="46719" x="2328863" y="1276350"/>
          <p14:tracePt t="46729" x="2316163" y="1289050"/>
          <p14:tracePt t="46735" x="2316163" y="1314450"/>
          <p14:tracePt t="46744" x="2303463" y="1363663"/>
          <p14:tracePt t="46750" x="2303463" y="1414463"/>
          <p14:tracePt t="46761" x="2303463" y="1450975"/>
          <p14:tracePt t="46770" x="2303463" y="1514475"/>
          <p14:tracePt t="46775" x="2303463" y="1563688"/>
          <p14:tracePt t="46784" x="2303463" y="1601788"/>
          <p14:tracePt t="46791" x="2303463" y="1652588"/>
          <p14:tracePt t="46800" x="2303463" y="1689100"/>
          <p14:tracePt t="46810" x="2303463" y="1752600"/>
          <p14:tracePt t="46814" x="2303463" y="1814513"/>
          <p14:tracePt t="46825" x="2303463" y="1889125"/>
          <p14:tracePt t="46830" x="2303463" y="2001838"/>
          <p14:tracePt t="46841" x="2303463" y="2065338"/>
          <p14:tracePt t="46851" x="2303463" y="2165350"/>
          <p14:tracePt t="46854" x="2303463" y="2252663"/>
          <p14:tracePt t="46864" x="2303463" y="2378075"/>
          <p14:tracePt t="46870" x="2303463" y="2439988"/>
          <p14:tracePt t="46881" x="2303463" y="2540000"/>
          <p14:tracePt t="46892" x="2239963" y="2665413"/>
          <p14:tracePt t="46897" x="2203450" y="2778125"/>
          <p14:tracePt t="46907" x="2152650" y="2903538"/>
          <p14:tracePt t="46910" x="2103438" y="3028950"/>
          <p14:tracePt t="46921" x="2027238" y="3165475"/>
          <p14:tracePt t="46930" x="1990725" y="3290888"/>
          <p14:tracePt t="46936" x="1939925" y="3390900"/>
          <p14:tracePt t="46947" x="1903413" y="3479800"/>
          <p14:tracePt t="46951" x="1865313" y="3590925"/>
          <p14:tracePt t="46960" x="1827213" y="3679825"/>
          <p14:tracePt t="46976" x="1790700" y="3779838"/>
          <p14:tracePt t="46977" x="1752600" y="3867150"/>
          <p14:tracePt t="46987" x="1714500" y="3941763"/>
          <p14:tracePt t="46992" x="1689100" y="4005263"/>
          <p14:tracePt t="47003" x="1652588" y="4054475"/>
          <p14:tracePt t="47013" x="1639888" y="4079875"/>
          <p14:tracePt t="47016" x="1639888" y="4105275"/>
          <p14:tracePt t="47026" x="1627188" y="4117975"/>
          <p14:tracePt t="47032" x="1614488" y="4154488"/>
          <p14:tracePt t="47279" x="1614488" y="4167188"/>
          <p14:tracePt t="47305" x="1627188" y="4167188"/>
          <p14:tracePt t="47328" x="1652588" y="4167188"/>
          <p14:tracePt t="47341" x="1652588" y="4154488"/>
          <p14:tracePt t="47351" x="1665288" y="4154488"/>
          <p14:tracePt t="47531" x="1677988" y="4154488"/>
          <p14:tracePt t="47563" x="1689100" y="4154488"/>
          <p14:tracePt t="47647" x="1701800" y="4154488"/>
          <p14:tracePt t="47732" x="1714500" y="4154488"/>
          <p14:tracePt t="47900" x="1727200" y="4154488"/>
          <p14:tracePt t="47950" x="1739900" y="4154488"/>
          <p14:tracePt t="47985" x="1752600" y="4154488"/>
          <p14:tracePt t="48000" x="1765300" y="4167188"/>
          <p14:tracePt t="48037" x="1790700" y="4167188"/>
          <p14:tracePt t="48051" x="1801813" y="4167188"/>
          <p14:tracePt t="48077" x="1827213" y="4167188"/>
          <p14:tracePt t="48100" x="1839913" y="4167188"/>
          <p14:tracePt t="48117" x="1852613" y="4167188"/>
          <p14:tracePt t="48126" x="1865313" y="4167188"/>
          <p14:tracePt t="48150" x="1878013" y="4167188"/>
          <p14:tracePt t="48206" x="1903413" y="4167188"/>
          <p14:tracePt t="48328" x="1914525" y="4167188"/>
          <p14:tracePt t="48355" x="1939925" y="4154488"/>
          <p14:tracePt t="48364" x="1952625" y="4154488"/>
          <p14:tracePt t="48385" x="1965325" y="4154488"/>
          <p14:tracePt t="48394" x="1978025" y="4141788"/>
          <p14:tracePt t="48408" x="1990725" y="4141788"/>
          <p14:tracePt t="48419" x="2003425" y="4141788"/>
          <p14:tracePt t="48435" x="2014538" y="4141788"/>
          <p14:tracePt t="48459" x="2027238" y="4141788"/>
          <p14:tracePt t="48574" x="2052638" y="4141788"/>
          <p14:tracePt t="48601" x="2065338" y="4129088"/>
          <p14:tracePt t="48604" x="2078038" y="4117975"/>
          <p14:tracePt t="48616" x="2090738" y="4117975"/>
          <p14:tracePt t="48627" x="2103438" y="4092575"/>
          <p14:tracePt t="48631" x="2116138" y="4079875"/>
          <p14:tracePt t="48640" x="2127250" y="4067175"/>
          <p14:tracePt t="48646" x="2139950" y="4017963"/>
          <p14:tracePt t="48657" x="2152650" y="3979863"/>
          <p14:tracePt t="48667" x="2165350" y="3941763"/>
          <p14:tracePt t="48670" x="2165350" y="3905250"/>
          <p14:tracePt t="48680" x="2178050" y="3829050"/>
          <p14:tracePt t="48687" x="2190750" y="3792538"/>
          <p14:tracePt t="48697" x="2190750" y="3754438"/>
          <p14:tracePt t="48706" x="2190750" y="3729038"/>
          <p14:tracePt t="48712" x="2190750" y="3692525"/>
          <p14:tracePt t="48723" x="2190750" y="3654425"/>
          <p14:tracePt t="48727" x="2190750" y="3641725"/>
          <p14:tracePt t="48736" x="2190750" y="3629025"/>
          <p14:tracePt t="48746" x="2190750" y="3616325"/>
          <p14:tracePt t="48763" x="2190750" y="3603625"/>
          <p14:tracePt t="48777" x="2190750" y="3590925"/>
          <p14:tracePt t="48949" x="2178050" y="3590925"/>
          <p14:tracePt t="48955" x="2165350" y="3616325"/>
          <p14:tracePt t="48965" x="2152650" y="3629025"/>
          <p14:tracePt t="48974" x="2139950" y="3641725"/>
          <p14:tracePt t="48978" x="2127250" y="3692525"/>
          <p14:tracePt t="48994" x="2116138" y="3741738"/>
          <p14:tracePt t="49004" x="2103438" y="3754438"/>
          <p14:tracePt t="49014" x="2090738" y="3767138"/>
          <p14:tracePt t="49018" x="2090738" y="3792538"/>
          <p14:tracePt t="49028" x="2065338" y="3816350"/>
          <p14:tracePt t="49045" x="2065338" y="3854450"/>
          <p14:tracePt t="49054" x="2065338" y="3867150"/>
          <p14:tracePt t="49059" x="2065338" y="3879850"/>
          <p14:tracePt t="49068" x="2065338" y="3892550"/>
          <p14:tracePt t="49075" x="2065338" y="3905250"/>
          <p14:tracePt t="49084" x="2065338" y="3916363"/>
          <p14:tracePt t="49094" x="2065338" y="3941763"/>
          <p14:tracePt t="49111" x="2065338" y="3954463"/>
          <p14:tracePt t="49115" x="2065338" y="3967163"/>
          <p14:tracePt t="49151" x="2065338" y="3992563"/>
          <p14:tracePt t="49346" x="2065338" y="4005263"/>
          <p14:tracePt t="49382" x="2065338" y="4017963"/>
          <p14:tracePt t="49393" x="2065338" y="4029075"/>
          <p14:tracePt t="49408" x="2065338" y="4041775"/>
          <p14:tracePt t="49418" x="2078038" y="4054475"/>
          <p14:tracePt t="49442" x="2078038" y="4079875"/>
          <p14:tracePt t="49459" x="2090738" y="4079875"/>
          <p14:tracePt t="49502" x="2090738" y="4092575"/>
          <p14:tracePt t="49523" x="2090738" y="4105275"/>
          <p14:tracePt t="49539" x="2103438" y="4117975"/>
          <p14:tracePt t="49554" x="2103438" y="4129088"/>
          <p14:tracePt t="49584" x="2090738" y="4141788"/>
          <p14:tracePt t="55899" x="2090738" y="4154488"/>
          <p14:tracePt t="55918" x="2127250" y="4154488"/>
          <p14:tracePt t="55924" x="2152650" y="4154488"/>
          <p14:tracePt t="55934" x="2190750" y="4141788"/>
          <p14:tracePt t="55939" x="2216150" y="4105275"/>
          <p14:tracePt t="55949" x="2265363" y="4079875"/>
          <p14:tracePt t="55968" x="2352675" y="3967163"/>
          <p14:tracePt t="55975" x="2403475" y="3892550"/>
          <p14:tracePt t="55980" x="2441575" y="3854450"/>
          <p14:tracePt t="55990" x="2490788" y="3767138"/>
          <p14:tracePt t="56001" x="2554288" y="3703638"/>
          <p14:tracePt t="56005" x="2590800" y="3616325"/>
          <p14:tracePt t="56014" x="2628900" y="3516313"/>
          <p14:tracePt t="56020" x="2654300" y="3479800"/>
          <p14:tracePt t="56031" x="2690813" y="3403600"/>
          <p14:tracePt t="56041" x="2690813" y="3390900"/>
          <p14:tracePt t="56044" x="2690813" y="3367088"/>
          <p14:tracePt t="56054" x="2690813" y="3341688"/>
          <p14:tracePt t="56061" x="2690813" y="3328988"/>
          <p14:tracePt t="56071" x="2690813" y="3316288"/>
          <p14:tracePt t="56080" x="2690813" y="3303588"/>
          <p14:tracePt t="56085" x="2690813" y="3290888"/>
          <p14:tracePt t="56101" x="2690813" y="3278188"/>
          <p14:tracePt t="56166" x="2678113" y="3278188"/>
          <p14:tracePt t="56187" x="2667000" y="3278188"/>
          <p14:tracePt t="56191" x="2641600" y="3278188"/>
          <p14:tracePt t="56201" x="2603500" y="3278188"/>
          <p14:tracePt t="56206" x="2565400" y="3328988"/>
          <p14:tracePt t="56217" x="2541588" y="3378200"/>
          <p14:tracePt t="56227" x="2516188" y="3441700"/>
          <p14:tracePt t="56233" x="2503488" y="3490913"/>
          <p14:tracePt t="56242" x="2490788" y="3567113"/>
          <p14:tracePt t="56246" x="2490788" y="3629025"/>
          <p14:tracePt t="56256" x="2465388" y="3703638"/>
          <p14:tracePt t="56268" x="2465388" y="3779838"/>
          <p14:tracePt t="56273" x="2465388" y="3816350"/>
          <p14:tracePt t="56283" x="2465388" y="3841750"/>
          <p14:tracePt t="56286" x="2465388" y="3867150"/>
          <p14:tracePt t="56297" x="2465388" y="3879850"/>
          <p14:tracePt t="56307" x="2465388" y="3892550"/>
          <p14:tracePt t="56322" x="2465388" y="3905250"/>
          <p14:tracePt t="56348" x="2490788" y="3905250"/>
          <p14:tracePt t="56352" x="2490788" y="3916363"/>
          <p14:tracePt t="56362" x="2503488" y="3916363"/>
          <p14:tracePt t="56369" x="2541588" y="3916363"/>
          <p14:tracePt t="56393" x="2554288" y="3916363"/>
          <p14:tracePt t="56433" x="2565400" y="3916363"/>
          <p14:tracePt t="56448" x="2565400" y="3905250"/>
          <p14:tracePt t="56468" x="2565400" y="3879850"/>
          <p14:tracePt t="56475" x="2565400" y="3854450"/>
          <p14:tracePt t="56488" x="2565400" y="3841750"/>
          <p14:tracePt t="56499" x="2565400" y="3829050"/>
          <p14:tracePt t="56515" x="2541588" y="3816350"/>
          <p14:tracePt t="56525" x="2541588" y="3803650"/>
          <p14:tracePt t="56528" x="2528888" y="3803650"/>
          <p14:tracePt t="56540" x="2503488" y="3803650"/>
          <p14:tracePt t="56551" x="2478088" y="3803650"/>
          <p14:tracePt t="56555" x="2452688" y="3803650"/>
          <p14:tracePt t="56565" x="2403475" y="3803650"/>
          <p14:tracePt t="56571" x="2365375" y="3803650"/>
          <p14:tracePt t="56580" x="2303463" y="3803650"/>
          <p14:tracePt t="56591" x="2252663" y="3803650"/>
          <p14:tracePt t="56595" x="2228850" y="3803650"/>
          <p14:tracePt t="56604" x="2203450" y="3829050"/>
          <p14:tracePt t="56610" x="2178050" y="3829050"/>
          <p14:tracePt t="56621" x="2152650" y="3841750"/>
          <p14:tracePt t="56630" x="2139950" y="3854450"/>
          <p14:tracePt t="56644" x="2127250" y="3854450"/>
          <p14:tracePt t="56972" x="2139950" y="3854450"/>
          <p14:tracePt t="56982" x="2152650" y="3854450"/>
          <p14:tracePt t="56988" x="2178050" y="3854450"/>
          <p14:tracePt t="56999" x="2178050" y="3841750"/>
          <p14:tracePt t="57002" x="2203450" y="3829050"/>
          <p14:tracePt t="57013" x="2228850" y="3803650"/>
          <p14:tracePt t="57022" x="2239963" y="3779838"/>
          <p14:tracePt t="57029" x="2265363" y="3767138"/>
          <p14:tracePt t="57038" x="2278063" y="3741738"/>
          <p14:tracePt t="57045" x="2290763" y="3741738"/>
          <p14:tracePt t="57054" x="2290763" y="3729038"/>
          <p14:tracePt t="57064" x="2303463" y="3703638"/>
          <p14:tracePt t="57069" x="2316163" y="3703638"/>
          <p14:tracePt t="57079" x="2316163" y="3692525"/>
          <p14:tracePt t="57085" x="2316163" y="3679825"/>
          <p14:tracePt t="57094" x="2328863" y="3667125"/>
          <p14:tracePt t="57154" x="2328863" y="3641725"/>
          <p14:tracePt t="58225" x="2328863" y="3667125"/>
          <p14:tracePt t="58235" x="2328863" y="3679825"/>
          <p14:tracePt t="58244" x="2328863" y="3703638"/>
          <p14:tracePt t="58248" x="2328863" y="3729038"/>
          <p14:tracePt t="58258" x="2328863" y="3754438"/>
          <p14:tracePt t="58264" x="2328863" y="3792538"/>
          <p14:tracePt t="58274" x="2328863" y="3829050"/>
          <p14:tracePt t="58285" x="2328863" y="3841750"/>
          <p14:tracePt t="58288" x="2328863" y="3879850"/>
          <p14:tracePt t="58298" x="2328863" y="3892550"/>
          <p14:tracePt t="58304" x="2328863" y="3916363"/>
          <p14:tracePt t="58314" x="2328863" y="3941763"/>
          <p14:tracePt t="58324" x="2328863" y="3967163"/>
          <p14:tracePt t="58331" x="2328863" y="3992563"/>
          <p14:tracePt t="58341" x="2328863" y="4005263"/>
          <p14:tracePt t="58345" x="2328863" y="4041775"/>
          <p14:tracePt t="58364" x="2328863" y="4067175"/>
          <p14:tracePt t="58380" x="2328863" y="4079875"/>
          <p14:tracePt t="58395" x="2328863" y="4092575"/>
          <p14:tracePt t="58404" x="2328863" y="4105275"/>
          <p14:tracePt t="58420" x="2328863" y="4117975"/>
          <p14:tracePt t="58437" x="2328863" y="4129088"/>
          <p14:tracePt t="58470" x="2328863" y="4154488"/>
          <p14:tracePt t="58487" x="2339975" y="4167188"/>
          <p14:tracePt t="58507" x="2352675" y="4179888"/>
          <p14:tracePt t="58521" x="2352675" y="4192588"/>
          <p14:tracePt t="58537" x="2352675" y="4217988"/>
          <p14:tracePt t="58553" x="2352675" y="4230688"/>
          <p14:tracePt t="58562" x="2378075" y="4241800"/>
          <p14:tracePt t="58566" x="2378075" y="4254500"/>
          <p14:tracePt t="58576" x="2378075" y="4279900"/>
          <p14:tracePt t="58587" x="2378075" y="4292600"/>
          <p14:tracePt t="58593" x="2403475" y="4318000"/>
          <p14:tracePt t="58604" x="2403475" y="4330700"/>
          <p14:tracePt t="58606" x="2403475" y="4341813"/>
          <p14:tracePt t="58617" x="2403475" y="4354513"/>
          <p14:tracePt t="58633" x="2403475" y="4367213"/>
          <p14:tracePt t="58668" x="2403475" y="4379913"/>
          <p14:tracePt t="58682" x="2416175" y="4392613"/>
          <p14:tracePt t="58699" x="2416175" y="4405313"/>
          <p14:tracePt t="58825" x="2428875" y="4405313"/>
          <p14:tracePt t="58829" x="2441575" y="4418013"/>
          <p14:tracePt t="58839" x="2452688" y="4443413"/>
          <p14:tracePt t="58854" x="2478088" y="4454525"/>
          <p14:tracePt t="58865" x="2490788" y="4467225"/>
          <p14:tracePt t="58871" x="2516188" y="4479925"/>
          <p14:tracePt t="58881" x="2541588" y="4505325"/>
          <p14:tracePt t="58890" x="2565400" y="4505325"/>
          <p14:tracePt t="58895" x="2578100" y="4505325"/>
          <p14:tracePt t="58904" x="2603500" y="4518025"/>
          <p14:tracePt t="58911" x="2641600" y="4530725"/>
          <p14:tracePt t="58921" x="2654300" y="4530725"/>
          <p14:tracePt t="58930" x="2678113" y="4530725"/>
          <p14:tracePt t="58935" x="2690813" y="4530725"/>
          <p14:tracePt t="58944" x="2728913" y="4530725"/>
          <p14:tracePt t="58961" x="2754313" y="4530725"/>
          <p14:tracePt t="58971" x="2767013" y="4530725"/>
          <p14:tracePt t="58974" x="2778125" y="4530725"/>
          <p14:tracePt t="58984" x="2803525" y="4530725"/>
          <p14:tracePt t="58991" x="2816225" y="4530725"/>
          <p14:tracePt t="59001" x="2841625" y="4530725"/>
          <p14:tracePt t="59017" x="2854325" y="4530725"/>
          <p14:tracePt t="59460" x="2854325" y="4518025"/>
          <p14:tracePt t="59491" x="2854325" y="4505325"/>
          <p14:tracePt t="59682" x="2841625" y="4505325"/>
          <p14:tracePt t="59783" x="2828925" y="4505325"/>
          <p14:tracePt t="59813" x="2816225" y="4505325"/>
          <p14:tracePt t="59833" x="2803525" y="4505325"/>
          <p14:tracePt t="59849" x="2778125" y="4505325"/>
          <p14:tracePt t="59868" x="2754313" y="4492625"/>
          <p14:tracePt t="59873" x="2728913" y="4492625"/>
          <p14:tracePt t="59884" x="2690813" y="4492625"/>
          <p14:tracePt t="59888" x="2667000" y="4492625"/>
          <p14:tracePt t="59899" x="2616200" y="4479925"/>
          <p14:tracePt t="59908" x="2578100" y="4479925"/>
          <p14:tracePt t="59915" x="2528888" y="4454525"/>
          <p14:tracePt t="59924" x="2452688" y="4454525"/>
          <p14:tracePt t="59928" x="2403475" y="4454525"/>
          <p14:tracePt t="59939" x="2352675" y="4454525"/>
          <p14:tracePt t="59948" x="2290763" y="4454525"/>
          <p14:tracePt t="59955" x="2239963" y="4454525"/>
          <p14:tracePt t="59972" x="2139950" y="4454525"/>
          <p14:tracePt t="59979" x="2103438" y="4454525"/>
          <p14:tracePt t="59988" x="2052638" y="4454525"/>
          <p14:tracePt t="59995" x="2014538" y="4454525"/>
          <p14:tracePt t="60005" x="1990725" y="4454525"/>
          <p14:tracePt t="60009" x="1965325" y="4454525"/>
          <p14:tracePt t="60019" x="1939925" y="4454525"/>
          <p14:tracePt t="60028" x="1927225" y="4454525"/>
          <p14:tracePt t="60035" x="1914525" y="4454525"/>
          <p14:tracePt t="60051" x="1903413" y="4454525"/>
          <p14:tracePt t="60064" x="1890713" y="4454525"/>
          <p14:tracePt t="60131" x="1878013" y="4454525"/>
          <p14:tracePt t="60157" x="1878013" y="4467225"/>
          <p14:tracePt t="60167" x="1878013" y="4479925"/>
          <p14:tracePt t="60196" x="1878013" y="4505325"/>
          <p14:tracePt t="60243" x="1878013" y="4518025"/>
          <p14:tracePt t="60257" x="1878013" y="4530725"/>
          <p14:tracePt t="60297" x="1878013" y="4543425"/>
          <p14:tracePt t="60326" x="1903413" y="4543425"/>
          <p14:tracePt t="60332" x="1914525" y="4543425"/>
          <p14:tracePt t="60343" x="1927225" y="4554538"/>
          <p14:tracePt t="60348" x="1965325" y="4554538"/>
          <p14:tracePt t="60358" x="1990725" y="4554538"/>
          <p14:tracePt t="60368" x="2003425" y="4554538"/>
          <p14:tracePt t="60372" x="2027238" y="4567238"/>
          <p14:tracePt t="60383" x="2039938" y="4567238"/>
          <p14:tracePt t="60389" x="2065338" y="4567238"/>
          <p14:tracePt t="60398" x="2078038" y="4567238"/>
          <p14:tracePt t="60412" x="2103438" y="4567238"/>
          <p14:tracePt t="60428" x="2116138" y="4567238"/>
          <p14:tracePt t="60448" x="2127250" y="4567238"/>
          <p14:tracePt t="60463" x="2139950" y="4567238"/>
          <p14:tracePt t="60478" x="2152650" y="4567238"/>
          <p14:tracePt t="60495" x="2165350" y="4567238"/>
          <p14:tracePt t="60505" x="2178050" y="4567238"/>
          <p14:tracePt t="60518" x="2190750" y="4567238"/>
          <p14:tracePt t="60535" x="2190750" y="4554538"/>
          <p14:tracePt t="60544" x="2203450" y="4543425"/>
          <p14:tracePt t="60558" x="2203450" y="4530725"/>
          <p14:tracePt t="60575" x="2216150" y="4530725"/>
          <p14:tracePt t="60585" x="2216150" y="4518025"/>
          <p14:tracePt t="60594" x="2216150" y="4505325"/>
          <p14:tracePt t="60620" x="2216150" y="4492625"/>
          <p14:tracePt t="60630" x="2216150" y="4479925"/>
          <p14:tracePt t="60634" x="2216150" y="4467225"/>
          <p14:tracePt t="60655" x="2216150" y="4454525"/>
          <p14:tracePt t="60660" x="2216150" y="4443413"/>
          <p14:tracePt t="60674" x="2216150" y="4418013"/>
          <p14:tracePt t="60694" x="2216150" y="4405313"/>
          <p14:tracePt t="60701" x="2216150" y="4392613"/>
          <p14:tracePt t="60715" x="2216150" y="4379913"/>
          <p14:tracePt t="60737" x="2203450" y="4354513"/>
          <p14:tracePt t="60750" x="2203450" y="4341813"/>
          <p14:tracePt t="60766" x="2190750" y="4330700"/>
          <p14:tracePt t="60776" x="2178050" y="4318000"/>
          <p14:tracePt t="60790" x="2152650" y="4305300"/>
          <p14:tracePt t="60796" x="2152650" y="4292600"/>
          <p14:tracePt t="60807" x="2139950" y="4279900"/>
          <p14:tracePt t="60821" x="2116138" y="4267200"/>
          <p14:tracePt t="60836" x="2103438" y="4267200"/>
          <p14:tracePt t="60846" x="2090738" y="4267200"/>
          <p14:tracePt t="60856" x="2078038" y="4254500"/>
          <p14:tracePt t="60862" x="2078038" y="4241800"/>
          <p14:tracePt t="60873" x="2065338" y="4241800"/>
          <p14:tracePt t="60886" x="2052638" y="4241800"/>
          <p14:tracePt t="60897" x="2039938" y="4241800"/>
          <p14:tracePt t="60913" x="2027238" y="4241800"/>
          <p14:tracePt t="60926" x="2014538" y="4241800"/>
          <p14:tracePt t="60937" x="2003425" y="4241800"/>
          <p14:tracePt t="60973" x="1990725" y="4241800"/>
          <p14:tracePt t="60983" x="1978025" y="4241800"/>
          <p14:tracePt t="60992" x="1965325" y="4230688"/>
          <p14:tracePt t="61039" x="1952625" y="4230688"/>
          <p14:tracePt t="61210" x="1939925" y="4230688"/>
          <p14:tracePt t="61281" x="1914525" y="4230688"/>
          <p14:tracePt t="61351" x="1903413" y="4230688"/>
          <p14:tracePt t="61553" x="1903413" y="4254500"/>
          <p14:tracePt t="61568" x="1903413" y="4267200"/>
          <p14:tracePt t="61573" x="1903413" y="4292600"/>
          <p14:tracePt t="61593" x="1890713" y="4305300"/>
          <p14:tracePt t="61599" x="1890713" y="4318000"/>
          <p14:tracePt t="61612" x="1890713" y="4330700"/>
          <p14:tracePt t="61634" x="1890713" y="4341813"/>
          <p14:tracePt t="61648" x="1890713" y="4354513"/>
          <p14:tracePt t="61655" x="1890713" y="4367213"/>
          <p14:tracePt t="61665" x="1890713" y="4379913"/>
          <p14:tracePt t="61689" x="1890713" y="4392613"/>
          <p14:tracePt t="61694" x="1903413" y="4405313"/>
          <p14:tracePt t="61714" x="1903413" y="4430713"/>
          <p14:tracePt t="61728" x="1914525" y="4430713"/>
          <p14:tracePt t="61734" x="1927225" y="4443413"/>
          <p14:tracePt t="61745" x="1927225" y="4467225"/>
          <p14:tracePt t="61756" x="1927225" y="4492625"/>
          <p14:tracePt t="61771" x="1952625" y="4505325"/>
          <p14:tracePt t="61784" x="1952625" y="4518025"/>
          <p14:tracePt t="61810" x="1978025" y="4543425"/>
          <p14:tracePt t="61824" x="1978025" y="4554538"/>
          <p14:tracePt t="61841" x="1990725" y="4579938"/>
          <p14:tracePt t="61857" x="2003425" y="4579938"/>
          <p14:tracePt t="61877" x="2014538" y="4592638"/>
          <p14:tracePt t="61890" x="2027238" y="4605338"/>
          <p14:tracePt t="61907" x="2027238" y="4618038"/>
          <p14:tracePt t="61916" x="2039938" y="4618038"/>
          <p14:tracePt t="61947" x="2052638" y="4618038"/>
          <p14:tracePt t="61957" x="2065338" y="4618038"/>
          <p14:tracePt t="61961" x="2078038" y="4618038"/>
          <p14:tracePt t="61973" x="2090738" y="4618038"/>
          <p14:tracePt t="61976" x="2103438" y="4618038"/>
          <p14:tracePt t="61986" x="2127250" y="4618038"/>
          <p14:tracePt t="61997" x="2152650" y="4618038"/>
          <p14:tracePt t="62003" x="2165350" y="4618038"/>
          <p14:tracePt t="62012" x="2178050" y="4618038"/>
          <p14:tracePt t="62016" x="2203450" y="4618038"/>
          <p14:tracePt t="62036" x="2228850" y="4618038"/>
          <p14:tracePt t="62052" x="2239963" y="4618038"/>
          <p14:tracePt t="62057" x="2265363" y="4618038"/>
          <p14:tracePt t="62067" x="2278063" y="4618038"/>
          <p14:tracePt t="62076" x="2290763" y="4618038"/>
          <p14:tracePt t="62083" x="2316163" y="4592638"/>
          <p14:tracePt t="62093" x="2328863" y="4592638"/>
          <p14:tracePt t="62096" x="2339975" y="4579938"/>
          <p14:tracePt t="62107" x="2365375" y="4567238"/>
          <p14:tracePt t="62116" x="2378075" y="4543425"/>
          <p14:tracePt t="62124" x="2390775" y="4530725"/>
          <p14:tracePt t="62132" x="2403475" y="4518025"/>
          <p14:tracePt t="62140" x="2416175" y="4467225"/>
          <p14:tracePt t="62149" x="2428875" y="4454525"/>
          <p14:tracePt t="62159" x="2441575" y="4430713"/>
          <p14:tracePt t="62163" x="2441575" y="4418013"/>
          <p14:tracePt t="62172" x="2441575" y="4379913"/>
          <p14:tracePt t="62179" x="2441575" y="4354513"/>
          <p14:tracePt t="62189" x="2441575" y="4330700"/>
          <p14:tracePt t="62198" x="2441575" y="4305300"/>
          <p14:tracePt t="62203" x="2441575" y="4279900"/>
          <p14:tracePt t="62213" x="2441575" y="4254500"/>
          <p14:tracePt t="62219" x="2441575" y="4230688"/>
          <p14:tracePt t="62228" x="2441575" y="4205288"/>
          <p14:tracePt t="62239" x="2441575" y="4192588"/>
          <p14:tracePt t="62244" x="2441575" y="4179888"/>
          <p14:tracePt t="62255" x="2441575" y="4154488"/>
          <p14:tracePt t="62269" x="2416175" y="4129088"/>
          <p14:tracePt t="62279" x="2416175" y="4117975"/>
          <p14:tracePt t="62294" x="2416175" y="4105275"/>
          <p14:tracePt t="62300" x="2403475" y="4092575"/>
          <p14:tracePt t="62321" x="2403475" y="4079875"/>
          <p14:tracePt t="62324" x="2390775" y="4079875"/>
          <p14:tracePt t="62335" x="2390775" y="4067175"/>
          <p14:tracePt t="62345" x="2378075" y="4054475"/>
          <p14:tracePt t="62374" x="2365375" y="4054475"/>
          <p14:tracePt t="62401" x="2339975" y="4041775"/>
          <p14:tracePt t="62430" x="2328863" y="4041775"/>
          <p14:tracePt t="62441" x="2316163" y="4041775"/>
          <p14:tracePt t="62446" x="2303463" y="4041775"/>
          <p14:tracePt t="62458" x="2290763" y="4041775"/>
          <p14:tracePt t="62460" x="2278063" y="4054475"/>
          <p14:tracePt t="62471" x="2252663" y="4054475"/>
          <p14:tracePt t="62481" x="2228850" y="4079875"/>
          <p14:tracePt t="62496" x="2203450" y="4092575"/>
          <p14:tracePt t="62500" x="2203450" y="4105275"/>
          <p14:tracePt t="62511" x="2190750" y="4117975"/>
          <p14:tracePt t="62521" x="2178050" y="4117975"/>
          <p14:tracePt t="62526" x="2165350" y="4154488"/>
          <p14:tracePt t="62536" x="2165350" y="4167188"/>
          <p14:tracePt t="62550" x="2152650" y="4205288"/>
          <p14:tracePt t="62566" x="2152650" y="4230688"/>
          <p14:tracePt t="62577" x="2152650" y="4241800"/>
          <p14:tracePt t="62581" x="2139950" y="4279900"/>
          <p14:tracePt t="62603" x="2139950" y="4292600"/>
          <p14:tracePt t="62607" x="2139950" y="4318000"/>
          <p14:tracePt t="62616" x="2139950" y="4330700"/>
          <p14:tracePt t="62623" x="2139950" y="4354513"/>
          <p14:tracePt t="62632" x="2152650" y="4379913"/>
          <p14:tracePt t="62643" x="2165350" y="4405313"/>
          <p14:tracePt t="62658" x="2190750" y="4454525"/>
          <p14:tracePt t="62683" x="2203450" y="4467225"/>
          <p14:tracePt t="62688" x="2216150" y="4467225"/>
          <p14:tracePt t="62698" x="2228850" y="4479925"/>
          <p14:tracePt t="62703" x="2239963" y="4479925"/>
          <p14:tracePt t="62722" x="2265363" y="4479925"/>
          <p14:tracePt t="62739" x="2278063" y="4479925"/>
          <p14:tracePt t="62752" x="2290763" y="4479925"/>
          <p14:tracePt t="62773" x="2303463" y="4479925"/>
          <p14:tracePt t="62834" x="2316163" y="4479925"/>
          <p14:tracePt t="62859" x="2316163" y="4467225"/>
          <p14:tracePt t="62875" x="2328863" y="4443413"/>
          <p14:tracePt t="62885" x="2339975" y="4430713"/>
          <p14:tracePt t="62905" x="2339975" y="4418013"/>
          <p14:tracePt t="62925" x="2339975" y="4405313"/>
          <p14:tracePt t="62985" x="2339975" y="4392613"/>
          <p14:tracePt t="63015" x="2339975" y="4379913"/>
          <p14:tracePt t="63030" x="2339975" y="4367213"/>
          <p14:tracePt t="63067" x="2339975" y="4354513"/>
          <p14:tracePt t="63217" x="2339975" y="4341813"/>
          <p14:tracePt t="63232" x="2339975" y="4330700"/>
          <p14:tracePt t="63236" x="2339975" y="4318000"/>
          <p14:tracePt t="63262" x="2339975" y="4305300"/>
          <p14:tracePt t="63273" x="2339975" y="4292600"/>
          <p14:tracePt t="63279" x="2339975" y="4279900"/>
          <p14:tracePt t="63289" x="2339975" y="4267200"/>
          <p14:tracePt t="63298" x="2339975" y="4254500"/>
          <p14:tracePt t="63302" x="2328863" y="4241800"/>
          <p14:tracePt t="63313" x="2316163" y="4217988"/>
          <p14:tracePt t="63328" x="2303463" y="4179888"/>
          <p14:tracePt t="63339" x="2290763" y="4167188"/>
          <p14:tracePt t="63405" x="2290763" y="4154488"/>
          <p14:tracePt t="71342" x="2303463" y="4167188"/>
          <p14:tracePt t="71353" x="2303463" y="4205288"/>
          <p14:tracePt t="71359" x="2303463" y="4254500"/>
          <p14:tracePt t="71369" x="2303463" y="4279900"/>
          <p14:tracePt t="71378" x="2303463" y="4305300"/>
          <p14:tracePt t="71383" x="2303463" y="4330700"/>
          <p14:tracePt t="71393" x="2303463" y="4354513"/>
          <p14:tracePt t="71399" x="2303463" y="4379913"/>
          <p14:tracePt t="71408" x="2303463" y="4418013"/>
          <p14:tracePt t="71418" x="2303463" y="4454525"/>
          <p14:tracePt t="71423" x="2303463" y="4467225"/>
          <p14:tracePt t="71433" x="2303463" y="4492625"/>
          <p14:tracePt t="71438" x="2303463" y="4505325"/>
          <p14:tracePt t="71449" x="2303463" y="4518025"/>
          <p14:tracePt t="71458" x="2303463" y="4554538"/>
          <p14:tracePt t="71465" x="2303463" y="4579938"/>
          <p14:tracePt t="71475" x="2303463" y="4605338"/>
          <p14:tracePt t="71478" x="2303463" y="4630738"/>
          <p14:tracePt t="71489" x="2303463" y="4656138"/>
          <p14:tracePt t="71499" x="2303463" y="4679950"/>
          <p14:tracePt t="71504" x="2303463" y="4705350"/>
          <p14:tracePt t="71515" x="2303463" y="4743450"/>
          <p14:tracePt t="71518" x="2303463" y="4768850"/>
          <p14:tracePt t="71528" x="2303463" y="4792663"/>
          <p14:tracePt t="71538" x="2316163" y="4830763"/>
          <p14:tracePt t="71544" x="2316163" y="4843463"/>
          <p14:tracePt t="71554" x="2316163" y="4856163"/>
          <p14:tracePt t="71558" x="2316163" y="4892675"/>
          <p14:tracePt t="71610" x="2328863" y="4905375"/>
          <p14:tracePt t="71631" x="2328863" y="4918075"/>
          <p14:tracePt t="71644" x="2328863" y="4930775"/>
          <p14:tracePt t="71651" x="2328863" y="4943475"/>
          <p14:tracePt t="71660" x="2328863" y="4968875"/>
          <p14:tracePt t="71670" x="2328863" y="4992688"/>
          <p14:tracePt t="71674" x="2339975" y="5030788"/>
          <p14:tracePt t="71684" x="2339975" y="5081588"/>
          <p14:tracePt t="71690" x="2339975" y="5118100"/>
          <p14:tracePt t="71700" x="2339975" y="5168900"/>
          <p14:tracePt t="71711" x="2339975" y="5194300"/>
          <p14:tracePt t="71717" x="2339975" y="5243513"/>
          <p14:tracePt t="71727" x="2339975" y="5281613"/>
          <p14:tracePt t="71731" x="2339975" y="5294313"/>
          <p14:tracePt t="71740" x="2339975" y="5305425"/>
          <p14:tracePt t="71750" x="2339975" y="5318125"/>
          <p14:tracePt t="71780" x="2339975" y="5330825"/>
          <p14:tracePt t="71872" x="2316163" y="5268913"/>
          <p14:tracePt t="71876" x="2303463" y="5181600"/>
          <p14:tracePt t="71886" x="2278063" y="5092700"/>
          <p14:tracePt t="71892" x="2265363" y="4981575"/>
          <p14:tracePt t="71903" x="2239963" y="4879975"/>
          <p14:tracePt t="71913" x="2239963" y="4792663"/>
          <p14:tracePt t="71917" x="2239963" y="4692650"/>
          <p14:tracePt t="71928" x="2239963" y="4630738"/>
          <p14:tracePt t="71933" x="2239963" y="4543425"/>
          <p14:tracePt t="71942" x="2239963" y="4467225"/>
          <p14:tracePt t="71953" x="2239963" y="4405313"/>
          <p14:tracePt t="71958" x="2239963" y="4354513"/>
          <p14:tracePt t="71968" x="2252663" y="4318000"/>
          <p14:tracePt t="71984" x="2290763" y="4267200"/>
          <p14:tracePt t="71992" x="2290763" y="4254500"/>
          <p14:tracePt t="71999" x="2290763" y="4241800"/>
          <p14:tracePt t="72109" x="2316163" y="4330700"/>
          <p14:tracePt t="72115" x="2316163" y="4467225"/>
          <p14:tracePt t="72125" x="2316163" y="4630738"/>
          <p14:tracePt t="72128" x="2316163" y="4805363"/>
          <p14:tracePt t="72139" x="2316163" y="4992688"/>
          <p14:tracePt t="72149" x="2316163" y="5194300"/>
          <p14:tracePt t="72155" x="2316163" y="5381625"/>
          <p14:tracePt t="72166" x="2316163" y="5556250"/>
          <p14:tracePt t="72170" x="2316163" y="5668963"/>
          <p14:tracePt t="72180" x="2316163" y="5807075"/>
          <p14:tracePt t="72191" x="2316163" y="5907088"/>
          <p14:tracePt t="72194" x="2316163" y="6007100"/>
          <p14:tracePt t="72204" x="2316163" y="6045200"/>
          <p14:tracePt t="72211" x="2316163" y="6069013"/>
          <p14:tracePt t="72221" x="2316163" y="6119813"/>
          <p14:tracePt t="72296" x="2316163" y="6132513"/>
          <p14:tracePt t="72310" x="2303463" y="6132513"/>
          <p14:tracePt t="72317" x="2252663" y="6107113"/>
          <p14:tracePt t="72326" x="2216150" y="5981700"/>
          <p14:tracePt t="72336" x="2165350" y="5881688"/>
          <p14:tracePt t="72340" x="2116138" y="5743575"/>
          <p14:tracePt t="72351" x="2078038" y="5594350"/>
          <p14:tracePt t="72356" x="2039938" y="5456238"/>
          <p14:tracePt t="72368" x="2003425" y="5318125"/>
          <p14:tracePt t="72376" x="1965325" y="5205413"/>
          <p14:tracePt t="72383" x="1939925" y="5105400"/>
          <p14:tracePt t="72393" x="1939925" y="5056188"/>
          <p14:tracePt t="72396" x="1939925" y="4992688"/>
          <p14:tracePt t="72406" x="1939925" y="4918075"/>
          <p14:tracePt t="72417" x="1939925" y="4868863"/>
          <p14:tracePt t="72422" x="1939925" y="4818063"/>
          <p14:tracePt t="72433" x="1939925" y="4768850"/>
          <p14:tracePt t="72437" x="1939925" y="4743450"/>
          <p14:tracePt t="72447" x="1952625" y="4705350"/>
          <p14:tracePt t="72456" x="1952625" y="4679950"/>
          <p14:tracePt t="72462" x="1978025" y="4643438"/>
          <p14:tracePt t="72479" x="1978025" y="4630738"/>
          <p14:tracePt t="72489" x="2003425" y="4605338"/>
          <p14:tracePt t="72569" x="2027238" y="4605338"/>
          <p14:tracePt t="72578" x="2065338" y="4679950"/>
          <p14:tracePt t="72589" x="2103438" y="4879975"/>
          <p14:tracePt t="72593" x="2178050" y="5143500"/>
          <p14:tracePt t="72604" x="2178050" y="5330825"/>
          <p14:tracePt t="72608" x="2203450" y="5543550"/>
          <p14:tracePt t="72619" x="2203450" y="5707063"/>
          <p14:tracePt t="72629" x="2203450" y="5843588"/>
          <p14:tracePt t="72634" x="2216150" y="5945188"/>
          <p14:tracePt t="72645" x="2216150" y="6007100"/>
          <p14:tracePt t="72650" x="2239963" y="6056313"/>
          <p14:tracePt t="72658" x="2239963" y="6081713"/>
          <p14:tracePt t="72674" x="2252663" y="6094413"/>
          <p14:tracePt t="72714" x="2252663" y="6107113"/>
          <p14:tracePt t="72724" x="2239963" y="6107113"/>
          <p14:tracePt t="72730" x="2190750" y="6081713"/>
          <p14:tracePt t="72740" x="2116138" y="5945188"/>
          <p14:tracePt t="72744" x="2065338" y="5807075"/>
          <p14:tracePt t="72754" x="2014538" y="5619750"/>
          <p14:tracePt t="72764" x="1978025" y="5356225"/>
          <p14:tracePt t="72770" x="1965325" y="5105400"/>
          <p14:tracePt t="72780" x="1965325" y="4943475"/>
          <p14:tracePt t="72785" x="1965325" y="4779963"/>
          <p14:tracePt t="72794" x="1965325" y="4656138"/>
          <p14:tracePt t="72806" x="1965325" y="4592638"/>
          <p14:tracePt t="72810" x="1965325" y="4543425"/>
          <p14:tracePt t="72820" x="1965325" y="4505325"/>
          <p14:tracePt t="72826" x="1965325" y="4467225"/>
          <p14:tracePt t="72836" x="1965325" y="4430713"/>
          <p14:tracePt t="72846" x="1965325" y="4405313"/>
          <p14:tracePt t="72851" x="1965325" y="4392613"/>
          <p14:tracePt t="72860" x="1965325" y="4379913"/>
          <p14:tracePt t="72868" x="1965325" y="4367213"/>
          <p14:tracePt t="72890" x="1978025" y="4367213"/>
          <p14:tracePt t="72956" x="1990725" y="4367213"/>
          <p14:tracePt t="72962" x="2014538" y="4418013"/>
          <p14:tracePt t="72972" x="2027238" y="4530725"/>
          <p14:tracePt t="72982" x="2065338" y="4667250"/>
          <p14:tracePt t="72986" x="2103438" y="4856163"/>
          <p14:tracePt t="72996" x="2103438" y="5030788"/>
          <p14:tracePt t="73002" x="2103438" y="5205413"/>
          <p14:tracePt t="73013" x="2103438" y="5356225"/>
          <p14:tracePt t="73023" x="2103438" y="5507038"/>
          <p14:tracePt t="73027" x="2103438" y="5594350"/>
          <p14:tracePt t="73037" x="2103438" y="5643563"/>
          <p14:tracePt t="73043" x="2103438" y="5656263"/>
          <p14:tracePt t="73053" x="2078038" y="5668963"/>
          <p14:tracePt t="73093" x="2065338" y="5668963"/>
          <p14:tracePt t="73100" x="2039938" y="5668963"/>
          <p14:tracePt t="73109" x="2003425" y="5668963"/>
          <p14:tracePt t="73120" x="1952625" y="5607050"/>
          <p14:tracePt t="73123" x="1903413" y="5468938"/>
          <p14:tracePt t="73134" x="1878013" y="5368925"/>
          <p14:tracePt t="73139" x="1878013" y="5256213"/>
          <p14:tracePt t="73148" x="1878013" y="5181600"/>
          <p14:tracePt t="73158" x="1878013" y="5105400"/>
          <p14:tracePt t="73163" x="1878013" y="5030788"/>
          <p14:tracePt t="73172" x="1878013" y="4992688"/>
          <p14:tracePt t="73178" x="1878013" y="4956175"/>
          <p14:tracePt t="73188" x="1914525" y="4905375"/>
          <p14:tracePt t="73199" x="1939925" y="4868863"/>
          <p14:tracePt t="73205" x="1965325" y="4843463"/>
          <p14:tracePt t="73215" x="1978025" y="4818063"/>
          <p14:tracePt t="73220" x="1978025" y="4792663"/>
          <p14:tracePt t="73229" x="2003425" y="4792663"/>
          <p14:tracePt t="73239" x="2003425" y="4768850"/>
          <p14:tracePt t="73268" x="2014538" y="4768850"/>
          <p14:tracePt t="73330" x="2027238" y="4768850"/>
          <p14:tracePt t="73340" x="2039938" y="4768850"/>
          <p14:tracePt t="73354" x="2052638" y="4792663"/>
          <p14:tracePt t="73360" x="2052638" y="4805363"/>
          <p14:tracePt t="73371" x="2065338" y="4856163"/>
          <p14:tracePt t="73381" x="2090738" y="4879975"/>
          <p14:tracePt t="73385" x="2103438" y="4918075"/>
          <p14:tracePt t="73394" x="2103438" y="4968875"/>
          <p14:tracePt t="73401" x="2116138" y="4981575"/>
          <p14:tracePt t="73410" x="2116138" y="5030788"/>
          <p14:tracePt t="73421" x="2127250" y="5056188"/>
          <p14:tracePt t="73427" x="2127250" y="5068888"/>
          <p14:tracePt t="73436" x="2127250" y="5081588"/>
          <p14:tracePt t="73440" x="2127250" y="5092700"/>
          <p14:tracePt t="73461" x="2139950" y="5105400"/>
          <p14:tracePt t="73501" x="2139950" y="5118100"/>
          <p14:tracePt t="73506" x="2139950" y="5130800"/>
          <p14:tracePt t="73516" x="2139950" y="5143500"/>
          <p14:tracePt t="73526" x="2152650" y="5168900"/>
          <p14:tracePt t="73532" x="2152650" y="5205413"/>
          <p14:tracePt t="73543" x="2152650" y="5230813"/>
          <p14:tracePt t="73546" x="2152650" y="5268913"/>
          <p14:tracePt t="73556" x="2152650" y="5318125"/>
          <p14:tracePt t="73567" x="2152650" y="5343525"/>
          <p14:tracePt t="73647" x="2152650" y="5368925"/>
          <p14:tracePt t="73678" x="2139950" y="5368925"/>
          <p14:tracePt t="73698" x="2139950" y="5381625"/>
          <p14:tracePt t="73712" x="2139950" y="5407025"/>
          <p14:tracePt t="73729" x="2127250" y="5407025"/>
          <p14:tracePt t="73871" x="2127250" y="5394325"/>
          <p14:tracePt t="73880" x="2127250" y="5368925"/>
          <p14:tracePt t="73886" x="2127250" y="5330825"/>
          <p14:tracePt t="73895" x="2127250" y="5305425"/>
          <p14:tracePt t="73901" x="2127250" y="5256213"/>
          <p14:tracePt t="73911" x="2127250" y="5218113"/>
          <p14:tracePt t="73920" x="2127250" y="5168900"/>
          <p14:tracePt t="73924" x="2127250" y="5130800"/>
          <p14:tracePt t="73935" x="2127250" y="5092700"/>
          <p14:tracePt t="73940" x="2127250" y="5030788"/>
          <p14:tracePt t="73950" x="2127250" y="5005388"/>
          <p14:tracePt t="73969" x="2127250" y="4918075"/>
          <p14:tracePt t="73974" x="2127250" y="4892675"/>
          <p14:tracePt t="73980" x="2127250" y="4868863"/>
          <p14:tracePt t="73990" x="2127250" y="4843463"/>
          <p14:tracePt t="74001" x="2127250" y="4805363"/>
          <p14:tracePt t="74006" x="2139950" y="4779963"/>
          <p14:tracePt t="74018" x="2139950" y="4730750"/>
          <p14:tracePt t="74020" x="2152650" y="4705350"/>
          <p14:tracePt t="74031" x="2178050" y="4679950"/>
          <p14:tracePt t="74041" x="2178050" y="4630738"/>
          <p14:tracePt t="74046" x="2178050" y="4618038"/>
          <p14:tracePt t="74057" x="2203450" y="4579938"/>
          <p14:tracePt t="74061" x="2203450" y="4567238"/>
          <p14:tracePt t="74073" x="2216150" y="4543425"/>
          <p14:tracePt t="74082" x="2216150" y="4530725"/>
          <p14:tracePt t="74086" x="2216150" y="4505325"/>
          <p14:tracePt t="74096" x="2228850" y="4505325"/>
          <p14:tracePt t="74102" x="2228850" y="4492625"/>
          <p14:tracePt t="74122" x="2228850" y="4467225"/>
          <p14:tracePt t="74126" x="2239963" y="4467225"/>
          <p14:tracePt t="74143" x="2252663" y="4454525"/>
          <p14:tracePt t="74167" x="2265363" y="4430713"/>
          <p14:tracePt t="74182" x="2278063" y="4418013"/>
          <p14:tracePt t="74206" x="2290763" y="4418013"/>
          <p14:tracePt t="74212" x="2290763" y="4405313"/>
          <p14:tracePt t="74283" x="2303463" y="4405313"/>
          <p14:tracePt t="74314" x="2303463" y="4443413"/>
          <p14:tracePt t="74324" x="2303463" y="4518025"/>
          <p14:tracePt t="74328" x="2303463" y="4605338"/>
          <p14:tracePt t="74338" x="2303463" y="4679950"/>
          <p14:tracePt t="74348" x="2328863" y="4756150"/>
          <p14:tracePt t="74354" x="2328863" y="4830763"/>
          <p14:tracePt t="74364" x="2328863" y="4892675"/>
          <p14:tracePt t="74369" x="2328863" y="4943475"/>
          <p14:tracePt t="74378" x="2328863" y="5018088"/>
          <p14:tracePt t="74389" x="2328863" y="5043488"/>
          <p14:tracePt t="74395" x="2328863" y="5092700"/>
          <p14:tracePt t="74405" x="2328863" y="5130800"/>
          <p14:tracePt t="74408" x="2328863" y="5156200"/>
          <p14:tracePt t="74419" x="2328863" y="5194300"/>
          <p14:tracePt t="74429" x="2328863" y="5218113"/>
          <p14:tracePt t="74435" x="2328863" y="5243513"/>
          <p14:tracePt t="74444" x="2328863" y="5294313"/>
          <p14:tracePt t="74448" x="2316163" y="5330825"/>
          <p14:tracePt t="74459" x="2290763" y="5368925"/>
          <p14:tracePt t="74471" x="2278063" y="5407025"/>
          <p14:tracePt t="74474" x="2252663" y="5430838"/>
          <p14:tracePt t="74484" x="2239963" y="5443538"/>
          <p14:tracePt t="74501" x="2228850" y="5481638"/>
          <p14:tracePt t="74576" x="2203450" y="5468938"/>
          <p14:tracePt t="74586" x="2203450" y="5443538"/>
          <p14:tracePt t="74597" x="2190750" y="5418138"/>
          <p14:tracePt t="74601" x="2190750" y="5381625"/>
          <p14:tracePt t="74610" x="2190750" y="5343525"/>
          <p14:tracePt t="74616" x="2165350" y="5305425"/>
          <p14:tracePt t="74627" x="2165350" y="5281613"/>
          <p14:tracePt t="74636" x="2165350" y="5243513"/>
          <p14:tracePt t="74640" x="2165350" y="5205413"/>
          <p14:tracePt t="74651" x="2165350" y="5181600"/>
          <p14:tracePt t="74656" x="2165350" y="5143500"/>
          <p14:tracePt t="74667" x="2139950" y="5105400"/>
          <p14:tracePt t="74680" x="2139950" y="5056188"/>
          <p14:tracePt t="74696" x="2139950" y="5043488"/>
          <p14:tracePt t="74706" x="2127250" y="5005388"/>
          <p14:tracePt t="74723" x="2127250" y="4992688"/>
          <p14:tracePt t="74732" x="2127250" y="4956175"/>
          <p14:tracePt t="74747" x="2127250" y="4930775"/>
          <p14:tracePt t="74757" x="2127250" y="4918075"/>
          <p14:tracePt t="74763" x="2127250" y="4879975"/>
          <p14:tracePt t="74772" x="2127250" y="4856163"/>
          <p14:tracePt t="74776" x="2127250" y="4818063"/>
          <p14:tracePt t="74788" x="2127250" y="4792663"/>
          <p14:tracePt t="74798" x="2139950" y="4756150"/>
          <p14:tracePt t="74803" x="2139950" y="4743450"/>
          <p14:tracePt t="74812" x="2152650" y="4705350"/>
          <p14:tracePt t="74819" x="2152650" y="4679950"/>
          <p14:tracePt t="74829" x="2152650" y="4667250"/>
          <p14:tracePt t="74843" x="2165350" y="4643438"/>
          <p14:tracePt t="74853" x="2165350" y="4618038"/>
          <p14:tracePt t="74858" x="2178050" y="4605338"/>
          <p14:tracePt t="74869" x="2178050" y="4592638"/>
          <p14:tracePt t="74905" x="2178050" y="4579938"/>
          <p14:tracePt t="76139" x="2165350" y="4579938"/>
          <p14:tracePt t="76154" x="2165350" y="4592638"/>
          <p14:tracePt t="76287" x="2165350" y="4605338"/>
          <p14:tracePt t="76341" x="2152650" y="4605338"/>
          <p14:tracePt t="76654" x="2152650" y="4592638"/>
          <p14:tracePt t="76665" x="2152650" y="4579938"/>
          <p14:tracePt t="76675" x="2152650" y="4567238"/>
          <p14:tracePt t="76678" x="2165350" y="4543425"/>
          <p14:tracePt t="76695" x="2178050" y="4530725"/>
          <p14:tracePt t="76705" x="2190750" y="4518025"/>
          <p14:tracePt t="76715" x="2190750" y="4505325"/>
          <p14:tracePt t="76719" x="2203450" y="4479925"/>
          <p14:tracePt t="76728" x="2239963" y="4479925"/>
          <p14:tracePt t="76734" x="2239963" y="4467225"/>
          <p14:tracePt t="76744" x="2265363" y="4443413"/>
          <p14:tracePt t="76755" x="2303463" y="4418013"/>
          <p14:tracePt t="76760" x="2328863" y="4379913"/>
          <p14:tracePt t="76771" x="2352675" y="4330700"/>
          <p14:tracePt t="76774" x="2352675" y="4292600"/>
          <p14:tracePt t="76785" x="2378075" y="4230688"/>
          <p14:tracePt t="76795" x="2390775" y="4167188"/>
          <p14:tracePt t="76800" x="2390775" y="4117975"/>
          <p14:tracePt t="76810" x="2390775" y="4054475"/>
          <p14:tracePt t="76814" x="2390775" y="4005263"/>
          <p14:tracePt t="76824" x="2390775" y="3967163"/>
          <p14:tracePt t="76835" x="2390775" y="3941763"/>
          <p14:tracePt t="76840" x="2390775" y="3916363"/>
          <p14:tracePt t="76850" x="2390775" y="3867150"/>
          <p14:tracePt t="76855" x="2390775" y="3854450"/>
          <p14:tracePt t="76865" x="2390775" y="3841750"/>
          <p14:tracePt t="76876" x="2390775" y="3816350"/>
          <p14:tracePt t="76917" x="2390775" y="3803650"/>
          <p14:tracePt t="76930" x="2378075" y="3803650"/>
          <p14:tracePt t="76946" x="2365375" y="3803650"/>
          <p14:tracePt t="76956" x="2328863" y="3803650"/>
          <p14:tracePt t="76960" x="2303463" y="3803650"/>
          <p14:tracePt t="76972" x="2265363" y="3841750"/>
          <p14:tracePt t="76976" x="2239963" y="3916363"/>
          <p14:tracePt t="76988" x="2216150" y="3992563"/>
          <p14:tracePt t="76996" x="2178050" y="4079875"/>
          <p14:tracePt t="77003" x="2152650" y="4167188"/>
          <p14:tracePt t="77012" x="2139950" y="4254500"/>
          <p14:tracePt t="77016" x="2103438" y="4354513"/>
          <p14:tracePt t="77027" x="2078038" y="4467225"/>
          <p14:tracePt t="77037" x="2065338" y="4554538"/>
          <p14:tracePt t="77043" x="2052638" y="4630738"/>
          <p14:tracePt t="77053" x="2039938" y="4718050"/>
          <p14:tracePt t="77056" x="2039938" y="4792663"/>
          <p14:tracePt t="77066" x="2039938" y="4830763"/>
          <p14:tracePt t="77076" x="2027238" y="4868863"/>
          <p14:tracePt t="77092" x="2027238" y="4879975"/>
          <p14:tracePt t="77275" x="2027238" y="4868863"/>
          <p14:tracePt t="77334" x="2027238" y="4856163"/>
          <p14:tracePt t="77350" x="2039938" y="4830763"/>
          <p14:tracePt t="77361" x="2052638" y="4818063"/>
          <p14:tracePt t="77370" x="2078038" y="4792663"/>
          <p14:tracePt t="77374" x="2078038" y="4779963"/>
          <p14:tracePt t="77391" x="2090738" y="4768850"/>
          <p14:tracePt t="77400" x="2103438" y="4743450"/>
          <p14:tracePt t="77441" x="2116138" y="4743450"/>
          <p14:tracePt t="77491" x="2116138" y="4730750"/>
          <p14:tracePt t="77497" x="2127250" y="4730750"/>
          <p14:tracePt t="77547" x="2139950" y="4730750"/>
          <p14:tracePt t="77566" x="2152650" y="4730750"/>
          <p14:tracePt t="77572" x="2165350" y="4718050"/>
          <p14:tracePt t="77723" x="2165350" y="4705350"/>
          <p14:tracePt t="77729" x="2152650" y="4705350"/>
          <p14:tracePt t="77740" x="2139950" y="4718050"/>
          <p14:tracePt t="77742" x="2127250" y="4730750"/>
          <p14:tracePt t="77763" x="2103438" y="4743450"/>
          <p14:tracePt t="77874" x="2127250" y="4743450"/>
          <p14:tracePt t="77880" x="2152650" y="4743450"/>
          <p14:tracePt t="77889" x="2178050" y="4692650"/>
          <p14:tracePt t="77895" x="2216150" y="4618038"/>
          <p14:tracePt t="77904" x="2252663" y="4554538"/>
          <p14:tracePt t="77915" x="2290763" y="4430713"/>
          <p14:tracePt t="77922" x="2365375" y="4292600"/>
          <p14:tracePt t="77931" x="2378075" y="4167188"/>
          <p14:tracePt t="77934" x="2416175" y="4029075"/>
          <p14:tracePt t="77944" x="2465388" y="3892550"/>
          <p14:tracePt t="77955" x="2490788" y="3729038"/>
          <p14:tracePt t="77960" x="2528888" y="3590925"/>
          <p14:tracePt t="77973" x="2565400" y="3429000"/>
          <p14:tracePt t="77974" x="2616200" y="3267075"/>
          <p14:tracePt t="77985" x="2628900" y="3165475"/>
          <p14:tracePt t="77994" x="2628900" y="3065463"/>
          <p14:tracePt t="78001" x="2654300" y="2978150"/>
          <p14:tracePt t="78011" x="2654300" y="2916238"/>
          <p14:tracePt t="78015" x="2654300" y="2865438"/>
          <p14:tracePt t="78024" x="2654300" y="2816225"/>
          <p14:tracePt t="78037" x="2654300" y="2778125"/>
          <p14:tracePt t="78041" x="2654300" y="2752725"/>
          <p14:tracePt t="78050" x="2654300" y="2728913"/>
          <p14:tracePt t="78066" x="2654300" y="2703513"/>
          <p14:tracePt t="78080" x="2654300" y="2678113"/>
          <p14:tracePt t="78106" x="2654300" y="2652713"/>
          <p14:tracePt t="78121" x="2641600" y="2640013"/>
          <p14:tracePt t="78146" x="2616200" y="2616200"/>
          <p14:tracePt t="78173" x="2603500" y="2603500"/>
          <p14:tracePt t="78177" x="2603500" y="2590800"/>
          <p14:tracePt t="78186" x="2590800" y="2590800"/>
          <p14:tracePt t="78196" x="2578100" y="2565400"/>
          <p14:tracePt t="78202" x="2578100" y="2540000"/>
          <p14:tracePt t="78212" x="2565400" y="2516188"/>
          <p14:tracePt t="78217" x="2541588" y="2503488"/>
          <p14:tracePt t="78228" x="2541588" y="2478088"/>
          <p14:tracePt t="78239" x="2541588" y="2452688"/>
          <p14:tracePt t="78242" x="2516188" y="2403475"/>
          <p14:tracePt t="78253" x="2503488" y="2378075"/>
          <p14:tracePt t="78259" x="2503488" y="2352675"/>
          <p14:tracePt t="78268" x="2503488" y="2278063"/>
          <p14:tracePt t="78278" x="2490788" y="2252663"/>
          <p14:tracePt t="78283" x="2490788" y="2190750"/>
          <p14:tracePt t="78293" x="2490788" y="2152650"/>
          <p14:tracePt t="78299" x="2478088" y="2127250"/>
          <p14:tracePt t="78309" x="2478088" y="2078038"/>
          <p14:tracePt t="78318" x="2465388" y="2052638"/>
          <p14:tracePt t="78323" x="2465388" y="2027238"/>
          <p14:tracePt t="78333" x="2452688" y="1989138"/>
          <p14:tracePt t="78339" x="2452688" y="1965325"/>
          <p14:tracePt t="78348" x="2441575" y="1952625"/>
          <p14:tracePt t="78358" x="2428875" y="1939925"/>
          <p14:tracePt t="78362" x="2428875" y="1914525"/>
          <p14:tracePt t="78378" x="2428875" y="1889125"/>
          <p14:tracePt t="78404" x="2416175" y="1865313"/>
          <p14:tracePt t="78428" x="2416175" y="1852613"/>
          <p14:tracePt t="78475" x="2390775" y="1852613"/>
          <p14:tracePt t="78505" x="2378075" y="1852613"/>
          <p14:tracePt t="78514" x="2352675" y="1839913"/>
          <p14:tracePt t="78544" x="2339975" y="1839913"/>
          <p14:tracePt t="78636" x="2328863" y="1839913"/>
          <p14:tracePt t="78646" x="2316163" y="1839913"/>
          <p14:tracePt t="84109" x="2328863" y="1827213"/>
          <p14:tracePt t="84119" x="2365375" y="1801813"/>
          <p14:tracePt t="84129" x="2441575" y="1727200"/>
          <p14:tracePt t="84132" x="2465388" y="1689100"/>
          <p14:tracePt t="84143" x="2554288" y="1627188"/>
          <p14:tracePt t="84149" x="2628900" y="1576388"/>
          <p14:tracePt t="84158" x="2690813" y="1539875"/>
          <p14:tracePt t="84168" x="2754313" y="1514475"/>
          <p14:tracePt t="84175" x="2841625" y="1476375"/>
          <p14:tracePt t="84185" x="2916238" y="1463675"/>
          <p14:tracePt t="84188" x="3003550" y="1439863"/>
          <p14:tracePt t="84198" x="3092450" y="1439863"/>
          <p14:tracePt t="84209" x="3205163" y="1439863"/>
          <p14:tracePt t="84214" x="3317875" y="1439863"/>
          <p14:tracePt t="84224" x="3429000" y="1439863"/>
          <p14:tracePt t="84229" x="3567113" y="1439863"/>
          <p14:tracePt t="84240" x="3730625" y="1439863"/>
          <p14:tracePt t="84250" x="3943350" y="1439863"/>
          <p14:tracePt t="84254" x="4117975" y="1389063"/>
          <p14:tracePt t="84265" x="4318000" y="1339850"/>
          <p14:tracePt t="84271" x="4506913" y="1238250"/>
          <p14:tracePt t="84280" x="4756150" y="1138238"/>
          <p14:tracePt t="84296" x="5219700" y="763588"/>
          <p14:tracePt t="84305" x="5394325" y="525463"/>
          <p14:tracePt t="84311" x="5445125" y="400050"/>
          <p14:tracePt t="84320" x="5445125" y="387350"/>
          <p14:tracePt t="84881" x="5445125" y="400050"/>
          <p14:tracePt t="84891" x="5370513" y="512763"/>
          <p14:tracePt t="84895" x="5319713" y="625475"/>
          <p14:tracePt t="84904" x="5281613" y="638175"/>
          <p14:tracePt t="85173" x="5281613" y="650875"/>
          <p14:tracePt t="85179" x="5270500" y="676275"/>
          <p14:tracePt t="85188" x="5232400" y="712788"/>
          <p14:tracePt t="85198" x="5207000" y="750888"/>
          <p14:tracePt t="85202" x="5157788" y="812800"/>
          <p14:tracePt t="85213" x="5106988" y="863600"/>
          <p14:tracePt t="85219" x="5068888" y="901700"/>
          <p14:tracePt t="85229" x="5032375" y="950913"/>
          <p14:tracePt t="85238" x="4981575" y="1025525"/>
          <p14:tracePt t="85243" x="4956175" y="1050925"/>
          <p14:tracePt t="85253" x="4932363" y="1114425"/>
          <p14:tracePt t="85258" x="4894263" y="1163638"/>
          <p14:tracePt t="85268" x="4856163" y="1238250"/>
          <p14:tracePt t="85279" x="4819650" y="1289050"/>
          <p14:tracePt t="85282" x="4794250" y="1327150"/>
          <p14:tracePt t="85292" x="4756150" y="1389063"/>
          <p14:tracePt t="85298" x="4694238" y="1427163"/>
          <p14:tracePt t="85309" x="4643438" y="1439863"/>
          <p14:tracePt t="85319" x="4594225" y="1476375"/>
          <p14:tracePt t="85324" x="4518025" y="1514475"/>
          <p14:tracePt t="85335" x="4468813" y="1539875"/>
          <p14:tracePt t="85338" x="4430713" y="1539875"/>
          <p14:tracePt t="85349" x="4368800" y="1576388"/>
          <p14:tracePt t="85358" x="4343400" y="1601788"/>
          <p14:tracePt t="85364" x="4294188" y="1614488"/>
          <p14:tracePt t="85375" x="4230688" y="1627188"/>
          <p14:tracePt t="85379" x="4217988" y="1627188"/>
          <p14:tracePt t="85388" x="4205288" y="1627188"/>
          <p14:tracePt t="85401" x="4192588" y="1627188"/>
          <p14:tracePt t="85405" x="4192588" y="1639888"/>
          <p14:tracePt t="85455" x="4168775" y="1639888"/>
          <p14:tracePt t="85475" x="4156075" y="1639888"/>
          <p14:tracePt t="85481" x="4130675" y="1639888"/>
          <p14:tracePt t="85490" x="4092575" y="1639888"/>
          <p14:tracePt t="85495" x="4068763" y="1639888"/>
          <p14:tracePt t="85504" x="4056063" y="1639888"/>
          <p14:tracePt t="85516" x="4030663" y="1652588"/>
          <p14:tracePt t="85520" x="4005263" y="1652588"/>
          <p14:tracePt t="85530" x="3979863" y="1663700"/>
          <p14:tracePt t="85537" x="3956050" y="1663700"/>
          <p14:tracePt t="85547" x="3930650" y="1689100"/>
          <p14:tracePt t="85556" x="3905250" y="1689100"/>
          <p14:tracePt t="85561" x="3879850" y="1689100"/>
          <p14:tracePt t="85571" x="3830638" y="1714500"/>
          <p14:tracePt t="85597" x="3817938" y="1714500"/>
          <p14:tracePt t="85601" x="3805238" y="1714500"/>
          <p14:tracePt t="85613" x="3792538" y="1714500"/>
          <p14:tracePt t="85617" x="3779838" y="1714500"/>
          <p14:tracePt t="85627" x="3756025" y="1714500"/>
          <p14:tracePt t="85636" x="3730625" y="1714500"/>
          <p14:tracePt t="85643" x="3705225" y="1727200"/>
          <p14:tracePt t="85653" x="3679825" y="1727200"/>
          <p14:tracePt t="85657" x="3630613" y="1739900"/>
          <p14:tracePt t="85666" x="3579813" y="1752600"/>
          <p14:tracePt t="85676" x="3541713" y="1776413"/>
          <p14:tracePt t="85682" x="3492500" y="1789113"/>
          <p14:tracePt t="85692" x="3417888" y="1814513"/>
          <p14:tracePt t="85697" x="3341688" y="1814513"/>
          <p14:tracePt t="85706" x="3292475" y="1839913"/>
          <p14:tracePt t="85717" x="3205163" y="1852613"/>
          <p14:tracePt t="85723" x="3141663" y="1889125"/>
          <p14:tracePt t="85733" x="3092450" y="1889125"/>
          <p14:tracePt t="85737" x="3016250" y="1914525"/>
          <p14:tracePt t="85747" x="2967038" y="1927225"/>
          <p14:tracePt t="85756" x="2928938" y="1952625"/>
          <p14:tracePt t="85763" x="2903538" y="1952625"/>
          <p14:tracePt t="85773" x="2854325" y="1952625"/>
          <p14:tracePt t="85780" x="2816225" y="1952625"/>
          <p14:tracePt t="85788" x="2741613" y="1965325"/>
          <p14:tracePt t="85798" x="2690813" y="1978025"/>
          <p14:tracePt t="85803" x="2616200" y="1989138"/>
          <p14:tracePt t="85813" x="2541588" y="2014538"/>
          <p14:tracePt t="85819" x="2465388" y="2052638"/>
          <p14:tracePt t="85830" x="2416175" y="2052638"/>
          <p14:tracePt t="85839" x="2365375" y="2052638"/>
          <p14:tracePt t="85843" x="2339975" y="2052638"/>
          <p14:tracePt t="85852" x="2316163" y="2065338"/>
          <p14:tracePt t="85858" x="2290763" y="2065338"/>
          <p14:tracePt t="85868" x="2252663" y="2078038"/>
          <p14:tracePt t="85879" x="2228850" y="2078038"/>
          <p14:tracePt t="85884" x="2203450" y="2078038"/>
          <p14:tracePt t="85894" x="2178050" y="2078038"/>
          <p14:tracePt t="85898" x="2165350" y="2078038"/>
          <p14:tracePt t="85909" x="2139950" y="2078038"/>
          <p14:tracePt t="85918" x="2103438" y="2078038"/>
          <p14:tracePt t="85934" x="2090738" y="2078038"/>
          <p14:tracePt t="85939" x="2052638" y="2078038"/>
          <p14:tracePt t="85961" x="2027238" y="2078038"/>
          <p14:tracePt t="85964" x="2003425" y="2078038"/>
          <p14:tracePt t="85981" x="1965325" y="2052638"/>
          <p14:tracePt t="85991" x="1952625" y="2052638"/>
          <p14:tracePt t="86001" x="1952625" y="2039938"/>
          <p14:tracePt t="86005" x="1939925" y="2039938"/>
          <p14:tracePt t="86014" x="1939925" y="2027238"/>
          <p14:tracePt t="86054" x="1939925" y="2014538"/>
          <p14:tracePt t="86130" x="1927225" y="2001838"/>
          <p14:tracePt t="86160" x="1927225" y="1989138"/>
          <p14:tracePt t="86186" x="1927225" y="1978025"/>
          <p14:tracePt t="86197" x="1939925" y="1965325"/>
          <p14:tracePt t="86213" x="1952625" y="1939925"/>
          <p14:tracePt t="86217" x="1952625" y="1914525"/>
          <p14:tracePt t="86226" x="1978025" y="1901825"/>
          <p14:tracePt t="86243" x="2003425" y="1865313"/>
          <p14:tracePt t="86256" x="2014538" y="1865313"/>
          <p14:tracePt t="86267" x="2027238" y="1852613"/>
          <p14:tracePt t="86283" x="2052638" y="1839913"/>
          <p14:tracePt t="86307" x="2065338" y="1839913"/>
          <p14:tracePt t="86322" x="2078038" y="1839913"/>
          <p14:tracePt t="86343" x="2090738" y="1839913"/>
          <p14:tracePt t="86373" x="2103438" y="1827213"/>
          <p14:tracePt t="86398" x="2116138" y="1827213"/>
          <p14:tracePt t="86419" x="2127250" y="1827213"/>
          <p14:tracePt t="86438" x="2139950" y="1827213"/>
          <p14:tracePt t="86445" x="2152650" y="1814513"/>
          <p14:tracePt t="86484" x="2165350" y="1814513"/>
          <p14:tracePt t="86514" x="2178050" y="1814513"/>
          <p14:tracePt t="86539" x="2190750" y="1814513"/>
          <p14:tracePt t="86555" x="2216150" y="1814513"/>
          <p14:tracePt t="86574" x="2228850" y="1814513"/>
          <p14:tracePt t="86581" x="2252663" y="1814513"/>
          <p14:tracePt t="86590" x="2265363" y="1814513"/>
          <p14:tracePt t="86595" x="2290763" y="1814513"/>
          <p14:tracePt t="86604" x="2303463" y="1814513"/>
          <p14:tracePt t="86615" x="2328863" y="1814513"/>
          <p14:tracePt t="86620" x="2352675" y="1814513"/>
          <p14:tracePt t="86631" x="2365375" y="1814513"/>
          <p14:tracePt t="86635" x="2378075" y="1814513"/>
          <p14:tracePt t="86644" x="2403475" y="1814513"/>
          <p14:tracePt t="86656" x="2416175" y="1814513"/>
          <p14:tracePt t="86660" x="2428875" y="1814513"/>
          <p14:tracePt t="86671" x="2441575" y="1814513"/>
          <p14:tracePt t="86676" x="2452688" y="1814513"/>
          <p14:tracePt t="86697" x="2465388" y="1814513"/>
          <p14:tracePt t="86701" x="2490788" y="1789113"/>
          <p14:tracePt t="86737" x="2503488" y="1776413"/>
          <p14:tracePt t="86762" x="2516188" y="1765300"/>
          <p14:tracePt t="86777" x="2528888" y="1752600"/>
          <p14:tracePt t="86802" x="2541588" y="1739900"/>
          <p14:tracePt t="86817" x="2554288" y="1727200"/>
          <p14:tracePt t="86827" x="2565400" y="1714500"/>
          <p14:tracePt t="86832" x="2578100" y="1701800"/>
          <p14:tracePt t="98195" x="2590800" y="1689100"/>
          <p14:tracePt t="98204" x="2754313" y="1676400"/>
          <p14:tracePt t="98211" x="3003550" y="1601788"/>
          <p14:tracePt t="98220" x="3154363" y="1601788"/>
          <p14:tracePt t="98230" x="3567113" y="1539875"/>
          <p14:tracePt t="98236" x="4117975" y="1601788"/>
          <p14:tracePt t="98246" x="4143375" y="1601788"/>
          <p14:tracePt t="98886" x="4230688" y="1601788"/>
          <p14:tracePt t="98891" x="4318000" y="1601788"/>
          <p14:tracePt t="98900" x="4430713" y="1601788"/>
          <p14:tracePt t="98910" x="4443413" y="1601788"/>
          <p14:tracePt t="98977" x="4430713" y="1601788"/>
          <p14:tracePt t="98983" x="4368800" y="1601788"/>
          <p14:tracePt t="98993" x="4294188" y="1601788"/>
          <p14:tracePt t="98996" x="4205288" y="1552575"/>
          <p14:tracePt t="99006" x="4156075" y="1450975"/>
          <p14:tracePt t="99016" x="4092575" y="1376363"/>
          <p14:tracePt t="99254" x="4092575" y="1389063"/>
          <p14:tracePt t="99264" x="4056063" y="1450975"/>
          <p14:tracePt t="99275" x="4017963" y="1501775"/>
          <p14:tracePt t="99305" x="4005263" y="1501775"/>
          <p14:tracePt t="99320" x="3992563" y="1527175"/>
          <p14:tracePt t="99331" x="3956050" y="1576388"/>
          <p14:tracePt t="99340" x="3930650" y="1614488"/>
          <p14:tracePt t="99345" x="3892550" y="1676400"/>
          <p14:tracePt t="99356" x="3843338" y="1714500"/>
          <p14:tracePt t="99360" x="3817938" y="1752600"/>
          <p14:tracePt t="99370" x="3792538" y="1789113"/>
          <p14:tracePt t="99380" x="3779838" y="1827213"/>
          <p14:tracePt t="99387" x="3767138" y="1852613"/>
          <p14:tracePt t="99396" x="3756025" y="1901825"/>
          <p14:tracePt t="99401" x="3730625" y="1952625"/>
          <p14:tracePt t="99411" x="3705225" y="2001838"/>
          <p14:tracePt t="99420" x="3679825" y="2039938"/>
          <p14:tracePt t="99428" x="3667125" y="2052638"/>
          <p14:tracePt t="99436" x="3630613" y="2089150"/>
          <p14:tracePt t="99440" x="3605213" y="2139950"/>
          <p14:tracePt t="99450" x="3592513" y="2152650"/>
          <p14:tracePt t="99461" x="3579813" y="2178050"/>
          <p14:tracePt t="99628" x="3567113" y="2178050"/>
          <p14:tracePt t="99632" x="3554413" y="2178050"/>
          <p14:tracePt t="99643" x="3541713" y="2178050"/>
          <p14:tracePt t="99652" x="3517900" y="2165350"/>
          <p14:tracePt t="99659" x="3517900" y="2152650"/>
          <p14:tracePt t="99668" x="3505200" y="2152650"/>
          <p14:tracePt t="99672" x="3454400" y="2152650"/>
          <p14:tracePt t="99682" x="3417888" y="2127250"/>
          <p14:tracePt t="99693" x="3379788" y="2114550"/>
          <p14:tracePt t="99699" x="3354388" y="2114550"/>
          <p14:tracePt t="99709" x="3317875" y="2101850"/>
          <p14:tracePt t="99713" x="3305175" y="2089150"/>
          <p14:tracePt t="99722" x="3267075" y="2078038"/>
          <p14:tracePt t="99732" x="3254375" y="2078038"/>
          <p14:tracePt t="99739" x="3228975" y="2078038"/>
          <p14:tracePt t="99755" x="3205163" y="2065338"/>
          <p14:tracePt t="99764" x="3179763" y="2065338"/>
          <p14:tracePt t="99774" x="3154363" y="2065338"/>
          <p14:tracePt t="99778" x="3128963" y="2052638"/>
          <p14:tracePt t="99789" x="3103563" y="2052638"/>
          <p14:tracePt t="99794" x="3079750" y="2052638"/>
          <p14:tracePt t="99804" x="3067050" y="2052638"/>
          <p14:tracePt t="99814" x="3041650" y="2052638"/>
          <p14:tracePt t="99818" x="3016250" y="2039938"/>
          <p14:tracePt t="99829" x="2992438" y="2039938"/>
          <p14:tracePt t="99835" x="2967038" y="2039938"/>
          <p14:tracePt t="99844" x="2941638" y="2014538"/>
          <p14:tracePt t="99854" x="2916238" y="2014538"/>
          <p14:tracePt t="99861" x="2890838" y="2014538"/>
          <p14:tracePt t="99871" x="2879725" y="2014538"/>
          <p14:tracePt t="99875" x="2854325" y="2014538"/>
          <p14:tracePt t="99884" x="2841625" y="1989138"/>
          <p14:tracePt t="99894" x="2816225" y="1989138"/>
          <p14:tracePt t="99901" x="2803525" y="1989138"/>
          <p14:tracePt t="99911" x="2778125" y="1978025"/>
          <p14:tracePt t="99927" x="2767013" y="1965325"/>
          <p14:tracePt t="99937" x="2754313" y="1965325"/>
          <p14:tracePt t="99941" x="2754313" y="1952625"/>
          <p14:tracePt t="99950" x="2741613" y="1939925"/>
          <p14:tracePt t="99957" x="2716213" y="1927225"/>
          <p14:tracePt t="99977" x="2690813" y="1901825"/>
          <p14:tracePt t="99980" x="2678113" y="1889125"/>
          <p14:tracePt t="99990" x="2667000" y="1876425"/>
          <p14:tracePt t="99996" x="2628900" y="1865313"/>
          <p14:tracePt t="100006" x="2603500" y="1839913"/>
          <p14:tracePt t="100016" x="2590800" y="1814513"/>
          <p14:tracePt t="100020" x="2578100" y="1801813"/>
          <p14:tracePt t="100030" x="2541588" y="1776413"/>
          <p14:tracePt t="100036" x="2516188" y="1752600"/>
          <p14:tracePt t="100046" x="2503488" y="1727200"/>
          <p14:tracePt t="100056" x="2478088" y="1701800"/>
          <p14:tracePt t="100071" x="2452688" y="1676400"/>
          <p14:tracePt t="100077" x="2452688" y="1663700"/>
          <p14:tracePt t="100086" x="2441575" y="1652588"/>
          <p14:tracePt t="100096" x="2428875" y="1639888"/>
          <p14:tracePt t="100103" x="2416175" y="1627188"/>
          <p14:tracePt t="100112" x="2416175" y="1614488"/>
          <p14:tracePt t="100116" x="2403475" y="1614488"/>
          <p14:tracePt t="100127" x="2390775" y="1601788"/>
          <p14:tracePt t="100144" x="2378075" y="1576388"/>
          <p14:tracePt t="100156" x="2365375" y="1563688"/>
          <p14:tracePt t="100178" x="2365375" y="1552575"/>
          <p14:tracePt t="100182" x="2365375" y="1539875"/>
          <p14:tracePt t="100193" x="2352675" y="1539875"/>
          <p14:tracePt t="100198" x="2339975" y="1527175"/>
          <p14:tracePt t="100567" x="2339975" y="1514475"/>
          <p14:tracePt t="100590" x="2352675" y="1514475"/>
          <p14:tracePt t="100616" x="2365375" y="1514475"/>
          <p14:tracePt t="100676" x="2378075" y="1514475"/>
          <p14:tracePt t="100693" x="2390775" y="1514475"/>
          <p14:tracePt t="100702" x="2403475" y="1514475"/>
          <p14:tracePt t="100706" x="2416175" y="1539875"/>
          <p14:tracePt t="100716" x="2428875" y="1539875"/>
          <p14:tracePt t="100727" x="2465388" y="1552575"/>
          <p14:tracePt t="100733" x="2490788" y="1563688"/>
          <p14:tracePt t="100744" x="2516188" y="1576388"/>
          <p14:tracePt t="100747" x="2541588" y="1589088"/>
          <p14:tracePt t="100756" x="2565400" y="1601788"/>
          <p14:tracePt t="100768" x="2616200" y="1627188"/>
          <p14:tracePt t="100773" x="2654300" y="1627188"/>
          <p14:tracePt t="100782" x="2690813" y="1639888"/>
          <p14:tracePt t="100788" x="2703513" y="1652588"/>
          <p14:tracePt t="100798" x="2728913" y="1663700"/>
          <p14:tracePt t="100808" x="2767013" y="1676400"/>
          <p14:tracePt t="100812" x="2778125" y="1689100"/>
          <p14:tracePt t="100822" x="2816225" y="1701800"/>
          <p14:tracePt t="100828" x="2841625" y="1714500"/>
          <p14:tracePt t="100838" x="2854325" y="1714500"/>
          <p14:tracePt t="100848" x="2879725" y="1727200"/>
          <p14:tracePt t="100852" x="2890838" y="1727200"/>
          <p14:tracePt t="100863" x="2903538" y="1739900"/>
          <p14:tracePt t="100879" x="2916238" y="1739900"/>
          <p14:tracePt t="100889" x="2928938" y="1752600"/>
          <p14:tracePt t="100905" x="2928938" y="1765300"/>
          <p14:tracePt t="100938" x="2941638" y="1765300"/>
          <p14:tracePt t="101024" x="2928938" y="1765300"/>
          <p14:tracePt t="101030" x="2890838" y="1776413"/>
          <p14:tracePt t="101041" x="2890838" y="1789113"/>
          <p14:tracePt t="101045" x="2854325" y="1801813"/>
          <p14:tracePt t="101064" x="2841625" y="1814513"/>
          <p14:tracePt t="101070" x="2816225" y="1814513"/>
          <p14:tracePt t="101080" x="2803525" y="1827213"/>
          <p14:tracePt t="101084" x="2790825" y="1827213"/>
          <p14:tracePt t="101095" x="2767013" y="1827213"/>
          <p14:tracePt t="101104" x="2728913" y="1827213"/>
          <p14:tracePt t="101111" x="2703513" y="1827213"/>
          <p14:tracePt t="101120" x="2678113" y="1839913"/>
          <p14:tracePt t="101128" x="2628900" y="1839913"/>
          <p14:tracePt t="101137" x="2603500" y="1839913"/>
          <p14:tracePt t="101147" x="2565400" y="1839913"/>
          <p14:tracePt t="101150" x="2541588" y="1839913"/>
          <p14:tracePt t="101160" x="2516188" y="1839913"/>
          <p14:tracePt t="101166" x="2452688" y="1839913"/>
          <p14:tracePt t="101177" x="2378075" y="1839913"/>
          <p14:tracePt t="101186" x="2316163" y="1839913"/>
          <p14:tracePt t="101190" x="2265363" y="1839913"/>
          <p14:tracePt t="101201" x="2190750" y="1839913"/>
          <p14:tracePt t="101207" x="2152650" y="1839913"/>
          <p14:tracePt t="101216" x="2090738" y="1839913"/>
          <p14:tracePt t="101227" x="2065338" y="1839913"/>
          <p14:tracePt t="101232" x="2039938" y="1839913"/>
          <p14:tracePt t="101243" x="2014538" y="1839913"/>
          <p14:tracePt t="101246" x="1978025" y="1839913"/>
          <p14:tracePt t="101256" x="1952625" y="1839913"/>
          <p14:tracePt t="101266" x="1927225" y="1839913"/>
          <p14:tracePt t="101272" x="1903413" y="1814513"/>
          <p14:tracePt t="101282" x="1890713" y="1801813"/>
          <p14:tracePt t="101286" x="1865313" y="1801813"/>
          <p14:tracePt t="101296" x="1865313" y="1789113"/>
          <p14:tracePt t="101307" x="1827213" y="1789113"/>
          <p14:tracePt t="101323" x="1801813" y="1776413"/>
          <p14:tracePt t="101329" x="1765300" y="1752600"/>
          <p14:tracePt t="101348" x="1752600" y="1739900"/>
          <p14:tracePt t="101352" x="1739900" y="1727200"/>
          <p14:tracePt t="101362" x="1727200" y="1727200"/>
          <p14:tracePt t="101484" x="1727200" y="1714500"/>
          <p14:tracePt t="101495" x="1727200" y="1701800"/>
          <p14:tracePt t="101504" x="1790700" y="1689100"/>
          <p14:tracePt t="101508" x="1827213" y="1689100"/>
          <p14:tracePt t="101518" x="1878013" y="1689100"/>
          <p14:tracePt t="101524" x="1914525" y="1676400"/>
          <p14:tracePt t="101535" x="1978025" y="1676400"/>
          <p14:tracePt t="101545" x="2039938" y="1676400"/>
          <p14:tracePt t="101548" x="2103438" y="1676400"/>
          <p14:tracePt t="101558" x="2165350" y="1676400"/>
          <p14:tracePt t="101565" x="2203450" y="1676400"/>
          <p14:tracePt t="101575" x="2265363" y="1676400"/>
          <p14:tracePt t="101584" x="2316163" y="1676400"/>
          <p14:tracePt t="101590" x="2390775" y="1676400"/>
          <p14:tracePt t="101601" x="2416175" y="1676400"/>
          <p14:tracePt t="101615" x="2441575" y="1676400"/>
          <p14:tracePt t="101624" x="2465388" y="1676400"/>
          <p14:tracePt t="101630" x="2490788" y="1676400"/>
          <p14:tracePt t="101641" x="2516188" y="1676400"/>
          <p14:tracePt t="101654" x="2541588" y="1676400"/>
          <p14:tracePt t="101670" x="2565400" y="1701800"/>
          <p14:tracePt t="101707" x="2578100" y="1701800"/>
          <p14:tracePt t="101710" x="2590800" y="1714500"/>
          <p14:tracePt t="101720" x="2603500" y="1714500"/>
          <p14:tracePt t="101796" x="2616200" y="1727200"/>
          <p14:tracePt t="101816" x="2616200" y="1739900"/>
          <p14:tracePt t="101826" x="2616200" y="1752600"/>
          <p14:tracePt t="101837" x="2603500" y="1776413"/>
          <p14:tracePt t="101852" x="2565400" y="1776413"/>
          <p14:tracePt t="101856" x="2554288" y="1789113"/>
          <p14:tracePt t="101867" x="2554288" y="1801813"/>
          <p14:tracePt t="101877" x="2528888" y="1801813"/>
          <p14:tracePt t="101883" x="2516188" y="1814513"/>
          <p14:tracePt t="101892" x="2503488" y="1814513"/>
          <p14:tracePt t="101918" x="2490788" y="1814513"/>
          <p14:tracePt t="101932" x="2478088" y="1814513"/>
          <p14:tracePt t="101938" x="2465388" y="1814513"/>
          <p14:tracePt t="101948" x="2452688" y="1814513"/>
          <p14:tracePt t="101963" x="2441575" y="1814513"/>
          <p14:tracePt t="101980" x="2428875" y="1814513"/>
          <p14:tracePt t="101988" x="2416175" y="1814513"/>
          <p14:tracePt t="102018" x="2390775" y="1814513"/>
          <p14:tracePt t="102286" x="2390775" y="1801813"/>
          <p14:tracePt t="102311" x="2403475" y="1801813"/>
          <p14:tracePt t="102326" x="2416175" y="1801813"/>
          <p14:tracePt t="102350" x="2428875" y="1801813"/>
          <p14:tracePt t="102356" x="2465388" y="1801813"/>
          <p14:tracePt t="102392" x="2478088" y="1801813"/>
          <p14:tracePt t="102396" x="2490788" y="1801813"/>
          <p14:tracePt t="102406" x="2503488" y="1801813"/>
          <p14:tracePt t="102416" x="2516188" y="1801813"/>
          <p14:tracePt t="102432" x="2541588" y="1801813"/>
          <p14:tracePt t="102436" x="2554288" y="1801813"/>
          <p14:tracePt t="102463" x="2578100" y="1801813"/>
          <p14:tracePt t="102486" x="2590800" y="1801813"/>
          <p14:tracePt t="102502" x="2603500" y="1801813"/>
          <p14:tracePt t="102513" x="2616200" y="1801813"/>
          <p14:tracePt t="102538" x="2628900" y="1801813"/>
          <p14:tracePt t="102542" x="2628900" y="1789113"/>
          <p14:tracePt t="102553" x="2641600" y="1789113"/>
          <p14:tracePt t="102579" x="2654300" y="1789113"/>
          <p14:tracePt t="102603" x="2667000" y="1789113"/>
          <p14:tracePt t="102629" x="2678113" y="1776413"/>
          <p14:tracePt t="102679" x="2690813" y="1776413"/>
          <p14:tracePt t="103924" x="2703513" y="1776413"/>
          <p14:tracePt t="103945" x="2716213" y="1776413"/>
          <p14:tracePt t="103965" x="2728913" y="1776413"/>
          <p14:tracePt t="103984" x="2741613" y="1776413"/>
          <p14:tracePt t="104040" x="2754313" y="1776413"/>
          <p14:tracePt t="104187" x="2767013" y="1776413"/>
          <p14:tracePt t="104203" x="2778125" y="1776413"/>
          <p14:tracePt t="104272" x="2790825" y="1776413"/>
          <p14:tracePt t="104335" x="2803525" y="1776413"/>
          <p14:tracePt t="104358" x="2816225" y="1776413"/>
          <p14:tracePt t="104385" x="2828925" y="1776413"/>
          <p14:tracePt t="104415" x="2841625" y="1776413"/>
          <p14:tracePt t="104481" x="2854325" y="1776413"/>
          <p14:tracePt t="104494" x="2867025" y="1776413"/>
          <p14:tracePt t="104510" x="2890838" y="1776413"/>
          <p14:tracePt t="104531" x="2903538" y="1776413"/>
          <p14:tracePt t="104534" x="2928938" y="1776413"/>
          <p14:tracePt t="104544" x="2941638" y="1776413"/>
          <p14:tracePt t="104550" x="2954338" y="1776413"/>
          <p14:tracePt t="104560" x="2979738" y="1776413"/>
          <p14:tracePt t="104570" x="2992438" y="1776413"/>
          <p14:tracePt t="104577" x="3003550" y="1776413"/>
          <p14:tracePt t="104586" x="3016250" y="1776413"/>
          <p14:tracePt t="104590" x="3028950" y="1776413"/>
          <p14:tracePt t="104617" x="3054350" y="1776413"/>
          <p14:tracePt t="104651" x="3067050" y="1776413"/>
          <p14:tracePt t="104676" x="3079750" y="1776413"/>
          <p14:tracePt t="104692" x="3092450" y="1776413"/>
          <p14:tracePt t="104733" x="3103563" y="1776413"/>
          <p14:tracePt t="105555" x="3116263" y="1776413"/>
          <p14:tracePt t="105661" x="3141663" y="1776413"/>
          <p14:tracePt t="105694" x="3154363" y="1776413"/>
          <p14:tracePt t="105711" x="3167063" y="1776413"/>
          <p14:tracePt t="105726" x="3192463" y="1776413"/>
          <p14:tracePt t="105750" x="3205163" y="1776413"/>
          <p14:tracePt t="105776" x="3216275" y="1776413"/>
          <p14:tracePt t="105816" x="3228975" y="1776413"/>
          <p14:tracePt t="105833" x="3241675" y="1776413"/>
          <p14:tracePt t="105836" x="3254375" y="1776413"/>
          <p14:tracePt t="105862" x="3279775" y="1776413"/>
          <p14:tracePt t="105883" x="3292475" y="1776413"/>
          <p14:tracePt t="105887" x="3305175" y="1776413"/>
          <p14:tracePt t="105906" x="3317875" y="1776413"/>
          <p14:tracePt t="105923" x="3341688" y="1776413"/>
          <p14:tracePt t="105949" x="3354388" y="1776413"/>
          <p14:tracePt t="105963" x="3379788" y="1776413"/>
          <p14:tracePt t="106613" x="3379788" y="1765300"/>
          <p14:tracePt t="106655" x="3379788" y="1752600"/>
          <p14:tracePt t="106664" x="3367088" y="1752600"/>
          <p14:tracePt t="106668" x="3354388" y="1752600"/>
          <p14:tracePt t="106678" x="3317875" y="1739900"/>
          <p14:tracePt t="106684" x="3292475" y="1739900"/>
          <p14:tracePt t="106695" x="3267075" y="1727200"/>
          <p14:tracePt t="106704" x="3241675" y="1727200"/>
          <p14:tracePt t="106708" x="3205163" y="1714500"/>
          <p14:tracePt t="106718" x="3179763" y="1714500"/>
          <p14:tracePt t="106724" x="3141663" y="1714500"/>
          <p14:tracePt t="106734" x="3116263" y="1714500"/>
          <p14:tracePt t="106745" x="3079750" y="1701800"/>
          <p14:tracePt t="106751" x="3067050" y="1701800"/>
          <p14:tracePt t="106761" x="3028950" y="1701800"/>
          <p14:tracePt t="106765" x="3016250" y="1701800"/>
          <p14:tracePt t="106774" x="2979738" y="1676400"/>
          <p14:tracePt t="106784" x="2954338" y="1676400"/>
          <p14:tracePt t="106790" x="2903538" y="1676400"/>
          <p14:tracePt t="106801" x="2867025" y="1663700"/>
          <p14:tracePt t="106805" x="2841625" y="1663700"/>
          <p14:tracePt t="106815" x="2790825" y="1663700"/>
          <p14:tracePt t="106824" x="2754313" y="1652588"/>
          <p14:tracePt t="106830" x="2716213" y="1652588"/>
          <p14:tracePt t="106840" x="2678113" y="1639888"/>
          <p14:tracePt t="106844" x="2654300" y="1639888"/>
          <p14:tracePt t="106854" x="2616200" y="1639888"/>
          <p14:tracePt t="106864" x="2565400" y="1614488"/>
          <p14:tracePt t="106880" x="2528888" y="1614488"/>
          <p14:tracePt t="106884" x="2516188" y="1614488"/>
          <p14:tracePt t="106896" x="2503488" y="1614488"/>
          <p14:tracePt t="106906" x="2490788" y="1614488"/>
          <p14:tracePt t="106920" x="2478088" y="1614488"/>
          <p14:tracePt t="106951" x="2465388" y="1614488"/>
          <p14:tracePt t="107013" x="2465388" y="1627188"/>
          <p14:tracePt t="107026" x="2465388" y="1639888"/>
          <p14:tracePt t="107036" x="2465388" y="1663700"/>
          <p14:tracePt t="107042" x="2490788" y="1676400"/>
          <p14:tracePt t="107052" x="2490788" y="1701800"/>
          <p14:tracePt t="107062" x="2503488" y="1714500"/>
          <p14:tracePt t="107067" x="2528888" y="1739900"/>
          <p14:tracePt t="107076" x="2554288" y="1765300"/>
          <p14:tracePt t="107084" x="2565400" y="1776413"/>
          <p14:tracePt t="107092" x="2590800" y="1801813"/>
          <p14:tracePt t="107102" x="2603500" y="1814513"/>
          <p14:tracePt t="107106" x="2628900" y="1827213"/>
          <p14:tracePt t="107117" x="2654300" y="1839913"/>
          <p14:tracePt t="107122" x="2667000" y="1852613"/>
          <p14:tracePt t="107133" x="2690813" y="1865313"/>
          <p14:tracePt t="107148" x="2703513" y="1865313"/>
          <p14:tracePt t="107158" x="2716213" y="1876425"/>
          <p14:tracePt t="107173" x="2728913" y="1876425"/>
          <p14:tracePt t="107198" x="2741613" y="1876425"/>
          <p14:tracePt t="107268" x="2754313" y="1889125"/>
          <p14:tracePt t="107583" x="2767013" y="1889125"/>
          <p14:tracePt t="107606" x="2767013" y="1876425"/>
          <p14:tracePt t="107623" x="2754313" y="1876425"/>
          <p14:tracePt t="107632" x="2741613" y="1865313"/>
          <p14:tracePt t="107643" x="2741613" y="1852613"/>
          <p14:tracePt t="107646" x="2716213" y="1852613"/>
          <p14:tracePt t="107663" x="2703513" y="1852613"/>
          <p14:tracePt t="107673" x="2690813" y="1852613"/>
          <p14:tracePt t="107682" x="2667000" y="1827213"/>
          <p14:tracePt t="107712" x="2654300" y="1827213"/>
          <p14:tracePt t="107723" x="2641600" y="1827213"/>
          <p14:tracePt t="107769" x="2616200" y="1827213"/>
          <p14:tracePt t="107779" x="2603500" y="1827213"/>
          <p14:tracePt t="107798" x="2590800" y="1827213"/>
          <p14:tracePt t="107868" x="2578100" y="1814513"/>
          <p14:tracePt t="108505" x="2578100" y="1801813"/>
          <p14:tracePt t="108521" x="2590800" y="1801813"/>
          <p14:tracePt t="108530" x="2603500" y="1801813"/>
          <p14:tracePt t="108540" x="2616200" y="1801813"/>
          <p14:tracePt t="108564" x="2641600" y="1801813"/>
          <p14:tracePt t="108617" x="2654300" y="1801813"/>
          <p14:tracePt t="108656" x="2667000" y="1801813"/>
          <p14:tracePt t="108680" x="2678113" y="1801813"/>
          <p14:tracePt t="108696" x="2690813" y="1801813"/>
          <p14:tracePt t="108706" x="2703513" y="1801813"/>
          <p14:tracePt t="108711" x="2716213" y="1801813"/>
          <p14:tracePt t="108727" x="2728913" y="1801813"/>
          <p14:tracePt t="108763" x="2754313" y="1801813"/>
          <p14:tracePt t="108792" x="2767013" y="1801813"/>
          <p14:tracePt t="109058" x="2778125" y="1801813"/>
          <p14:tracePt t="109075" x="2778125" y="1814513"/>
          <p14:tracePt t="109084" x="2778125" y="1839913"/>
          <p14:tracePt t="109100" x="2778125" y="1852613"/>
          <p14:tracePt t="109110" x="2778125" y="1876425"/>
          <p14:tracePt t="109114" x="2778125" y="1889125"/>
          <p14:tracePt t="109124" x="2767013" y="1927225"/>
          <p14:tracePt t="109135" x="2767013" y="1939925"/>
          <p14:tracePt t="109140" x="2754313" y="1978025"/>
          <p14:tracePt t="109151" x="2754313" y="1989138"/>
          <p14:tracePt t="109154" x="2754313" y="2014538"/>
          <p14:tracePt t="109164" x="2754313" y="2027238"/>
          <p14:tracePt t="109176" x="2754313" y="2039938"/>
          <p14:tracePt t="109180" x="2741613" y="2065338"/>
          <p14:tracePt t="109190" x="2741613" y="2078038"/>
          <p14:tracePt t="109196" x="2741613" y="2089150"/>
          <p14:tracePt t="109220" x="2728913" y="2101850"/>
          <p14:tracePt t="109266" x="2728913" y="2114550"/>
          <p14:tracePt t="109281" x="2716213" y="2114550"/>
          <p14:tracePt t="109292" x="2716213" y="2127250"/>
          <p14:tracePt t="109303" x="2703513" y="2139950"/>
          <p14:tracePt t="109604" x="2690813" y="2139950"/>
          <p14:tracePt t="109625" x="2690813" y="2152650"/>
          <p14:tracePt t="109640" x="2678113" y="2152650"/>
          <p14:tracePt t="109740" x="2667000" y="2152650"/>
          <p14:tracePt t="109750" x="2654300" y="2152650"/>
          <p14:tracePt t="109776" x="2641600" y="2152650"/>
          <p14:tracePt t="109781" x="2628900" y="2152650"/>
          <p14:tracePt t="109811" x="2616200" y="2152650"/>
          <p14:tracePt t="109816" x="2603500" y="2165350"/>
          <p14:tracePt t="109847" x="2590800" y="2178050"/>
          <p14:tracePt t="109866" x="2565400" y="2190750"/>
          <p14:tracePt t="109870" x="2541588" y="2190750"/>
          <p14:tracePt t="109880" x="2528888" y="2201863"/>
          <p14:tracePt t="109887" x="2516188" y="2201863"/>
          <p14:tracePt t="109906" x="2503488" y="2214563"/>
          <p14:tracePt t="109913" x="2490788" y="2214563"/>
          <p14:tracePt t="109923" x="2478088" y="2214563"/>
          <p14:tracePt t="109926" x="2465388" y="2227263"/>
          <p14:tracePt t="109947" x="2452688" y="2239963"/>
          <p14:tracePt t="109963" x="2441575" y="2239963"/>
          <p14:tracePt t="109976" x="2428875" y="2239963"/>
          <p14:tracePt t="109987" x="2416175" y="2239963"/>
          <p14:tracePt t="110004" x="2403475" y="2252663"/>
          <p14:tracePt t="110008" x="2390775" y="2252663"/>
          <p14:tracePt t="110019" x="2378075" y="2252663"/>
          <p14:tracePt t="110033" x="2352675" y="2252663"/>
          <p14:tracePt t="110042" x="2328863" y="2278063"/>
          <p14:tracePt t="110049" x="2303463" y="2290763"/>
          <p14:tracePt t="110058" x="2265363" y="2290763"/>
          <p14:tracePt t="110069" x="2252663" y="2303463"/>
          <p14:tracePt t="110073" x="2228850" y="2314575"/>
          <p14:tracePt t="110082" x="2228850" y="2327275"/>
          <p14:tracePt t="110088" x="2203450" y="2327275"/>
          <p14:tracePt t="110098" x="2190750" y="2339975"/>
          <p14:tracePt t="110114" x="2178050" y="2352675"/>
          <p14:tracePt t="110285" x="2165350" y="2352675"/>
          <p14:tracePt t="110294" x="2152650" y="2352675"/>
          <p14:tracePt t="110304" x="2139950" y="2378075"/>
          <p14:tracePt t="110310" x="2127250" y="2378075"/>
          <p14:tracePt t="110327" x="2116138" y="2390775"/>
          <p14:tracePt t="110380" x="2103438" y="2390775"/>
          <p14:tracePt t="110960" x="2116138" y="2390775"/>
          <p14:tracePt t="111178" x="2103438" y="2390775"/>
          <p14:tracePt t="111182" x="2090738" y="2390775"/>
          <p14:tracePt t="111193" x="2065338" y="2414588"/>
          <p14:tracePt t="111208" x="2052638" y="2439988"/>
          <p14:tracePt t="111218" x="2039938" y="2452688"/>
          <p14:tracePt t="111222" x="2014538" y="2478088"/>
          <p14:tracePt t="111233" x="1990725" y="2490788"/>
          <p14:tracePt t="111243" x="1952625" y="2516188"/>
          <p14:tracePt t="111248" x="1903413" y="2540000"/>
          <p14:tracePt t="111262" x="1890713" y="2540000"/>
          <p14:tracePt t="111284" x="1878013" y="2540000"/>
          <p14:tracePt t="111298" x="1865313" y="2540000"/>
          <p14:tracePt t="111314" x="1852613" y="2527300"/>
          <p14:tracePt t="111338" x="1839913" y="2527300"/>
          <p14:tracePt t="111348" x="1827213" y="2516188"/>
          <p14:tracePt t="111420" x="1814513" y="2516188"/>
          <p14:tracePt t="111577" x="1801813" y="2503488"/>
          <p14:tracePt t="111666" x="1814513" y="2503488"/>
          <p14:tracePt t="111676" x="1827213" y="2503488"/>
          <p14:tracePt t="111682" x="1839913" y="2503488"/>
          <p14:tracePt t="111692" x="1878013" y="2478088"/>
          <p14:tracePt t="111702" x="1903413" y="2465388"/>
          <p14:tracePt t="111706" x="1939925" y="2439988"/>
          <p14:tracePt t="111718" x="1965325" y="2439988"/>
          <p14:tracePt t="111722" x="2027238" y="2403475"/>
          <p14:tracePt t="111733" x="2065338" y="2403475"/>
          <p14:tracePt t="111743" x="2090738" y="2378075"/>
          <p14:tracePt t="111748" x="2103438" y="2378075"/>
          <p14:tracePt t="111758" x="2139950" y="2352675"/>
          <p14:tracePt t="111762" x="2178050" y="2352675"/>
          <p14:tracePt t="111773" x="2228850" y="2327275"/>
          <p14:tracePt t="111783" x="2252663" y="2314575"/>
          <p14:tracePt t="111789" x="2290763" y="2290763"/>
          <p14:tracePt t="111798" x="2316163" y="2290763"/>
          <p14:tracePt t="111805" x="2339975" y="2290763"/>
          <p14:tracePt t="111813" x="2365375" y="2265363"/>
          <p14:tracePt t="111824" x="2378075" y="2252663"/>
          <p14:tracePt t="111829" x="2390775" y="2252663"/>
          <p14:tracePt t="111839" x="2403475" y="2252663"/>
          <p14:tracePt t="111844" x="2416175" y="2252663"/>
          <p14:tracePt t="111864" x="2428875" y="2252663"/>
          <p14:tracePt t="111878" x="2441575" y="2252663"/>
          <p14:tracePt t="111884" x="2452688" y="2252663"/>
          <p14:tracePt t="111905" x="2465388" y="2252663"/>
          <p14:tracePt t="111918" x="2478088" y="2252663"/>
          <p14:tracePt t="111939" x="2490788" y="2252663"/>
          <p14:tracePt t="111974" x="2503488" y="2252663"/>
          <p14:tracePt t="111990" x="2516188" y="2252663"/>
          <p14:tracePt t="112014" x="2528888" y="2252663"/>
          <p14:tracePt t="112021" x="2541588" y="2252663"/>
          <p14:tracePt t="112030" x="2565400" y="2265363"/>
          <p14:tracePt t="112044" x="2578100" y="2265363"/>
          <p14:tracePt t="112060" x="2590800" y="2278063"/>
          <p14:tracePt t="112080" x="2603500" y="2278063"/>
          <p14:tracePt t="112106" x="2603500" y="2290763"/>
          <p14:tracePt t="112121" x="2616200" y="2290763"/>
          <p14:tracePt t="112136" x="2628900" y="2290763"/>
          <p14:tracePt t="112146" x="2628900" y="2303463"/>
          <p14:tracePt t="112156" x="2654300" y="2327275"/>
          <p14:tracePt t="112160" x="2667000" y="2327275"/>
          <p14:tracePt t="112171" x="2678113" y="2352675"/>
          <p14:tracePt t="112186" x="2690813" y="2352675"/>
          <p14:tracePt t="112196" x="2703513" y="2365375"/>
          <p14:tracePt t="112202" x="2716213" y="2378075"/>
          <p14:tracePt t="112216" x="2728913" y="2390775"/>
          <p14:tracePt t="112226" x="2741613" y="2403475"/>
          <p14:tracePt t="112242" x="2754313" y="2403475"/>
          <p14:tracePt t="112252" x="2767013" y="2414588"/>
          <p14:tracePt t="112358" x="2778125" y="2427288"/>
          <p14:tracePt t="112488" x="2790825" y="2427288"/>
          <p14:tracePt t="112508" x="2790825" y="2439988"/>
          <p14:tracePt t="112564" x="2803525" y="2439988"/>
          <p14:tracePt t="112580" x="2816225" y="2439988"/>
          <p14:tracePt t="112616" x="2828925" y="2439988"/>
          <p14:tracePt t="112686" x="2841625" y="2439988"/>
          <p14:tracePt t="112711" x="2854325" y="2439988"/>
          <p14:tracePt t="112726" x="2867025" y="2439988"/>
          <p14:tracePt t="112753" x="2890838" y="2439988"/>
          <p14:tracePt t="112766" x="2903538" y="2439988"/>
          <p14:tracePt t="112776" x="2916238" y="2439988"/>
          <p14:tracePt t="112792" x="2928938" y="2439988"/>
          <p14:tracePt t="112807" x="2954338" y="2439988"/>
          <p14:tracePt t="112816" x="2967038" y="2439988"/>
          <p14:tracePt t="112823" x="2979738" y="2439988"/>
          <p14:tracePt t="112832" x="3003550" y="2427288"/>
          <p14:tracePt t="112842" x="3028950" y="2427288"/>
          <p14:tracePt t="112848" x="3067050" y="2414588"/>
          <p14:tracePt t="112858" x="3079750" y="2403475"/>
          <p14:tracePt t="112862" x="3092450" y="2403475"/>
          <p14:tracePt t="112874" x="3116263" y="2403475"/>
          <p14:tracePt t="112882" x="3128963" y="2390775"/>
          <p14:tracePt t="112889" x="3167063" y="2390775"/>
          <p14:tracePt t="112898" x="3205163" y="2365375"/>
          <p14:tracePt t="112902" x="3241675" y="2365375"/>
          <p14:tracePt t="112913" x="3279775" y="2365375"/>
          <p14:tracePt t="112923" x="3292475" y="2365375"/>
          <p14:tracePt t="112928" x="3305175" y="2365375"/>
          <p14:tracePt t="112939" x="3317875" y="2365375"/>
          <p14:tracePt t="112953" x="3328988" y="2365375"/>
          <p14:tracePt t="112983" x="3354388" y="2365375"/>
          <p14:tracePt t="113035" x="3367088" y="2365375"/>
          <p14:tracePt t="113058" x="3379788" y="2365375"/>
          <p14:tracePt t="113084" x="3392488" y="2365375"/>
          <p14:tracePt t="113300" x="3405188" y="2365375"/>
          <p14:tracePt t="113472" x="3417888" y="2365375"/>
          <p14:tracePt t="113489" x="3441700" y="2365375"/>
          <p14:tracePt t="113498" x="3492500" y="2365375"/>
          <p14:tracePt t="113502" x="3530600" y="2365375"/>
          <p14:tracePt t="113512" x="3554413" y="2365375"/>
          <p14:tracePt t="149278" x="3530600" y="2365375"/>
          <p14:tracePt t="149282" x="3517900" y="2365375"/>
          <p14:tracePt t="149292" x="3479800" y="2365375"/>
          <p14:tracePt t="149302" x="3429000" y="2390775"/>
          <p14:tracePt t="149308" x="3354388" y="2427288"/>
          <p14:tracePt t="149319" x="3279775" y="2465388"/>
          <p14:tracePt t="149325" x="3205163" y="2490788"/>
          <p14:tracePt t="149334" x="3167063" y="2503488"/>
          <p14:tracePt t="149344" x="3092450" y="2527300"/>
          <p14:tracePt t="149348" x="3041650" y="2565400"/>
          <p14:tracePt t="149358" x="3003550" y="2590800"/>
          <p14:tracePt t="149364" x="2992438" y="2603500"/>
          <p14:tracePt t="149375" x="2941638" y="2627313"/>
          <p14:tracePt t="149384" x="2890838" y="2665413"/>
          <p14:tracePt t="149388" x="2867025" y="2690813"/>
          <p14:tracePt t="149398" x="2854325" y="2703513"/>
          <p14:tracePt t="149404" x="2828925" y="2728913"/>
          <p14:tracePt t="149414" x="2803525" y="2778125"/>
          <p14:tracePt t="149425" x="2790825" y="2790825"/>
          <p14:tracePt t="149428" x="2767013" y="2816225"/>
          <p14:tracePt t="149438" x="2754313" y="2840038"/>
          <p14:tracePt t="149445" x="2741613" y="2852738"/>
          <p14:tracePt t="149454" x="2728913" y="2878138"/>
          <p14:tracePt t="149464" x="2716213" y="2890838"/>
          <p14:tracePt t="149481" x="2703513" y="2916238"/>
          <p14:tracePt t="149600" x="2678113" y="2916238"/>
          <p14:tracePt t="149616" x="2667000" y="2916238"/>
          <p14:tracePt t="149630" x="2654300" y="2916238"/>
          <p14:tracePt t="149641" x="2641600" y="2916238"/>
          <p14:tracePt t="149657" x="2616200" y="2928938"/>
          <p14:tracePt t="149686" x="2603500" y="2928938"/>
          <p14:tracePt t="149696" x="2590800" y="2928938"/>
          <p14:tracePt t="149700" x="2578100" y="2928938"/>
          <p14:tracePt t="149713" x="2565400" y="2928938"/>
          <p14:tracePt t="149723" x="2528888" y="2928938"/>
          <p14:tracePt t="149726" x="2503488" y="2928938"/>
          <p14:tracePt t="149736" x="2490788" y="2928938"/>
          <p14:tracePt t="149742" x="2465388" y="2928938"/>
          <p14:tracePt t="149753" x="2452688" y="2928938"/>
          <p14:tracePt t="149763" x="2441575" y="2928938"/>
          <p14:tracePt t="149766" x="2416175" y="2916238"/>
          <p14:tracePt t="149776" x="2328863" y="2878138"/>
          <p14:tracePt t="149782" x="2278063" y="2840038"/>
          <p14:tracePt t="149792" x="2228850" y="2828925"/>
          <p14:tracePt t="149802" x="2216150" y="2803525"/>
          <p14:tracePt t="149808" x="2203450" y="2803525"/>
          <p14:tracePt t="149818" x="2178050" y="2778125"/>
          <p14:tracePt t="149833" x="2178050" y="2765425"/>
          <p14:tracePt t="149852" x="2178050" y="2752725"/>
          <p14:tracePt t="149902" x="2178050" y="2740025"/>
          <p14:tracePt t="149919" x="2178050" y="2728913"/>
          <p14:tracePt t="149935" x="2178050" y="2716213"/>
          <p14:tracePt t="149945" x="2190750" y="2703513"/>
          <p14:tracePt t="149954" x="2228850" y="2678113"/>
          <p14:tracePt t="149958" x="2239963" y="2665413"/>
          <p14:tracePt t="149975" x="2290763" y="2640013"/>
          <p14:tracePt t="149984" x="2303463" y="2627313"/>
          <p14:tracePt t="149994" x="2339975" y="2603500"/>
          <p14:tracePt t="149998" x="2365375" y="2603500"/>
          <p14:tracePt t="150009" x="2390775" y="2603500"/>
          <p14:tracePt t="150014" x="2428875" y="2578100"/>
          <p14:tracePt t="150024" x="2441575" y="2578100"/>
          <p14:tracePt t="150034" x="2490788" y="2578100"/>
          <p14:tracePt t="150041" x="2528888" y="2578100"/>
          <p14:tracePt t="150050" x="2578100" y="2578100"/>
          <p14:tracePt t="150054" x="2603500" y="2578100"/>
          <p14:tracePt t="150064" x="2628900" y="2578100"/>
          <p14:tracePt t="150075" x="2667000" y="2578100"/>
          <p14:tracePt t="150081" x="2690813" y="2590800"/>
          <p14:tracePt t="150091" x="2703513" y="2603500"/>
          <p14:tracePt t="150094" x="2728913" y="2616200"/>
          <p14:tracePt t="150121" x="2741613" y="2627313"/>
          <p14:tracePt t="150130" x="2741613" y="2640013"/>
          <p14:tracePt t="150200" x="2703513" y="2640013"/>
          <p14:tracePt t="150210" x="2654300" y="2627313"/>
          <p14:tracePt t="150216" x="2628900" y="2616200"/>
          <p14:tracePt t="150226" x="2603500" y="2590800"/>
          <p14:tracePt t="150232" x="2590800" y="2590800"/>
          <p14:tracePt t="150241" x="2578100" y="2578100"/>
          <p14:tracePt t="150252" x="2565400" y="2565400"/>
          <p14:tracePt t="150257" x="2565400" y="2552700"/>
          <p14:tracePt t="150266" x="2541588" y="2540000"/>
          <p14:tracePt t="150283" x="2541588" y="2527300"/>
          <p14:tracePt t="150292" x="2528888" y="2516188"/>
          <p14:tracePt t="150296" x="2528888" y="2503488"/>
          <p14:tracePt t="150306" x="2528888" y="2490788"/>
          <p14:tracePt t="150312" x="2528888" y="2465388"/>
          <p14:tracePt t="150322" x="2528888" y="2452688"/>
          <p14:tracePt t="150333" x="2528888" y="2439988"/>
          <p14:tracePt t="150337" x="2528888" y="2414588"/>
          <p14:tracePt t="150347" x="2541588" y="2378075"/>
          <p14:tracePt t="150352" x="2554288" y="2365375"/>
          <p14:tracePt t="150362" x="2578100" y="2352675"/>
          <p14:tracePt t="150373" x="2590800" y="2339975"/>
          <p14:tracePt t="150376" x="2641600" y="2303463"/>
          <p14:tracePt t="150386" x="2667000" y="2303463"/>
          <p14:tracePt t="150393" x="2703513" y="2278063"/>
          <p14:tracePt t="150402" x="2728913" y="2265363"/>
          <p14:tracePt t="150412" x="2767013" y="2265363"/>
          <p14:tracePt t="150418" x="2790825" y="2252663"/>
          <p14:tracePt t="150428" x="2816225" y="2252663"/>
          <p14:tracePt t="150432" x="2867025" y="2227263"/>
          <p14:tracePt t="150443" x="2879725" y="2227263"/>
          <p14:tracePt t="150452" x="2903538" y="2227263"/>
          <p14:tracePt t="150459" x="2928938" y="2227263"/>
          <p14:tracePt t="150468" x="2941638" y="2227263"/>
          <p14:tracePt t="150472" x="2954338" y="2227263"/>
          <p14:tracePt t="150484" x="2967038" y="2227263"/>
          <p14:tracePt t="150494" x="2992438" y="2227263"/>
          <p14:tracePt t="150498" x="3003550" y="2227263"/>
          <p14:tracePt t="150509" x="3016250" y="2214563"/>
          <p14:tracePt t="150514" x="3028950" y="2201863"/>
          <p14:tracePt t="150526" x="3041650" y="2201863"/>
          <p14:tracePt t="150534" x="3054350" y="2201863"/>
          <p14:tracePt t="150538" x="3079750" y="2201863"/>
          <p14:tracePt t="150548" x="3092450" y="2201863"/>
          <p14:tracePt t="150554" x="3103563" y="2201863"/>
          <p14:tracePt t="150564" x="3116263" y="2201863"/>
          <p14:tracePt t="150579" x="3141663" y="2201863"/>
          <p14:tracePt t="150634" x="3141663" y="2190750"/>
          <p14:tracePt t="150665" x="3141663" y="2165350"/>
          <p14:tracePt t="150680" x="3141663" y="2152650"/>
          <p14:tracePt t="150691" x="3103563" y="2127250"/>
          <p14:tracePt t="150696" x="3067050" y="2127250"/>
          <p14:tracePt t="150707" x="3041650" y="2127250"/>
          <p14:tracePt t="150716" x="3016250" y="2101850"/>
          <p14:tracePt t="150720" x="2992438" y="2101850"/>
          <p14:tracePt t="150731" x="2979738" y="2101850"/>
          <p14:tracePt t="150736" x="2941638" y="2101850"/>
          <p14:tracePt t="150747" x="2916238" y="2101850"/>
          <p14:tracePt t="150760" x="2890838" y="2101850"/>
          <p14:tracePt t="150770" x="2867025" y="2101850"/>
          <p14:tracePt t="150776" x="2841625" y="2101850"/>
          <p14:tracePt t="150786" x="2816225" y="2101850"/>
          <p14:tracePt t="150800" x="2790825" y="2101850"/>
          <p14:tracePt t="150811" x="2778125" y="2101850"/>
          <p14:tracePt t="150816" x="2767013" y="2114550"/>
          <p14:tracePt t="150826" x="2754313" y="2114550"/>
          <p14:tracePt t="150840" x="2741613" y="2127250"/>
          <p14:tracePt t="150852" x="2728913" y="2139950"/>
          <p14:tracePt t="150856" x="2728913" y="2152650"/>
          <p14:tracePt t="150866" x="2728913" y="2165350"/>
          <p14:tracePt t="150876" x="2728913" y="2178050"/>
          <p14:tracePt t="150893" x="2728913" y="2190750"/>
          <p14:tracePt t="150962" x="2741613" y="2190750"/>
          <p14:tracePt t="150972" x="2767013" y="2190750"/>
          <p14:tracePt t="150978" x="2803525" y="2165350"/>
          <p14:tracePt t="150988" x="2816225" y="2152650"/>
          <p14:tracePt t="150993" x="2828925" y="2152650"/>
          <p14:tracePt t="151002" x="2867025" y="2114550"/>
          <p14:tracePt t="151012" x="2867025" y="2078038"/>
          <p14:tracePt t="151018" x="2867025" y="2065338"/>
          <p14:tracePt t="151032" x="2867025" y="2039938"/>
          <p14:tracePt t="151043" x="2867025" y="2001838"/>
          <p14:tracePt t="151052" x="2867025" y="1989138"/>
          <p14:tracePt t="151058" x="2867025" y="1978025"/>
          <p14:tracePt t="151069" x="2867025" y="1965325"/>
          <p14:tracePt t="151073" x="2867025" y="1952625"/>
          <p14:tracePt t="151084" x="2867025" y="1939925"/>
          <p14:tracePt t="151094" x="2854325" y="1927225"/>
          <p14:tracePt t="151099" x="2841625" y="1927225"/>
          <p14:tracePt t="151109" x="2841625" y="1901825"/>
          <p14:tracePt t="151148" x="2828925" y="1901825"/>
          <p14:tracePt t="151164" x="2816225" y="1901825"/>
          <p14:tracePt t="151178" x="2803525" y="1901825"/>
          <p14:tracePt t="151189" x="2790825" y="1901825"/>
          <p14:tracePt t="151214" x="2767013" y="1901825"/>
          <p14:tracePt t="151230" x="2754313" y="1901825"/>
          <p14:tracePt t="151235" x="2741613" y="1901825"/>
          <p14:tracePt t="151244" x="2728913" y="1914525"/>
          <p14:tracePt t="151254" x="2716213" y="1939925"/>
          <p14:tracePt t="151270" x="2703513" y="1952625"/>
          <p14:tracePt t="151275" x="2703513" y="1978025"/>
          <p14:tracePt t="151284" x="2703513" y="1989138"/>
          <p14:tracePt t="151296" x="2703513" y="2001838"/>
          <p14:tracePt t="151300" x="2703513" y="2014538"/>
          <p14:tracePt t="151330" x="2703513" y="2039938"/>
          <p14:tracePt t="151360" x="2716213" y="2065338"/>
          <p14:tracePt t="151380" x="2716213" y="2078038"/>
          <p14:tracePt t="151396" x="2728913" y="2078038"/>
          <p14:tracePt t="151402" x="2741613" y="2089150"/>
          <p14:tracePt t="151422" x="2754313" y="2089150"/>
          <p14:tracePt t="151427" x="2767013" y="2089150"/>
          <p14:tracePt t="151436" x="2778125" y="2089150"/>
          <p14:tracePt t="151443" x="2790825" y="2089150"/>
          <p14:tracePt t="151477" x="2816225" y="2089150"/>
          <p14:tracePt t="151506" x="2828925" y="2089150"/>
          <p14:tracePt t="151638" x="2828925" y="2078038"/>
          <p14:tracePt t="153777" x="2816225" y="2078038"/>
          <p14:tracePt t="153786" x="2803525" y="2065338"/>
          <p14:tracePt t="153812" x="2790825" y="2052638"/>
          <p14:tracePt t="153848" x="2778125" y="2052638"/>
          <p14:tracePt t="153978" x="2767013" y="2052638"/>
          <p14:tracePt t="154060" x="2741613" y="2052638"/>
          <p14:tracePt t="154100" x="2728913" y="2065338"/>
          <p14:tracePt t="154120" x="2716213" y="2065338"/>
          <p14:tracePt t="154130" x="2690813" y="2078038"/>
          <p14:tracePt t="154176" x="2678113" y="2089150"/>
          <p14:tracePt t="154180" x="2667000" y="2089150"/>
          <p14:tracePt t="154196" x="2667000" y="2101850"/>
          <p14:tracePt t="154206" x="2654300" y="2114550"/>
          <p14:tracePt t="154220" x="2641600" y="2127250"/>
          <p14:tracePt t="154236" x="2641600" y="2152650"/>
          <p14:tracePt t="154246" x="2628900" y="2152650"/>
          <p14:tracePt t="154256" x="2628900" y="2165350"/>
          <p14:tracePt t="154261" x="2616200" y="2165350"/>
          <p14:tracePt t="154272" x="2616200" y="2178050"/>
          <p14:tracePt t="154276" x="2603500" y="2190750"/>
          <p14:tracePt t="154286" x="2590800" y="2214563"/>
          <p14:tracePt t="154296" x="2590800" y="2239963"/>
          <p14:tracePt t="154302" x="2565400" y="2252663"/>
          <p14:tracePt t="154313" x="2554288" y="2278063"/>
          <p14:tracePt t="154316" x="2516188" y="2303463"/>
          <p14:tracePt t="154326" x="2516188" y="2314575"/>
          <p14:tracePt t="154336" x="2503488" y="2327275"/>
          <p14:tracePt t="154342" x="2490788" y="2327275"/>
          <p14:tracePt t="154352" x="2465388" y="2352675"/>
          <p14:tracePt t="154356" x="2452688" y="2378075"/>
          <p14:tracePt t="154376" x="2441575" y="2403475"/>
          <p14:tracePt t="154393" x="2416175" y="2439988"/>
          <p14:tracePt t="154397" x="2416175" y="2452688"/>
          <p14:tracePt t="154407" x="2416175" y="2465388"/>
          <p14:tracePt t="154418" x="2403475" y="2465388"/>
          <p14:tracePt t="154423" x="2403475" y="2478088"/>
          <p14:tracePt t="154432" x="2390775" y="2503488"/>
          <p14:tracePt t="154458" x="2390775" y="2516188"/>
          <p14:tracePt t="154463" x="2390775" y="2527300"/>
          <p14:tracePt t="154472" x="2390775" y="2540000"/>
          <p14:tracePt t="154479" x="2390775" y="2565400"/>
          <p14:tracePt t="154489" x="2390775" y="2578100"/>
          <p14:tracePt t="154498" x="2390775" y="2590800"/>
          <p14:tracePt t="154502" x="2390775" y="2603500"/>
          <p14:tracePt t="154513" x="2390775" y="2616200"/>
          <p14:tracePt t="154518" x="2390775" y="2627313"/>
          <p14:tracePt t="154528" x="2390775" y="2640013"/>
          <p14:tracePt t="154545" x="2390775" y="2652713"/>
          <p14:tracePt t="154554" x="2390775" y="2690813"/>
          <p14:tracePt t="154568" x="2390775" y="2703513"/>
          <p14:tracePt t="154578" x="2390775" y="2716213"/>
          <p14:tracePt t="154584" x="2390775" y="2728913"/>
          <p14:tracePt t="154595" x="2390775" y="2740025"/>
          <p14:tracePt t="154598" x="2390775" y="2752725"/>
          <p14:tracePt t="154618" x="2390775" y="2765425"/>
          <p14:tracePt t="154634" x="2390775" y="2778125"/>
          <p14:tracePt t="154661" x="2390775" y="2790825"/>
          <p14:tracePt t="154664" x="2403475" y="2790825"/>
          <p14:tracePt t="154685" x="2416175" y="2803525"/>
          <p14:tracePt t="155718" x="2403475" y="2803525"/>
          <p14:tracePt t="155724" x="2390775" y="2803525"/>
          <p14:tracePt t="155734" x="2352675" y="2803525"/>
          <p14:tracePt t="155744" x="2339975" y="2803525"/>
          <p14:tracePt t="155748" x="2316163" y="2803525"/>
          <p14:tracePt t="155758" x="2303463" y="2790825"/>
          <p14:tracePt t="155779" x="2290763" y="2790825"/>
          <p14:tracePt t="155814" x="2278063" y="2790825"/>
          <p14:tracePt t="155831" x="2265363" y="2790825"/>
          <p14:tracePt t="156454" x="2278063" y="2790825"/>
          <p14:tracePt t="156465" x="2290763" y="2778125"/>
          <p14:tracePt t="156490" x="2316163" y="2778125"/>
          <p14:tracePt t="156494" x="2328863" y="2778125"/>
          <p14:tracePt t="156506" x="2339975" y="2778125"/>
          <p14:tracePt t="156516" x="2365375" y="2765425"/>
          <p14:tracePt t="156520" x="2378075" y="2765425"/>
          <p14:tracePt t="156530" x="2390775" y="2752725"/>
          <p14:tracePt t="156536" x="2403475" y="2752725"/>
          <p14:tracePt t="156547" x="2416175" y="2752725"/>
          <p14:tracePt t="156556" x="2441575" y="2752725"/>
          <p14:tracePt t="156561" x="2465388" y="2740025"/>
          <p14:tracePt t="156576" x="2478088" y="2740025"/>
          <p14:tracePt t="156586" x="2503488" y="2740025"/>
          <p14:tracePt t="156597" x="2516188" y="2740025"/>
          <p14:tracePt t="156612" x="2541588" y="2740025"/>
          <p14:tracePt t="156616" x="2541588" y="2728913"/>
          <p14:tracePt t="156636" x="2554288" y="2728913"/>
          <p14:tracePt t="156663" x="2565400" y="2728913"/>
          <p14:tracePt t="156666" x="2578100" y="2728913"/>
          <p14:tracePt t="156682" x="2603500" y="2716213"/>
          <p14:tracePt t="156742" x="2616200" y="2716213"/>
          <p14:tracePt t="156783" x="2628900" y="2716213"/>
          <p14:tracePt t="156832" x="2654300" y="2716213"/>
          <p14:tracePt t="156848" x="2667000" y="2716213"/>
          <p14:tracePt t="156865" x="2678113" y="2716213"/>
          <p14:tracePt t="156874" x="2690813" y="2716213"/>
          <p14:tracePt t="156888" x="2703513" y="2716213"/>
          <p14:tracePt t="156899" x="2716213" y="2716213"/>
          <p14:tracePt t="156915" x="2728913" y="2716213"/>
          <p14:tracePt t="156919" x="2741613" y="2716213"/>
          <p14:tracePt t="156954" x="2754313" y="2716213"/>
          <p14:tracePt t="156970" x="2767013" y="2716213"/>
          <p14:tracePt t="156984" x="2778125" y="2716213"/>
          <p14:tracePt t="157004" x="2790825" y="2716213"/>
          <p14:tracePt t="157020" x="2803525" y="2716213"/>
          <p14:tracePt t="157034" x="2816225" y="2716213"/>
          <p14:tracePt t="157044" x="2828925" y="2716213"/>
          <p14:tracePt t="157100" x="2841625" y="2716213"/>
          <p14:tracePt t="157106" x="2854325" y="2716213"/>
          <p14:tracePt t="157136" x="2867025" y="2716213"/>
          <p14:tracePt t="157151" x="2879725" y="2716213"/>
          <p14:tracePt t="157167" x="2903538" y="2728913"/>
          <p14:tracePt t="157176" x="2916238" y="2728913"/>
          <p14:tracePt t="157180" x="2941638" y="2728913"/>
          <p14:tracePt t="157193" x="2954338" y="2728913"/>
          <p14:tracePt t="157202" x="2967038" y="2728913"/>
          <p14:tracePt t="157206" x="2992438" y="2728913"/>
          <p14:tracePt t="157216" x="3003550" y="2728913"/>
          <p14:tracePt t="157222" x="3016250" y="2728913"/>
          <p14:tracePt t="157242" x="3041650" y="2728913"/>
          <p14:tracePt t="157256" x="3054350" y="2752725"/>
          <p14:tracePt t="157272" x="3067050" y="2752725"/>
          <p14:tracePt t="157288" x="3079750" y="2752725"/>
          <p14:tracePt t="157322" x="3092450" y="2752725"/>
          <p14:tracePt t="157368" x="3103563" y="2752725"/>
          <p14:tracePt t="157378" x="3116263" y="2752725"/>
          <p14:tracePt t="158997" x="3103563" y="2778125"/>
          <p14:tracePt t="159006" x="3079750" y="2803525"/>
          <p14:tracePt t="159012" x="3041650" y="2816225"/>
          <p14:tracePt t="159023" x="3028950" y="2828925"/>
          <p14:tracePt t="159028" x="3003550" y="2852738"/>
          <p14:tracePt t="159039" x="2992438" y="2865438"/>
          <p14:tracePt t="159049" x="2979738" y="2878138"/>
          <p14:tracePt t="159052" x="2979738" y="2890838"/>
          <p14:tracePt t="159063" x="2967038" y="2903538"/>
          <p14:tracePt t="159068" x="2928938" y="2916238"/>
          <p14:tracePt t="159078" x="2928938" y="2928938"/>
          <p14:tracePt t="159092" x="2903538" y="2952750"/>
          <p14:tracePt t="159109" x="2890838" y="2965450"/>
          <p14:tracePt t="159128" x="2890838" y="2990850"/>
          <p14:tracePt t="159134" x="2867025" y="3003550"/>
          <p14:tracePt t="159142" x="2867025" y="3016250"/>
          <p14:tracePt t="159149" x="2854325" y="3016250"/>
          <p14:tracePt t="159159" x="2854325" y="3028950"/>
          <p14:tracePt t="159174" x="2828925" y="3028950"/>
          <p14:tracePt t="159184" x="2816225" y="3041650"/>
          <p14:tracePt t="159204" x="2803525" y="3041650"/>
          <p14:tracePt t="159224" x="2790825" y="3054350"/>
          <p14:tracePt t="159264" x="2778125" y="3054350"/>
          <p14:tracePt t="159294" x="2767013" y="3054350"/>
          <p14:tracePt t="159301" x="2754313" y="3054350"/>
          <p14:tracePt t="159320" x="2754313" y="3065463"/>
          <p14:tracePt t="159420" x="2741613" y="3065463"/>
          <p14:tracePt t="160869" x="2754313" y="3065463"/>
          <p14:tracePt t="160882" x="2767013" y="3065463"/>
          <p14:tracePt t="160898" x="2778125" y="3065463"/>
          <p14:tracePt t="160908" x="2790825" y="3065463"/>
          <p14:tracePt t="160914" x="2803525" y="3065463"/>
          <p14:tracePt t="160928" x="2816225" y="3065463"/>
          <p14:tracePt t="160939" x="2828925" y="3065463"/>
          <p14:tracePt t="160965" x="2854325" y="3065463"/>
          <p14:tracePt t="160989" x="2879725" y="3065463"/>
          <p14:tracePt t="161024" x="2890838" y="3065463"/>
          <p14:tracePt t="161034" x="2903538" y="3065463"/>
          <p14:tracePt t="161054" x="2916238" y="3065463"/>
          <p14:tracePt t="161070" x="2941638" y="3065463"/>
          <p14:tracePt t="161084" x="2954338" y="3065463"/>
          <p14:tracePt t="161101" x="2979738" y="3065463"/>
          <p14:tracePt t="161116" x="2979738" y="3054350"/>
          <p14:tracePt t="161126" x="2992438" y="3054350"/>
          <p14:tracePt t="161146" x="3003550" y="3054350"/>
          <p14:tracePt t="161177" x="3016250" y="3054350"/>
          <p14:tracePt t="161372" x="3028950" y="3054350"/>
          <p14:tracePt t="161393" x="3041650" y="3054350"/>
          <p14:tracePt t="161424" x="3054350" y="3054350"/>
          <p14:tracePt t="161448" x="3067050" y="3054350"/>
          <p14:tracePt t="161474" x="3079750" y="3054350"/>
          <p14:tracePt t="161488" x="3092450" y="3054350"/>
          <p14:tracePt t="161544" x="3103563" y="3054350"/>
          <p14:tracePt t="161601" x="3128963" y="3054350"/>
          <p14:tracePt t="161756" x="3141663" y="3054350"/>
          <p14:tracePt t="161766" x="3154363" y="3054350"/>
          <p14:tracePt t="161802" x="3154363" y="3065463"/>
          <p14:tracePt t="161896" x="3167063" y="3065463"/>
          <p14:tracePt t="161923" x="3179763" y="3065463"/>
          <p14:tracePt t="161963" x="3192463" y="3065463"/>
          <p14:tracePt t="162214" x="3205163" y="3065463"/>
          <p14:tracePt t="162236" x="3205163" y="3054350"/>
          <p14:tracePt t="162247" x="3205163" y="3041650"/>
          <p14:tracePt t="162250" x="3205163" y="3028950"/>
          <p14:tracePt t="162266" x="3192463" y="3003550"/>
          <p14:tracePt t="162290" x="3167063" y="2990850"/>
          <p14:tracePt t="162306" x="3154363" y="2978150"/>
          <p14:tracePt t="162316" x="3141663" y="2978150"/>
          <p14:tracePt t="162326" x="3128963" y="2965450"/>
          <p14:tracePt t="162346" x="3103563" y="2952750"/>
          <p14:tracePt t="162366" x="3092450" y="2952750"/>
          <p14:tracePt t="162382" x="3067050" y="2952750"/>
          <p14:tracePt t="162388" x="3067050" y="2941638"/>
          <p14:tracePt t="162396" x="3054350" y="2941638"/>
          <p14:tracePt t="162412" x="3041650" y="2941638"/>
          <p14:tracePt t="162433" x="3028950" y="2941638"/>
          <p14:tracePt t="162472" x="3028950" y="2928938"/>
          <p14:tracePt t="162512" x="3003550" y="2928938"/>
          <p14:tracePt t="162558" x="2992438" y="2928938"/>
          <p14:tracePt t="162614" x="2979738" y="2928938"/>
          <p14:tracePt t="162648" x="2979738" y="2941638"/>
          <p14:tracePt t="162794" x="2979738" y="2952750"/>
          <p14:tracePt t="162804" x="2979738" y="2965450"/>
          <p14:tracePt t="162830" x="2979738" y="2978150"/>
          <p14:tracePt t="162856" x="2992438" y="2990850"/>
          <p14:tracePt t="162866" x="3003550" y="2990850"/>
          <p14:tracePt t="162896" x="3016250" y="2990850"/>
          <p14:tracePt t="162910" x="3028950" y="2990850"/>
          <p14:tracePt t="162963" x="3041650" y="2990850"/>
          <p14:tracePt t="162972" x="3054350" y="2990850"/>
          <p14:tracePt t="163148" x="3054350" y="2978150"/>
          <p14:tracePt t="163158" x="3028950" y="2952750"/>
          <p14:tracePt t="163164" x="2992438" y="2952750"/>
          <p14:tracePt t="163175" x="2967038" y="2952750"/>
          <p14:tracePt t="163178" x="2941638" y="2928938"/>
          <p14:tracePt t="163188" x="2928938" y="2916238"/>
          <p14:tracePt t="163198" x="2890838" y="2903538"/>
          <p14:tracePt t="163205" x="2879725" y="2903538"/>
          <p14:tracePt t="163214" x="2854325" y="2903538"/>
          <p14:tracePt t="163219" x="2841625" y="2903538"/>
          <p14:tracePt t="163228" x="2816225" y="2903538"/>
          <p14:tracePt t="163238" x="2790825" y="2903538"/>
          <p14:tracePt t="163244" x="2778125" y="2903538"/>
          <p14:tracePt t="163255" x="2767013" y="2903538"/>
          <p14:tracePt t="163258" x="2754313" y="2903538"/>
          <p14:tracePt t="163278" x="2728913" y="2903538"/>
          <p14:tracePt t="163294" x="2716213" y="2903538"/>
          <p14:tracePt t="163298" x="2690813" y="2903538"/>
          <p14:tracePt t="163310" x="2678113" y="2903538"/>
          <p14:tracePt t="163321" x="2667000" y="2903538"/>
          <p14:tracePt t="163325" x="2641600" y="2903538"/>
          <p14:tracePt t="163334" x="2628900" y="2903538"/>
          <p14:tracePt t="163361" x="2616200" y="2903538"/>
          <p14:tracePt t="163546" x="2590800" y="2903538"/>
          <p14:tracePt t="163844" x="2603500" y="2903538"/>
          <p14:tracePt t="163848" x="2616200" y="2903538"/>
          <p14:tracePt t="163868" x="2641600" y="2903538"/>
          <p14:tracePt t="163874" x="2678113" y="2916238"/>
          <p14:tracePt t="163884" x="2703513" y="2916238"/>
          <p14:tracePt t="163890" x="2728913" y="2916238"/>
          <p14:tracePt t="163900" x="2754313" y="2916238"/>
          <p14:tracePt t="163910" x="2778125" y="2916238"/>
          <p14:tracePt t="163915" x="2803525" y="2928938"/>
          <p14:tracePt t="163924" x="2816225" y="2928938"/>
          <p14:tracePt t="163930" x="2828925" y="2928938"/>
          <p14:tracePt t="163940" x="2841625" y="2928938"/>
          <p14:tracePt t="163950" x="2854325" y="2928938"/>
          <p14:tracePt t="163956" x="2867025" y="2941638"/>
          <p14:tracePt t="163973" x="2890838" y="2941638"/>
          <p14:tracePt t="163980" x="2903538" y="2941638"/>
          <p14:tracePt t="163990" x="2916238" y="2941638"/>
          <p14:tracePt t="164011" x="2941638" y="2941638"/>
          <p14:tracePt t="164030" x="2954338" y="2952750"/>
          <p14:tracePt t="164050" x="2967038" y="2952750"/>
          <p14:tracePt t="164060" x="2979738" y="2952750"/>
          <p14:tracePt t="164071" x="2992438" y="2952750"/>
          <p14:tracePt t="164086" x="3003550" y="2952750"/>
          <p14:tracePt t="164102" x="3016250" y="2952750"/>
          <p14:tracePt t="164123" x="3016250" y="2965450"/>
          <p14:tracePt t="164126" x="3028950" y="2965450"/>
          <p14:tracePt t="164186" x="3054350" y="2965450"/>
          <p14:tracePt t="164202" x="3079750" y="2965450"/>
          <p14:tracePt t="164218" x="3092450" y="2965450"/>
          <p14:tracePt t="164228" x="3103563" y="2965450"/>
          <p14:tracePt t="164233" x="3116263" y="2965450"/>
          <p14:tracePt t="164242" x="3128963" y="2965450"/>
          <p14:tracePt t="164248" x="3141663" y="2965450"/>
          <p14:tracePt t="164258" x="3154363" y="2965450"/>
          <p14:tracePt t="164268" x="3167063" y="2965450"/>
          <p14:tracePt t="164283" x="3192463" y="2965450"/>
          <p14:tracePt t="164289" x="3216275" y="2965450"/>
          <p14:tracePt t="164312" x="3228975" y="2965450"/>
          <p14:tracePt t="164702" x="3241675" y="2965450"/>
          <p14:tracePt t="164727" x="3254375" y="2965450"/>
          <p14:tracePt t="164746" x="3279775" y="2990850"/>
          <p14:tracePt t="164806" x="3292475" y="2990850"/>
          <p14:tracePt t="196877" x="3292475" y="3028950"/>
          <p14:tracePt t="196880" x="3279775" y="3165475"/>
          <p14:tracePt t="196890" x="3254375" y="3328988"/>
          <p14:tracePt t="196900" x="3216275" y="3503613"/>
          <p14:tracePt t="196906" x="3154363" y="3703638"/>
          <p14:tracePt t="196916" x="3079750" y="3967163"/>
          <p14:tracePt t="196920" x="3041650" y="4192588"/>
          <p14:tracePt t="196930" x="2954338" y="4467225"/>
          <p14:tracePt t="196940" x="2903538" y="4667250"/>
          <p14:tracePt t="196946" x="2854325" y="4856163"/>
          <p14:tracePt t="196956" x="2816225" y="5005388"/>
          <p14:tracePt t="196960" x="2778125" y="5118100"/>
          <p14:tracePt t="196987" x="2741613" y="5330825"/>
          <p14:tracePt t="196996" x="2716213" y="5368925"/>
          <p14:tracePt t="197003" x="2703513" y="5394325"/>
          <p14:tracePt t="197012" x="2678113" y="5418138"/>
          <p14:tracePt t="197022" x="2667000" y="5443538"/>
          <p14:tracePt t="197026" x="2654300" y="5468938"/>
          <p14:tracePt t="197036" x="2628900" y="5494338"/>
          <p14:tracePt t="197042" x="2628900" y="5518150"/>
          <p14:tracePt t="197053" x="2603500" y="5543550"/>
          <p14:tracePt t="197062" x="2590800" y="5581650"/>
          <p14:tracePt t="197066" x="2578100" y="5607050"/>
          <p14:tracePt t="197076" x="2565400" y="5607050"/>
          <p14:tracePt t="197082" x="2554288" y="5643563"/>
          <p14:tracePt t="197093" x="2541588" y="5668963"/>
          <p14:tracePt t="197103" x="2528888" y="5707063"/>
          <p14:tracePt t="197119" x="2516188" y="5732463"/>
          <p14:tracePt t="197123" x="2516188" y="5743575"/>
          <p14:tracePt t="197142" x="2503488" y="5756275"/>
          <p14:tracePt t="197248" x="2490788" y="5768975"/>
          <p14:tracePt t="197258" x="2478088" y="5756275"/>
          <p14:tracePt t="197269" x="2452688" y="5719763"/>
          <p14:tracePt t="197274" x="2441575" y="5694363"/>
          <p14:tracePt t="197285" x="2416175" y="5643563"/>
          <p14:tracePt t="197289" x="2390775" y="5594350"/>
          <p14:tracePt t="197298" x="2378075" y="5556250"/>
          <p14:tracePt t="197308" x="2365375" y="5530850"/>
          <p14:tracePt t="197314" x="2352675" y="5518150"/>
          <p14:tracePt t="197324" x="2352675" y="5456238"/>
          <p14:tracePt t="197328" x="2328863" y="5418138"/>
          <p14:tracePt t="197338" x="2316163" y="5394325"/>
          <p14:tracePt t="197351" x="2290763" y="5343525"/>
          <p14:tracePt t="197354" x="2290763" y="5318125"/>
          <p14:tracePt t="197364" x="2290763" y="5281613"/>
          <p14:tracePt t="197370" x="2290763" y="5256213"/>
          <p14:tracePt t="197380" x="2290763" y="5230813"/>
          <p14:tracePt t="197390" x="2265363" y="5194300"/>
          <p14:tracePt t="197405" x="2265363" y="5143500"/>
          <p14:tracePt t="197410" x="2265363" y="5118100"/>
          <p14:tracePt t="197420" x="2265363" y="5092700"/>
          <p14:tracePt t="197431" x="2265363" y="5056188"/>
          <p14:tracePt t="197435" x="2265363" y="5030788"/>
          <p14:tracePt t="197444" x="2265363" y="5005388"/>
          <p14:tracePt t="197460" x="2265363" y="4981575"/>
          <p14:tracePt t="197470" x="2265363" y="4930775"/>
          <p14:tracePt t="197476" x="2265363" y="4892675"/>
          <p14:tracePt t="197487" x="2278063" y="4868863"/>
          <p14:tracePt t="197490" x="2290763" y="4843463"/>
          <p14:tracePt t="197500" x="2290763" y="4805363"/>
          <p14:tracePt t="197510" x="2316163" y="4779963"/>
          <p14:tracePt t="197516" x="2316163" y="4756150"/>
          <p14:tracePt t="197526" x="2316163" y="4718050"/>
          <p14:tracePt t="197530" x="2316163" y="4692650"/>
          <p14:tracePt t="197542" x="2316163" y="4667250"/>
          <p14:tracePt t="197553" x="2316163" y="4643438"/>
          <p14:tracePt t="197566" x="2316163" y="4630738"/>
          <p14:tracePt t="197612" x="2316163" y="4618038"/>
          <p14:tracePt t="197718" x="2290763" y="4618038"/>
          <p14:tracePt t="197729" x="2278063" y="4618038"/>
          <p14:tracePt t="197738" x="2252663" y="4618038"/>
          <p14:tracePt t="197742" x="2228850" y="4618038"/>
          <p14:tracePt t="197752" x="2216150" y="4618038"/>
          <p14:tracePt t="197758" x="2165350" y="4618038"/>
          <p14:tracePt t="197769" x="2139950" y="4618038"/>
          <p14:tracePt t="197778" x="2116138" y="4618038"/>
          <p14:tracePt t="197782" x="2078038" y="4656138"/>
          <p14:tracePt t="197792" x="2014538" y="4667250"/>
          <p14:tracePt t="197798" x="1978025" y="4679950"/>
          <p14:tracePt t="197808" x="1903413" y="4730750"/>
          <p14:tracePt t="197819" x="1852613" y="4756150"/>
          <p14:tracePt t="197824" x="1739900" y="4792663"/>
          <p14:tracePt t="197836" x="1677988" y="4818063"/>
          <p14:tracePt t="197838" x="1627188" y="4856163"/>
          <p14:tracePt t="197848" x="1565275" y="4879975"/>
          <p14:tracePt t="197858" x="1489075" y="4918075"/>
          <p14:tracePt t="197865" x="1489075" y="4930775"/>
          <p14:tracePt t="197874" x="1439863" y="4943475"/>
          <p14:tracePt t="197878" x="1439863" y="4956175"/>
          <p14:tracePt t="197890" x="1414463" y="4968875"/>
          <p14:tracePt t="197904" x="1401763" y="4981575"/>
          <p14:tracePt t="198212" x="1427163" y="4981575"/>
          <p14:tracePt t="198216" x="1439863" y="4968875"/>
          <p14:tracePt t="198228" x="1476375" y="4956175"/>
          <p14:tracePt t="198242" x="1501775" y="4943475"/>
          <p14:tracePt t="198252" x="1539875" y="4930775"/>
          <p14:tracePt t="198258" x="1577975" y="4892675"/>
          <p14:tracePt t="198272" x="1589088" y="4892675"/>
          <p14:tracePt t="198282" x="1614488" y="4892675"/>
          <p14:tracePt t="198293" x="1639888" y="4856163"/>
          <p14:tracePt t="198298" x="1665288" y="4856163"/>
          <p14:tracePt t="198308" x="1689100" y="4856163"/>
          <p14:tracePt t="198312" x="1714500" y="4843463"/>
          <p14:tracePt t="198322" x="1739900" y="4830763"/>
          <p14:tracePt t="198332" x="1752600" y="4818063"/>
          <p14:tracePt t="198338" x="1765300" y="4818063"/>
          <p14:tracePt t="198348" x="1790700" y="4805363"/>
          <p14:tracePt t="198363" x="1814513" y="4805363"/>
          <p14:tracePt t="198378" x="1839913" y="4805363"/>
          <p14:tracePt t="198388" x="1852613" y="4805363"/>
          <p14:tracePt t="198394" x="1852613" y="4792663"/>
          <p14:tracePt t="198404" x="1865313" y="4792663"/>
          <p14:tracePt t="198419" x="1878013" y="4792663"/>
          <p14:tracePt t="198434" x="1890713" y="4792663"/>
          <p14:tracePt t="198454" x="1903413" y="4792663"/>
          <p14:tracePt t="198458" x="1903413" y="4779963"/>
          <p14:tracePt t="198468" x="1914525" y="4768850"/>
          <p14:tracePt t="198498" x="1927225" y="4768850"/>
          <p14:tracePt t="198924" x="1952625" y="4756150"/>
          <p14:tracePt t="198928" x="1965325" y="4756150"/>
          <p14:tracePt t="198938" x="2003425" y="4756150"/>
          <p14:tracePt t="198945" x="2027238" y="4743450"/>
          <p14:tracePt t="198971" x="2078038" y="4718050"/>
          <p14:tracePt t="198984" x="2090738" y="4718050"/>
          <p14:tracePt t="198994" x="2103438" y="4718050"/>
          <p14:tracePt t="199005" x="2127250" y="4718050"/>
          <p14:tracePt t="199024" x="2139950" y="4718050"/>
          <p14:tracePt t="199044" x="2152650" y="4718050"/>
          <p14:tracePt t="199060" x="2165350" y="4718050"/>
          <p14:tracePt t="199080" x="2178050" y="4718050"/>
          <p14:tracePt t="199095" x="2190750" y="4718050"/>
          <p14:tracePt t="199131" x="2216150" y="4718050"/>
          <p14:tracePt t="199144" x="2228850" y="4705350"/>
          <p14:tracePt t="199160" x="2239963" y="4705350"/>
          <p14:tracePt t="199190" x="2252663" y="4705350"/>
          <p14:tracePt t="199206" x="2265363" y="4705350"/>
          <p14:tracePt t="199210" x="2265363" y="4692650"/>
          <p14:tracePt t="199347" x="2252663" y="4718050"/>
          <p14:tracePt t="199356" x="2228850" y="4718050"/>
          <p14:tracePt t="199366" x="2190750" y="4743450"/>
          <p14:tracePt t="199372" x="2152650" y="4768850"/>
          <p14:tracePt t="199382" x="2127250" y="4768850"/>
          <p14:tracePt t="199388" x="2078038" y="4779963"/>
          <p14:tracePt t="199397" x="2052638" y="4805363"/>
          <p14:tracePt t="199406" x="2027238" y="4805363"/>
          <p14:tracePt t="199412" x="2003425" y="4830763"/>
          <p14:tracePt t="199426" x="1978025" y="4830763"/>
          <p14:tracePt t="199448" x="1965325" y="4830763"/>
          <p14:tracePt t="199453" x="1952625" y="4856163"/>
          <p14:tracePt t="199462" x="1939925" y="4856163"/>
          <p14:tracePt t="199478" x="1927225" y="4856163"/>
          <p14:tracePt t="199502" x="1903413" y="4856163"/>
          <p14:tracePt t="199512" x="1890713" y="4879975"/>
          <p14:tracePt t="199528" x="1878013" y="4879975"/>
          <p14:tracePt t="199539" x="1865313" y="4879975"/>
          <p14:tracePt t="199544" x="1852613" y="4879975"/>
          <p14:tracePt t="199555" x="1839913" y="4905375"/>
          <p14:tracePt t="199568" x="1827213" y="4918075"/>
          <p14:tracePt t="199578" x="1814513" y="4918075"/>
          <p14:tracePt t="199618" x="1801813" y="4930775"/>
          <p14:tracePt t="199648" x="1790700" y="4930775"/>
          <p14:tracePt t="199664" x="1790700" y="4943475"/>
          <p14:tracePt t="199680" x="1778000" y="4943475"/>
          <p14:tracePt t="199740" x="1765300" y="4943475"/>
          <p14:tracePt t="200376" x="1778000" y="4943475"/>
          <p14:tracePt t="200400" x="1790700" y="4943475"/>
          <p14:tracePt t="200456" x="1801813" y="4943475"/>
          <p14:tracePt t="200512" x="1814513" y="4943475"/>
          <p14:tracePt t="200526" x="1827213" y="4943475"/>
          <p14:tracePt t="200538" x="1852613" y="4943475"/>
          <p14:tracePt t="200542" x="1865313" y="4943475"/>
          <p14:tracePt t="200552" x="1890713" y="4943475"/>
          <p14:tracePt t="200558" x="1903413" y="4943475"/>
          <p14:tracePt t="200568" x="1927225" y="4943475"/>
          <p14:tracePt t="200578" x="1952625" y="4943475"/>
          <p14:tracePt t="200582" x="1965325" y="4943475"/>
          <p14:tracePt t="200592" x="1990725" y="4943475"/>
          <p14:tracePt t="200598" x="2003425" y="4943475"/>
          <p14:tracePt t="200608" x="2027238" y="4943475"/>
          <p14:tracePt t="200619" x="2039938" y="4943475"/>
          <p14:tracePt t="200623" x="2065338" y="4943475"/>
          <p14:tracePt t="200632" x="2078038" y="4943475"/>
          <p14:tracePt t="200639" x="2103438" y="4943475"/>
          <p14:tracePt t="200648" x="2116138" y="4943475"/>
          <p14:tracePt t="200658" x="2127250" y="4943475"/>
          <p14:tracePt t="200663" x="2139950" y="4943475"/>
          <p14:tracePt t="200673" x="2165350" y="4943475"/>
          <p14:tracePt t="200678" x="2178050" y="4943475"/>
          <p14:tracePt t="200689" x="2190750" y="4943475"/>
          <p14:tracePt t="200706" x="2203450" y="4930775"/>
          <p14:tracePt t="200718" x="2228850" y="4930775"/>
          <p14:tracePt t="200744" x="2239963" y="4930775"/>
          <p14:tracePt t="200758" x="2252663" y="4930775"/>
          <p14:tracePt t="200778" x="2265363" y="4930775"/>
          <p14:tracePt t="200784" x="2278063" y="4930775"/>
          <p14:tracePt t="200798" x="2290763" y="4930775"/>
          <p14:tracePt t="200824" x="2303463" y="4930775"/>
          <p14:tracePt t="200834" x="2316163" y="4930775"/>
          <p14:tracePt t="200920" x="2328863" y="4930775"/>
          <p14:tracePt t="200940" x="2339975" y="4930775"/>
          <p14:tracePt t="201178" x="2316163" y="4930775"/>
          <p14:tracePt t="201182" x="2303463" y="4930775"/>
          <p14:tracePt t="201192" x="2278063" y="4930775"/>
          <p14:tracePt t="201198" x="2252663" y="4956175"/>
          <p14:tracePt t="201208" x="2228850" y="4956175"/>
          <p14:tracePt t="201218" x="2190750" y="4956175"/>
          <p14:tracePt t="201223" x="2178050" y="4981575"/>
          <p14:tracePt t="201234" x="2165350" y="4981575"/>
          <p14:tracePt t="201239" x="2139950" y="4981575"/>
          <p14:tracePt t="201249" x="2127250" y="5005388"/>
          <p14:tracePt t="201258" x="2116138" y="5018088"/>
          <p14:tracePt t="201264" x="2090738" y="5030788"/>
          <p14:tracePt t="201274" x="2065338" y="5056188"/>
          <p14:tracePt t="201278" x="2039938" y="5068888"/>
          <p14:tracePt t="201289" x="2027238" y="5081588"/>
          <p14:tracePt t="201298" x="2014538" y="5081588"/>
          <p14:tracePt t="201305" x="2003425" y="5092700"/>
          <p14:tracePt t="201318" x="1978025" y="5105400"/>
          <p14:tracePt t="201328" x="1952625" y="5118100"/>
          <p14:tracePt t="201344" x="1927225" y="5130800"/>
          <p14:tracePt t="201354" x="1914525" y="5143500"/>
          <p14:tracePt t="201368" x="1903413" y="5143500"/>
          <p14:tracePt t="201378" x="1903413" y="5156200"/>
          <p14:tracePt t="201394" x="1890713" y="5156200"/>
          <p14:tracePt t="201400" x="1865313" y="5168900"/>
          <p14:tracePt t="201612" x="1865313" y="5181600"/>
          <p14:tracePt t="202266" x="1865313" y="5194300"/>
          <p14:tracePt t="202276" x="1865313" y="5205413"/>
          <p14:tracePt t="202318" x="1890713" y="5218113"/>
          <p14:tracePt t="202332" x="1890713" y="5230813"/>
          <p14:tracePt t="202342" x="1914525" y="5243513"/>
          <p14:tracePt t="202368" x="1914525" y="5268913"/>
          <p14:tracePt t="202392" x="1914525" y="5281613"/>
          <p14:tracePt t="202408" x="1927225" y="5281613"/>
          <p14:tracePt t="202439" x="1939925" y="5294313"/>
          <p14:tracePt t="202474" x="1952625" y="5294313"/>
          <p14:tracePt t="202540" x="1965325" y="5305425"/>
          <p14:tracePt t="202550" x="1978025" y="5318125"/>
          <p14:tracePt t="202606" x="1990725" y="5318125"/>
          <p14:tracePt t="202879" x="2003425" y="5318125"/>
          <p14:tracePt t="202903" x="2027238" y="5318125"/>
          <p14:tracePt t="202928" x="2052638" y="5330825"/>
          <p14:tracePt t="202939" x="2078038" y="5330825"/>
          <p14:tracePt t="202948" x="2116138" y="5343525"/>
          <p14:tracePt t="202952" x="2139950" y="5368925"/>
          <p14:tracePt t="202964" x="2190750" y="5368925"/>
          <p14:tracePt t="202969" x="2228850" y="5368925"/>
          <p14:tracePt t="202978" x="2278063" y="5394325"/>
          <p14:tracePt t="202988" x="2352675" y="5394325"/>
          <p14:tracePt t="202994" x="2378075" y="5407025"/>
          <p14:tracePt t="203004" x="2416175" y="5407025"/>
          <p14:tracePt t="203009" x="2452688" y="5407025"/>
          <p14:tracePt t="203018" x="2478088" y="5418138"/>
          <p14:tracePt t="203028" x="2503488" y="5418138"/>
          <p14:tracePt t="203034" x="2528888" y="5418138"/>
          <p14:tracePt t="203044" x="2541588" y="5418138"/>
          <p14:tracePt t="203048" x="2554288" y="5418138"/>
          <p14:tracePt t="203059" x="2565400" y="5418138"/>
          <p14:tracePt t="203068" x="2565400" y="5430838"/>
          <p14:tracePt t="203075" x="2578100" y="5430838"/>
          <p14:tracePt t="203098" x="2590800" y="5430838"/>
          <p14:tracePt t="203109" x="2603500" y="5430838"/>
          <p14:tracePt t="203286" x="2616200" y="5430838"/>
          <p14:tracePt t="203942" x="2603500" y="5430838"/>
          <p14:tracePt t="203946" x="2578100" y="5430838"/>
          <p14:tracePt t="203956" x="2565400" y="5430838"/>
          <p14:tracePt t="203976" x="2554288" y="5456238"/>
          <p14:tracePt t="203982" x="2528888" y="5468938"/>
          <p14:tracePt t="203996" x="2503488" y="5481638"/>
          <p14:tracePt t="204012" x="2490788" y="5507038"/>
          <p14:tracePt t="204022" x="2478088" y="5507038"/>
          <p14:tracePt t="204028" x="2465388" y="5518150"/>
          <p14:tracePt t="204038" x="2428875" y="5556250"/>
          <p14:tracePt t="204052" x="2416175" y="5581650"/>
          <p14:tracePt t="204068" x="2378075" y="5607050"/>
          <p14:tracePt t="204082" x="2365375" y="5619750"/>
          <p14:tracePt t="204093" x="2365375" y="5630863"/>
          <p14:tracePt t="204102" x="2352675" y="5630863"/>
          <p14:tracePt t="204118" x="2339975" y="5643563"/>
          <p14:tracePt t="204134" x="2328863" y="5668963"/>
          <p14:tracePt t="204148" x="2316163" y="5668963"/>
          <p14:tracePt t="204198" x="2303463" y="5668963"/>
          <p14:tracePt t="204208" x="2290763" y="5681663"/>
          <p14:tracePt t="204225" x="2290763" y="5694363"/>
          <p14:tracePt t="204264" x="2278063" y="5694363"/>
          <p14:tracePt t="204800" x="2252663" y="5694363"/>
          <p14:tracePt t="204809" x="2216150" y="5694363"/>
          <p14:tracePt t="204818" x="2178050" y="5694363"/>
          <p14:tracePt t="204825" x="2139950" y="5694363"/>
          <p14:tracePt t="204834" x="2103438" y="5694363"/>
          <p14:tracePt t="204844" x="2052638" y="5694363"/>
          <p14:tracePt t="204850" x="2027238" y="5694363"/>
          <p14:tracePt t="204860" x="2003425" y="5694363"/>
          <p14:tracePt t="204864" x="1978025" y="5694363"/>
          <p14:tracePt t="204875" x="1952625" y="5694363"/>
          <p14:tracePt t="204885" x="1939925" y="5694363"/>
          <p14:tracePt t="204890" x="1914525" y="5694363"/>
          <p14:tracePt t="204900" x="1890713" y="5694363"/>
          <p14:tracePt t="204904" x="1878013" y="5694363"/>
          <p14:tracePt t="204916" x="1865313" y="5694363"/>
          <p14:tracePt t="204927" x="1839913" y="5694363"/>
          <p14:tracePt t="204930" x="1827213" y="5694363"/>
          <p14:tracePt t="204940" x="1814513" y="5694363"/>
          <p14:tracePt t="204946" x="1801813" y="5694363"/>
          <p14:tracePt t="204966" x="1778000" y="5694363"/>
          <p14:tracePt t="204980" x="1752600" y="5707063"/>
          <p14:tracePt t="204986" x="1739900" y="5707063"/>
          <p14:tracePt t="205006" x="1727200" y="5707063"/>
          <p14:tracePt t="205440" x="1739900" y="5707063"/>
          <p14:tracePt t="205450" x="1739900" y="5694363"/>
          <p14:tracePt t="205480" x="1739900" y="5681663"/>
          <p14:tracePt t="205490" x="1765300" y="5668963"/>
          <p14:tracePt t="205516" x="1765300" y="5656263"/>
          <p14:tracePt t="205520" x="1765300" y="5643563"/>
          <p14:tracePt t="205540" x="1765300" y="5630863"/>
          <p14:tracePt t="205561" x="1765300" y="5619750"/>
          <p14:tracePt t="205596" x="1778000" y="5619750"/>
          <p14:tracePt t="205600" x="1778000" y="5607050"/>
          <p14:tracePt t="205935" x="1801813" y="5607050"/>
          <p14:tracePt t="205968" x="1814513" y="5607050"/>
          <p14:tracePt t="205974" x="1852613" y="5607050"/>
          <p14:tracePt t="206000" x="1865313" y="5607050"/>
          <p14:tracePt t="206010" x="1878013" y="5607050"/>
          <p14:tracePt t="206024" x="1890713" y="5607050"/>
          <p14:tracePt t="206034" x="1903413" y="5607050"/>
          <p14:tracePt t="206061" x="1914525" y="5607050"/>
          <p14:tracePt t="206094" x="1939925" y="5607050"/>
          <p14:tracePt t="206126" x="1952625" y="5607050"/>
          <p14:tracePt t="206150" x="1965325" y="5607050"/>
          <p14:tracePt t="206156" x="1978025" y="5607050"/>
          <p14:tracePt t="206186" x="1990725" y="5607050"/>
          <p14:tracePt t="206201" x="2003425" y="5607050"/>
          <p14:tracePt t="206242" x="2027238" y="5607050"/>
          <p14:tracePt t="206312" x="2039938" y="5607050"/>
          <p14:tracePt t="206332" x="2052638" y="5607050"/>
          <p14:tracePt t="206348" x="2065338" y="5607050"/>
          <p14:tracePt t="206362" x="2078038" y="5607050"/>
          <p14:tracePt t="206379" x="2090738" y="5607050"/>
          <p14:tracePt t="206392" x="2116138" y="5607050"/>
          <p14:tracePt t="206412" x="2139950" y="5607050"/>
          <p14:tracePt t="206429" x="2152650" y="5607050"/>
          <p14:tracePt t="206432" x="2165350" y="5594350"/>
          <p14:tracePt t="206454" x="2178050" y="5594350"/>
          <p14:tracePt t="206468" x="2190750" y="5594350"/>
          <p14:tracePt t="206498" x="2216150" y="5594350"/>
          <p14:tracePt t="206514" x="2216150" y="5581650"/>
          <p14:tracePt t="206766" x="2228850" y="5581650"/>
          <p14:tracePt t="206790" x="2228850" y="5594350"/>
          <p14:tracePt t="206796" x="2203450" y="5607050"/>
          <p14:tracePt t="206806" x="2178050" y="5630863"/>
          <p14:tracePt t="206816" x="2139950" y="5656263"/>
          <p14:tracePt t="206822" x="2116138" y="5668963"/>
          <p14:tracePt t="206832" x="2078038" y="5681663"/>
          <p14:tracePt t="206836" x="2065338" y="5707063"/>
          <p14:tracePt t="206846" x="2027238" y="5719763"/>
          <p14:tracePt t="206856" x="2014538" y="5743575"/>
          <p14:tracePt t="206863" x="2003425" y="5743575"/>
          <p14:tracePt t="206872" x="1978025" y="5768975"/>
          <p14:tracePt t="206876" x="1965325" y="5768975"/>
          <p14:tracePt t="206886" x="1939925" y="5794375"/>
          <p14:tracePt t="206896" x="1927225" y="5807075"/>
          <p14:tracePt t="206902" x="1914525" y="5819775"/>
          <p14:tracePt t="206912" x="1903413" y="5832475"/>
          <p14:tracePt t="206918" x="1890713" y="5843588"/>
          <p14:tracePt t="206929" x="1865313" y="5856288"/>
          <p14:tracePt t="206938" x="1852613" y="5856288"/>
          <p14:tracePt t="206942" x="1839913" y="5868988"/>
          <p14:tracePt t="206958" x="1827213" y="5894388"/>
          <p14:tracePt t="206980" x="1801813" y="5907088"/>
          <p14:tracePt t="206982" x="1790700" y="5919788"/>
          <p14:tracePt t="206992" x="1778000" y="5932488"/>
          <p14:tracePt t="206998" x="1752600" y="5945188"/>
          <p14:tracePt t="207018" x="1752600" y="5956300"/>
          <p14:tracePt t="207034" x="1739900" y="5956300"/>
          <p14:tracePt t="207088" x="1739900" y="5969000"/>
          <p14:tracePt t="207472" x="1752600" y="5969000"/>
          <p14:tracePt t="207483" x="1765300" y="5969000"/>
          <p14:tracePt t="207496" x="1790700" y="5969000"/>
          <p14:tracePt t="207513" x="1814513" y="5969000"/>
          <p14:tracePt t="207532" x="1827213" y="5969000"/>
          <p14:tracePt t="207538" x="1839913" y="5969000"/>
          <p14:tracePt t="207548" x="1852613" y="5969000"/>
          <p14:tracePt t="207563" x="1878013" y="5969000"/>
          <p14:tracePt t="207572" x="1890713" y="5969000"/>
          <p14:tracePt t="207588" x="1903413" y="5969000"/>
          <p14:tracePt t="207592" x="1914525" y="5969000"/>
          <p14:tracePt t="207602" x="1927225" y="5969000"/>
          <p14:tracePt t="207628" x="1952625" y="5969000"/>
          <p14:tracePt t="207654" x="1965325" y="5969000"/>
          <p14:tracePt t="207668" x="1978025" y="5969000"/>
          <p14:tracePt t="207684" x="1990725" y="5969000"/>
          <p14:tracePt t="207695" x="2003425" y="5969000"/>
          <p14:tracePt t="207714" x="2027238" y="5969000"/>
          <p14:tracePt t="207724" x="2039938" y="5969000"/>
          <p14:tracePt t="207740" x="2052638" y="5969000"/>
          <p14:tracePt t="207750" x="2065338" y="5969000"/>
          <p14:tracePt t="207764" x="2090738" y="5969000"/>
          <p14:tracePt t="207780" x="2116138" y="5969000"/>
          <p14:tracePt t="207790" x="2127250" y="5969000"/>
          <p14:tracePt t="207796" x="2165350" y="5969000"/>
          <p14:tracePt t="207804" x="2190750" y="5956300"/>
          <p14:tracePt t="207814" x="2216150" y="5956300"/>
          <p14:tracePt t="207830" x="2239963" y="5956300"/>
          <p14:tracePt t="207836" x="2290763" y="5956300"/>
          <p14:tracePt t="207847" x="2328863" y="5956300"/>
          <p14:tracePt t="207856" x="2365375" y="5956300"/>
          <p14:tracePt t="207860" x="2403475" y="5956300"/>
          <p14:tracePt t="207870" x="2416175" y="5956300"/>
          <p14:tracePt t="207876" x="2428875" y="5956300"/>
          <p14:tracePt t="207886" x="2452688" y="5956300"/>
          <p14:tracePt t="207897" x="2465388" y="5956300"/>
          <p14:tracePt t="207900" x="2478088" y="5956300"/>
          <p14:tracePt t="207910" x="2490788" y="5956300"/>
          <p14:tracePt t="207916" x="2503488" y="5956300"/>
          <p14:tracePt t="207926" x="2528888" y="5956300"/>
          <p14:tracePt t="207940" x="2541588" y="5945188"/>
          <p14:tracePt t="207952" x="2554288" y="5945188"/>
          <p14:tracePt t="207981" x="2578100" y="5945188"/>
          <p14:tracePt t="207992" x="2590800" y="5945188"/>
          <p14:tracePt t="208006" x="2603500" y="5945188"/>
          <p14:tracePt t="208016" x="2616200" y="5932488"/>
          <p14:tracePt t="208026" x="2616200" y="5919788"/>
          <p14:tracePt t="208032" x="2641600" y="5919788"/>
          <p14:tracePt t="208042" x="2654300" y="5919788"/>
          <p14:tracePt t="208047" x="2667000" y="5919788"/>
          <p14:tracePt t="208056" x="2690813" y="5919788"/>
          <p14:tracePt t="208066" x="2703513" y="5907088"/>
          <p14:tracePt t="208072" x="2716213" y="5894388"/>
          <p14:tracePt t="208088" x="2741613" y="5894388"/>
          <p14:tracePt t="208099" x="2754313" y="5894388"/>
          <p14:tracePt t="208108" x="2767013" y="5894388"/>
          <p14:tracePt t="208112" x="2790825" y="5868988"/>
          <p14:tracePt t="208123" x="2816225" y="5868988"/>
          <p14:tracePt t="208129" x="2828925" y="5868988"/>
          <p14:tracePt t="208138" x="2867025" y="5843588"/>
          <p14:tracePt t="208152" x="2890838" y="5843588"/>
          <p14:tracePt t="208163" x="2903538" y="5843588"/>
          <p14:tracePt t="208168" x="2916238" y="5819775"/>
          <p14:tracePt t="208180" x="2941638" y="5819775"/>
          <p14:tracePt t="208188" x="2954338" y="5819775"/>
          <p14:tracePt t="208194" x="2954338" y="5807075"/>
          <p14:tracePt t="208204" x="2979738" y="5794375"/>
          <p14:tracePt t="208208" x="2992438" y="5781675"/>
          <p14:tracePt t="208218" x="3016250" y="5743575"/>
          <p14:tracePt t="208230" x="3028950" y="5732463"/>
          <p14:tracePt t="208234" x="3041650" y="5719763"/>
          <p14:tracePt t="208244" x="3041650" y="5694363"/>
          <p14:tracePt t="208248" x="3067050" y="5681663"/>
          <p14:tracePt t="208258" x="3067050" y="5656263"/>
          <p14:tracePt t="208270" x="3067050" y="5630863"/>
          <p14:tracePt t="208274" x="3079750" y="5619750"/>
          <p14:tracePt t="208284" x="3079750" y="5607050"/>
          <p14:tracePt t="208290" x="3079750" y="5594350"/>
          <p14:tracePt t="208300" x="3079750" y="5581650"/>
          <p14:tracePt t="208310" x="3079750" y="5568950"/>
          <p14:tracePt t="208314" x="3079750" y="5556250"/>
          <p14:tracePt t="208340" x="3079750" y="5530850"/>
          <p14:tracePt t="208364" x="3079750" y="5518150"/>
          <p14:tracePt t="208370" x="3079750" y="5507038"/>
          <p14:tracePt t="208381" x="3079750" y="5494338"/>
          <p14:tracePt t="208390" x="3079750" y="5481638"/>
          <p14:tracePt t="208394" x="3079750" y="5468938"/>
          <p14:tracePt t="208420" x="3092450" y="5443538"/>
          <p14:tracePt t="208431" x="3092450" y="5418138"/>
          <p14:tracePt t="208446" x="3092450" y="5407025"/>
          <p14:tracePt t="208450" x="3092450" y="5394325"/>
          <p14:tracePt t="208476" x="3103563" y="5381625"/>
          <p14:tracePt t="208497" x="3103563" y="5368925"/>
          <p14:tracePt t="208510" x="3103563" y="5343525"/>
          <p14:tracePt t="208516" x="3103563" y="5318125"/>
          <p14:tracePt t="208526" x="3128963" y="5294313"/>
          <p14:tracePt t="208536" x="3128963" y="5281613"/>
          <p14:tracePt t="208540" x="3141663" y="5243513"/>
          <p14:tracePt t="208552" x="3141663" y="5218113"/>
          <p14:tracePt t="208556" x="3141663" y="5181600"/>
          <p14:tracePt t="208566" x="3141663" y="5156200"/>
          <p14:tracePt t="208576" x="3141663" y="5143500"/>
          <p14:tracePt t="208582" x="3141663" y="5118100"/>
          <p14:tracePt t="208592" x="3141663" y="5105400"/>
          <p14:tracePt t="208596" x="3141663" y="5092700"/>
          <p14:tracePt t="208606" x="3141663" y="5081588"/>
          <p14:tracePt t="208622" x="3141663" y="5068888"/>
          <p14:tracePt t="208934" x="3141663" y="5056188"/>
          <p14:tracePt t="208940" x="3141663" y="5043488"/>
          <p14:tracePt t="208951" x="3341688" y="4956175"/>
          <p14:tracePt t="208954" x="3717925" y="4830763"/>
          <p14:tracePt t="208966" x="4105275" y="4679950"/>
          <p14:tracePt t="208976" x="4594225" y="4443413"/>
          <p14:tracePt t="208981" x="5081588" y="4267200"/>
          <p14:tracePt t="208990" x="5570538" y="4054475"/>
          <p14:tracePt t="208998" x="6021388" y="3841750"/>
          <p14:tracePt t="209006" x="6408738" y="3679825"/>
          <p14:tracePt t="209016" x="6834188" y="3516313"/>
          <p14:tracePt t="209020" x="7085013" y="3390900"/>
          <p14:tracePt t="209031" x="7335838" y="3228975"/>
          <p14:tracePt t="209036" x="7535863" y="3090863"/>
          <p14:tracePt t="209047" x="7710488" y="2952750"/>
          <p14:tracePt t="209056" x="7848600" y="2865438"/>
          <p14:tracePt t="209060" x="7974013" y="2778125"/>
          <p14:tracePt t="209070" x="8048625" y="2703513"/>
          <p14:tracePt t="209076" x="8148638" y="2640013"/>
          <p14:tracePt t="209086" x="8223250" y="2552700"/>
          <p14:tracePt t="209097" x="8248650" y="2527300"/>
          <p14:tracePt t="209100" x="8274050" y="2516188"/>
          <p14:tracePt t="209110" x="8274050" y="2478088"/>
          <p14:tracePt t="209116" x="8274050" y="2465388"/>
          <p14:tracePt t="209126" x="8274050" y="2452688"/>
          <p14:tracePt t="209136" x="8274050" y="2427288"/>
          <p14:tracePt t="209142" x="8274050" y="2403475"/>
          <p14:tracePt t="209156" x="8274050" y="2390775"/>
          <p14:tracePt t="209166" x="8274050" y="2378075"/>
          <p14:tracePt t="209176" x="8274050" y="2365375"/>
          <p14:tracePt t="209182" x="8274050" y="2352675"/>
          <p14:tracePt t="209192" x="8274050" y="2339975"/>
          <p14:tracePt t="209197" x="8274050" y="2327275"/>
          <p14:tracePt t="209206" x="8274050" y="2314575"/>
          <p14:tracePt t="209218" x="8274050" y="2290763"/>
          <p14:tracePt t="209232" x="8274050" y="2265363"/>
          <p14:tracePt t="209248" x="8274050" y="2252663"/>
          <p14:tracePt t="209258" x="8274050" y="2227263"/>
          <p14:tracePt t="209263" x="8261350" y="2214563"/>
          <p14:tracePt t="209273" x="8248650" y="2201863"/>
          <p14:tracePt t="209278" x="8235950" y="2178050"/>
          <p14:tracePt t="209288" x="8235950" y="2165350"/>
          <p14:tracePt t="209298" x="8223250" y="2152650"/>
          <p14:tracePt t="209302" x="8223250" y="2139950"/>
          <p14:tracePt t="209313" x="8212138" y="2114550"/>
          <p14:tracePt t="209318" x="8212138" y="2101850"/>
          <p14:tracePt t="209328" x="8199438" y="2078038"/>
          <p14:tracePt t="209339" x="8174038" y="2027238"/>
          <p14:tracePt t="209354" x="8148638" y="1989138"/>
          <p14:tracePt t="209358" x="8148638" y="1952625"/>
          <p14:tracePt t="209368" x="8123238" y="1889125"/>
          <p14:tracePt t="209378" x="8086725" y="1839913"/>
          <p14:tracePt t="209384" x="8048625" y="1765300"/>
          <p14:tracePt t="209394" x="8035925" y="1714500"/>
          <p14:tracePt t="209399" x="7999413" y="1639888"/>
          <p14:tracePt t="209408" x="7961313" y="1576388"/>
          <p14:tracePt t="209418" x="7923213" y="1501775"/>
          <p14:tracePt t="209424" x="7897813" y="1439863"/>
          <p14:tracePt t="209434" x="7861300" y="1389063"/>
          <p14:tracePt t="209438" x="7835900" y="1339850"/>
          <p14:tracePt t="209448" x="7810500" y="1301750"/>
          <p14:tracePt t="209458" x="7773988" y="1238250"/>
          <p14:tracePt t="209465" x="7735888" y="1201738"/>
          <p14:tracePt t="209474" x="7710488" y="1163638"/>
          <p14:tracePt t="209481" x="7697788" y="1150938"/>
          <p14:tracePt t="209490" x="7685088" y="1138238"/>
          <p14:tracePt t="209500" x="7685088" y="1125538"/>
          <p14:tracePt t="209530" x="7673975" y="1125538"/>
          <p14:tracePt t="209534" x="7673975" y="1114425"/>
          <p14:tracePt t="209560" x="7661275" y="1114425"/>
          <p14:tracePt t="209565" x="7635875" y="1114425"/>
          <p14:tracePt t="209581" x="7597775" y="1114425"/>
          <p14:tracePt t="209590" x="7561263" y="1125538"/>
          <p14:tracePt t="209600" x="7535863" y="1138238"/>
          <p14:tracePt t="209606" x="7485063" y="1163638"/>
          <p14:tracePt t="209616" x="7423150" y="1163638"/>
          <p14:tracePt t="209620" x="7335838" y="1189038"/>
          <p14:tracePt t="209631" x="7246938" y="1238250"/>
          <p14:tracePt t="209640" x="7172325" y="1276350"/>
          <p14:tracePt t="209647" x="7046913" y="1350963"/>
          <p14:tracePt t="209656" x="6934200" y="1427163"/>
          <p14:tracePt t="209660" x="6821488" y="1501775"/>
          <p14:tracePt t="209672" x="6696075" y="1601788"/>
          <p14:tracePt t="209682" x="6584950" y="1701800"/>
          <p14:tracePt t="209686" x="6483350" y="1801813"/>
          <p14:tracePt t="209696" x="6421438" y="1901825"/>
          <p14:tracePt t="209703" x="6334125" y="1989138"/>
          <p14:tracePt t="209712" x="6270625" y="2065338"/>
          <p14:tracePt t="209722" x="6208713" y="2165350"/>
          <p14:tracePt t="209726" x="6170613" y="2227263"/>
          <p14:tracePt t="209736" x="6134100" y="2327275"/>
          <p14:tracePt t="209742" x="6121400" y="2390775"/>
          <p14:tracePt t="209753" x="6108700" y="2478088"/>
          <p14:tracePt t="209762" x="6083300" y="2540000"/>
          <p14:tracePt t="209766" x="6083300" y="2616200"/>
          <p14:tracePt t="209776" x="6070600" y="2678113"/>
          <p14:tracePt t="209782" x="6070600" y="2765425"/>
          <p14:tracePt t="209792" x="6045200" y="2852738"/>
          <p14:tracePt t="209802" x="6034088" y="2952750"/>
          <p14:tracePt t="209808" x="6034088" y="3054350"/>
          <p14:tracePt t="209818" x="6034088" y="3178175"/>
          <p14:tracePt t="209822" x="6034088" y="3316288"/>
          <p14:tracePt t="209832" x="6034088" y="3454400"/>
          <p14:tracePt t="209842" x="6034088" y="3629025"/>
          <p14:tracePt t="209849" x="6034088" y="3779838"/>
          <p14:tracePt t="209858" x="6034088" y="3929063"/>
          <p14:tracePt t="209862" x="6034088" y="4092575"/>
          <p14:tracePt t="209872" x="6045200" y="4241800"/>
          <p14:tracePt t="209883" x="6083300" y="4418013"/>
          <p14:tracePt t="209888" x="6134100" y="4567238"/>
          <p14:tracePt t="209899" x="6170613" y="4718050"/>
          <p14:tracePt t="209902" x="6208713" y="4843463"/>
          <p14:tracePt t="209912" x="6259513" y="4992688"/>
          <p14:tracePt t="209924" x="6283325" y="5118100"/>
          <p14:tracePt t="209928" x="6321425" y="5230813"/>
          <p14:tracePt t="209938" x="6334125" y="5305425"/>
          <p14:tracePt t="209944" x="6370638" y="5394325"/>
          <p14:tracePt t="209954" x="6396038" y="5456238"/>
          <p14:tracePt t="209965" x="6408738" y="5494338"/>
          <p14:tracePt t="209983" x="6434138" y="5581650"/>
          <p14:tracePt t="209984" x="6459538" y="5619750"/>
          <p14:tracePt t="209994" x="6459538" y="5643563"/>
          <p14:tracePt t="210004" x="6483350" y="5656263"/>
          <p14:tracePt t="210010" x="6496050" y="5694363"/>
          <p14:tracePt t="210020" x="6508750" y="5719763"/>
          <p14:tracePt t="210024" x="6521450" y="5732463"/>
          <p14:tracePt t="210034" x="6521450" y="5743575"/>
          <p14:tracePt t="210044" x="6534150" y="5756275"/>
          <p14:tracePt t="210060" x="6546850" y="5781675"/>
          <p14:tracePt t="210065" x="6559550" y="5807075"/>
          <p14:tracePt t="210074" x="6572250" y="5819775"/>
          <p14:tracePt t="210084" x="6584950" y="5843588"/>
          <p14:tracePt t="210090" x="6596063" y="5843588"/>
          <p14:tracePt t="210100" x="6608763" y="5881688"/>
          <p14:tracePt t="210104" x="6634163" y="5907088"/>
          <p14:tracePt t="210125" x="6646863" y="5919788"/>
          <p14:tracePt t="210132" x="6659563" y="5932488"/>
          <p14:tracePt t="210140" x="6672263" y="5932488"/>
          <p14:tracePt t="210144" x="6696075" y="5945188"/>
          <p14:tracePt t="210155" x="6708775" y="5945188"/>
          <p14:tracePt t="210165" x="6746875" y="5945188"/>
          <p14:tracePt t="210170" x="6797675" y="5945188"/>
          <p14:tracePt t="210181" x="6846888" y="5945188"/>
          <p14:tracePt t="210186" x="6910388" y="5945188"/>
          <p14:tracePt t="210196" x="6985000" y="5919788"/>
          <p14:tracePt t="210206" x="7072313" y="5868988"/>
          <p14:tracePt t="210210" x="7146925" y="5819775"/>
          <p14:tracePt t="210220" x="7210425" y="5756275"/>
          <p14:tracePt t="210226" x="7272338" y="5694363"/>
          <p14:tracePt t="210236" x="7348538" y="5594350"/>
          <p14:tracePt t="210246" x="7385050" y="5481638"/>
          <p14:tracePt t="210250" x="7397750" y="5407025"/>
          <p14:tracePt t="210262" x="7423150" y="5294313"/>
          <p14:tracePt t="210266" x="7435850" y="5143500"/>
          <p14:tracePt t="210276" x="7459663" y="4981575"/>
          <p14:tracePt t="210286" x="7472363" y="4818063"/>
          <p14:tracePt t="210292" x="7510463" y="4605338"/>
          <p14:tracePt t="210302" x="7523163" y="4430713"/>
          <p14:tracePt t="210306" x="7523163" y="4205288"/>
          <p14:tracePt t="210316" x="7523163" y="3967163"/>
          <p14:tracePt t="210326" x="7561263" y="3703638"/>
          <p14:tracePt t="210333" x="7572375" y="3529013"/>
          <p14:tracePt t="210342" x="7597775" y="3316288"/>
          <p14:tracePt t="210349" x="7635875" y="3141663"/>
          <p14:tracePt t="210358" x="7635875" y="2990850"/>
          <p14:tracePt t="210368" x="7635875" y="2852738"/>
          <p14:tracePt t="210372" x="7635875" y="2703513"/>
          <p14:tracePt t="210383" x="7635875" y="2527300"/>
          <p14:tracePt t="210388" x="7635875" y="2378075"/>
          <p14:tracePt t="210399" x="7635875" y="2239963"/>
          <p14:tracePt t="210408" x="7661275" y="2089150"/>
          <p14:tracePt t="210412" x="7685088" y="1965325"/>
          <p14:tracePt t="210422" x="7685088" y="1865313"/>
          <p14:tracePt t="210428" x="7685088" y="1765300"/>
          <p14:tracePt t="210438" x="7685088" y="1663700"/>
          <p14:tracePt t="210449" x="7685088" y="1576388"/>
          <p14:tracePt t="210452" x="7685088" y="1514475"/>
          <p14:tracePt t="210462" x="7685088" y="1439863"/>
          <p14:tracePt t="210468" x="7685088" y="1389063"/>
          <p14:tracePt t="210478" x="7685088" y="1350963"/>
          <p14:tracePt t="210488" x="7685088" y="1301750"/>
          <p14:tracePt t="210492" x="7685088" y="1250950"/>
          <p14:tracePt t="210502" x="7673975" y="1227138"/>
          <p14:tracePt t="210508" x="7661275" y="1189038"/>
          <p14:tracePt t="210518" x="7661275" y="1150938"/>
          <p14:tracePt t="210528" x="7635875" y="1125538"/>
          <p14:tracePt t="210534" x="7623175" y="1114425"/>
          <p14:tracePt t="210544" x="7623175" y="1089025"/>
          <p14:tracePt t="210549" x="7585075" y="1050925"/>
          <p14:tracePt t="210558" x="7572375" y="1038225"/>
          <p14:tracePt t="210568" x="7548563" y="1014413"/>
          <p14:tracePt t="210574" x="7523163" y="1001713"/>
          <p14:tracePt t="210584" x="7510463" y="976313"/>
          <p14:tracePt t="210588" x="7497763" y="976313"/>
          <p14:tracePt t="210600" x="7485063" y="976313"/>
          <p14:tracePt t="210611" x="7472363" y="963613"/>
          <p14:tracePt t="210615" x="7448550" y="950913"/>
          <p14:tracePt t="210624" x="7435850" y="950913"/>
          <p14:tracePt t="210630" x="7410450" y="950913"/>
          <p14:tracePt t="210640" x="7397750" y="950913"/>
          <p14:tracePt t="210650" x="7372350" y="950913"/>
          <p14:tracePt t="210654" x="7348538" y="950913"/>
          <p14:tracePt t="210665" x="7285038" y="963613"/>
          <p14:tracePt t="210670" x="7235825" y="1014413"/>
          <p14:tracePt t="210680" x="7185025" y="1063625"/>
          <p14:tracePt t="210690" x="7097713" y="1138238"/>
          <p14:tracePt t="210694" x="6997700" y="1250950"/>
          <p14:tracePt t="210704" x="6897688" y="1350963"/>
          <p14:tracePt t="210710" x="6784975" y="1501775"/>
          <p14:tracePt t="210720" x="6659563" y="1652588"/>
          <p14:tracePt t="210730" x="6559550" y="1814513"/>
          <p14:tracePt t="210736" x="6434138" y="1965325"/>
          <p14:tracePt t="210746" x="6370638" y="2101850"/>
          <p14:tracePt t="210750" x="6283325" y="2265363"/>
          <p14:tracePt t="210760" x="6196013" y="2403475"/>
          <p14:tracePt t="210770" x="6146800" y="2527300"/>
          <p14:tracePt t="210776" x="6096000" y="2652713"/>
          <p14:tracePt t="210786" x="6057900" y="2765425"/>
          <p14:tracePt t="210790" x="6034088" y="2890838"/>
          <p14:tracePt t="210800" x="5995988" y="3041650"/>
          <p14:tracePt t="210810" x="5983288" y="3190875"/>
          <p14:tracePt t="210817" x="5970588" y="3328988"/>
          <p14:tracePt t="210826" x="5945188" y="3479800"/>
          <p14:tracePt t="210830" x="5945188" y="3629025"/>
          <p14:tracePt t="210840" x="5945188" y="3779838"/>
          <p14:tracePt t="210852" x="5945188" y="3929063"/>
          <p14:tracePt t="210856" x="5945188" y="4092575"/>
          <p14:tracePt t="210867" x="5945188" y="4254500"/>
          <p14:tracePt t="210872" x="5945188" y="4405313"/>
          <p14:tracePt t="210883" x="5945188" y="4543425"/>
          <p14:tracePt t="210892" x="5945188" y="4656138"/>
          <p14:tracePt t="210896" x="5945188" y="4768850"/>
          <p14:tracePt t="210906" x="5983288" y="4892675"/>
          <p14:tracePt t="210912" x="6021388" y="5018088"/>
          <p14:tracePt t="210923" x="6057900" y="5130800"/>
          <p14:tracePt t="210933" x="6070600" y="5230813"/>
          <p14:tracePt t="210938" x="6108700" y="5356225"/>
          <p14:tracePt t="210949" x="6134100" y="5418138"/>
          <p14:tracePt t="210952" x="6157913" y="5481638"/>
          <p14:tracePt t="210962" x="6170613" y="5507038"/>
          <p14:tracePt t="210984" x="6196013" y="5543550"/>
          <p14:tracePt t="210988" x="6208713" y="5568950"/>
          <p14:tracePt t="210992" x="6208713" y="5581650"/>
          <p14:tracePt t="211012" x="6221413" y="5581650"/>
          <p14:tracePt t="211018" x="6234113" y="5581650"/>
          <p14:tracePt t="211028" x="6246813" y="5581650"/>
          <p14:tracePt t="211034" x="6270625" y="5581650"/>
          <p14:tracePt t="211042" x="6296025" y="5581650"/>
          <p14:tracePt t="211054" x="6308725" y="5581650"/>
          <p14:tracePt t="211058" x="6334125" y="5581650"/>
          <p14:tracePt t="211068" x="6383338" y="5518150"/>
          <p14:tracePt t="211074" x="6421438" y="5430838"/>
          <p14:tracePt t="211084" x="6472238" y="5305425"/>
          <p14:tracePt t="211094" x="6546850" y="5156200"/>
          <p14:tracePt t="211099" x="6596063" y="5018088"/>
          <p14:tracePt t="211108" x="6672263" y="4856163"/>
          <p14:tracePt t="211116" x="6721475" y="4705350"/>
          <p14:tracePt t="211124" x="6759575" y="4605338"/>
          <p14:tracePt t="211134" x="6808788" y="4505325"/>
          <p14:tracePt t="211138" x="6834188" y="4405313"/>
          <p14:tracePt t="211149" x="6846888" y="4318000"/>
          <p14:tracePt t="211154" x="6872288" y="4241800"/>
          <p14:tracePt t="211165" x="6872288" y="4179888"/>
          <p14:tracePt t="211174" x="6872288" y="4129088"/>
          <p14:tracePt t="211178" x="6872288" y="4092575"/>
          <p14:tracePt t="211191" x="6872288" y="4054475"/>
          <p14:tracePt t="211194" x="6872288" y="4029075"/>
          <p14:tracePt t="211204" x="6872288" y="4005263"/>
          <p14:tracePt t="211215" x="6872288" y="3979863"/>
          <p14:tracePt t="211220" x="6872288" y="3967163"/>
          <p14:tracePt t="211230" x="6872288" y="3941763"/>
          <p14:tracePt t="211234" x="6872288" y="3916363"/>
          <p14:tracePt t="211244" x="6821488" y="3905250"/>
          <p14:tracePt t="211254" x="6759575" y="3905250"/>
          <p14:tracePt t="211260" x="6721475" y="3905250"/>
          <p14:tracePt t="211270" x="6621463" y="3929063"/>
          <p14:tracePt t="211276" x="6446838" y="3967163"/>
          <p14:tracePt t="211286" x="6221413" y="4067175"/>
          <p14:tracePt t="211297" x="5895975" y="4205288"/>
          <p14:tracePt t="211300" x="5545138" y="4341813"/>
          <p14:tracePt t="211310" x="5181600" y="4518025"/>
          <p14:tracePt t="211317" x="4843463" y="4643438"/>
          <p14:tracePt t="211326" x="4619625" y="4743450"/>
          <p14:tracePt t="211336" x="4394200" y="4843463"/>
          <p14:tracePt t="211340" x="4256088" y="4918075"/>
          <p14:tracePt t="211351" x="4117975" y="4981575"/>
          <p14:tracePt t="211356" x="4005263" y="5043488"/>
          <p14:tracePt t="211367" x="3879850" y="5130800"/>
          <p14:tracePt t="211376" x="3792538" y="5181600"/>
          <p14:tracePt t="211380" x="3717925" y="5230813"/>
          <p14:tracePt t="211390" x="3679825" y="5243513"/>
          <p14:tracePt t="211396" x="3654425" y="5256213"/>
          <p14:tracePt t="211406" x="3617913" y="5294313"/>
          <p14:tracePt t="211417" x="3592513" y="5305425"/>
          <p14:tracePt t="211420" x="3554413" y="5305425"/>
          <p14:tracePt t="211433" x="3541713" y="5330825"/>
          <p14:tracePt t="211436" x="3530600" y="5330825"/>
          <p14:tracePt t="211447" x="3530600" y="5343525"/>
          <p14:tracePt t="211462" x="3517900" y="5356225"/>
          <p14:tracePt t="211492" x="3505200" y="5356225"/>
          <p14:tracePt t="217478" x="3505200" y="5368925"/>
          <p14:tracePt t="217494" x="3492500" y="5368925"/>
          <p14:tracePt t="217521" x="3467100" y="5368925"/>
          <p14:tracePt t="217524" x="3454400" y="5368925"/>
          <p14:tracePt t="217534" x="3417888" y="5368925"/>
          <p14:tracePt t="217540" x="3354388" y="5381625"/>
          <p14:tracePt t="217550" x="3292475" y="5381625"/>
          <p14:tracePt t="217560" x="3216275" y="5394325"/>
          <p14:tracePt t="217564" x="3154363" y="5394325"/>
          <p14:tracePt t="217574" x="3116263" y="5407025"/>
          <p14:tracePt t="217580" x="3041650" y="5407025"/>
          <p14:tracePt t="217590" x="3003550" y="5407025"/>
          <p14:tracePt t="217601" x="2967038" y="5407025"/>
          <p14:tracePt t="217614" x="2941638" y="5407025"/>
          <p14:tracePt t="217620" x="2928938" y="5407025"/>
          <p14:tracePt t="217630" x="2890838" y="5407025"/>
          <p14:tracePt t="217644" x="2867025" y="5407025"/>
          <p14:tracePt t="217655" x="2854325" y="5407025"/>
          <p14:tracePt t="217660" x="2841625" y="5407025"/>
          <p14:tracePt t="217670" x="2828925" y="5407025"/>
          <p14:tracePt t="217680" x="2816225" y="5407025"/>
          <p14:tracePt t="217686" x="2803525" y="5407025"/>
          <p14:tracePt t="217696" x="2790825" y="5407025"/>
          <p14:tracePt t="217710" x="2778125" y="5407025"/>
          <p14:tracePt t="217746" x="2754313" y="5407025"/>
          <p14:tracePt t="217771" x="2741613" y="5407025"/>
          <p14:tracePt t="217776" x="2728913" y="5407025"/>
          <p14:tracePt t="217786" x="2703513" y="5407025"/>
          <p14:tracePt t="217792" x="2667000" y="5407025"/>
          <p14:tracePt t="217803" x="2654300" y="5407025"/>
          <p14:tracePt t="217812" x="2616200" y="5394325"/>
          <p14:tracePt t="217816" x="2578100" y="5381625"/>
          <p14:tracePt t="217826" x="2503488" y="5381625"/>
          <p14:tracePt t="217832" x="2441575" y="5381625"/>
          <p14:tracePt t="217843" x="2365375" y="5381625"/>
          <p14:tracePt t="217852" x="2303463" y="5381625"/>
          <p14:tracePt t="217857" x="2216150" y="5381625"/>
          <p14:tracePt t="217868" x="2152650" y="5381625"/>
          <p14:tracePt t="217872" x="2065338" y="5381625"/>
          <p14:tracePt t="217882" x="2014538" y="5381625"/>
          <p14:tracePt t="217893" x="1965325" y="5381625"/>
          <p14:tracePt t="217899" x="1927225" y="5381625"/>
          <p14:tracePt t="217908" x="1903413" y="5381625"/>
          <p14:tracePt t="217912" x="1878013" y="5381625"/>
          <p14:tracePt t="217923" x="1852613" y="5381625"/>
          <p14:tracePt t="217939" x="1839913" y="5368925"/>
          <p14:tracePt t="217973" x="1827213" y="5356225"/>
          <p14:tracePt t="217994" x="1827213" y="5343525"/>
          <p14:tracePt t="218008" x="1827213" y="5318125"/>
          <p14:tracePt t="218024" x="1827213" y="5294313"/>
          <p14:tracePt t="218034" x="1827213" y="5281613"/>
          <p14:tracePt t="218039" x="1827213" y="5243513"/>
          <p14:tracePt t="218048" x="1827213" y="5218113"/>
          <p14:tracePt t="218055" x="1827213" y="5194300"/>
          <p14:tracePt t="218074" x="1827213" y="5168900"/>
          <p14:tracePt t="218080" x="1827213" y="5143500"/>
          <p14:tracePt t="218094" x="1827213" y="5130800"/>
          <p14:tracePt t="218104" x="1827213" y="5118100"/>
          <p14:tracePt t="218130" x="1827213" y="5092700"/>
          <p14:tracePt t="218160" x="1827213" y="5081588"/>
          <p14:tracePt t="218164" x="1839913" y="5068888"/>
          <p14:tracePt t="218204" x="1852613" y="5068888"/>
          <p14:tracePt t="218236" x="1852613" y="5056188"/>
          <p14:tracePt t="218246" x="1865313" y="5056188"/>
          <p14:tracePt t="218260" x="1890713" y="5018088"/>
          <p14:tracePt t="218266" x="1890713" y="4968875"/>
          <p14:tracePt t="218276" x="1890713" y="4956175"/>
          <p14:tracePt t="218286" x="1914525" y="4943475"/>
          <p14:tracePt t="218291" x="1927225" y="4918075"/>
          <p14:tracePt t="218300" x="1939925" y="4905375"/>
          <p14:tracePt t="218306" x="1952625" y="4892675"/>
          <p14:tracePt t="218316" x="1990725" y="4868863"/>
          <p14:tracePt t="218332" x="2014538" y="4843463"/>
          <p14:tracePt t="218342" x="2027238" y="4805363"/>
          <p14:tracePt t="218356" x="2052638" y="4779963"/>
          <p14:tracePt t="218373" x="2078038" y="4756150"/>
          <p14:tracePt t="218386" x="2090738" y="4756150"/>
          <p14:tracePt t="218634" x="2078038" y="4756150"/>
          <p14:tracePt t="218644" x="2052638" y="4756150"/>
          <p14:tracePt t="218660" x="2027238" y="4756150"/>
          <p14:tracePt t="218675" x="2014538" y="4756150"/>
          <p14:tracePt t="218684" x="1990725" y="4756150"/>
          <p14:tracePt t="218691" x="1965325" y="4768850"/>
          <p14:tracePt t="218704" x="1952625" y="4779963"/>
          <p14:tracePt t="218714" x="1939925" y="4779963"/>
          <p14:tracePt t="218725" x="1914525" y="4792663"/>
          <p14:tracePt t="218744" x="1903413" y="4805363"/>
          <p14:tracePt t="218766" x="1890713" y="4805363"/>
          <p14:tracePt t="218770" x="1878013" y="4805363"/>
          <p14:tracePt t="218786" x="1878013" y="4818063"/>
          <p14:tracePt t="218806" x="1865313" y="4830763"/>
          <p14:tracePt t="218830" x="1852613" y="4843463"/>
          <p14:tracePt t="218860" x="1839913" y="4856163"/>
          <p14:tracePt t="218926" x="1827213" y="4868863"/>
          <p14:tracePt t="218956" x="1814513" y="4868863"/>
          <p14:tracePt t="219032" x="1814513" y="4879975"/>
          <p14:tracePt t="219768" x="1814513" y="4892675"/>
          <p14:tracePt t="219784" x="1814513" y="4905375"/>
          <p14:tracePt t="220908" x="1827213" y="4905375"/>
          <p14:tracePt t="220914" x="1878013" y="4905375"/>
          <p14:tracePt t="220924" x="1890713" y="4905375"/>
          <p14:tracePt t="220934" x="1914525" y="4905375"/>
          <p14:tracePt t="220938" x="1952625" y="4892675"/>
          <p14:tracePt t="220964" x="1965325" y="4892675"/>
          <p14:tracePt t="220974" x="1978025" y="4892675"/>
          <p14:tracePt t="220994" x="1990725" y="4879975"/>
          <p14:tracePt t="221044" x="2003425" y="4879975"/>
          <p14:tracePt t="221475" x="1978025" y="4879975"/>
          <p14:tracePt t="221494" x="1965325" y="4879975"/>
          <p14:tracePt t="221498" x="1952625" y="4879975"/>
          <p14:tracePt t="221514" x="1939925" y="4879975"/>
          <p14:tracePt t="221534" x="1927225" y="4879975"/>
          <p14:tracePt t="221568" x="1914525" y="4879975"/>
          <p14:tracePt t="221600" x="1903413" y="4879975"/>
          <p14:tracePt t="221620" x="1890713" y="4879975"/>
          <p14:tracePt t="221644" x="1865313" y="4879975"/>
          <p14:tracePt t="221654" x="1852613" y="4879975"/>
          <p14:tracePt t="221684" x="1839913" y="4879975"/>
          <p14:tracePt t="221706" x="1827213" y="4879975"/>
          <p14:tracePt t="221730" x="1814513" y="4892675"/>
          <p14:tracePt t="222028" x="1801813" y="4905375"/>
          <p14:tracePt t="226507" x="1827213" y="4968875"/>
          <p14:tracePt t="226516" x="1939925" y="5118100"/>
          <p14:tracePt t="226522" x="2014538" y="5205413"/>
          <p14:tracePt t="226532" x="2052638" y="5256213"/>
          <p14:tracePt t="226542" x="2052638" y="5281613"/>
          <p14:tracePt t="226698" x="2065338" y="5294313"/>
          <p14:tracePt t="226708" x="2078038" y="5294313"/>
          <p14:tracePt t="226714" x="2116138" y="5294313"/>
          <p14:tracePt t="226724" x="2203450" y="5268913"/>
          <p14:tracePt t="226728" x="2316163" y="5230813"/>
          <p14:tracePt t="226738" x="2352675" y="5194300"/>
          <p14:tracePt t="226749" x="2416175" y="5156200"/>
          <p14:tracePt t="226754" x="2441575" y="5143500"/>
          <p14:tracePt t="226764" x="2465388" y="5130800"/>
          <p14:tracePt t="226770" x="2490788" y="5118100"/>
          <p14:tracePt t="226780" x="2516188" y="5105400"/>
          <p14:tracePt t="226790" x="2528888" y="5092700"/>
          <p14:tracePt t="226794" x="2541588" y="5092700"/>
          <p14:tracePt t="226804" x="2590800" y="5068888"/>
          <p14:tracePt t="226810" x="2628900" y="5043488"/>
          <p14:tracePt t="226820" x="2678113" y="5005388"/>
          <p14:tracePt t="226831" x="2716213" y="4992688"/>
          <p14:tracePt t="226834" x="2741613" y="4968875"/>
          <p14:tracePt t="226844" x="2803525" y="4905375"/>
          <p14:tracePt t="226850" x="2854325" y="4868863"/>
          <p14:tracePt t="226860" x="2879725" y="4830763"/>
          <p14:tracePt t="226870" x="2903538" y="4818063"/>
          <p14:tracePt t="226874" x="2941638" y="4779963"/>
          <p14:tracePt t="226886" x="2954338" y="4779963"/>
          <p14:tracePt t="226890" x="2967038" y="4756150"/>
          <p14:tracePt t="226992" x="2928938" y="4756150"/>
          <p14:tracePt t="226996" x="2841625" y="4756150"/>
          <p14:tracePt t="227006" x="2741613" y="4756150"/>
          <p14:tracePt t="227012" x="2678113" y="4768850"/>
          <p14:tracePt t="227022" x="2603500" y="4792663"/>
          <p14:tracePt t="227033" x="2554288" y="4805363"/>
          <p14:tracePt t="227036" x="2516188" y="4805363"/>
          <p14:tracePt t="227046" x="2490788" y="4818063"/>
          <p14:tracePt t="227052" x="2478088" y="4830763"/>
          <p14:tracePt t="227063" x="2452688" y="4843463"/>
          <p14:tracePt t="227072" x="2403475" y="4879975"/>
          <p14:tracePt t="227086" x="2365375" y="4905375"/>
          <p14:tracePt t="227092" x="2352675" y="4918075"/>
          <p14:tracePt t="227102" x="2328863" y="4943475"/>
          <p14:tracePt t="227112" x="2316163" y="4956175"/>
          <p14:tracePt t="227118" x="2303463" y="4968875"/>
          <p14:tracePt t="227128" x="2303463" y="4981575"/>
          <p14:tracePt t="227149" x="2278063" y="5005388"/>
          <p14:tracePt t="227350" x="2290763" y="5005388"/>
          <p14:tracePt t="227360" x="2303463" y="5005388"/>
          <p14:tracePt t="227374" x="2328863" y="5005388"/>
          <p14:tracePt t="227420" x="2328863" y="4992688"/>
          <p14:tracePt t="227556" x="2328863" y="4981575"/>
          <p14:tracePt t="227567" x="2328863" y="4968875"/>
          <p14:tracePt t="227572" x="2328863" y="4956175"/>
          <p14:tracePt t="227583" x="2328863" y="4943475"/>
          <p14:tracePt t="227586" x="2328863" y="4930775"/>
          <p14:tracePt t="227612" x="2328863" y="4905375"/>
          <p14:tracePt t="227682" x="2328863" y="4892675"/>
          <p14:tracePt t="227742" x="2328863" y="4879975"/>
          <p14:tracePt t="227758" x="2328863" y="4868863"/>
          <p14:tracePt t="227814" x="2316163" y="4868863"/>
          <p14:tracePt t="227838" x="2303463" y="4856163"/>
          <p14:tracePt t="227854" x="2290763" y="4856163"/>
          <p14:tracePt t="227864" x="2265363" y="4856163"/>
          <p14:tracePt t="227874" x="2252663" y="4856163"/>
          <p14:tracePt t="227878" x="2239963" y="4856163"/>
          <p14:tracePt t="227899" x="2228850" y="4856163"/>
          <p14:tracePt t="227990" x="2216150" y="4856163"/>
          <p14:tracePt t="228192" x="2228850" y="4856163"/>
          <p14:tracePt t="228232" x="2239963" y="4856163"/>
          <p14:tracePt t="228252" x="2252663" y="4856163"/>
          <p14:tracePt t="228288" x="2265363" y="4856163"/>
          <p14:tracePt t="228302" x="2278063" y="4856163"/>
          <p14:tracePt t="228354" x="2290763" y="4856163"/>
          <p14:tracePt t="228364" x="2303463" y="4843463"/>
          <p14:tracePt t="228424" x="2316163" y="4843463"/>
          <p14:tracePt t="228484" x="2328863" y="4843463"/>
          <p14:tracePt t="228504" x="2339975" y="4843463"/>
          <p14:tracePt t="228720" x="2328863" y="4843463"/>
          <p14:tracePt t="228733" x="2316163" y="4843463"/>
          <p14:tracePt t="228742" x="2278063" y="4843463"/>
          <p14:tracePt t="228746" x="2265363" y="4843463"/>
          <p14:tracePt t="228756" x="2239963" y="4843463"/>
          <p14:tracePt t="228762" x="2203450" y="4843463"/>
          <p14:tracePt t="228772" x="2178050" y="4843463"/>
          <p14:tracePt t="228787" x="2152650" y="4843463"/>
          <p14:tracePt t="228796" x="2127250" y="4856163"/>
          <p14:tracePt t="228812" x="2116138" y="4856163"/>
          <p14:tracePt t="228823" x="2078038" y="4856163"/>
          <p14:tracePt t="228843" x="2065338" y="4856163"/>
          <p14:tracePt t="228852" x="2039938" y="4868863"/>
          <p14:tracePt t="228863" x="2014538" y="4892675"/>
          <p14:tracePt t="228868" x="2003425" y="4892675"/>
          <p14:tracePt t="228878" x="1978025" y="4892675"/>
          <p14:tracePt t="228882" x="1965325" y="4905375"/>
          <p14:tracePt t="228892" x="1952625" y="4918075"/>
          <p14:tracePt t="228903" x="1927225" y="4918075"/>
          <p14:tracePt t="228908" x="1914525" y="4918075"/>
          <p14:tracePt t="228918" x="1903413" y="4930775"/>
          <p14:tracePt t="228922" x="1903413" y="4943475"/>
          <p14:tracePt t="228935" x="1890713" y="4943475"/>
          <p14:tracePt t="228945" x="1852613" y="4968875"/>
          <p14:tracePt t="228948" x="1827213" y="4981575"/>
          <p14:tracePt t="228958" x="1790700" y="5030788"/>
          <p14:tracePt t="228968" x="1752600" y="5056188"/>
          <p14:tracePt t="228975" x="1701800" y="5118100"/>
          <p14:tracePt t="228985" x="1665288" y="5130800"/>
          <p14:tracePt t="228988" x="1639888" y="5143500"/>
          <p14:tracePt t="228998" x="1601788" y="5181600"/>
          <p14:tracePt t="229004" x="1589088" y="5181600"/>
          <p14:tracePt t="229014" x="1577975" y="5194300"/>
          <p14:tracePt t="229024" x="1565275" y="5205413"/>
          <p14:tracePt t="229028" x="1552575" y="5218113"/>
          <p14:tracePt t="229266" x="1552575" y="5243513"/>
          <p14:tracePt t="229322" x="1552575" y="5256213"/>
          <p14:tracePt t="229356" x="1565275" y="5256213"/>
          <p14:tracePt t="229372" x="1577975" y="5256213"/>
          <p14:tracePt t="229382" x="1589088" y="5256213"/>
          <p14:tracePt t="229397" x="1601788" y="5256213"/>
          <p14:tracePt t="229406" x="1627188" y="5256213"/>
          <p14:tracePt t="229412" x="1639888" y="5256213"/>
          <p14:tracePt t="229422" x="1652588" y="5256213"/>
          <p14:tracePt t="229448" x="1665288" y="5256213"/>
          <p14:tracePt t="229453" x="1677988" y="5256213"/>
          <p14:tracePt t="229462" x="1689100" y="5256213"/>
          <p14:tracePt t="229469" x="1701800" y="5256213"/>
          <p14:tracePt t="229479" x="1714500" y="5256213"/>
          <p14:tracePt t="229488" x="1727200" y="5256213"/>
          <p14:tracePt t="229508" x="1739900" y="5256213"/>
          <p14:tracePt t="229620" x="1752600" y="5256213"/>
          <p14:tracePt t="229650" x="1765300" y="5268913"/>
          <p14:tracePt t="230536" x="1778000" y="5268913"/>
          <p14:tracePt t="230542" x="1790700" y="5268913"/>
          <p14:tracePt t="230562" x="1801813" y="5268913"/>
          <p14:tracePt t="230576" x="1827213" y="5294313"/>
          <p14:tracePt t="230603" x="1839913" y="5294313"/>
          <p14:tracePt t="230618" x="1852613" y="5294313"/>
          <p14:tracePt t="230682" x="1878013" y="5294313"/>
          <p14:tracePt t="230814" x="1890713" y="5294313"/>
          <p14:tracePt t="230844" x="1903413" y="5294313"/>
          <p14:tracePt t="230880" x="1914525" y="5294313"/>
          <p14:tracePt t="230895" x="1927225" y="5294313"/>
          <p14:tracePt t="230907" x="1939925" y="5294313"/>
          <p14:tracePt t="230936" x="1965325" y="5294313"/>
          <p14:tracePt t="230962" x="1978025" y="5294313"/>
          <p14:tracePt t="230971" x="1990725" y="5294313"/>
          <p14:tracePt t="230976" x="2003425" y="5294313"/>
          <p14:tracePt t="230987" x="2014538" y="5268913"/>
          <p14:tracePt t="231000" x="2039938" y="5243513"/>
          <p14:tracePt t="231012" x="2065338" y="5205413"/>
          <p14:tracePt t="231016" x="2078038" y="5168900"/>
          <p14:tracePt t="231026" x="2090738" y="5156200"/>
          <p14:tracePt t="231032" x="2116138" y="5105400"/>
          <p14:tracePt t="231042" x="2165350" y="5056188"/>
          <p14:tracePt t="231052" x="2190750" y="4992688"/>
          <p14:tracePt t="231056" x="2216150" y="4968875"/>
          <p14:tracePt t="231066" x="2278063" y="4918075"/>
          <p14:tracePt t="231072" x="2316163" y="4879975"/>
          <p14:tracePt t="231082" x="2352675" y="4843463"/>
          <p14:tracePt t="231092" x="2390775" y="4805363"/>
          <p14:tracePt t="231096" x="2416175" y="4779963"/>
          <p14:tracePt t="231106" x="2452688" y="4756150"/>
          <p14:tracePt t="231112" x="2465388" y="4756150"/>
          <p14:tracePt t="231122" x="2490788" y="4730750"/>
          <p14:tracePt t="231132" x="2503488" y="4705350"/>
          <p14:tracePt t="231137" x="2528888" y="4705350"/>
          <p14:tracePt t="231146" x="2541588" y="4667250"/>
          <p14:tracePt t="231152" x="2554288" y="4656138"/>
          <p14:tracePt t="231162" x="2578100" y="4643438"/>
          <p14:tracePt t="231173" x="2616200" y="4630738"/>
          <p14:tracePt t="231178" x="2654300" y="4618038"/>
          <p14:tracePt t="231188" x="2716213" y="4592638"/>
          <p14:tracePt t="231192" x="2767013" y="4592638"/>
          <p14:tracePt t="231203" x="2828925" y="4592638"/>
          <p14:tracePt t="231212" x="2903538" y="4592638"/>
          <p14:tracePt t="231219" x="2954338" y="4592638"/>
          <p14:tracePt t="231228" x="2992438" y="4592638"/>
          <p14:tracePt t="231232" x="3016250" y="4592638"/>
          <p14:tracePt t="231243" x="3028950" y="4592638"/>
          <p14:tracePt t="231253" x="3041650" y="4592638"/>
          <p14:tracePt t="231480" x="3041650" y="4605338"/>
          <p14:tracePt t="231490" x="3041650" y="4630738"/>
          <p14:tracePt t="231496" x="3041650" y="4667250"/>
          <p14:tracePt t="231507" x="3041650" y="4705350"/>
          <p14:tracePt t="231510" x="3041650" y="4743450"/>
          <p14:tracePt t="231521" x="3041650" y="4792663"/>
          <p14:tracePt t="231530" x="3041650" y="4805363"/>
          <p14:tracePt t="231537" x="3041650" y="4843463"/>
          <p14:tracePt t="231546" x="3041650" y="4856163"/>
          <p14:tracePt t="231550" x="3041650" y="4879975"/>
          <p14:tracePt t="231560" x="3041650" y="4905375"/>
          <p14:tracePt t="231571" x="3028950" y="4930775"/>
          <p14:tracePt t="231587" x="3016250" y="4956175"/>
          <p14:tracePt t="231610" x="3003550" y="4981575"/>
          <p14:tracePt t="231626" x="2992438" y="4992688"/>
          <p14:tracePt t="231656" x="2992438" y="5005388"/>
          <p14:tracePt t="231666" x="2992438" y="5018088"/>
          <p14:tracePt t="231682" x="2992438" y="5030788"/>
          <p14:tracePt t="231692" x="2992438" y="5043488"/>
          <p14:tracePt t="231696" x="2967038" y="5068888"/>
          <p14:tracePt t="231706" x="2967038" y="5081588"/>
          <p14:tracePt t="231712" x="2967038" y="5092700"/>
          <p14:tracePt t="231722" x="2967038" y="5105400"/>
          <p14:tracePt t="231733" x="2967038" y="5130800"/>
          <p14:tracePt t="231737" x="2941638" y="5156200"/>
          <p14:tracePt t="231748" x="2941638" y="5168900"/>
          <p14:tracePt t="231754" x="2941638" y="5181600"/>
          <p14:tracePt t="231762" x="2941638" y="5205413"/>
          <p14:tracePt t="231772" x="2941638" y="5218113"/>
          <p14:tracePt t="231778" x="2941638" y="5243513"/>
          <p14:tracePt t="231788" x="2941638" y="5268913"/>
          <p14:tracePt t="231792" x="2941638" y="5281613"/>
          <p14:tracePt t="231804" x="2916238" y="5318125"/>
          <p14:tracePt t="231812" x="2916238" y="5330825"/>
          <p14:tracePt t="231819" x="2916238" y="5356225"/>
          <p14:tracePt t="231828" x="2916238" y="5381625"/>
          <p14:tracePt t="231834" x="2916238" y="5407025"/>
          <p14:tracePt t="231844" x="2916238" y="5430838"/>
          <p14:tracePt t="231855" x="2916238" y="5468938"/>
          <p14:tracePt t="231858" x="2916238" y="5481638"/>
          <p14:tracePt t="231869" x="2916238" y="5507038"/>
          <p14:tracePt t="231874" x="2916238" y="5530850"/>
          <p14:tracePt t="231884" x="2916238" y="5543550"/>
          <p14:tracePt t="231894" x="2916238" y="5568950"/>
          <p14:tracePt t="231898" x="2916238" y="5581650"/>
          <p14:tracePt t="231908" x="2916238" y="5619750"/>
          <p14:tracePt t="231914" x="2916238" y="5630863"/>
          <p14:tracePt t="231924" x="2916238" y="5643563"/>
          <p14:tracePt t="231934" x="2916238" y="5656263"/>
          <p14:tracePt t="231940" x="2916238" y="5668963"/>
          <p14:tracePt t="231955" x="2916238" y="5681663"/>
          <p14:tracePt t="232050" x="2916238" y="5694363"/>
          <p14:tracePt t="232056" x="2928938" y="5694363"/>
          <p14:tracePt t="232942" x="2916238" y="5694363"/>
          <p14:tracePt t="232948" x="2879725" y="5681663"/>
          <p14:tracePt t="232958" x="2854325" y="5656263"/>
          <p14:tracePt t="232973" x="2790825" y="5643563"/>
          <p14:tracePt t="232984" x="2778125" y="5643563"/>
          <p14:tracePt t="232989" x="2754313" y="5643563"/>
          <p14:tracePt t="232998" x="2728913" y="5643563"/>
          <p14:tracePt t="233005" x="2703513" y="5643563"/>
          <p14:tracePt t="233014" x="2690813" y="5643563"/>
          <p14:tracePt t="233024" x="2654300" y="5643563"/>
          <p14:tracePt t="233028" x="2628900" y="5643563"/>
          <p14:tracePt t="233039" x="2603500" y="5643563"/>
          <p14:tracePt t="233055" x="2554288" y="5643563"/>
          <p14:tracePt t="233064" x="2541588" y="5643563"/>
          <p14:tracePt t="233068" x="2528888" y="5643563"/>
          <p14:tracePt t="233078" x="2478088" y="5643563"/>
          <p14:tracePt t="233084" x="2403475" y="5643563"/>
          <p14:tracePt t="233094" x="2316163" y="5668963"/>
          <p14:tracePt t="233106" x="2265363" y="5668963"/>
          <p14:tracePt t="233110" x="2239963" y="5668963"/>
          <p14:tracePt t="233121" x="2203450" y="5668963"/>
          <p14:tracePt t="233124" x="2178050" y="5668963"/>
          <p14:tracePt t="233134" x="2139950" y="5681663"/>
          <p14:tracePt t="233144" x="2139950" y="5694363"/>
          <p14:tracePt t="233150" x="2116138" y="5694363"/>
          <p14:tracePt t="233160" x="2116138" y="5707063"/>
          <p14:tracePt t="233164" x="2103438" y="5719763"/>
          <p14:tracePt t="233184" x="2078038" y="5719763"/>
          <p14:tracePt t="233200" x="2052638" y="5743575"/>
          <p14:tracePt t="233224" x="2039938" y="5756275"/>
          <p14:tracePt t="233250" x="2027238" y="5756275"/>
          <p14:tracePt t="233256" x="2014538" y="5768975"/>
          <p14:tracePt t="233276" x="2003425" y="5781675"/>
          <p14:tracePt t="233296" x="1990725" y="5781675"/>
          <p14:tracePt t="233300" x="1978025" y="5794375"/>
          <p14:tracePt t="233310" x="1978025" y="5807075"/>
          <p14:tracePt t="233316" x="1965325" y="5807075"/>
          <p14:tracePt t="233337" x="1952625" y="5819775"/>
          <p14:tracePt t="233352" x="1939925" y="5819775"/>
          <p14:tracePt t="233376" x="1914525" y="5819775"/>
          <p14:tracePt t="233382" x="1903413" y="5832475"/>
          <p14:tracePt t="233396" x="1878013" y="5843588"/>
          <p14:tracePt t="233416" x="1852613" y="5843588"/>
          <p14:tracePt t="233423" x="1839913" y="5843588"/>
          <p14:tracePt t="233432" x="1827213" y="5843588"/>
          <p14:tracePt t="233436" x="1814513" y="5843588"/>
          <p14:tracePt t="233478" x="1801813" y="5843588"/>
          <p14:tracePt t="234194" x="1827213" y="5843588"/>
          <p14:tracePt t="234218" x="1839913" y="5843588"/>
          <p14:tracePt t="234234" x="1852613" y="5843588"/>
          <p14:tracePt t="234240" x="1865313" y="5843588"/>
          <p14:tracePt t="234250" x="1878013" y="5843588"/>
          <p14:tracePt t="234264" x="1890713" y="5843588"/>
          <p14:tracePt t="234300" x="1914525" y="5843588"/>
          <p14:tracePt t="234314" x="1939925" y="5843588"/>
          <p14:tracePt t="234341" x="1965325" y="5843588"/>
          <p14:tracePt t="234366" x="1990725" y="5832475"/>
          <p14:tracePt t="234390" x="2003425" y="5832475"/>
          <p14:tracePt t="234407" x="2027238" y="5819775"/>
          <p14:tracePt t="234430" x="2039938" y="5807075"/>
          <p14:tracePt t="234466" x="2052638" y="5807075"/>
          <p14:tracePt t="234492" x="2065338" y="5807075"/>
          <p14:tracePt t="234920" x="2065338" y="5794375"/>
          <p14:tracePt t="237492" x="2065338" y="5807075"/>
          <p14:tracePt t="237502" x="2065338" y="5832475"/>
          <p14:tracePt t="237508" x="2052638" y="5832475"/>
          <p14:tracePt t="237518" x="2052638" y="5843588"/>
          <p14:tracePt t="237522" x="2039938" y="5856288"/>
          <p14:tracePt t="237543" x="2027238" y="5868988"/>
          <p14:tracePt t="237548" x="2027238" y="5894388"/>
          <p14:tracePt t="237559" x="2014538" y="5907088"/>
          <p14:tracePt t="237562" x="2014538" y="5932488"/>
          <p14:tracePt t="237572" x="2003425" y="5932488"/>
          <p14:tracePt t="237588" x="1978025" y="5956300"/>
          <p14:tracePt t="237618" x="1978025" y="5969000"/>
          <p14:tracePt t="237644" x="1965325" y="5981700"/>
          <p14:tracePt t="237668" x="1952625" y="5981700"/>
          <p14:tracePt t="237674" x="1952625" y="5994400"/>
          <p14:tracePt t="237688" x="1939925" y="6007100"/>
          <p14:tracePt t="237708" x="1927225" y="6019800"/>
          <p14:tracePt t="237724" x="1914525" y="6045200"/>
          <p14:tracePt t="237962" x="1914525" y="6056313"/>
          <p14:tracePt t="237996" x="1927225" y="6069013"/>
          <p14:tracePt t="238016" x="1939925" y="6069013"/>
          <p14:tracePt t="238062" x="1965325" y="6069013"/>
          <p14:tracePt t="238082" x="1990725" y="6069013"/>
          <p14:tracePt t="238098" x="2003425" y="6069013"/>
          <p14:tracePt t="238112" x="2014538" y="6069013"/>
          <p14:tracePt t="238122" x="2027238" y="6069013"/>
          <p14:tracePt t="238128" x="2039938" y="6081713"/>
          <p14:tracePt t="238152" x="2065338" y="6081713"/>
          <p14:tracePt t="238168" x="2078038" y="6081713"/>
          <p14:tracePt t="238208" x="2103438" y="6081713"/>
          <p14:tracePt t="238244" x="2116138" y="6081713"/>
          <p14:tracePt t="238258" x="2127250" y="6081713"/>
          <p14:tracePt t="238278" x="2139950" y="6081713"/>
          <p14:tracePt t="238304" x="2152650" y="6081713"/>
          <p14:tracePt t="238330" x="2165350" y="6081713"/>
          <p14:tracePt t="238380" x="2178050" y="6081713"/>
          <p14:tracePt t="238414" x="2190750" y="6081713"/>
          <p14:tracePt t="238460" x="2203450" y="6081713"/>
          <p14:tracePt t="238480" x="2203450" y="6069013"/>
          <p14:tracePt t="238496" x="2216150" y="6069013"/>
          <p14:tracePt t="238516" x="2228850" y="6056313"/>
          <p14:tracePt t="238593" x="2239963" y="6045200"/>
          <p14:tracePt t="238652" x="2252663" y="6045200"/>
          <p14:tracePt t="238668" x="2265363" y="6032500"/>
          <p14:tracePt t="238682" x="2278063" y="6019800"/>
          <p14:tracePt t="238698" x="2290763" y="6019800"/>
          <p14:tracePt t="238718" x="2290763" y="6007100"/>
          <p14:tracePt t="238723" x="2303463" y="6007100"/>
          <p14:tracePt t="238752" x="2316163" y="5994400"/>
          <p14:tracePt t="238794" x="2316163" y="5981700"/>
          <p14:tracePt t="243470" x="2403475" y="5956300"/>
          <p14:tracePt t="243474" x="2590800" y="5832475"/>
          <p14:tracePt t="243484" x="2916238" y="5668963"/>
          <p14:tracePt t="243490" x="3267075" y="5543550"/>
          <p14:tracePt t="243500" x="3717925" y="5343525"/>
          <p14:tracePt t="243510" x="4205288" y="5156200"/>
          <p14:tracePt t="243515" x="4694238" y="4918075"/>
          <p14:tracePt t="243524" x="5194300" y="4692650"/>
          <p14:tracePt t="243530" x="5595938" y="4443413"/>
          <p14:tracePt t="243540" x="5970588" y="4205288"/>
          <p14:tracePt t="243550" x="6283325" y="3929063"/>
          <p14:tracePt t="243554" x="6546850" y="3692525"/>
          <p14:tracePt t="243565" x="6721475" y="3541713"/>
          <p14:tracePt t="243570" x="6897688" y="3354388"/>
          <p14:tracePt t="243580" x="7010400" y="3228975"/>
          <p14:tracePt t="243590" x="7085013" y="3141663"/>
          <p14:tracePt t="243594" x="7146925" y="3065463"/>
          <p14:tracePt t="243604" x="7172325" y="3041650"/>
          <p14:tracePt t="243611" x="7197725" y="2990850"/>
          <p14:tracePt t="243620" x="7223125" y="2965450"/>
          <p14:tracePt t="243630" x="7235825" y="2952750"/>
          <p14:tracePt t="243636" x="7272338" y="2878138"/>
          <p14:tracePt t="243646" x="7285038" y="2865438"/>
          <p14:tracePt t="243650" x="7297738" y="2828925"/>
          <p14:tracePt t="243660" x="7335838" y="2752725"/>
          <p14:tracePt t="243670" x="7372350" y="2678113"/>
          <p14:tracePt t="243676" x="7397750" y="2603500"/>
          <p14:tracePt t="243686" x="7410450" y="2540000"/>
          <p14:tracePt t="243690" x="7448550" y="2427288"/>
          <p14:tracePt t="243700" x="7472363" y="2339975"/>
          <p14:tracePt t="243712" x="7510463" y="2227263"/>
          <p14:tracePt t="243717" x="7548563" y="2089150"/>
          <p14:tracePt t="243726" x="7561263" y="1965325"/>
          <p14:tracePt t="243733" x="7561263" y="1876425"/>
          <p14:tracePt t="243742" x="7610475" y="1776413"/>
          <p14:tracePt t="243752" x="7648575" y="1689100"/>
          <p14:tracePt t="243756" x="7673975" y="1614488"/>
          <p14:tracePt t="243766" x="7673975" y="1563688"/>
          <p14:tracePt t="243772" x="7673975" y="1539875"/>
          <p14:tracePt t="243783" x="7673975" y="1514475"/>
          <p14:tracePt t="243792" x="7673975" y="1501775"/>
          <p14:tracePt t="243833" x="7673975" y="1476375"/>
          <p14:tracePt t="243963" x="7661275" y="1476375"/>
          <p14:tracePt t="243974" x="7635875" y="1476375"/>
          <p14:tracePt t="243978" x="7610475" y="1476375"/>
          <p14:tracePt t="243988" x="7597775" y="1476375"/>
          <p14:tracePt t="243998" x="7561263" y="1476375"/>
          <p14:tracePt t="244004" x="7535863" y="1476375"/>
          <p14:tracePt t="244015" x="7472363" y="1489075"/>
          <p14:tracePt t="244018" x="7435850" y="1501775"/>
          <p14:tracePt t="244028" x="7410450" y="1501775"/>
          <p14:tracePt t="244038" x="7372350" y="1527175"/>
          <p14:tracePt t="244044" x="7335838" y="1527175"/>
          <p14:tracePt t="244054" x="7310438" y="1527175"/>
          <p14:tracePt t="244058" x="7285038" y="1552575"/>
          <p14:tracePt t="244070" x="7246938" y="1552575"/>
          <p14:tracePt t="244084" x="7223125" y="1563688"/>
          <p14:tracePt t="244094" x="7210425" y="1576388"/>
          <p14:tracePt t="244100" x="7197725" y="1576388"/>
          <p14:tracePt t="244110" x="7185025" y="1589088"/>
          <p14:tracePt t="244120" x="7159625" y="1627188"/>
          <p14:tracePt t="244144" x="7146925" y="1639888"/>
          <p14:tracePt t="244160" x="7146925" y="1663700"/>
          <p14:tracePt t="244170" x="7146925" y="1701800"/>
          <p14:tracePt t="244176" x="7123113" y="1727200"/>
          <p14:tracePt t="244186" x="7123113" y="1776413"/>
          <p14:tracePt t="244190" x="7110413" y="1839913"/>
          <p14:tracePt t="244201" x="7085013" y="1914525"/>
          <p14:tracePt t="244210" x="7072313" y="1989138"/>
          <p14:tracePt t="244218" x="7046913" y="2052638"/>
          <p14:tracePt t="244226" x="7034213" y="2127250"/>
          <p14:tracePt t="244230" x="6997700" y="2214563"/>
          <p14:tracePt t="244240" x="6997700" y="2290763"/>
          <p14:tracePt t="244250" x="6972300" y="2378075"/>
          <p14:tracePt t="244256" x="6959600" y="2478088"/>
          <p14:tracePt t="244267" x="6959600" y="2578100"/>
          <p14:tracePt t="244270" x="6959600" y="2665413"/>
          <p14:tracePt t="244280" x="6921500" y="2778125"/>
          <p14:tracePt t="244290" x="6921500" y="2878138"/>
          <p14:tracePt t="244296" x="6897688" y="2990850"/>
          <p14:tracePt t="244306" x="6897688" y="3090863"/>
          <p14:tracePt t="244312" x="6897688" y="3190875"/>
          <p14:tracePt t="244322" x="6897688" y="3290888"/>
          <p14:tracePt t="244333" x="6897688" y="3367088"/>
          <p14:tracePt t="244336" x="6897688" y="3454400"/>
          <p14:tracePt t="244346" x="6897688" y="3554413"/>
          <p14:tracePt t="244352" x="6897688" y="3641725"/>
          <p14:tracePt t="244362" x="6884988" y="3729038"/>
          <p14:tracePt t="244372" x="6859588" y="3816350"/>
          <p14:tracePt t="244376" x="6859588" y="3879850"/>
          <p14:tracePt t="244386" x="6846888" y="3916363"/>
          <p14:tracePt t="244392" x="6846888" y="3941763"/>
          <p14:tracePt t="244402" x="6846888" y="3992563"/>
          <p14:tracePt t="244412" x="6846888" y="4017963"/>
          <p14:tracePt t="244418" x="6834188" y="4029075"/>
          <p14:tracePt t="244428" x="6821488" y="4041775"/>
          <p14:tracePt t="244433" x="6808788" y="4092575"/>
          <p14:tracePt t="244442" x="6784975" y="4129088"/>
          <p14:tracePt t="244452" x="6721475" y="4192588"/>
          <p14:tracePt t="244458" x="6672263" y="4241800"/>
          <p14:tracePt t="244468" x="6621463" y="4292600"/>
          <p14:tracePt t="244472" x="6559550" y="4341813"/>
          <p14:tracePt t="244483" x="6459538" y="4418013"/>
          <p14:tracePt t="244492" x="6408738" y="4454525"/>
          <p14:tracePt t="244499" x="6296025" y="4530725"/>
          <p14:tracePt t="244508" x="6221413" y="4567238"/>
          <p14:tracePt t="244514" x="6134100" y="4618038"/>
          <p14:tracePt t="244524" x="6108700" y="4643438"/>
          <p14:tracePt t="244534" x="6034088" y="4679950"/>
          <p14:tracePt t="244538" x="5983288" y="4718050"/>
          <p14:tracePt t="244549" x="5932488" y="4743450"/>
          <p14:tracePt t="244554" x="5908675" y="4743450"/>
          <p14:tracePt t="244564" x="5895975" y="4768850"/>
          <p14:tracePt t="244574" x="5870575" y="4779963"/>
          <p14:tracePt t="244578" x="5870575" y="4805363"/>
          <p14:tracePt t="244588" x="5845175" y="4830763"/>
          <p14:tracePt t="244594" x="5832475" y="4868863"/>
          <p14:tracePt t="244614" x="5821363" y="4892675"/>
          <p14:tracePt t="244618" x="5821363" y="4918075"/>
          <p14:tracePt t="244628" x="5808663" y="4956175"/>
          <p14:tracePt t="244634" x="5808663" y="4981575"/>
          <p14:tracePt t="244644" x="5808663" y="5030788"/>
          <p14:tracePt t="244654" x="5795963" y="5068888"/>
          <p14:tracePt t="244658" x="5795963" y="5081588"/>
          <p14:tracePt t="244670" x="5783263" y="5105400"/>
          <p14:tracePt t="244674" x="5770563" y="5130800"/>
          <p14:tracePt t="244694" x="5770563" y="5143500"/>
          <p14:tracePt t="244701" x="5770563" y="5156200"/>
          <p14:tracePt t="244710" x="5770563" y="5168900"/>
          <p14:tracePt t="244714" x="5770563" y="5194300"/>
          <p14:tracePt t="244724" x="5770563" y="5205413"/>
          <p14:tracePt t="244734" x="5770563" y="5230813"/>
          <p14:tracePt t="244740" x="5770563" y="5243513"/>
          <p14:tracePt t="244751" x="5770563" y="5256213"/>
          <p14:tracePt t="244756" x="5770563" y="5281613"/>
          <p14:tracePt t="244776" x="5770563" y="5294313"/>
          <p14:tracePt t="244780" x="5770563" y="5305425"/>
          <p14:tracePt t="244790" x="5770563" y="5330825"/>
          <p14:tracePt t="244806" x="5770563" y="5356225"/>
          <p14:tracePt t="244820" x="5770563" y="5368925"/>
          <p14:tracePt t="244830" x="5770563" y="5381625"/>
          <p14:tracePt t="244846" x="5770563" y="5394325"/>
          <p14:tracePt t="253092" x="5795963" y="5394325"/>
          <p14:tracePt t="253102" x="5883275" y="5343525"/>
          <p14:tracePt t="253109" x="5995988" y="5256213"/>
          <p14:tracePt t="253118" x="6108700" y="5194300"/>
          <p14:tracePt t="253128" x="6157913" y="5143500"/>
          <p14:tracePt t="253132" x="6259513" y="5056188"/>
          <p14:tracePt t="253142" x="6334125" y="5005388"/>
          <p14:tracePt t="253148" x="6396038" y="4930775"/>
          <p14:tracePt t="253159" x="6434138" y="4879975"/>
          <p14:tracePt t="253168" x="6472238" y="4818063"/>
          <p14:tracePt t="253172" x="6508750" y="4756150"/>
          <p14:tracePt t="253184" x="6546850" y="4692650"/>
          <p14:tracePt t="253188" x="6572250" y="4656138"/>
          <p14:tracePt t="253198" x="6608763" y="4605338"/>
          <p14:tracePt t="253209" x="6608763" y="4554538"/>
          <p14:tracePt t="253214" x="6634163" y="4492625"/>
          <p14:tracePt t="253225" x="6646863" y="4454525"/>
          <p14:tracePt t="253228" x="6672263" y="4367213"/>
          <p14:tracePt t="253238" x="6672263" y="4305300"/>
          <p14:tracePt t="253248" x="6684963" y="4230688"/>
          <p14:tracePt t="253254" x="6696075" y="4117975"/>
          <p14:tracePt t="253264" x="6708775" y="4067175"/>
          <p14:tracePt t="253268" x="6721475" y="3967163"/>
          <p14:tracePt t="253278" x="6721475" y="3879850"/>
          <p14:tracePt t="253288" x="6746875" y="3779838"/>
          <p14:tracePt t="253294" x="6746875" y="3692525"/>
          <p14:tracePt t="253304" x="6759575" y="3603625"/>
          <p14:tracePt t="253310" x="6759575" y="3529013"/>
          <p14:tracePt t="253320" x="6759575" y="3403600"/>
          <p14:tracePt t="253330" x="6759575" y="3303588"/>
          <p14:tracePt t="253335" x="6759575" y="3241675"/>
          <p14:tracePt t="253344" x="6759575" y="3165475"/>
          <p14:tracePt t="253350" x="6759575" y="3116263"/>
          <p14:tracePt t="253360" x="6759575" y="3078163"/>
          <p14:tracePt t="253370" x="6759575" y="3028950"/>
          <p14:tracePt t="253375" x="6759575" y="3003550"/>
          <p14:tracePt t="253384" x="6759575" y="2978150"/>
          <p14:tracePt t="253391" x="6759575" y="2952750"/>
          <p14:tracePt t="253400" x="6759575" y="2928938"/>
          <p14:tracePt t="253410" x="6759575" y="2890838"/>
          <p14:tracePt t="253416" x="6759575" y="2840038"/>
          <p14:tracePt t="253426" x="6759575" y="2816225"/>
          <p14:tracePt t="253430" x="6759575" y="2778125"/>
          <p14:tracePt t="253441" x="6759575" y="2752725"/>
          <p14:tracePt t="253450" x="6759575" y="2728913"/>
          <p14:tracePt t="253466" x="6759575" y="2703513"/>
          <p14:tracePt t="253470" x="6759575" y="2678113"/>
          <p14:tracePt t="253490" x="6759575" y="2652713"/>
          <p14:tracePt t="253566" x="6772275" y="2640013"/>
          <p14:tracePt t="253596" x="6772275" y="2678113"/>
          <p14:tracePt t="253606" x="6772275" y="2728913"/>
          <p14:tracePt t="253616" x="6772275" y="2790825"/>
          <p14:tracePt t="253622" x="6772275" y="2890838"/>
          <p14:tracePt t="253632" x="6772275" y="3003550"/>
          <p14:tracePt t="253638" x="6772275" y="3103563"/>
          <p14:tracePt t="253648" x="6772275" y="3203575"/>
          <p14:tracePt t="253659" x="6772275" y="3303588"/>
          <p14:tracePt t="253662" x="6772275" y="3429000"/>
          <p14:tracePt t="253672" x="6772275" y="3503613"/>
          <p14:tracePt t="253678" x="6772275" y="3603625"/>
          <p14:tracePt t="253688" x="6772275" y="3703638"/>
          <p14:tracePt t="253698" x="6772275" y="3803650"/>
          <p14:tracePt t="253702" x="6772275" y="3916363"/>
          <p14:tracePt t="253712" x="6772275" y="3992563"/>
          <p14:tracePt t="253718" x="6772275" y="4067175"/>
          <p14:tracePt t="253728" x="6772275" y="4167188"/>
          <p14:tracePt t="253738" x="6772275" y="4241800"/>
          <p14:tracePt t="253743" x="6772275" y="4341813"/>
          <p14:tracePt t="253752" x="6772275" y="4430713"/>
          <p14:tracePt t="253759" x="6772275" y="4530725"/>
          <p14:tracePt t="253768" x="6772275" y="4630738"/>
          <p14:tracePt t="253778" x="6772275" y="4730750"/>
          <p14:tracePt t="253784" x="6772275" y="4856163"/>
          <p14:tracePt t="253794" x="6772275" y="4992688"/>
          <p14:tracePt t="253798" x="6772275" y="5081588"/>
          <p14:tracePt t="253809" x="6772275" y="5181600"/>
          <p14:tracePt t="253819" x="6772275" y="5256213"/>
          <p14:tracePt t="253825" x="6772275" y="5330825"/>
          <p14:tracePt t="253834" x="6784975" y="5443538"/>
          <p14:tracePt t="253838" x="6808788" y="5530850"/>
          <p14:tracePt t="253848" x="6808788" y="5630863"/>
          <p14:tracePt t="253859" x="6821488" y="5707063"/>
          <p14:tracePt t="253864" x="6821488" y="5781675"/>
          <p14:tracePt t="253875" x="6821488" y="5843588"/>
          <p14:tracePt t="253880" x="6846888" y="5907088"/>
          <p14:tracePt t="253890" x="6846888" y="5932488"/>
          <p14:tracePt t="253900" x="6846888" y="5945188"/>
          <p14:tracePt t="253904" x="6846888" y="5956300"/>
          <p14:tracePt t="253914" x="6859588" y="5956300"/>
          <p14:tracePt t="253990" x="6897688" y="5932488"/>
          <p14:tracePt t="253996" x="6946900" y="5868988"/>
          <p14:tracePt t="254006" x="6985000" y="5794375"/>
          <p14:tracePt t="254010" x="7034213" y="5732463"/>
          <p14:tracePt t="254020" x="7072313" y="5656263"/>
          <p14:tracePt t="254030" x="7110413" y="5594350"/>
          <p14:tracePt t="254036" x="7123113" y="5530850"/>
          <p14:tracePt t="254046" x="7159625" y="5456238"/>
          <p14:tracePt t="254050" x="7185025" y="5381625"/>
          <p14:tracePt t="254060" x="7185025" y="5318125"/>
          <p14:tracePt t="254070" x="7197725" y="5230813"/>
          <p14:tracePt t="254077" x="7223125" y="5143500"/>
          <p14:tracePt t="254086" x="7223125" y="5030788"/>
          <p14:tracePt t="254093" x="7223125" y="4892675"/>
          <p14:tracePt t="254103" x="7223125" y="4779963"/>
          <p14:tracePt t="254112" x="7185025" y="4643438"/>
          <p14:tracePt t="254116" x="7146925" y="4505325"/>
          <p14:tracePt t="254127" x="7097713" y="4367213"/>
          <p14:tracePt t="254132" x="7072313" y="4230688"/>
          <p14:tracePt t="254143" x="7034213" y="4105275"/>
          <p14:tracePt t="254152" x="6997700" y="4005263"/>
          <p14:tracePt t="254156" x="6985000" y="3879850"/>
          <p14:tracePt t="254166" x="6946900" y="3792538"/>
          <p14:tracePt t="254172" x="6921500" y="3692525"/>
          <p14:tracePt t="254182" x="6910388" y="3616325"/>
          <p14:tracePt t="254193" x="6872288" y="3554413"/>
          <p14:tracePt t="254196" x="6872288" y="3516313"/>
          <p14:tracePt t="254206" x="6834188" y="3441700"/>
          <p14:tracePt t="254212" x="6834188" y="3416300"/>
          <p14:tracePt t="254222" x="6821488" y="3378200"/>
          <p14:tracePt t="254232" x="6808788" y="3341688"/>
          <p14:tracePt t="254236" x="6808788" y="3328988"/>
          <p14:tracePt t="254248" x="6808788" y="3316288"/>
          <p14:tracePt t="254252" x="6784975" y="3290888"/>
          <p14:tracePt t="254262" x="6784975" y="3278188"/>
          <p14:tracePt t="254272" x="6784975" y="3267075"/>
          <p14:tracePt t="254278" x="6784975" y="3254375"/>
          <p14:tracePt t="254288" x="6784975" y="3241675"/>
          <p14:tracePt t="254293" x="6772275" y="3241675"/>
          <p14:tracePt t="254302" x="6772275" y="3228975"/>
          <p14:tracePt t="254378" x="6746875" y="3228975"/>
          <p14:tracePt t="254398" x="6721475" y="3228975"/>
          <p14:tracePt t="254404" x="6684963" y="3278188"/>
          <p14:tracePt t="254414" x="6672263" y="3354388"/>
          <p14:tracePt t="254418" x="6672263" y="3429000"/>
          <p14:tracePt t="254428" x="6646863" y="3567113"/>
          <p14:tracePt t="254438" x="6634163" y="3703638"/>
          <p14:tracePt t="254444" x="6634163" y="3841750"/>
          <p14:tracePt t="254454" x="6634163" y="3979863"/>
          <p14:tracePt t="254459" x="6634163" y="4117975"/>
          <p14:tracePt t="254470" x="6634163" y="4254500"/>
          <p14:tracePt t="254481" x="6634163" y="4405313"/>
          <p14:tracePt t="254485" x="6634163" y="4530725"/>
          <p14:tracePt t="254494" x="6634163" y="4656138"/>
          <p14:tracePt t="254500" x="6634163" y="4779963"/>
          <p14:tracePt t="254510" x="6634163" y="4918075"/>
          <p14:tracePt t="254520" x="6634163" y="5030788"/>
          <p14:tracePt t="254524" x="6646863" y="5156200"/>
          <p14:tracePt t="254534" x="6646863" y="5268913"/>
          <p14:tracePt t="254540" x="6672263" y="5368925"/>
          <p14:tracePt t="254550" x="6684963" y="5494338"/>
          <p14:tracePt t="254560" x="6708775" y="5594350"/>
          <p14:tracePt t="254566" x="6708775" y="5681663"/>
          <p14:tracePt t="254577" x="6721475" y="5743575"/>
          <p14:tracePt t="254580" x="6746875" y="5807075"/>
          <p14:tracePt t="254590" x="6746875" y="5843588"/>
          <p14:tracePt t="254600" x="6759575" y="5881688"/>
          <p14:tracePt t="254606" x="6759575" y="5907088"/>
          <p14:tracePt t="254616" x="6759575" y="5919788"/>
          <p14:tracePt t="254620" x="6759575" y="5932488"/>
          <p14:tracePt t="254631" x="6772275" y="5945188"/>
          <p14:tracePt t="254646" x="6772275" y="5956300"/>
          <p14:tracePt t="254656" x="6784975" y="5956300"/>
          <p14:tracePt t="254696" x="6797675" y="5956300"/>
          <p14:tracePt t="254712" x="6834188" y="5932488"/>
          <p14:tracePt t="254722" x="6834188" y="5868988"/>
          <p14:tracePt t="254732" x="6859588" y="5794375"/>
          <p14:tracePt t="254736" x="6872288" y="5681663"/>
          <p14:tracePt t="254746" x="6897688" y="5556250"/>
          <p14:tracePt t="254752" x="6897688" y="5394325"/>
          <p14:tracePt t="254762" x="6897688" y="5243513"/>
          <p14:tracePt t="254772" x="6934200" y="5068888"/>
          <p14:tracePt t="254777" x="6946900" y="4905375"/>
          <p14:tracePt t="254786" x="6972300" y="4756150"/>
          <p14:tracePt t="254793" x="6997700" y="4592638"/>
          <p14:tracePt t="254802" x="7021513" y="4454525"/>
          <p14:tracePt t="254812" x="7034213" y="4330700"/>
          <p14:tracePt t="254816" x="7059613" y="4230688"/>
          <p14:tracePt t="254828" x="7059613" y="4167188"/>
          <p14:tracePt t="254832" x="7072313" y="4079875"/>
          <p14:tracePt t="254844" x="7072313" y="4005263"/>
          <p14:tracePt t="254852" x="7072313" y="3967163"/>
          <p14:tracePt t="254858" x="7072313" y="3929063"/>
          <p14:tracePt t="254868" x="7072313" y="3892550"/>
          <p14:tracePt t="254872" x="7072313" y="3867150"/>
          <p14:tracePt t="254882" x="7072313" y="3841750"/>
          <p14:tracePt t="254893" x="7072313" y="3816350"/>
          <p14:tracePt t="254898" x="7072313" y="3803650"/>
          <p14:tracePt t="254908" x="7072313" y="3792538"/>
          <p14:tracePt t="254924" x="7072313" y="3767138"/>
          <p14:tracePt t="254948" x="7072313" y="3741738"/>
          <p14:tracePt t="254974" x="7072313" y="3729038"/>
          <p14:tracePt t="255110" x="7072313" y="3716338"/>
          <p14:tracePt t="255770" x="7072313" y="3741738"/>
          <p14:tracePt t="255780" x="7046913" y="3792538"/>
          <p14:tracePt t="255786" x="7034213" y="3816350"/>
          <p14:tracePt t="255796" x="7021513" y="3892550"/>
          <p14:tracePt t="255800" x="7021513" y="3916363"/>
          <p14:tracePt t="255812" x="7021513" y="3967163"/>
          <p14:tracePt t="255823" x="7021513" y="4041775"/>
          <p14:tracePt t="255827" x="7021513" y="4092575"/>
          <p14:tracePt t="255836" x="7021513" y="4129088"/>
          <p14:tracePt t="255843" x="7021513" y="4154488"/>
          <p14:tracePt t="255852" x="7021513" y="4205288"/>
          <p14:tracePt t="255862" x="7021513" y="4241800"/>
          <p14:tracePt t="255866" x="7021513" y="4292600"/>
          <p14:tracePt t="255877" x="7021513" y="4330700"/>
          <p14:tracePt t="255882" x="7021513" y="4354513"/>
          <p14:tracePt t="255892" x="7021513" y="4379913"/>
          <p14:tracePt t="255902" x="7021513" y="4430713"/>
          <p14:tracePt t="255906" x="7021513" y="4454525"/>
          <p14:tracePt t="255916" x="7021513" y="4479925"/>
          <p14:tracePt t="255922" x="7021513" y="4518025"/>
          <p14:tracePt t="255943" x="7021513" y="4530725"/>
          <p14:tracePt t="255956" x="7021513" y="4543425"/>
          <p14:tracePt t="256008" x="7021513" y="4554538"/>
          <p14:tracePt t="256134" x="7021513" y="4567238"/>
          <p14:tracePt t="256145" x="7021513" y="4643438"/>
          <p14:tracePt t="256154" x="7021513" y="4818063"/>
          <p14:tracePt t="256160" x="7021513" y="5030788"/>
          <p14:tracePt t="256168" x="7021513" y="5156200"/>
          <p14:tracePt t="256174" x="7021513" y="5205413"/>
          <p14:tracePt t="271275" x="6959600" y="5194300"/>
          <p14:tracePt t="271280" x="6872288" y="5105400"/>
          <p14:tracePt t="271291" x="6784975" y="5030788"/>
          <p14:tracePt t="271294" x="6696075" y="4956175"/>
          <p14:tracePt t="271304" x="6572250" y="4856163"/>
          <p14:tracePt t="271316" x="6496050" y="4779963"/>
          <p14:tracePt t="271320" x="6434138" y="4730750"/>
          <p14:tracePt t="271330" x="6421438" y="4705350"/>
          <p14:tracePt t="271346" x="6408738" y="4667250"/>
          <p14:tracePt t="271356" x="6408738" y="4656138"/>
          <p14:tracePt t="271360" x="6408738" y="4643438"/>
          <p14:tracePt t="271370" x="6396038" y="4605338"/>
          <p14:tracePt t="271377" x="6396038" y="4579938"/>
          <p14:tracePt t="271386" x="6396038" y="4554538"/>
          <p14:tracePt t="271396" x="6396038" y="4530725"/>
          <p14:tracePt t="271400" x="6383338" y="4505325"/>
          <p14:tracePt t="271412" x="6383338" y="4479925"/>
          <p14:tracePt t="271416" x="6370638" y="4430713"/>
          <p14:tracePt t="271427" x="6346825" y="4405313"/>
          <p14:tracePt t="271436" x="6321425" y="4354513"/>
          <p14:tracePt t="271443" x="6308725" y="4330700"/>
          <p14:tracePt t="271452" x="6283325" y="4292600"/>
          <p14:tracePt t="271456" x="6283325" y="4254500"/>
          <p14:tracePt t="271466" x="6283325" y="4230688"/>
          <p14:tracePt t="271477" x="6259513" y="4179888"/>
          <p14:tracePt t="271483" x="6259513" y="4154488"/>
          <p14:tracePt t="271493" x="6259513" y="4129088"/>
          <p14:tracePt t="271509" x="6259513" y="4117975"/>
          <p14:tracePt t="271522" x="6259513" y="4105275"/>
          <p14:tracePt t="271714" x="6246813" y="4092575"/>
          <p14:tracePt t="271724" x="6183313" y="4117975"/>
          <p14:tracePt t="271734" x="6083300" y="4129088"/>
          <p14:tracePt t="271740" x="5921375" y="4179888"/>
          <p14:tracePt t="271750" x="5770563" y="4254500"/>
          <p14:tracePt t="271754" x="5607050" y="4292600"/>
          <p14:tracePt t="271764" x="5407025" y="4354513"/>
          <p14:tracePt t="271774" x="5257800" y="4418013"/>
          <p14:tracePt t="271780" x="5094288" y="4492625"/>
          <p14:tracePt t="271790" x="5006975" y="4530725"/>
          <p14:tracePt t="271794" x="4919663" y="4579938"/>
          <p14:tracePt t="271804" x="4794250" y="4630738"/>
          <p14:tracePt t="271814" x="4732338" y="4656138"/>
          <p14:tracePt t="271820" x="4681538" y="4679950"/>
          <p14:tracePt t="271830" x="4643438" y="4692650"/>
          <p14:tracePt t="271834" x="4581525" y="4718050"/>
          <p14:tracePt t="271846" x="4543425" y="4730750"/>
          <p14:tracePt t="271856" x="4518025" y="4743450"/>
          <p14:tracePt t="271861" x="4481513" y="4756150"/>
          <p14:tracePt t="271870" x="4468813" y="4768850"/>
          <p14:tracePt t="271877" x="4456113" y="4768850"/>
          <p14:tracePt t="271886" x="4430713" y="4779963"/>
          <p14:tracePt t="271896" x="4406900" y="4779963"/>
          <p14:tracePt t="271900" x="4394200" y="4792663"/>
          <p14:tracePt t="271910" x="4381500" y="4792663"/>
          <p14:tracePt t="271916" x="4356100" y="4805363"/>
          <p14:tracePt t="271927" x="4343400" y="4830763"/>
          <p14:tracePt t="271936" x="4330700" y="4830763"/>
          <p14:tracePt t="271956" x="4318000" y="4830763"/>
          <p14:tracePt t="272052" x="4305300" y="4830763"/>
          <p14:tracePt t="272082" x="4294188" y="4830763"/>
          <p14:tracePt t="272142" x="4281488" y="4830763"/>
          <p14:tracePt t="272572" x="4268788" y="4830763"/>
          <p14:tracePt t="272577" x="4268788" y="4818063"/>
          <p14:tracePt t="283016" x="4268788" y="4830763"/>
          <p14:tracePt t="283088" x="4281488" y="4843463"/>
          <p14:tracePt t="283098" x="4318000" y="4856163"/>
          <p14:tracePt t="283103" x="4343400" y="4879975"/>
          <p14:tracePt t="283112" x="4381500" y="4918075"/>
          <p14:tracePt t="283122" x="4418013" y="4943475"/>
          <p14:tracePt t="283128" x="4456113" y="5018088"/>
          <p14:tracePt t="283138" x="4456113" y="5056188"/>
          <p14:tracePt t="283142" x="4494213" y="5130800"/>
          <p14:tracePt t="283155" x="4530725" y="5194300"/>
          <p14:tracePt t="283162" x="4530725" y="5243513"/>
          <p14:tracePt t="283169" x="4556125" y="5268913"/>
          <p14:tracePt t="283178" x="4556125" y="5294313"/>
          <p14:tracePt t="283184" x="4556125" y="5330825"/>
          <p14:tracePt t="283194" x="4556125" y="5381625"/>
          <p14:tracePt t="283204" x="4556125" y="5407025"/>
          <p14:tracePt t="283208" x="4556125" y="5430838"/>
          <p14:tracePt t="283219" x="4543425" y="5468938"/>
          <p14:tracePt t="283224" x="4518025" y="5494338"/>
          <p14:tracePt t="283234" x="4494213" y="5518150"/>
          <p14:tracePt t="283244" x="4456113" y="5556250"/>
          <p14:tracePt t="283248" x="4418013" y="5568950"/>
          <p14:tracePt t="283258" x="4343400" y="5694363"/>
          <p14:tracePt t="283264" x="4356100" y="5694363"/>
          <p14:tracePt t="283274" x="4356100" y="5732463"/>
          <p14:tracePt t="283288" x="4356100" y="5719763"/>
          <p14:tracePt t="283298" x="4305300" y="5719763"/>
          <p14:tracePt t="283305" x="4268788" y="5743575"/>
          <p14:tracePt t="283314" x="4343400" y="5794375"/>
          <p14:tracePt t="283324" x="4406900" y="5794375"/>
          <p14:tracePt t="283330" x="4381500" y="5794375"/>
          <p14:tracePt t="283340" x="4418013" y="5694363"/>
          <p14:tracePt t="283344" x="4506913" y="5719763"/>
          <p14:tracePt t="283355" x="4506913" y="5781675"/>
          <p14:tracePt t="283364" x="4518025" y="5781675"/>
          <p14:tracePt t="283678" x="4518025" y="5732463"/>
          <p14:tracePt t="283688" x="4518025" y="5707063"/>
          <p14:tracePt t="283702" x="4506913" y="5694363"/>
          <p14:tracePt t="283712" x="4494213" y="5681663"/>
          <p14:tracePt t="283738" x="4481513" y="5668963"/>
          <p14:tracePt t="283744" x="4468813" y="5656263"/>
          <p14:tracePt t="283755" x="4443413" y="5630863"/>
          <p14:tracePt t="283758" x="4430713" y="5619750"/>
          <p14:tracePt t="283768" x="4418013" y="5594350"/>
          <p14:tracePt t="283778" x="4418013" y="5581650"/>
          <p14:tracePt t="283784" x="4406900" y="5543550"/>
          <p14:tracePt t="283794" x="4394200" y="5530850"/>
          <p14:tracePt t="283798" x="4381500" y="5518150"/>
          <p14:tracePt t="283808" x="4381500" y="5507038"/>
          <p14:tracePt t="283818" x="4368800" y="5494338"/>
          <p14:tracePt t="283838" x="4356100" y="5481638"/>
          <p14:tracePt t="283874" x="4343400" y="5481638"/>
          <p14:tracePt t="283984" x="4330700" y="5468938"/>
          <p14:tracePt t="284010" x="4305300" y="5430838"/>
          <p14:tracePt t="284020" x="4294188" y="5407025"/>
          <p14:tracePt t="284026" x="4256088" y="5381625"/>
          <p14:tracePt t="284036" x="4217988" y="5368925"/>
          <p14:tracePt t="284040" x="4205288" y="5356225"/>
          <p14:tracePt t="284050" x="4168775" y="5330825"/>
          <p14:tracePt t="284060" x="4143375" y="5318125"/>
          <p14:tracePt t="284066" x="4105275" y="5281613"/>
          <p14:tracePt t="284076" x="4081463" y="5268913"/>
          <p14:tracePt t="284092" x="4068763" y="5243513"/>
          <p14:tracePt t="284102" x="4056063" y="5230813"/>
          <p14:tracePt t="284106" x="4043363" y="5230813"/>
          <p14:tracePt t="284116" x="4017963" y="5218113"/>
          <p14:tracePt t="284122" x="4017963" y="5205413"/>
          <p14:tracePt t="284146" x="4005263" y="5205413"/>
          <p14:tracePt t="284302" x="3992563" y="5205413"/>
          <p14:tracePt t="284318" x="3979863" y="5205413"/>
          <p14:tracePt t="284480" x="3968750" y="5205413"/>
          <p14:tracePt t="284570" x="3956050" y="5205413"/>
          <p14:tracePt t="284580" x="3943350" y="5205413"/>
          <p14:tracePt t="284596" x="3930650" y="5205413"/>
          <p14:tracePt t="284606" x="3905250" y="5205413"/>
          <p14:tracePt t="284610" x="3892550" y="5205413"/>
          <p14:tracePt t="284621" x="3879850" y="5205413"/>
          <p14:tracePt t="284626" x="3843338" y="5194300"/>
          <p14:tracePt t="284636" x="3817938" y="5194300"/>
          <p14:tracePt t="284646" x="3779838" y="5181600"/>
          <p14:tracePt t="284650" x="3743325" y="5143500"/>
          <p14:tracePt t="284660" x="3654425" y="5118100"/>
          <p14:tracePt t="284666" x="3541713" y="5043488"/>
          <p14:tracePt t="284676" x="3467100" y="4992688"/>
          <p14:tracePt t="284686" x="3341688" y="4930775"/>
          <p14:tracePt t="284690" x="3241675" y="4868863"/>
          <p14:tracePt t="284702" x="3128963" y="4818063"/>
          <p14:tracePt t="284706" x="3028950" y="4768850"/>
          <p14:tracePt t="284716" x="2941638" y="4730750"/>
          <p14:tracePt t="284727" x="2854325" y="4679950"/>
          <p14:tracePt t="284732" x="2754313" y="4643438"/>
          <p14:tracePt t="284742" x="2703513" y="4643438"/>
          <p14:tracePt t="284746" x="2667000" y="4605338"/>
          <p14:tracePt t="284756" x="2654300" y="4605338"/>
          <p14:tracePt t="284766" x="2628900" y="4605338"/>
          <p14:tracePt t="284782" x="2616200" y="4592638"/>
          <p14:tracePt t="285009" x="2616200" y="4618038"/>
          <p14:tracePt t="285014" x="2628900" y="4630738"/>
          <p14:tracePt t="285024" x="2654300" y="4656138"/>
          <p14:tracePt t="285028" x="2678113" y="4679950"/>
          <p14:tracePt t="285040" x="2678113" y="4718050"/>
          <p14:tracePt t="285050" x="2703513" y="4756150"/>
          <p14:tracePt t="285055" x="2703513" y="4768850"/>
          <p14:tracePt t="285074" x="2703513" y="4779963"/>
          <p14:tracePt t="285110" x="2678113" y="4692650"/>
          <p14:tracePt t="285121" x="2603500" y="4656138"/>
          <p14:tracePt t="285362" x="2603500" y="4643438"/>
          <p14:tracePt t="285398" x="2603500" y="4630738"/>
          <p14:tracePt t="285408" x="2590800" y="4618038"/>
          <p14:tracePt t="285412" x="2590800" y="4605338"/>
          <p14:tracePt t="285423" x="2590800" y="4579938"/>
          <p14:tracePt t="285428" x="2590800" y="4543425"/>
          <p14:tracePt t="285439" x="2578100" y="4518025"/>
          <p14:tracePt t="285448" x="2578100" y="4492625"/>
          <p14:tracePt t="285452" x="2565400" y="4479925"/>
          <p14:tracePt t="285462" x="2565400" y="4443413"/>
          <p14:tracePt t="285468" x="2565400" y="4418013"/>
          <p14:tracePt t="285478" x="2565400" y="4379913"/>
          <p14:tracePt t="285489" x="2565400" y="4330700"/>
          <p14:tracePt t="285494" x="2565400" y="4305300"/>
          <p14:tracePt t="285504" x="2565400" y="4267200"/>
          <p14:tracePt t="285508" x="2565400" y="4230688"/>
          <p14:tracePt t="285518" x="2565400" y="4192588"/>
          <p14:tracePt t="285528" x="2565400" y="4154488"/>
          <p14:tracePt t="285534" x="2578100" y="4079875"/>
          <p14:tracePt t="285544" x="2641600" y="3992563"/>
          <p14:tracePt t="285548" x="2716213" y="3905250"/>
          <p14:tracePt t="285558" x="2767013" y="3829050"/>
          <p14:tracePt t="285568" x="2854325" y="3729038"/>
          <p14:tracePt t="285574" x="2928938" y="3603625"/>
          <p14:tracePt t="285584" x="3028950" y="3467100"/>
          <p14:tracePt t="285588" x="3141663" y="3303588"/>
          <p14:tracePt t="285598" x="3267075" y="3041650"/>
          <p14:tracePt t="285608" x="3417888" y="2803525"/>
          <p14:tracePt t="285614" x="3530600" y="2616200"/>
          <p14:tracePt t="285624" x="3654425" y="2378075"/>
          <p14:tracePt t="285630" x="3756025" y="2214563"/>
          <p14:tracePt t="285640" x="3843338" y="2078038"/>
          <p14:tracePt t="285650" x="3930650" y="1927225"/>
          <p14:tracePt t="285654" x="4030663" y="1789113"/>
          <p14:tracePt t="285664" x="4092575" y="1663700"/>
          <p14:tracePt t="285670" x="4181475" y="1539875"/>
          <p14:tracePt t="285680" x="4256088" y="1414463"/>
          <p14:tracePt t="285691" x="4343400" y="1314450"/>
          <p14:tracePt t="285694" x="4394200" y="1238250"/>
          <p14:tracePt t="285705" x="4456113" y="1163638"/>
          <p14:tracePt t="285710" x="4468813" y="1114425"/>
          <p14:tracePt t="285720" x="4494213" y="1089025"/>
          <p14:tracePt t="285730" x="4506913" y="1076325"/>
          <p14:tracePt t="285780" x="4518025" y="1063625"/>
          <p14:tracePt t="286082" x="4494213" y="1038225"/>
          <p14:tracePt t="286098" x="4481513" y="1025525"/>
          <p14:tracePt t="286104" x="4456113" y="1014413"/>
          <p14:tracePt t="286114" x="4443413" y="1014413"/>
          <p14:tracePt t="286124" x="4418013" y="989013"/>
          <p14:tracePt t="286128" x="4394200" y="989013"/>
          <p14:tracePt t="286139" x="4368800" y="950913"/>
          <p14:tracePt t="286144" x="4330700" y="950913"/>
          <p14:tracePt t="286154" x="4294188" y="925513"/>
          <p14:tracePt t="286164" x="4230688" y="901700"/>
          <p14:tracePt t="286168" x="4181475" y="889000"/>
          <p14:tracePt t="286180" x="4105275" y="850900"/>
          <p14:tracePt t="286184" x="4017963" y="812800"/>
          <p14:tracePt t="286194" x="3905250" y="763588"/>
          <p14:tracePt t="286204" x="3830638" y="738188"/>
          <p14:tracePt t="286210" x="3717925" y="676275"/>
          <p14:tracePt t="286220" x="3617913" y="625475"/>
          <p14:tracePt t="286225" x="3517900" y="588963"/>
          <p14:tracePt t="286234" x="3417888" y="550863"/>
          <p14:tracePt t="286244" x="3341688" y="500063"/>
          <p14:tracePt t="286250" x="3228975" y="438150"/>
          <p14:tracePt t="286260" x="3141663" y="400050"/>
          <p14:tracePt t="286266" x="3079750" y="363538"/>
          <p14:tracePt t="286276" x="3041650" y="325438"/>
          <p14:tracePt t="286286" x="2992438" y="312738"/>
          <p14:tracePt t="286291" x="2967038" y="274638"/>
          <p14:tracePt t="286300" x="2954338" y="263525"/>
          <p14:tracePt t="286306" x="2903538" y="238125"/>
          <p14:tracePt t="286316" x="2890838" y="212725"/>
          <p14:tracePt t="286326" x="2854325" y="200025"/>
          <p14:tracePt t="286330" x="2828925" y="174625"/>
          <p14:tracePt t="286341" x="2803525" y="150813"/>
          <p14:tracePt t="286346" x="2778125" y="125413"/>
          <p14:tracePt t="286356" x="2741613" y="100013"/>
          <p14:tracePt t="286366" x="2703513" y="87313"/>
          <p14:tracePt t="286370" x="2667000" y="61913"/>
          <p14:tracePt t="286380" x="2654300" y="61913"/>
          <p14:tracePt t="286386" x="2578100" y="25400"/>
          <p14:tracePt t="286396" x="2541588" y="0"/>
        </p14:tracePtLst>
      </p14:laserTrace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2736160" y="331107"/>
            <a:ext cx="4109648" cy="569843"/>
          </a:xfrm>
        </p:spPr>
        <p:txBody>
          <a:bodyPr>
            <a:noAutofit/>
          </a:bodyPr>
          <a:lstStyle/>
          <a:p>
            <a:r>
              <a:rPr lang="en-US" sz="2800" b="1" dirty="0">
                <a:latin typeface="Times New Roman" panose="02020603050405020304" pitchFamily="18" charset="0"/>
                <a:cs typeface="Times New Roman" panose="02020603050405020304" pitchFamily="18" charset="0"/>
              </a:rPr>
              <a:t>wait( ) &amp; notify( )</a:t>
            </a:r>
          </a:p>
        </p:txBody>
      </p:sp>
      <p:sp>
        <p:nvSpPr>
          <p:cNvPr id="10" name="TextBox 9">
            <a:extLst>
              <a:ext uri="{FF2B5EF4-FFF2-40B4-BE49-F238E27FC236}">
                <a16:creationId xmlns:a16="http://schemas.microsoft.com/office/drawing/2014/main" id="{E9A968F5-2BA5-44AD-BADD-CC0BF12D7BE7}"/>
              </a:ext>
            </a:extLst>
          </p:cNvPr>
          <p:cNvSpPr txBox="1"/>
          <p:nvPr/>
        </p:nvSpPr>
        <p:spPr>
          <a:xfrm>
            <a:off x="1070636" y="1810710"/>
            <a:ext cx="8225764" cy="2339102"/>
          </a:xfrm>
          <a:prstGeom prst="rect">
            <a:avLst/>
          </a:prstGeom>
          <a:noFill/>
        </p:spPr>
        <p:txBody>
          <a:bodyPr wrap="square">
            <a:spAutoFit/>
          </a:bodyPr>
          <a:lstStyle/>
          <a:p>
            <a:pPr marL="342900" lvl="0" indent="-342900">
              <a:buFont typeface="Symbol" panose="05050102010706020507" pitchFamily="18" charset="2"/>
              <a:buChar char=""/>
            </a:pPr>
            <a:r>
              <a:rPr lang="en-IN" sz="1800" b="1" dirty="0">
                <a:solidFill>
                  <a:srgbClr val="1D1D1E"/>
                </a:solidFill>
                <a:effectLst/>
                <a:latin typeface="Times New Roman" panose="02020603050405020304" pitchFamily="18" charset="0"/>
                <a:ea typeface="Times New Roman" panose="02020603050405020304" pitchFamily="18" charset="0"/>
              </a:rPr>
              <a:t>wait( ) </a:t>
            </a:r>
            <a:r>
              <a:rPr lang="en-IN" sz="1800" dirty="0">
                <a:solidFill>
                  <a:srgbClr val="1D1D1E"/>
                </a:solidFill>
                <a:effectLst/>
                <a:latin typeface="Times New Roman" panose="02020603050405020304" pitchFamily="18" charset="0"/>
                <a:ea typeface="Times New Roman" panose="02020603050405020304" pitchFamily="18" charset="0"/>
              </a:rPr>
              <a:t>tells the calling thread to give up the monitor and go to sleep until some other thread enters the same monitor and calls </a:t>
            </a:r>
            <a:r>
              <a:rPr lang="en-IN" sz="1800" b="1" dirty="0">
                <a:solidFill>
                  <a:srgbClr val="1D1D1E"/>
                </a:solidFill>
                <a:effectLst/>
                <a:latin typeface="Times New Roman" panose="02020603050405020304" pitchFamily="18" charset="0"/>
                <a:ea typeface="Times New Roman" panose="02020603050405020304" pitchFamily="18" charset="0"/>
              </a:rPr>
              <a:t>notify( )</a:t>
            </a:r>
            <a:r>
              <a:rPr lang="en-IN" sz="1800" dirty="0">
                <a:solidFill>
                  <a:srgbClr val="1D1D1E"/>
                </a:solidFill>
                <a:effectLst/>
                <a:latin typeface="Times New Roman" panose="02020603050405020304" pitchFamily="18" charset="0"/>
                <a:ea typeface="Times New Roman" panose="02020603050405020304" pitchFamily="18" charset="0"/>
              </a:rPr>
              <a:t>.</a:t>
            </a:r>
          </a:p>
          <a:p>
            <a:pPr marL="342900" lvl="0" indent="-342900">
              <a:buFont typeface="Symbol" panose="05050102010706020507" pitchFamily="18" charset="2"/>
              <a:buChar char=""/>
            </a:pPr>
            <a:endParaRPr lang="en-IN" sz="2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b="1" dirty="0">
                <a:solidFill>
                  <a:srgbClr val="1D1D1E"/>
                </a:solidFill>
                <a:effectLst/>
                <a:latin typeface="Times New Roman" panose="02020603050405020304" pitchFamily="18" charset="0"/>
                <a:ea typeface="Times New Roman" panose="02020603050405020304" pitchFamily="18" charset="0"/>
              </a:rPr>
              <a:t>notify( ) </a:t>
            </a:r>
            <a:r>
              <a:rPr lang="en-IN" sz="1800" dirty="0">
                <a:solidFill>
                  <a:srgbClr val="1D1D1E"/>
                </a:solidFill>
                <a:effectLst/>
                <a:latin typeface="Times New Roman" panose="02020603050405020304" pitchFamily="18" charset="0"/>
                <a:ea typeface="Times New Roman" panose="02020603050405020304" pitchFamily="18" charset="0"/>
              </a:rPr>
              <a:t>wakes up the first thread that called </a:t>
            </a:r>
            <a:r>
              <a:rPr lang="en-IN" sz="1800" b="1" dirty="0">
                <a:solidFill>
                  <a:srgbClr val="1D1D1E"/>
                </a:solidFill>
                <a:effectLst/>
                <a:latin typeface="Times New Roman" panose="02020603050405020304" pitchFamily="18" charset="0"/>
                <a:ea typeface="Times New Roman" panose="02020603050405020304" pitchFamily="18" charset="0"/>
              </a:rPr>
              <a:t>wait( ) </a:t>
            </a:r>
            <a:r>
              <a:rPr lang="en-IN" sz="1800" dirty="0">
                <a:solidFill>
                  <a:srgbClr val="1D1D1E"/>
                </a:solidFill>
                <a:effectLst/>
                <a:latin typeface="Times New Roman" panose="02020603050405020304" pitchFamily="18" charset="0"/>
                <a:ea typeface="Times New Roman" panose="02020603050405020304" pitchFamily="18" charset="0"/>
              </a:rPr>
              <a:t>on the same object.</a:t>
            </a:r>
          </a:p>
          <a:p>
            <a:pPr marL="342900" lvl="0" indent="-342900">
              <a:buFont typeface="Symbol" panose="05050102010706020507" pitchFamily="18" charset="2"/>
              <a:buChar char=""/>
            </a:pPr>
            <a:endParaRPr lang="en-IN" sz="2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b="1" dirty="0" err="1">
                <a:solidFill>
                  <a:srgbClr val="1D1D1E"/>
                </a:solidFill>
                <a:effectLst/>
                <a:latin typeface="Times New Roman" panose="02020603050405020304" pitchFamily="18" charset="0"/>
                <a:ea typeface="Times New Roman" panose="02020603050405020304" pitchFamily="18" charset="0"/>
              </a:rPr>
              <a:t>notifyAll</a:t>
            </a:r>
            <a:r>
              <a:rPr lang="en-IN" sz="1800" b="1" dirty="0">
                <a:solidFill>
                  <a:srgbClr val="1D1D1E"/>
                </a:solidFill>
                <a:effectLst/>
                <a:latin typeface="Times New Roman" panose="02020603050405020304" pitchFamily="18" charset="0"/>
                <a:ea typeface="Times New Roman" panose="02020603050405020304" pitchFamily="18" charset="0"/>
              </a:rPr>
              <a:t>( ) </a:t>
            </a:r>
            <a:r>
              <a:rPr lang="en-IN" sz="1800" dirty="0">
                <a:solidFill>
                  <a:srgbClr val="1D1D1E"/>
                </a:solidFill>
                <a:effectLst/>
                <a:latin typeface="Times New Roman" panose="02020603050405020304" pitchFamily="18" charset="0"/>
                <a:ea typeface="Times New Roman" panose="02020603050405020304" pitchFamily="18" charset="0"/>
              </a:rPr>
              <a:t>wakes up all the threads that called </a:t>
            </a:r>
            <a:r>
              <a:rPr lang="en-IN" sz="1800" b="1" dirty="0">
                <a:solidFill>
                  <a:srgbClr val="1D1D1E"/>
                </a:solidFill>
                <a:effectLst/>
                <a:latin typeface="Times New Roman" panose="02020603050405020304" pitchFamily="18" charset="0"/>
                <a:ea typeface="Times New Roman" panose="02020603050405020304" pitchFamily="18" charset="0"/>
              </a:rPr>
              <a:t>wait( ) </a:t>
            </a:r>
            <a:r>
              <a:rPr lang="en-IN" sz="1800" dirty="0">
                <a:solidFill>
                  <a:srgbClr val="1D1D1E"/>
                </a:solidFill>
                <a:effectLst/>
                <a:latin typeface="Times New Roman" panose="02020603050405020304" pitchFamily="18" charset="0"/>
                <a:ea typeface="Times New Roman" panose="02020603050405020304" pitchFamily="18" charset="0"/>
              </a:rPr>
              <a:t>on the same object. </a:t>
            </a:r>
            <a:r>
              <a:rPr lang="en-IN" sz="1800" dirty="0">
                <a:solidFill>
                  <a:srgbClr val="1D1D1E"/>
                </a:solidFill>
                <a:effectLst/>
                <a:latin typeface="Times New Roman" panose="02020603050405020304" pitchFamily="18" charset="0"/>
                <a:ea typeface="Times New Roman" panose="02020603050405020304" pitchFamily="18" charset="0"/>
                <a:cs typeface="Times New Roman" panose="02020603050405020304" pitchFamily="18" charset="0"/>
              </a:rPr>
              <a:t>The highest priority thread will run first.</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1451678770"/>
      </p:ext>
    </p:extLst>
  </p:cSld>
  <p:clrMapOvr>
    <a:masterClrMapping/>
  </p:clrMapOvr>
  <mc:AlternateContent xmlns:mc="http://schemas.openxmlformats.org/markup-compatibility/2006" xmlns:p14="http://schemas.microsoft.com/office/powerpoint/2010/main">
    <mc:Choice Requires="p14">
      <p:transition spd="slow" p14:dur="2000" advTm="86867"/>
    </mc:Choice>
    <mc:Fallback xmlns="">
      <p:transition spd="slow" advTm="8686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3162288" y="314116"/>
            <a:ext cx="4109648" cy="569843"/>
          </a:xfrm>
        </p:spPr>
        <p:txBody>
          <a:bodyPr>
            <a:noAutofit/>
          </a:bodyPr>
          <a:lstStyle/>
          <a:p>
            <a:r>
              <a:rPr lang="en-US" sz="2800" b="1" dirty="0" err="1">
                <a:latin typeface="Times New Roman" panose="02020603050405020304" pitchFamily="18" charset="0"/>
                <a:cs typeface="Times New Roman" panose="02020603050405020304" pitchFamily="18" charset="0"/>
              </a:rPr>
              <a:t>isAlive</a:t>
            </a:r>
            <a:r>
              <a:rPr lang="en-US" sz="2800" b="1" dirty="0">
                <a:latin typeface="Times New Roman" panose="02020603050405020304" pitchFamily="18" charset="0"/>
                <a:cs typeface="Times New Roman" panose="02020603050405020304" pitchFamily="18" charset="0"/>
              </a:rPr>
              <a:t>( ) &amp; join( )</a:t>
            </a:r>
          </a:p>
        </p:txBody>
      </p:sp>
      <p:sp>
        <p:nvSpPr>
          <p:cNvPr id="5" name="Rectangle 4">
            <a:extLst>
              <a:ext uri="{FF2B5EF4-FFF2-40B4-BE49-F238E27FC236}">
                <a16:creationId xmlns:a16="http://schemas.microsoft.com/office/drawing/2014/main" id="{6A2CB224-F7E4-4097-9C68-0F8420CA5368}"/>
              </a:ext>
            </a:extLst>
          </p:cNvPr>
          <p:cNvSpPr/>
          <p:nvPr/>
        </p:nvSpPr>
        <p:spPr>
          <a:xfrm>
            <a:off x="1080969" y="1193572"/>
            <a:ext cx="7546891" cy="5503430"/>
          </a:xfrm>
          <a:prstGeom prst="rect">
            <a:avLst/>
          </a:prstGeom>
        </p:spPr>
        <p:txBody>
          <a:bodyPr wrap="square">
            <a:spAutoFit/>
          </a:bodyPr>
          <a:lstStyle/>
          <a:p>
            <a:pPr marL="438150" marR="604520" indent="-285750" algn="just">
              <a:lnSpc>
                <a:spcPct val="150000"/>
              </a:lnSpc>
              <a:spcBef>
                <a:spcPts val="505"/>
              </a:spcBef>
              <a:spcAft>
                <a:spcPts val="0"/>
              </a:spcAft>
              <a:buFont typeface="Wingdings" panose="05000000000000000000" pitchFamily="2" charset="2"/>
              <a:buChar char="Ø"/>
            </a:pPr>
            <a:r>
              <a:rPr lang="en-US" b="1" dirty="0" err="1">
                <a:solidFill>
                  <a:srgbClr val="000000"/>
                </a:solidFill>
                <a:latin typeface="Times New Roman" panose="02020603050405020304" pitchFamily="18" charset="0"/>
                <a:ea typeface="Verdana" panose="020B0604030504040204" pitchFamily="34" charset="0"/>
                <a:cs typeface="Times New Roman" panose="02020603050405020304" pitchFamily="18" charset="0"/>
              </a:rPr>
              <a:t>isAlive</a:t>
            </a:r>
            <a:r>
              <a:rPr lang="en-US" b="1"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 </a:t>
            </a:r>
            <a:r>
              <a:rPr lang="en-US"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method tests if any thread is alive or not. A thread is alive if it has been started and has not yet died. This method returns true if this thread is alive, false otherwise.</a:t>
            </a:r>
            <a:endParaRPr lang="en-US" dirty="0">
              <a:latin typeface="Times New Roman" panose="02020603050405020304" pitchFamily="18" charset="0"/>
              <a:ea typeface="Verdana" panose="020B0604030504040204" pitchFamily="34" charset="0"/>
              <a:cs typeface="Times New Roman" panose="02020603050405020304" pitchFamily="18" charset="0"/>
            </a:endParaRPr>
          </a:p>
          <a:p>
            <a:pPr algn="just">
              <a:spcBef>
                <a:spcPts val="15"/>
              </a:spcBef>
            </a:pPr>
            <a:r>
              <a:rPr lang="en-US"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 </a:t>
            </a:r>
            <a:endParaRPr lang="en-US" dirty="0">
              <a:latin typeface="Times New Roman" panose="02020603050405020304" pitchFamily="18" charset="0"/>
              <a:ea typeface="Verdana" panose="020B0604030504040204" pitchFamily="34" charset="0"/>
              <a:cs typeface="Times New Roman" panose="02020603050405020304" pitchFamily="18" charset="0"/>
            </a:endParaRPr>
          </a:p>
          <a:p>
            <a:pPr marL="438150" marR="60325" indent="-285750" algn="just">
              <a:lnSpc>
                <a:spcPct val="148000"/>
              </a:lnSpc>
              <a:spcBef>
                <a:spcPts val="5"/>
              </a:spcBef>
              <a:spcAft>
                <a:spcPts val="0"/>
              </a:spcAft>
              <a:buFont typeface="Wingdings" panose="05000000000000000000" pitchFamily="2" charset="2"/>
              <a:buChar char="Ø"/>
              <a:tabLst>
                <a:tab pos="5671185" algn="l"/>
              </a:tabLst>
            </a:pPr>
            <a:r>
              <a:rPr lang="en-US" b="1"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join() method </a:t>
            </a:r>
            <a:r>
              <a:rPr lang="en-US"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waits for a thread to die. It causes the currently thread to stop executing until the thread it joins with completes its task.</a:t>
            </a:r>
          </a:p>
          <a:p>
            <a:pPr marL="152400" marR="60325" algn="just">
              <a:lnSpc>
                <a:spcPct val="148000"/>
              </a:lnSpc>
              <a:spcBef>
                <a:spcPts val="5"/>
              </a:spcBef>
              <a:spcAft>
                <a:spcPts val="0"/>
              </a:spcAft>
              <a:tabLst>
                <a:tab pos="5671185" algn="l"/>
              </a:tabLst>
            </a:pPr>
            <a:endParaRPr lang="en-US" dirty="0">
              <a:solidFill>
                <a:srgbClr val="000000"/>
              </a:solidFill>
              <a:latin typeface="Times New Roman" panose="02020603050405020304" pitchFamily="18" charset="0"/>
              <a:ea typeface="Verdana" panose="020B0604030504040204" pitchFamily="34" charset="0"/>
              <a:cs typeface="Times New Roman" panose="02020603050405020304" pitchFamily="18" charset="0"/>
            </a:endParaRPr>
          </a:p>
          <a:p>
            <a:pPr marL="342900" lvl="0" indent="-342900">
              <a:lnSpc>
                <a:spcPct val="115000"/>
              </a:lnSpc>
              <a:spcAft>
                <a:spcPts val="1000"/>
              </a:spcAft>
              <a:buFont typeface="Times New Roman" panose="02020603050405020304" pitchFamily="18" charset="0"/>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If you have a thread B that can’t do its work until another thread A has completed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its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work, then you want thread B to “join” thread 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Times New Roman" panose="02020603050405020304" pitchFamily="18" charset="0"/>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means that thread B will not become runnable until A has finished (and entered the dead state).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Times New Roman" panose="02020603050405020304" pitchFamily="18" charset="0"/>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 call to join() Guaranteed to cause the current thread to stop executing until the thread it joins with completes.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38150" marR="60325" indent="-285750" algn="just">
              <a:lnSpc>
                <a:spcPct val="148000"/>
              </a:lnSpc>
              <a:spcBef>
                <a:spcPts val="5"/>
              </a:spcBef>
              <a:spcAft>
                <a:spcPts val="0"/>
              </a:spcAft>
              <a:buFont typeface="Wingdings" panose="05000000000000000000" pitchFamily="2" charset="2"/>
              <a:buChar char="Ø"/>
              <a:tabLst>
                <a:tab pos="5671185" algn="l"/>
              </a:tabLst>
            </a:pPr>
            <a:endParaRPr lang="en-US" dirty="0">
              <a:effectLst/>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837660838"/>
      </p:ext>
    </p:extLst>
  </p:cSld>
  <p:clrMapOvr>
    <a:masterClrMapping/>
  </p:clrMapOvr>
  <mc:AlternateContent xmlns:mc="http://schemas.openxmlformats.org/markup-compatibility/2006" xmlns:p14="http://schemas.microsoft.com/office/powerpoint/2010/main">
    <mc:Choice Requires="p14">
      <p:transition spd="slow" p14:dur="2000" advTm="133655"/>
    </mc:Choice>
    <mc:Fallback xmlns="">
      <p:transition spd="slow" advTm="13365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3162288" y="314116"/>
            <a:ext cx="4109648" cy="569843"/>
          </a:xfrm>
        </p:spPr>
        <p:txBody>
          <a:bodyPr>
            <a:noAutofit/>
          </a:bodyPr>
          <a:lstStyle/>
          <a:p>
            <a:r>
              <a:rPr lang="en-US" sz="2800" b="1" dirty="0" err="1">
                <a:latin typeface="Times New Roman" panose="02020603050405020304" pitchFamily="18" charset="0"/>
                <a:cs typeface="Times New Roman" panose="02020603050405020304" pitchFamily="18" charset="0"/>
              </a:rPr>
              <a:t>isAlive</a:t>
            </a:r>
            <a:r>
              <a:rPr lang="en-US" sz="2800" b="1" dirty="0">
                <a:latin typeface="Times New Roman" panose="02020603050405020304" pitchFamily="18" charset="0"/>
                <a:cs typeface="Times New Roman" panose="02020603050405020304" pitchFamily="18" charset="0"/>
              </a:rPr>
              <a:t>( ) &amp; join( )</a:t>
            </a:r>
          </a:p>
        </p:txBody>
      </p:sp>
      <p:sp>
        <p:nvSpPr>
          <p:cNvPr id="4" name="Rectangle 3">
            <a:extLst>
              <a:ext uri="{FF2B5EF4-FFF2-40B4-BE49-F238E27FC236}">
                <a16:creationId xmlns:a16="http://schemas.microsoft.com/office/drawing/2014/main" id="{AC31BCFB-24CB-48D2-A2D3-AF2327552482}"/>
              </a:ext>
            </a:extLst>
          </p:cNvPr>
          <p:cNvSpPr/>
          <p:nvPr/>
        </p:nvSpPr>
        <p:spPr>
          <a:xfrm>
            <a:off x="1629704" y="967956"/>
            <a:ext cx="6449422" cy="5693866"/>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	class  X extends Thread</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public void run()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System.out.println</a:t>
            </a:r>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A</a:t>
            </a:r>
            <a:r>
              <a:rPr lang="en-US" sz="1400" dirty="0" smtClean="0">
                <a:latin typeface="Times New Roman" panose="02020603050405020304" pitchFamily="18" charset="0"/>
                <a:cs typeface="Times New Roman" panose="02020603050405020304" pitchFamily="18" charset="0"/>
              </a:rPr>
              <a:t>LIVE:”+</a:t>
            </a:r>
            <a:r>
              <a:rPr lang="en-US" sz="1400" dirty="0" err="1">
                <a:latin typeface="Times New Roman" panose="02020603050405020304" pitchFamily="18" charset="0"/>
                <a:cs typeface="Times New Roman" panose="02020603050405020304" pitchFamily="18" charset="0"/>
              </a:rPr>
              <a:t>isAlive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class  Z extends Thread {</a:t>
            </a:r>
          </a:p>
          <a:p>
            <a:r>
              <a:rPr lang="en-US" sz="1400" dirty="0">
                <a:latin typeface="Times New Roman" panose="02020603050405020304" pitchFamily="18" charset="0"/>
                <a:cs typeface="Times New Roman" panose="02020603050405020304" pitchFamily="18" charset="0"/>
              </a:rPr>
              <a:t>  		public static void main(String[] </a:t>
            </a:r>
            <a:r>
              <a:rPr lang="en-US" sz="1400" dirty="0" err="1">
                <a:latin typeface="Times New Roman" panose="02020603050405020304" pitchFamily="18" charset="0"/>
                <a:cs typeface="Times New Roman" panose="02020603050405020304" pitchFamily="18" charset="0"/>
              </a:rPr>
              <a:t>args</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X x=new X();</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x.start</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try{</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x.join</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catch(Exception e)</a:t>
            </a:r>
          </a:p>
          <a:p>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(“ALIVE:”+</a:t>
            </a:r>
            <a:r>
              <a:rPr lang="en-US" sz="1400" dirty="0" err="1">
                <a:latin typeface="Times New Roman" panose="02020603050405020304" pitchFamily="18" charset="0"/>
                <a:cs typeface="Times New Roman" panose="02020603050405020304" pitchFamily="18" charset="0"/>
              </a:rPr>
              <a:t>x.isAlive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pPr lvl="1"/>
            <a:r>
              <a:rPr lang="en-US" sz="1400" b="1" dirty="0">
                <a:latin typeface="Times New Roman" panose="02020603050405020304" pitchFamily="18" charset="0"/>
                <a:cs typeface="Times New Roman" panose="02020603050405020304" pitchFamily="18" charset="0"/>
              </a:rPr>
              <a:t>OUTPUT:</a:t>
            </a:r>
          </a:p>
          <a:p>
            <a:pPr lvl="1"/>
            <a:r>
              <a:rPr lang="en-US" sz="1400" dirty="0">
                <a:latin typeface="Times New Roman" panose="02020603050405020304" pitchFamily="18" charset="0"/>
                <a:cs typeface="Times New Roman" panose="02020603050405020304" pitchFamily="18" charset="0"/>
              </a:rPr>
              <a:t>ALIVE: true</a:t>
            </a:r>
          </a:p>
          <a:p>
            <a:pPr lvl="1"/>
            <a:r>
              <a:rPr lang="en-US" sz="1400" dirty="0">
                <a:latin typeface="Times New Roman" panose="02020603050405020304" pitchFamily="18" charset="0"/>
                <a:cs typeface="Times New Roman" panose="02020603050405020304" pitchFamily="18" charset="0"/>
              </a:rPr>
              <a:t>ALIVE: false</a:t>
            </a:r>
          </a:p>
          <a:p>
            <a:endParaRPr lang="en-US" sz="1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2509529669"/>
      </p:ext>
    </p:extLst>
  </p:cSld>
  <p:clrMapOvr>
    <a:masterClrMapping/>
  </p:clrMapOvr>
  <mc:AlternateContent xmlns:mc="http://schemas.openxmlformats.org/markup-compatibility/2006" xmlns:p14="http://schemas.microsoft.com/office/powerpoint/2010/main">
    <mc:Choice Requires="p14">
      <p:transition spd="slow" p14:dur="2000" advTm="166872"/>
    </mc:Choice>
    <mc:Fallback xmlns="">
      <p:transition spd="slow" advTm="166872"/>
    </mc:Fallback>
  </mc:AlternateContent>
  <p:extLst mod="1">
    <p:ext uri="{3A86A75C-4F4B-4683-9AE1-C65F6400EC91}">
      <p14:laserTraceLst xmlns:p14="http://schemas.microsoft.com/office/powerpoint/2010/main">
        <p14:tracePtLst>
          <p14:tracePt t="8782" x="3322638" y="6276975"/>
          <p14:tracePt t="8888" x="2541588" y="6607175"/>
          <p14:tracePt t="8894" x="2654300" y="6419850"/>
          <p14:tracePt t="8904" x="2741613" y="6257925"/>
          <p14:tracePt t="8914" x="2828925" y="6119813"/>
          <p14:tracePt t="8918" x="2879725" y="5994400"/>
          <p14:tracePt t="8928" x="2928938" y="5856288"/>
          <p14:tracePt t="8935" x="2941638" y="5719763"/>
          <p14:tracePt t="8944" x="2979738" y="5581650"/>
          <p14:tracePt t="8954" x="2979738" y="5481638"/>
          <p14:tracePt t="8970" x="3067050" y="5194300"/>
          <p14:tracePt t="8974" x="3128963" y="5068888"/>
          <p14:tracePt t="8985" x="3141663" y="5018088"/>
          <p14:tracePt t="8994" x="3192463" y="4892675"/>
          <p14:tracePt t="9000" x="3192463" y="4805363"/>
          <p14:tracePt t="9010" x="3216275" y="4692650"/>
          <p14:tracePt t="9014" x="3228975" y="4567238"/>
          <p14:tracePt t="9024" x="3267075" y="4454525"/>
          <p14:tracePt t="9034" x="3292475" y="4354513"/>
          <p14:tracePt t="9040" x="3305175" y="4267200"/>
          <p14:tracePt t="9050" x="3328988" y="4192588"/>
          <p14:tracePt t="9056" x="3341688" y="4117975"/>
          <p14:tracePt t="9066" x="3341688" y="4054475"/>
          <p14:tracePt t="9076" x="3341688" y="3979863"/>
          <p14:tracePt t="9080" x="3367088" y="3916363"/>
          <p14:tracePt t="9090" x="3379788" y="3841750"/>
          <p14:tracePt t="9096" x="3392488" y="3741738"/>
          <p14:tracePt t="9106" x="3405188" y="3654425"/>
          <p14:tracePt t="9116" x="3417888" y="3554413"/>
          <p14:tracePt t="9120" x="3417888" y="3479800"/>
          <p14:tracePt t="9130" x="3441700" y="3390900"/>
          <p14:tracePt t="9136" x="3441700" y="3290888"/>
          <p14:tracePt t="9146" x="3454400" y="3228975"/>
          <p14:tracePt t="9156" x="3454400" y="3190875"/>
          <p14:tracePt t="9160" x="3479800" y="3090863"/>
          <p14:tracePt t="9172" x="3492500" y="3016250"/>
          <p14:tracePt t="9176" x="3492500" y="2941638"/>
          <p14:tracePt t="9186" x="3517900" y="2852738"/>
          <p14:tracePt t="9196" x="3517900" y="2778125"/>
          <p14:tracePt t="9203" x="3530600" y="2716213"/>
          <p14:tracePt t="9212" x="3541713" y="2665413"/>
          <p14:tracePt t="9216" x="3554413" y="2627313"/>
          <p14:tracePt t="9226" x="3579813" y="2578100"/>
          <p14:tracePt t="9236" x="3579813" y="2552700"/>
          <p14:tracePt t="9242" x="3605213" y="2516188"/>
          <p14:tracePt t="9253" x="3617913" y="2490788"/>
          <p14:tracePt t="9256" x="3630613" y="2452688"/>
          <p14:tracePt t="9266" x="3643313" y="2439988"/>
          <p14:tracePt t="9276" x="3654425" y="2414588"/>
          <p14:tracePt t="9282" x="3667125" y="2403475"/>
          <p14:tracePt t="9392" x="3667125" y="2378075"/>
          <p14:tracePt t="9398" x="3643313" y="2352675"/>
          <p14:tracePt t="9408" x="3617913" y="2290763"/>
          <p14:tracePt t="9418" x="3579813" y="2227263"/>
          <p14:tracePt t="9422" x="3541713" y="2152650"/>
          <p14:tracePt t="9434" x="3505200" y="2065338"/>
          <p14:tracePt t="9438" x="3467100" y="1989138"/>
          <p14:tracePt t="9448" x="3417888" y="1876425"/>
          <p14:tracePt t="9458" x="3367088" y="1776413"/>
          <p14:tracePt t="9464" x="3305175" y="1663700"/>
          <p14:tracePt t="9474" x="3254375" y="1563688"/>
          <p14:tracePt t="9478" x="3205163" y="1463675"/>
          <p14:tracePt t="9488" x="3154363" y="1376363"/>
          <p14:tracePt t="9498" x="3128963" y="1327150"/>
          <p14:tracePt t="9504" x="3103563" y="1276350"/>
          <p14:tracePt t="9514" x="3067050" y="1227138"/>
          <p14:tracePt t="9519" x="3054350" y="1176338"/>
          <p14:tracePt t="9528" x="3041650" y="1138238"/>
          <p14:tracePt t="9538" x="3016250" y="1101725"/>
          <p14:tracePt t="9544" x="3003550" y="1063625"/>
          <p14:tracePt t="9554" x="2992438" y="1025525"/>
          <p14:tracePt t="9560" x="2979738" y="989013"/>
          <p14:tracePt t="9570" x="2967038" y="976313"/>
          <p14:tracePt t="9580" x="2954338" y="963613"/>
          <p14:tracePt t="9584" x="2928938" y="925513"/>
          <p14:tracePt t="9594" x="2903538" y="912813"/>
          <p14:tracePt t="9601" x="2903538" y="889000"/>
          <p14:tracePt t="9610" x="2879725" y="876300"/>
          <p14:tracePt t="9640" x="2867025" y="876300"/>
          <p14:tracePt t="9740" x="2854325" y="876300"/>
          <p14:tracePt t="9792" x="2841625" y="876300"/>
          <p14:tracePt t="9806" x="2816225" y="876300"/>
          <p14:tracePt t="9816" x="2803525" y="889000"/>
          <p14:tracePt t="9822" x="2778125" y="912813"/>
          <p14:tracePt t="9842" x="2778125" y="925513"/>
          <p14:tracePt t="9846" x="2754313" y="950913"/>
          <p14:tracePt t="9856" x="2754313" y="963613"/>
          <p14:tracePt t="9872" x="2728913" y="989013"/>
          <p14:tracePt t="9886" x="2728913" y="1001713"/>
          <p14:tracePt t="9898" x="2728913" y="1014413"/>
          <p14:tracePt t="9912" x="2716213" y="1025525"/>
          <p14:tracePt t="9958" x="2703513" y="1025525"/>
          <p14:tracePt t="9972" x="2703513" y="1038225"/>
          <p14:tracePt t="9998" x="2703513" y="1050925"/>
          <p14:tracePt t="10002" x="2690813" y="1063625"/>
          <p14:tracePt t="10048" x="2678113" y="1076325"/>
          <p14:tracePt t="10064" x="2667000" y="1089025"/>
          <p14:tracePt t="10078" x="2654300" y="1101725"/>
          <p14:tracePt t="10088" x="2654300" y="1125538"/>
          <p14:tracePt t="10094" x="2641600" y="1138238"/>
          <p14:tracePt t="10104" x="2628900" y="1150938"/>
          <p14:tracePt t="10120" x="2628900" y="1176338"/>
          <p14:tracePt t="10130" x="2616200" y="1189038"/>
          <p14:tracePt t="10135" x="2590800" y="1227138"/>
          <p14:tracePt t="10144" x="2578100" y="1227138"/>
          <p14:tracePt t="10150" x="2565400" y="1250950"/>
          <p14:tracePt t="10160" x="2554288" y="1263650"/>
          <p14:tracePt t="10170" x="2541588" y="1289050"/>
          <p14:tracePt t="10174" x="2528888" y="1301750"/>
          <p14:tracePt t="10190" x="2528888" y="1314450"/>
          <p14:tracePt t="10230" x="2516188" y="1314450"/>
          <p14:tracePt t="12016" x="2516188" y="1327150"/>
          <p14:tracePt t="12030" x="2528888" y="1327150"/>
          <p14:tracePt t="12046" x="2541588" y="1327150"/>
          <p14:tracePt t="12056" x="2565400" y="1327150"/>
          <p14:tracePt t="12082" x="2590800" y="1327150"/>
          <p14:tracePt t="12102" x="2603500" y="1327150"/>
          <p14:tracePt t="12112" x="2616200" y="1327150"/>
          <p14:tracePt t="12122" x="2628900" y="1327150"/>
          <p14:tracePt t="12136" x="2654300" y="1327150"/>
          <p14:tracePt t="12152" x="2667000" y="1327150"/>
          <p14:tracePt t="12162" x="2678113" y="1327150"/>
          <p14:tracePt t="12178" x="2690813" y="1327150"/>
          <p14:tracePt t="12182" x="2703513" y="1327150"/>
          <p14:tracePt t="12202" x="2728913" y="1327150"/>
          <p14:tracePt t="12218" x="2741613" y="1327150"/>
          <p14:tracePt t="12222" x="2754313" y="1327150"/>
          <p14:tracePt t="12233" x="2767013" y="1327150"/>
          <p14:tracePt t="12242" x="2778125" y="1327150"/>
          <p14:tracePt t="12248" x="2790825" y="1327150"/>
          <p14:tracePt t="12262" x="2816225" y="1327150"/>
          <p14:tracePt t="12282" x="2828925" y="1327150"/>
          <p14:tracePt t="12288" x="2841625" y="1327150"/>
          <p14:tracePt t="12304" x="2867025" y="1327150"/>
          <p14:tracePt t="12324" x="2879725" y="1327150"/>
          <p14:tracePt t="12328" x="2903538" y="1327150"/>
          <p14:tracePt t="12338" x="2916238" y="1327150"/>
          <p14:tracePt t="12344" x="2928938" y="1327150"/>
          <p14:tracePt t="12354" x="2941638" y="1327150"/>
          <p14:tracePt t="12364" x="2954338" y="1327150"/>
          <p14:tracePt t="12368" x="2979738" y="1327150"/>
          <p14:tracePt t="12378" x="2992438" y="1327150"/>
          <p14:tracePt t="12384" x="3003550" y="1327150"/>
          <p14:tracePt t="12394" x="3028950" y="1327150"/>
          <p14:tracePt t="12408" x="3054350" y="1327150"/>
          <p14:tracePt t="12418" x="3067050" y="1327150"/>
          <p14:tracePt t="12424" x="3079750" y="1327150"/>
          <p14:tracePt t="12444" x="3103563" y="1327150"/>
          <p14:tracePt t="12464" x="3116263" y="1327150"/>
          <p14:tracePt t="12474" x="3128963" y="1327150"/>
          <p14:tracePt t="12484" x="3141663" y="1327150"/>
          <p14:tracePt t="12490" x="3154363" y="1327150"/>
          <p14:tracePt t="12504" x="3167063" y="1327150"/>
          <p14:tracePt t="12560" x="3179763" y="1327150"/>
          <p14:tracePt t="12934" x="3192463" y="1327150"/>
          <p14:tracePt t="12949" x="3216275" y="1327150"/>
          <p14:tracePt t="12958" x="3241675" y="1327150"/>
          <p14:tracePt t="12968" x="3267075" y="1327150"/>
          <p14:tracePt t="12984" x="3292475" y="1327150"/>
          <p14:tracePt t="12999" x="3305175" y="1327150"/>
          <p14:tracePt t="13010" x="3328988" y="1327150"/>
          <p14:tracePt t="13024" x="3354388" y="1327150"/>
          <p14:tracePt t="13040" x="3367088" y="1327150"/>
          <p14:tracePt t="13050" x="3379788" y="1327150"/>
          <p14:tracePt t="13054" x="3379788" y="1339850"/>
          <p14:tracePt t="13070" x="3405188" y="1339850"/>
          <p14:tracePt t="13081" x="3429000" y="1339850"/>
          <p14:tracePt t="13090" x="3441700" y="1350963"/>
          <p14:tracePt t="13094" x="3454400" y="1350963"/>
          <p14:tracePt t="13120" x="3479800" y="1363663"/>
          <p14:tracePt t="13140" x="3492500" y="1363663"/>
          <p14:tracePt t="13156" x="3505200" y="1363663"/>
          <p14:tracePt t="13160" x="3517900" y="1363663"/>
          <p14:tracePt t="13180" x="3530600" y="1363663"/>
          <p14:tracePt t="13196" x="3541713" y="1363663"/>
          <p14:tracePt t="13226" x="3554413" y="1363663"/>
          <p14:tracePt t="13508" x="3567113" y="1363663"/>
          <p14:tracePt t="13568" x="3579813" y="1363663"/>
          <p14:tracePt t="13590" x="3592513" y="1363663"/>
          <p14:tracePt t="14164" x="3592513" y="1376363"/>
          <p14:tracePt t="14168" x="3579813" y="1376363"/>
          <p14:tracePt t="14184" x="3554413" y="1376363"/>
          <p14:tracePt t="14194" x="3492500" y="1376363"/>
          <p14:tracePt t="14204" x="3467100" y="1376363"/>
          <p14:tracePt t="14210" x="3417888" y="1376363"/>
          <p14:tracePt t="14220" x="3367088" y="1401763"/>
          <p14:tracePt t="14224" x="3341688" y="1401763"/>
          <p14:tracePt t="14234" x="3292475" y="1401763"/>
          <p14:tracePt t="14244" x="3254375" y="1401763"/>
          <p14:tracePt t="14250" x="3228975" y="1414463"/>
          <p14:tracePt t="14260" x="3192463" y="1439863"/>
          <p14:tracePt t="14266" x="3179763" y="1439863"/>
          <p14:tracePt t="14316" x="3167063" y="1439863"/>
          <p14:tracePt t="14320" x="3167063" y="1450975"/>
          <p14:tracePt t="14331" x="3167063" y="1489075"/>
          <p14:tracePt t="14340" x="3167063" y="1552575"/>
          <p14:tracePt t="14346" x="3167063" y="1601788"/>
          <p14:tracePt t="14356" x="3167063" y="1639888"/>
          <p14:tracePt t="14360" x="3205163" y="1727200"/>
          <p14:tracePt t="14370" x="3292475" y="1839913"/>
          <p14:tracePt t="14382" x="3367088" y="1914525"/>
          <p14:tracePt t="14386" x="3429000" y="1989138"/>
          <p14:tracePt t="14397" x="3492500" y="2065338"/>
          <p14:tracePt t="14402" x="3554413" y="2127250"/>
          <p14:tracePt t="14413" x="3643313" y="2165350"/>
          <p14:tracePt t="14422" x="3705225" y="2201863"/>
          <p14:tracePt t="14426" x="3756025" y="2214563"/>
          <p14:tracePt t="14436" x="3779838" y="2214563"/>
          <p14:tracePt t="14442" x="3792538" y="2214563"/>
          <p14:tracePt t="14452" x="3817938" y="2214563"/>
          <p14:tracePt t="14463" x="3843338" y="2214563"/>
          <p14:tracePt t="14466" x="3843338" y="2190750"/>
          <p14:tracePt t="14482" x="3843338" y="2178050"/>
          <p14:tracePt t="14492" x="3843338" y="2114550"/>
          <p14:tracePt t="14502" x="3867150" y="2078038"/>
          <p14:tracePt t="14508" x="3867150" y="1978025"/>
          <p14:tracePt t="14518" x="3867150" y="1901825"/>
          <p14:tracePt t="14522" x="3867150" y="1839913"/>
          <p14:tracePt t="14532" x="3867150" y="1765300"/>
          <p14:tracePt t="14542" x="3867150" y="1727200"/>
          <p14:tracePt t="14548" x="3856038" y="1676400"/>
          <p14:tracePt t="14558" x="3843338" y="1652588"/>
          <p14:tracePt t="14562" x="3830638" y="1627188"/>
          <p14:tracePt t="14572" x="3805238" y="1601788"/>
          <p14:tracePt t="14582" x="3779838" y="1576388"/>
          <p14:tracePt t="14588" x="3767138" y="1552575"/>
          <p14:tracePt t="14598" x="3730625" y="1514475"/>
          <p14:tracePt t="14613" x="3717925" y="1501775"/>
          <p14:tracePt t="14622" x="3692525" y="1489075"/>
          <p14:tracePt t="14628" x="3667125" y="1476375"/>
          <p14:tracePt t="14638" x="3654425" y="1463675"/>
          <p14:tracePt t="14644" x="3630613" y="1463675"/>
          <p14:tracePt t="14654" x="3592513" y="1450975"/>
          <p14:tracePt t="14664" x="3579813" y="1450975"/>
          <p14:tracePt t="14668" x="3554413" y="1450975"/>
          <p14:tracePt t="14678" x="3541713" y="1450975"/>
          <p14:tracePt t="14684" x="3517900" y="1450975"/>
          <p14:tracePt t="14694" x="3505200" y="1450975"/>
          <p14:tracePt t="14704" x="3492500" y="1450975"/>
          <p14:tracePt t="14708" x="3479800" y="1450975"/>
          <p14:tracePt t="14720" x="3467100" y="1450975"/>
          <p14:tracePt t="14724" x="3454400" y="1463675"/>
          <p14:tracePt t="14734" x="3454400" y="1514475"/>
          <p14:tracePt t="14744" x="3454400" y="1576388"/>
          <p14:tracePt t="14750" x="3467100" y="1663700"/>
          <p14:tracePt t="14760" x="3530600" y="1739900"/>
          <p14:tracePt t="14764" x="3567113" y="1814513"/>
          <p14:tracePt t="14774" x="3643313" y="1901825"/>
          <p14:tracePt t="14784" x="3679825" y="1965325"/>
          <p14:tracePt t="14790" x="3730625" y="2014538"/>
          <p14:tracePt t="14800" x="3779838" y="2089150"/>
          <p14:tracePt t="14806" x="3805238" y="2114550"/>
          <p14:tracePt t="14816" x="3843338" y="2127250"/>
          <p14:tracePt t="14826" x="3856038" y="2139950"/>
          <p14:tracePt t="14840" x="3879850" y="2139950"/>
          <p14:tracePt t="14846" x="3905250" y="2139950"/>
          <p14:tracePt t="14856" x="3930650" y="2127250"/>
          <p14:tracePt t="14866" x="3943350" y="2101850"/>
          <p14:tracePt t="14870" x="3979863" y="2039938"/>
          <p14:tracePt t="14881" x="3979863" y="1989138"/>
          <p14:tracePt t="14886" x="3979863" y="1889125"/>
          <p14:tracePt t="14896" x="3979863" y="1801813"/>
          <p14:tracePt t="14906" x="3979863" y="1701800"/>
          <p14:tracePt t="14910" x="3979863" y="1663700"/>
          <p14:tracePt t="14920" x="3968750" y="1601788"/>
          <p14:tracePt t="14926" x="3968750" y="1576388"/>
          <p14:tracePt t="14936" x="3968750" y="1552575"/>
          <p14:tracePt t="14947" x="3956050" y="1539875"/>
          <p14:tracePt t="14950" x="3930650" y="1514475"/>
          <p14:tracePt t="14960" x="3930650" y="1501775"/>
          <p14:tracePt t="14966" x="3917950" y="1476375"/>
          <p14:tracePt t="14976" x="3905250" y="1450975"/>
          <p14:tracePt t="14986" x="3892550" y="1450975"/>
          <p14:tracePt t="14992" x="3879850" y="1439863"/>
          <p14:tracePt t="15002" x="3867150" y="1427163"/>
          <p14:tracePt t="15016" x="3843338" y="1427163"/>
          <p14:tracePt t="15026" x="3830638" y="1427163"/>
          <p14:tracePt t="15032" x="3805238" y="1427163"/>
          <p14:tracePt t="15042" x="3779838" y="1427163"/>
          <p14:tracePt t="15046" x="3756025" y="1427163"/>
          <p14:tracePt t="15058" x="3730625" y="1427163"/>
          <p14:tracePt t="15068" x="3679825" y="1463675"/>
          <p14:tracePt t="15072" x="3654425" y="1501775"/>
          <p14:tracePt t="15082" x="3605213" y="1601788"/>
          <p14:tracePt t="15088" x="3567113" y="1663700"/>
          <p14:tracePt t="15098" x="3517900" y="1765300"/>
          <p14:tracePt t="15108" x="3479800" y="1839913"/>
          <p14:tracePt t="15112" x="3467100" y="1889125"/>
          <p14:tracePt t="15122" x="3441700" y="1978025"/>
          <p14:tracePt t="15129" x="3429000" y="2014538"/>
          <p14:tracePt t="15138" x="3429000" y="2065338"/>
          <p14:tracePt t="15148" x="3429000" y="2101850"/>
          <p14:tracePt t="15152" x="3429000" y="2127250"/>
          <p14:tracePt t="15164" x="3429000" y="2152650"/>
          <p14:tracePt t="15168" x="3429000" y="2190750"/>
          <p14:tracePt t="15179" x="3429000" y="2201863"/>
          <p14:tracePt t="15204" x="3429000" y="2227263"/>
          <p14:tracePt t="15270" x="3417888" y="2227263"/>
          <p14:tracePt t="15702" x="3417888" y="2214563"/>
          <p14:tracePt t="15708" x="3417888" y="2201863"/>
          <p14:tracePt t="15722" x="3429000" y="2165350"/>
          <p14:tracePt t="15732" x="3429000" y="2152650"/>
          <p14:tracePt t="15742" x="3429000" y="2127250"/>
          <p14:tracePt t="15762" x="3429000" y="2101850"/>
          <p14:tracePt t="15774" x="3429000" y="2078038"/>
          <p14:tracePt t="15788" x="3441700" y="2052638"/>
          <p14:tracePt t="15798" x="3454400" y="2039938"/>
          <p14:tracePt t="15824" x="3454400" y="2027238"/>
          <p14:tracePt t="15838" x="3454400" y="2014538"/>
          <p14:tracePt t="15894" x="3454400" y="1989138"/>
          <p14:tracePt t="15904" x="3467100" y="1989138"/>
          <p14:tracePt t="15954" x="3467100" y="1978025"/>
          <p14:tracePt t="16000" x="3479800" y="1978025"/>
          <p14:tracePt t="16448" x="3479800" y="1965325"/>
          <p14:tracePt t="17100" x="3492500" y="1965325"/>
          <p14:tracePt t="17110" x="3492500" y="1952625"/>
          <p14:tracePt t="17180" x="3505200" y="1939925"/>
          <p14:tracePt t="17272" x="3517900" y="1939925"/>
          <p14:tracePt t="17286" x="3530600" y="1939925"/>
          <p14:tracePt t="17316" x="3541713" y="1939925"/>
          <p14:tracePt t="17332" x="3541713" y="1927225"/>
          <p14:tracePt t="17336" x="3554413" y="1927225"/>
          <p14:tracePt t="17388" x="3567113" y="1914525"/>
          <p14:tracePt t="17412" x="3579813" y="1914525"/>
          <p14:tracePt t="17442" x="3592513" y="1914525"/>
          <p14:tracePt t="17458" x="3592513" y="1901825"/>
          <p14:tracePt t="17482" x="3605213" y="1901825"/>
          <p14:tracePt t="17524" x="3617913" y="1901825"/>
          <p14:tracePt t="17956" x="3643313" y="1901825"/>
          <p14:tracePt t="17972" x="3654425" y="1889125"/>
          <p14:tracePt t="17988" x="3667125" y="1889125"/>
          <p14:tracePt t="17998" x="3679825" y="1889125"/>
          <p14:tracePt t="18002" x="3717925" y="1889125"/>
          <p14:tracePt t="18012" x="3743325" y="1889125"/>
          <p14:tracePt t="18022" x="3767138" y="1876425"/>
          <p14:tracePt t="18028" x="3792538" y="1876425"/>
          <p14:tracePt t="18038" x="3817938" y="1876425"/>
          <p14:tracePt t="18043" x="3843338" y="1876425"/>
          <p14:tracePt t="18052" x="3856038" y="1876425"/>
          <p14:tracePt t="18062" x="3867150" y="1876425"/>
          <p14:tracePt t="18068" x="3892550" y="1876425"/>
          <p14:tracePt t="18078" x="3905250" y="1876425"/>
          <p14:tracePt t="18094" x="3917950" y="1876425"/>
          <p14:tracePt t="18108" x="3930650" y="1876425"/>
          <p14:tracePt t="18254" x="3943350" y="1876425"/>
          <p14:tracePt t="18326" x="3968750" y="1876425"/>
          <p14:tracePt t="18350" x="3979863" y="1876425"/>
          <p14:tracePt t="18366" x="3992563" y="1876425"/>
          <p14:tracePt t="18376" x="4005263" y="1876425"/>
          <p14:tracePt t="18380" x="4017963" y="1865313"/>
          <p14:tracePt t="18416" x="4030663" y="1852613"/>
          <p14:tracePt t="18452" x="4043363" y="1839913"/>
          <p14:tracePt t="18462" x="4056063" y="1839913"/>
          <p14:tracePt t="18486" x="4068763" y="1839913"/>
          <p14:tracePt t="18508" x="4068763" y="1827213"/>
          <p14:tracePt t="18748" x="4081463" y="1827213"/>
          <p14:tracePt t="18774" x="4081463" y="1839913"/>
          <p14:tracePt t="18800" x="4081463" y="1852613"/>
          <p14:tracePt t="18810" x="4081463" y="1865313"/>
          <p14:tracePt t="18834" x="4081463" y="1876425"/>
          <p14:tracePt t="18870" x="4081463" y="1889125"/>
          <p14:tracePt t="18874" x="4081463" y="1901825"/>
          <p14:tracePt t="18896" x="4081463" y="1914525"/>
          <p14:tracePt t="18910" x="4081463" y="1927225"/>
          <p14:tracePt t="18916" x="4081463" y="1939925"/>
          <p14:tracePt t="18926" x="4081463" y="1952625"/>
          <p14:tracePt t="18940" x="4092575" y="1978025"/>
          <p14:tracePt t="18960" x="4092575" y="2001838"/>
          <p14:tracePt t="18966" x="4117975" y="2001838"/>
          <p14:tracePt t="18976" x="4130675" y="2027238"/>
          <p14:tracePt t="18992" x="4143375" y="2027238"/>
          <p14:tracePt t="18996" x="4181475" y="2052638"/>
          <p14:tracePt t="19006" x="4181475" y="2065338"/>
          <p14:tracePt t="19016" x="4217988" y="2078038"/>
          <p14:tracePt t="19022" x="4230688" y="2089150"/>
          <p14:tracePt t="19032" x="4268788" y="2101850"/>
          <p14:tracePt t="19036" x="4305300" y="2127250"/>
          <p14:tracePt t="19046" x="4318000" y="2139950"/>
          <p14:tracePt t="19056" x="4356100" y="2165350"/>
          <p14:tracePt t="19062" x="4394200" y="2165350"/>
          <p14:tracePt t="19072" x="4418013" y="2190750"/>
          <p14:tracePt t="19076" x="4456113" y="2201863"/>
          <p14:tracePt t="19088" x="4481513" y="2214563"/>
          <p14:tracePt t="19098" x="4506913" y="2227263"/>
          <p14:tracePt t="19102" x="4543425" y="2239963"/>
          <p14:tracePt t="19112" x="4568825" y="2252663"/>
          <p14:tracePt t="19128" x="4606925" y="2278063"/>
          <p14:tracePt t="19138" x="4630738" y="2278063"/>
          <p14:tracePt t="19142" x="4668838" y="2278063"/>
          <p14:tracePt t="19152" x="4681538" y="2278063"/>
          <p14:tracePt t="19158" x="4706938" y="2278063"/>
          <p14:tracePt t="19168" x="4768850" y="2278063"/>
          <p14:tracePt t="19178" x="4832350" y="2278063"/>
          <p14:tracePt t="19182" x="4932363" y="2278063"/>
          <p14:tracePt t="19193" x="5045075" y="2278063"/>
          <p14:tracePt t="19198" x="5157788" y="2278063"/>
          <p14:tracePt t="19209" x="5257800" y="2278063"/>
          <p14:tracePt t="19218" x="5357813" y="2278063"/>
          <p14:tracePt t="19222" x="5432425" y="2265363"/>
          <p14:tracePt t="19232" x="5495925" y="2265363"/>
          <p14:tracePt t="19238" x="5532438" y="2265363"/>
          <p14:tracePt t="19248" x="5583238" y="2252663"/>
          <p14:tracePt t="19258" x="5607050" y="2252663"/>
          <p14:tracePt t="19264" x="5619750" y="2252663"/>
          <p14:tracePt t="19275" x="5645150" y="2239963"/>
          <p14:tracePt t="19278" x="5657850" y="2239963"/>
          <p14:tracePt t="19288" x="5670550" y="2239963"/>
          <p14:tracePt t="19298" x="5695950" y="2239963"/>
          <p14:tracePt t="19304" x="5719763" y="2227263"/>
          <p14:tracePt t="19314" x="5745163" y="2214563"/>
          <p14:tracePt t="19318" x="5770563" y="2214563"/>
          <p14:tracePt t="19330" x="5808663" y="2190750"/>
          <p14:tracePt t="19340" x="5857875" y="2178050"/>
          <p14:tracePt t="19344" x="5883275" y="2178050"/>
          <p14:tracePt t="19354" x="5921375" y="2165350"/>
          <p14:tracePt t="19360" x="5932488" y="2152650"/>
          <p14:tracePt t="19370" x="5945188" y="2152650"/>
          <p14:tracePt t="19380" x="6008688" y="2127250"/>
          <p14:tracePt t="19384" x="6045200" y="2101850"/>
          <p14:tracePt t="19394" x="6057900" y="2101850"/>
          <p14:tracePt t="19400" x="6108700" y="2078038"/>
          <p14:tracePt t="19410" x="6146800" y="2027238"/>
          <p14:tracePt t="19420" x="6170613" y="2014538"/>
          <p14:tracePt t="19427" x="6208713" y="2001838"/>
          <p14:tracePt t="19434" x="6221413" y="1989138"/>
          <p14:tracePt t="19450" x="6234113" y="1978025"/>
          <p14:tracePt t="19466" x="6246813" y="1978025"/>
          <p14:tracePt t="19476" x="6246813" y="1965325"/>
          <p14:tracePt t="19490" x="6270625" y="1952625"/>
          <p14:tracePt t="19500" x="6283325" y="1952625"/>
          <p14:tracePt t="19506" x="6296025" y="1952625"/>
          <p14:tracePt t="19516" x="6296025" y="1939925"/>
          <p14:tracePt t="19520" x="6308725" y="1939925"/>
          <p14:tracePt t="19540" x="6321425" y="1914525"/>
          <p14:tracePt t="19556" x="6334125" y="1914525"/>
          <p14:tracePt t="19576" x="6334125" y="1901825"/>
          <p14:tracePt t="19586" x="6346825" y="1901825"/>
          <p14:tracePt t="19596" x="6346825" y="1889125"/>
          <p14:tracePt t="19612" x="6359525" y="1889125"/>
          <p14:tracePt t="19616" x="6359525" y="1876425"/>
          <p14:tracePt t="19626" x="6359525" y="1865313"/>
          <p14:tracePt t="19636" x="6359525" y="1852613"/>
          <p14:tracePt t="19643" x="6370638" y="1852613"/>
          <p14:tracePt t="19652" x="6370638" y="1839913"/>
          <p14:tracePt t="19656" x="6370638" y="1827213"/>
          <p14:tracePt t="19666" x="6370638" y="1814513"/>
          <p14:tracePt t="19702" x="6370638" y="1789113"/>
          <p14:tracePt t="19718" x="6370638" y="1765300"/>
          <p14:tracePt t="19728" x="6370638" y="1739900"/>
          <p14:tracePt t="19732" x="6359525" y="1727200"/>
          <p14:tracePt t="19742" x="6334125" y="1701800"/>
          <p14:tracePt t="19752" x="6296025" y="1689100"/>
          <p14:tracePt t="19758" x="6270625" y="1676400"/>
          <p14:tracePt t="19768" x="6246813" y="1652588"/>
          <p14:tracePt t="19772" x="6208713" y="1627188"/>
          <p14:tracePt t="19782" x="6146800" y="1614488"/>
          <p14:tracePt t="19792" x="6096000" y="1589088"/>
          <p14:tracePt t="19798" x="6057900" y="1576388"/>
          <p14:tracePt t="19808" x="5983288" y="1576388"/>
          <p14:tracePt t="19814" x="5908675" y="1539875"/>
          <p14:tracePt t="19824" x="5883275" y="1539875"/>
          <p14:tracePt t="19834" x="5832475" y="1539875"/>
          <p14:tracePt t="19838" x="5783263" y="1527175"/>
          <p14:tracePt t="19848" x="5757863" y="1527175"/>
          <p14:tracePt t="19854" x="5708650" y="1527175"/>
          <p14:tracePt t="19864" x="5670550" y="1527175"/>
          <p14:tracePt t="19874" x="5607050" y="1527175"/>
          <p14:tracePt t="19878" x="5583238" y="1527175"/>
          <p14:tracePt t="19890" x="5545138" y="1527175"/>
          <p14:tracePt t="19894" x="5507038" y="1527175"/>
          <p14:tracePt t="19904" x="5470525" y="1527175"/>
          <p14:tracePt t="19914" x="5445125" y="1527175"/>
          <p14:tracePt t="19920" x="5394325" y="1527175"/>
          <p14:tracePt t="19930" x="5370513" y="1527175"/>
          <p14:tracePt t="19934" x="5307013" y="1527175"/>
          <p14:tracePt t="19944" x="5270500" y="1527175"/>
          <p14:tracePt t="19954" x="5207000" y="1527175"/>
          <p14:tracePt t="19960" x="5170488" y="1527175"/>
          <p14:tracePt t="19977" x="5094288" y="1527175"/>
          <p14:tracePt t="19984" x="5032375" y="1527175"/>
          <p14:tracePt t="19994" x="4981575" y="1527175"/>
          <p14:tracePt t="20000" x="4945063" y="1527175"/>
          <p14:tracePt t="20010" x="4894263" y="1527175"/>
          <p14:tracePt t="20013" x="4856163" y="1527175"/>
          <p14:tracePt t="20024" x="4832350" y="1527175"/>
          <p14:tracePt t="20034" x="4806950" y="1527175"/>
          <p14:tracePt t="20040" x="4781550" y="1527175"/>
          <p14:tracePt t="20050" x="4768850" y="1527175"/>
          <p14:tracePt t="20056" x="4756150" y="1527175"/>
          <p14:tracePt t="20066" x="4732338" y="1527175"/>
          <p14:tracePt t="20080" x="4706938" y="1527175"/>
          <p14:tracePt t="20090" x="4681538" y="1527175"/>
          <p14:tracePt t="20116" x="4668838" y="1527175"/>
          <p14:tracePt t="20130" x="4656138" y="1527175"/>
          <p14:tracePt t="20136" x="4643438" y="1527175"/>
          <p14:tracePt t="20156" x="4630738" y="1552575"/>
          <p14:tracePt t="20172" x="4630738" y="1563688"/>
          <p14:tracePt t="20176" x="4630738" y="1576388"/>
          <p14:tracePt t="20186" x="4630738" y="1589088"/>
          <p14:tracePt t="20196" x="4630738" y="1614488"/>
          <p14:tracePt t="20202" x="4630738" y="1652588"/>
          <p14:tracePt t="20212" x="4643438" y="1689100"/>
          <p14:tracePt t="20215" x="4668838" y="1714500"/>
          <p14:tracePt t="20226" x="4681538" y="1727200"/>
          <p14:tracePt t="20236" x="4719638" y="1776413"/>
          <p14:tracePt t="20242" x="4732338" y="1776413"/>
          <p14:tracePt t="20252" x="4756150" y="1814513"/>
          <p14:tracePt t="20258" x="4794250" y="1814513"/>
          <p14:tracePt t="20268" x="4832350" y="1865313"/>
          <p14:tracePt t="20278" x="4843463" y="1865313"/>
          <p14:tracePt t="20282" x="4881563" y="1901825"/>
          <p14:tracePt t="20292" x="4932363" y="1927225"/>
          <p14:tracePt t="20298" x="4968875" y="1952625"/>
          <p14:tracePt t="20309" x="5019675" y="1989138"/>
          <p14:tracePt t="20318" x="5032375" y="1989138"/>
          <p14:tracePt t="20322" x="5081588" y="2014538"/>
          <p14:tracePt t="20332" x="5119688" y="2027238"/>
          <p14:tracePt t="20338" x="5157788" y="2039938"/>
          <p14:tracePt t="20348" x="5207000" y="2052638"/>
          <p14:tracePt t="20359" x="5257800" y="2089150"/>
          <p14:tracePt t="20362" x="5270500" y="2089150"/>
          <p14:tracePt t="20372" x="5294313" y="2114550"/>
          <p14:tracePt t="20378" x="5332413" y="2139950"/>
          <p14:tracePt t="20388" x="5357813" y="2139950"/>
          <p14:tracePt t="20398" x="5407025" y="2139950"/>
          <p14:tracePt t="20404" x="5419725" y="2139950"/>
          <p14:tracePt t="20414" x="5470525" y="2165350"/>
          <p14:tracePt t="20418" x="5495925" y="2165350"/>
          <p14:tracePt t="20428" x="5532438" y="2178050"/>
          <p14:tracePt t="20444" x="5557838" y="2178050"/>
          <p14:tracePt t="20454" x="5583238" y="2178050"/>
          <p14:tracePt t="20468" x="5607050" y="2178050"/>
          <p14:tracePt t="20478" x="5632450" y="2178050"/>
          <p14:tracePt t="20494" x="5657850" y="2178050"/>
          <p14:tracePt t="20500" x="5670550" y="2178050"/>
          <p14:tracePt t="20510" x="5708650" y="2178050"/>
          <p14:tracePt t="20520" x="5732463" y="2178050"/>
          <p14:tracePt t="20524" x="5770563" y="2178050"/>
          <p14:tracePt t="20534" x="5821363" y="2178050"/>
          <p14:tracePt t="20541" x="5857875" y="2178050"/>
          <p14:tracePt t="20550" x="5921375" y="2178050"/>
          <p14:tracePt t="20560" x="5983288" y="2165350"/>
          <p14:tracePt t="20564" x="6045200" y="2165350"/>
          <p14:tracePt t="20574" x="6134100" y="2127250"/>
          <p14:tracePt t="20580" x="6234113" y="2089150"/>
          <p14:tracePt t="20590" x="6296025" y="2065338"/>
          <p14:tracePt t="20600" x="6334125" y="2052638"/>
          <p14:tracePt t="20606" x="6370638" y="2039938"/>
          <p14:tracePt t="20616" x="6383338" y="2039938"/>
          <p14:tracePt t="20620" x="6408738" y="2039938"/>
          <p14:tracePt t="20630" x="6421438" y="2027238"/>
          <p14:tracePt t="20640" x="6446838" y="2014538"/>
          <p14:tracePt t="20656" x="6459538" y="2014538"/>
          <p14:tracePt t="20660" x="6472238" y="1989138"/>
          <p14:tracePt t="20680" x="6472238" y="1978025"/>
          <p14:tracePt t="20696" x="6472238" y="1952625"/>
          <p14:tracePt t="20700" x="6472238" y="1939925"/>
          <p14:tracePt t="20710" x="6472238" y="1927225"/>
          <p14:tracePt t="20722" x="6472238" y="1914525"/>
          <p14:tracePt t="20726" x="6472238" y="1889125"/>
          <p14:tracePt t="20736" x="6472238" y="1876425"/>
          <p14:tracePt t="20742" x="6472238" y="1852613"/>
          <p14:tracePt t="20752" x="6472238" y="1827213"/>
          <p14:tracePt t="20762" x="6472238" y="1814513"/>
          <p14:tracePt t="20766" x="6472238" y="1789113"/>
          <p14:tracePt t="20776" x="6459538" y="1765300"/>
          <p14:tracePt t="20782" x="6459538" y="1752600"/>
          <p14:tracePt t="20792" x="6446838" y="1739900"/>
          <p14:tracePt t="20802" x="6421438" y="1727200"/>
          <p14:tracePt t="20807" x="6396038" y="1689100"/>
          <p14:tracePt t="20816" x="6383338" y="1689100"/>
          <p14:tracePt t="20822" x="6383338" y="1676400"/>
          <p14:tracePt t="20832" x="6370638" y="1676400"/>
          <p14:tracePt t="20842" x="6359525" y="1652588"/>
          <p14:tracePt t="20858" x="6334125" y="1652588"/>
          <p14:tracePt t="20862" x="6296025" y="1639888"/>
          <p14:tracePt t="20872" x="6270625" y="1627188"/>
          <p14:tracePt t="20882" x="6259513" y="1627188"/>
          <p14:tracePt t="20888" x="6234113" y="1627188"/>
          <p14:tracePt t="20898" x="6183313" y="1614488"/>
          <p14:tracePt t="20902" x="6146800" y="1614488"/>
          <p14:tracePt t="20912" x="6096000" y="1614488"/>
          <p14:tracePt t="20922" x="6045200" y="1601788"/>
          <p14:tracePt t="20928" x="5983288" y="1601788"/>
          <p14:tracePt t="20938" x="5908675" y="1576388"/>
          <p14:tracePt t="20944" x="5832475" y="1576388"/>
          <p14:tracePt t="20954" x="5770563" y="1576388"/>
          <p14:tracePt t="20964" x="5708650" y="1576388"/>
          <p14:tracePt t="20968" x="5632450" y="1563688"/>
          <p14:tracePt t="20978" x="5545138" y="1563688"/>
          <p14:tracePt t="20984" x="5483225" y="1563688"/>
          <p14:tracePt t="20994" x="5407025" y="1563688"/>
          <p14:tracePt t="21004" x="5345113" y="1563688"/>
          <p14:tracePt t="21008" x="5294313" y="1563688"/>
          <p14:tracePt t="21018" x="5257800" y="1563688"/>
          <p14:tracePt t="21024" x="5207000" y="1563688"/>
          <p14:tracePt t="21041" x="5181600" y="1563688"/>
          <p14:tracePt t="21044" x="5170488" y="1563688"/>
          <p14:tracePt t="21048" x="5157788" y="1563688"/>
          <p14:tracePt t="21058" x="5145088" y="1563688"/>
          <p14:tracePt t="21064" x="5132388" y="1563688"/>
          <p14:tracePt t="21090" x="5119688" y="1563688"/>
          <p14:tracePt t="21100" x="5106988" y="1563688"/>
          <p14:tracePt t="21104" x="5106988" y="1576388"/>
          <p14:tracePt t="21124" x="5106988" y="1589088"/>
          <p14:tracePt t="21130" x="5106988" y="1614488"/>
          <p14:tracePt t="21140" x="5106988" y="1652588"/>
          <p14:tracePt t="21144" x="5106988" y="1676400"/>
          <p14:tracePt t="21154" x="5106988" y="1714500"/>
          <p14:tracePt t="21164" x="5106988" y="1765300"/>
          <p14:tracePt t="21170" x="5119688" y="1789113"/>
          <p14:tracePt t="21180" x="5157788" y="1852613"/>
          <p14:tracePt t="21184" x="5170488" y="1876425"/>
          <p14:tracePt t="21196" x="5194300" y="1889125"/>
          <p14:tracePt t="21207" x="5219700" y="1939925"/>
          <p14:tracePt t="21210" x="5257800" y="1965325"/>
          <p14:tracePt t="21220" x="5270500" y="1978025"/>
          <p14:tracePt t="21226" x="5281613" y="1978025"/>
          <p14:tracePt t="21236" x="5307013" y="2001838"/>
          <p14:tracePt t="21246" x="5319713" y="2014538"/>
          <p14:tracePt t="21250" x="5345113" y="2027238"/>
          <p14:tracePt t="21260" x="5370513" y="2027238"/>
          <p14:tracePt t="21266" x="5383213" y="2052638"/>
          <p14:tracePt t="21276" x="5394325" y="2052638"/>
          <p14:tracePt t="21286" x="5445125" y="2065338"/>
          <p14:tracePt t="21292" x="5483225" y="2065338"/>
          <p14:tracePt t="21302" x="5545138" y="2089150"/>
          <p14:tracePt t="21306" x="5583238" y="2101850"/>
          <p14:tracePt t="21316" x="5632450" y="2127250"/>
          <p14:tracePt t="21326" x="5708650" y="2139950"/>
          <p14:tracePt t="21332" x="5745163" y="2139950"/>
          <p14:tracePt t="21342" x="5795963" y="2139950"/>
          <p14:tracePt t="21346" x="5832475" y="2139950"/>
          <p14:tracePt t="21356" x="5883275" y="2139950"/>
          <p14:tracePt t="21366" x="5908675" y="2139950"/>
          <p14:tracePt t="21372" x="5932488" y="2139950"/>
          <p14:tracePt t="21382" x="5957888" y="2139950"/>
          <p14:tracePt t="21386" x="5983288" y="2127250"/>
          <p14:tracePt t="21396" x="5995988" y="2114550"/>
          <p14:tracePt t="21406" x="6021388" y="2114550"/>
          <p14:tracePt t="21412" x="6034088" y="2078038"/>
          <p14:tracePt t="21422" x="6057900" y="2065338"/>
          <p14:tracePt t="21426" x="6057900" y="2052638"/>
          <p14:tracePt t="21438" x="6057900" y="2027238"/>
          <p14:tracePt t="21448" x="6083300" y="1978025"/>
          <p14:tracePt t="21452" x="6096000" y="1939925"/>
          <p14:tracePt t="21462" x="6096000" y="1914525"/>
          <p14:tracePt t="21468" x="6096000" y="1865313"/>
          <p14:tracePt t="21478" x="6096000" y="1827213"/>
          <p14:tracePt t="21488" x="6096000" y="1789113"/>
          <p14:tracePt t="21492" x="6096000" y="1752600"/>
          <p14:tracePt t="21502" x="6096000" y="1739900"/>
          <p14:tracePt t="21508" x="6096000" y="1727200"/>
          <p14:tracePt t="21518" x="6096000" y="1676400"/>
          <p14:tracePt t="21528" x="6083300" y="1663700"/>
          <p14:tracePt t="21544" x="6083300" y="1639888"/>
          <p14:tracePt t="21568" x="6070600" y="1639888"/>
          <p14:tracePt t="21584" x="6057900" y="1639888"/>
          <p14:tracePt t="21594" x="6045200" y="1627188"/>
          <p14:tracePt t="21604" x="6008688" y="1627188"/>
          <p14:tracePt t="21608" x="5983288" y="1627188"/>
          <p14:tracePt t="21618" x="5921375" y="1614488"/>
          <p14:tracePt t="21624" x="5870575" y="1614488"/>
          <p14:tracePt t="21634" x="5808663" y="1614488"/>
          <p14:tracePt t="21644" x="5757863" y="1614488"/>
          <p14:tracePt t="21650" x="5683250" y="1614488"/>
          <p14:tracePt t="21660" x="5632450" y="1614488"/>
          <p14:tracePt t="21664" x="5583238" y="1614488"/>
          <p14:tracePt t="21674" x="5532438" y="1614488"/>
          <p14:tracePt t="21684" x="5432425" y="1652588"/>
          <p14:tracePt t="21690" x="5394325" y="1663700"/>
          <p14:tracePt t="21700" x="5357813" y="1663700"/>
          <p14:tracePt t="21704" x="5307013" y="1701800"/>
          <p14:tracePt t="21714" x="5232400" y="1727200"/>
          <p14:tracePt t="21724" x="5194300" y="1739900"/>
          <p14:tracePt t="21730" x="5145088" y="1776413"/>
          <p14:tracePt t="21741" x="5094288" y="1814513"/>
          <p14:tracePt t="21746" x="5068888" y="1827213"/>
          <p14:tracePt t="21756" x="5045075" y="1865313"/>
          <p14:tracePt t="21766" x="5032375" y="1901825"/>
          <p14:tracePt t="21770" x="5019675" y="1939925"/>
          <p14:tracePt t="21786" x="5019675" y="1978025"/>
          <p14:tracePt t="21796" x="5019675" y="1989138"/>
          <p14:tracePt t="21807" x="5019675" y="2014538"/>
          <p14:tracePt t="21810" x="5019675" y="2039938"/>
          <p14:tracePt t="21820" x="5019675" y="2065338"/>
          <p14:tracePt t="21836" x="5019675" y="2089150"/>
          <p14:tracePt t="21850" x="5019675" y="2114550"/>
          <p14:tracePt t="21860" x="5019675" y="2139950"/>
          <p14:tracePt t="21876" x="5032375" y="2152650"/>
          <p14:tracePt t="21886" x="5057775" y="2165350"/>
          <p14:tracePt t="21890" x="5081588" y="2178050"/>
          <p14:tracePt t="21902" x="5119688" y="2201863"/>
          <p14:tracePt t="21916" x="5145088" y="2201863"/>
          <p14:tracePt t="21926" x="5157788" y="2201863"/>
          <p14:tracePt t="21932" x="5181600" y="2201863"/>
          <p14:tracePt t="21942" x="5194300" y="2201863"/>
          <p14:tracePt t="21946" x="5219700" y="2201863"/>
          <p14:tracePt t="21957" x="5245100" y="2201863"/>
          <p14:tracePt t="21966" x="5270500" y="2201863"/>
          <p14:tracePt t="21973" x="5281613" y="2190750"/>
          <p14:tracePt t="21982" x="5307013" y="2165350"/>
          <p14:tracePt t="21998" x="5332413" y="2114550"/>
          <p14:tracePt t="22008" x="5332413" y="2089150"/>
          <p14:tracePt t="22012" x="5332413" y="2052638"/>
          <p14:tracePt t="22022" x="5332413" y="2027238"/>
          <p14:tracePt t="22028" x="5332413" y="1989138"/>
          <p14:tracePt t="22038" x="5332413" y="1965325"/>
          <p14:tracePt t="22048" x="5332413" y="1927225"/>
          <p14:tracePt t="22052" x="5319713" y="1914525"/>
          <p14:tracePt t="22068" x="5319713" y="1889125"/>
          <p14:tracePt t="22078" x="5307013" y="1876425"/>
          <p14:tracePt t="22094" x="5281613" y="1865313"/>
          <p14:tracePt t="22108" x="5257800" y="1852613"/>
          <p14:tracePt t="22118" x="5245100" y="1852613"/>
          <p14:tracePt t="22128" x="5207000" y="1839913"/>
          <p14:tracePt t="22134" x="5157788" y="1839913"/>
          <p14:tracePt t="22144" x="5132388" y="1839913"/>
          <p14:tracePt t="22148" x="5068888" y="1839913"/>
          <p14:tracePt t="22158" x="5032375" y="1839913"/>
          <p14:tracePt t="22168" x="5006975" y="1839913"/>
          <p14:tracePt t="22174" x="4968875" y="1839913"/>
          <p14:tracePt t="22184" x="4932363" y="1839913"/>
          <p14:tracePt t="22189" x="4881563" y="1839913"/>
          <p14:tracePt t="22208" x="4856163" y="1852613"/>
          <p14:tracePt t="22224" x="4843463" y="1865313"/>
          <p14:tracePt t="22228" x="4832350" y="1876425"/>
          <p14:tracePt t="22239" x="4806950" y="1889125"/>
          <p14:tracePt t="22254" x="4806950" y="1914525"/>
          <p14:tracePt t="22264" x="4806950" y="1939925"/>
          <p14:tracePt t="22270" x="4806950" y="1978025"/>
          <p14:tracePt t="22280" x="4806950" y="2001838"/>
          <p14:tracePt t="22290" x="4806950" y="2014538"/>
          <p14:tracePt t="22294" x="4806950" y="2027238"/>
          <p14:tracePt t="22304" x="4819650" y="2052638"/>
          <p14:tracePt t="22320" x="4843463" y="2065338"/>
          <p14:tracePt t="22330" x="4856163" y="2065338"/>
          <p14:tracePt t="22346" x="4881563" y="2065338"/>
          <p14:tracePt t="22350" x="4894263" y="2065338"/>
          <p14:tracePt t="22360" x="4919663" y="2065338"/>
          <p14:tracePt t="22370" x="4945063" y="2065338"/>
          <p14:tracePt t="22376" x="4968875" y="2065338"/>
          <p14:tracePt t="22386" x="5032375" y="2052638"/>
          <p14:tracePt t="22390" x="5057775" y="2039938"/>
          <p14:tracePt t="22400" x="5081588" y="2014538"/>
          <p14:tracePt t="22410" x="5106988" y="1978025"/>
          <p14:tracePt t="22416" x="5132388" y="1965325"/>
          <p14:tracePt t="22426" x="5145088" y="1939925"/>
          <p14:tracePt t="22432" x="5145088" y="1914525"/>
          <p14:tracePt t="22442" x="5145088" y="1876425"/>
          <p14:tracePt t="22452" x="5145088" y="1827213"/>
          <p14:tracePt t="22457" x="5145088" y="1776413"/>
          <p14:tracePt t="22466" x="5145088" y="1727200"/>
          <p14:tracePt t="22472" x="5145088" y="1689100"/>
          <p14:tracePt t="22482" x="5132388" y="1652588"/>
          <p14:tracePt t="22492" x="5081588" y="1601788"/>
          <p14:tracePt t="22496" x="5068888" y="1563688"/>
          <p14:tracePt t="22507" x="5045075" y="1539875"/>
          <p14:tracePt t="22512" x="5019675" y="1514475"/>
          <p14:tracePt t="22522" x="4994275" y="1514475"/>
          <p14:tracePt t="22532" x="4945063" y="1489075"/>
          <p14:tracePt t="22536" x="4881563" y="1489075"/>
          <p14:tracePt t="22546" x="4794250" y="1489075"/>
          <p14:tracePt t="22552" x="4694238" y="1489075"/>
          <p14:tracePt t="22562" x="4581525" y="1489075"/>
          <p14:tracePt t="22573" x="4468813" y="1489075"/>
          <p14:tracePt t="22576" x="4368800" y="1489075"/>
          <p14:tracePt t="22590" x="4230688" y="1489075"/>
          <p14:tracePt t="22592" x="4081463" y="1527175"/>
          <p14:tracePt t="22602" x="3917950" y="1601788"/>
          <p14:tracePt t="22612" x="3779838" y="1639888"/>
          <p14:tracePt t="22618" x="3630613" y="1689100"/>
          <p14:tracePt t="22628" x="3530600" y="1689100"/>
          <p14:tracePt t="22632" x="3417888" y="1727200"/>
          <p14:tracePt t="22642" x="3341688" y="1739900"/>
          <p14:tracePt t="22652" x="3241675" y="1765300"/>
          <p14:tracePt t="22658" x="3192463" y="1789113"/>
          <p14:tracePt t="22674" x="3167063" y="1801813"/>
          <p14:tracePt t="22704" x="3154363" y="1814513"/>
          <p14:tracePt t="22728" x="3154363" y="1839913"/>
          <p14:tracePt t="22734" x="3154363" y="1852613"/>
          <p14:tracePt t="22744" x="3179763" y="1889125"/>
          <p14:tracePt t="22755" x="3192463" y="1927225"/>
          <p14:tracePt t="22758" x="3216275" y="1952625"/>
          <p14:tracePt t="22770" x="3254375" y="1989138"/>
          <p14:tracePt t="22774" x="3292475" y="2014538"/>
          <p14:tracePt t="22784" x="3317875" y="2052638"/>
          <p14:tracePt t="22794" x="3354388" y="2078038"/>
          <p14:tracePt t="22800" x="3417888" y="2101850"/>
          <p14:tracePt t="22810" x="3492500" y="2139950"/>
          <p14:tracePt t="22813" x="3554413" y="2152650"/>
          <p14:tracePt t="22824" x="3667125" y="2190750"/>
          <p14:tracePt t="22834" x="3705225" y="2190750"/>
          <p14:tracePt t="22840" x="3779838" y="2190750"/>
          <p14:tracePt t="22850" x="3867150" y="2190750"/>
          <p14:tracePt t="22854" x="3905250" y="2190750"/>
          <p14:tracePt t="22864" x="3992563" y="2165350"/>
          <p14:tracePt t="22874" x="4068763" y="2114550"/>
          <p14:tracePt t="22880" x="4130675" y="2078038"/>
          <p14:tracePt t="22890" x="4181475" y="2039938"/>
          <p14:tracePt t="22894" x="4230688" y="1989138"/>
          <p14:tracePt t="22905" x="4256088" y="1965325"/>
          <p14:tracePt t="22914" x="4294188" y="1901825"/>
          <p14:tracePt t="22920" x="4305300" y="1889125"/>
          <p14:tracePt t="22930" x="4305300" y="1865313"/>
          <p14:tracePt t="22936" x="4305300" y="1839913"/>
          <p14:tracePt t="22946" x="4305300" y="1801813"/>
          <p14:tracePt t="22956" x="4305300" y="1776413"/>
          <p14:tracePt t="22973" x="4305300" y="1765300"/>
          <p14:tracePt t="22986" x="4305300" y="1752600"/>
          <p14:tracePt t="23010" x="4305300" y="1739900"/>
          <p14:tracePt t="23020" x="4294188" y="1739900"/>
          <p14:tracePt t="23030" x="4256088" y="1739900"/>
          <p14:tracePt t="23036" x="4192588" y="1739900"/>
          <p14:tracePt t="23046" x="4130675" y="1739900"/>
          <p14:tracePt t="23052" x="4030663" y="1739900"/>
          <p14:tracePt t="23062" x="3943350" y="1739900"/>
          <p14:tracePt t="23072" x="3830638" y="1739900"/>
          <p14:tracePt t="23076" x="3756025" y="1739900"/>
          <p14:tracePt t="23086" x="3654425" y="1765300"/>
          <p14:tracePt t="23092" x="3579813" y="1801813"/>
          <p14:tracePt t="23102" x="3530600" y="1814513"/>
          <p14:tracePt t="23112" x="3479800" y="1827213"/>
          <p14:tracePt t="23116" x="3467100" y="1839913"/>
          <p14:tracePt t="23126" x="3441700" y="1865313"/>
          <p14:tracePt t="23132" x="3417888" y="1889125"/>
          <p14:tracePt t="23142" x="3417888" y="1914525"/>
          <p14:tracePt t="23158" x="3417888" y="1939925"/>
          <p14:tracePt t="23168" x="3417888" y="1965325"/>
          <p14:tracePt t="23173" x="3417888" y="1989138"/>
          <p14:tracePt t="23192" x="3417888" y="2039938"/>
          <p14:tracePt t="23198" x="3417888" y="2065338"/>
          <p14:tracePt t="23208" x="3441700" y="2089150"/>
          <p14:tracePt t="23212" x="3479800" y="2127250"/>
          <p14:tracePt t="23222" x="3517900" y="2165350"/>
          <p14:tracePt t="23232" x="3554413" y="2178050"/>
          <p14:tracePt t="23239" x="3630613" y="2214563"/>
          <p14:tracePt t="23248" x="3679825" y="2214563"/>
          <p14:tracePt t="23252" x="3767138" y="2214563"/>
          <p14:tracePt t="23262" x="3843338" y="2214563"/>
          <p14:tracePt t="23274" x="3892550" y="2214563"/>
          <p14:tracePt t="23278" x="3956050" y="2214563"/>
          <p14:tracePt t="23288" x="3992563" y="2201863"/>
          <p14:tracePt t="23294" x="4043363" y="2139950"/>
          <p14:tracePt t="23304" x="4092575" y="2052638"/>
          <p14:tracePt t="23314" x="4105275" y="1989138"/>
          <p14:tracePt t="23318" x="4117975" y="1901825"/>
          <p14:tracePt t="23328" x="4117975" y="1776413"/>
          <p14:tracePt t="23334" x="4105275" y="1676400"/>
          <p14:tracePt t="23344" x="4068763" y="1589088"/>
          <p14:tracePt t="23355" x="4043363" y="1539875"/>
          <p14:tracePt t="23358" x="4017963" y="1514475"/>
          <p14:tracePt t="23368" x="4005263" y="1489075"/>
          <p14:tracePt t="23374" x="4005263" y="1476375"/>
          <p14:tracePt t="23384" x="3992563" y="1476375"/>
          <p14:tracePt t="23394" x="3992563" y="1463675"/>
          <p14:tracePt t="23400" x="3979863" y="1463675"/>
          <p14:tracePt t="23410" x="3956050" y="1463675"/>
          <p14:tracePt t="23414" x="3917950" y="1463675"/>
          <p14:tracePt t="23424" x="3892550" y="1463675"/>
          <p14:tracePt t="23434" x="3867150" y="1463675"/>
          <p14:tracePt t="23440" x="3830638" y="1476375"/>
          <p14:tracePt t="23450" x="3767138" y="1539875"/>
          <p14:tracePt t="23454" x="3717925" y="1576388"/>
          <p14:tracePt t="23466" x="3692525" y="1627188"/>
          <p14:tracePt t="23476" x="3617913" y="1739900"/>
          <p14:tracePt t="23480" x="3605213" y="1765300"/>
          <p14:tracePt t="23490" x="3592513" y="1814513"/>
          <p14:tracePt t="23496" x="3579813" y="1852613"/>
          <p14:tracePt t="23506" x="3579813" y="1876425"/>
          <p14:tracePt t="23516" x="3579813" y="1914525"/>
          <p14:tracePt t="23520" x="3579813" y="1939925"/>
          <p14:tracePt t="23530" x="3579813" y="1965325"/>
          <p14:tracePt t="23536" x="3579813" y="1989138"/>
          <p14:tracePt t="23546" x="3592513" y="2027238"/>
          <p14:tracePt t="23556" x="3605213" y="2039938"/>
          <p14:tracePt t="23560" x="3617913" y="2065338"/>
          <p14:tracePt t="23570" x="3654425" y="2065338"/>
          <p14:tracePt t="23576" x="3730625" y="2078038"/>
          <p14:tracePt t="23586" x="3830638" y="2078038"/>
          <p14:tracePt t="23596" x="3930650" y="2078038"/>
          <p14:tracePt t="23600" x="4030663" y="2078038"/>
          <p14:tracePt t="23610" x="4143375" y="2078038"/>
          <p14:tracePt t="23616" x="4256088" y="2039938"/>
          <p14:tracePt t="23626" x="4343400" y="1965325"/>
          <p14:tracePt t="23636" x="4406900" y="1901825"/>
          <p14:tracePt t="23642" x="4468813" y="1839913"/>
          <p14:tracePt t="23652" x="4494213" y="1789113"/>
          <p14:tracePt t="23656" x="4506913" y="1727200"/>
          <p14:tracePt t="23666" x="4506913" y="1676400"/>
          <p14:tracePt t="23676" x="4506913" y="1639888"/>
          <p14:tracePt t="23682" x="4481513" y="1601788"/>
          <p14:tracePt t="23692" x="4468813" y="1563688"/>
          <p14:tracePt t="23696" x="4456113" y="1552575"/>
          <p14:tracePt t="23706" x="4443413" y="1552575"/>
          <p14:tracePt t="23718" x="4430713" y="1527175"/>
          <p14:tracePt t="23722" x="4406900" y="1527175"/>
          <p14:tracePt t="23732" x="4368800" y="1527175"/>
          <p14:tracePt t="23739" x="4318000" y="1527175"/>
          <p14:tracePt t="23748" x="4256088" y="1527175"/>
          <p14:tracePt t="23758" x="4168775" y="1527175"/>
          <p14:tracePt t="23762" x="4043363" y="1527175"/>
          <p14:tracePt t="23772" x="3930650" y="1527175"/>
          <p14:tracePt t="23778" x="3830638" y="1563688"/>
          <p14:tracePt t="23789" x="3717925" y="1589088"/>
          <p14:tracePt t="23798" x="3605213" y="1639888"/>
          <p14:tracePt t="23802" x="3505200" y="1676400"/>
          <p14:tracePt t="23814" x="3392488" y="1739900"/>
          <p14:tracePt t="23818" x="3305175" y="1776413"/>
          <p14:tracePt t="23828" x="3205163" y="1839913"/>
          <p14:tracePt t="23839" x="3154363" y="1865313"/>
          <p14:tracePt t="23844" x="3103563" y="1914525"/>
          <p14:tracePt t="23855" x="3079750" y="1989138"/>
          <p14:tracePt t="23858" x="3067050" y="2014538"/>
          <p14:tracePt t="23868" x="3041650" y="2078038"/>
          <p14:tracePt t="23878" x="3041650" y="2101850"/>
          <p14:tracePt t="23884" x="3041650" y="2152650"/>
          <p14:tracePt t="23894" x="3041650" y="2227263"/>
          <p14:tracePt t="23898" x="3041650" y="2252663"/>
          <p14:tracePt t="23908" x="3041650" y="2303463"/>
          <p14:tracePt t="23918" x="3041650" y="2352675"/>
          <p14:tracePt t="23924" x="3079750" y="2365375"/>
          <p14:tracePt t="23934" x="3103563" y="2414588"/>
          <p14:tracePt t="23939" x="3141663" y="2478088"/>
          <p14:tracePt t="23948" x="3205163" y="2527300"/>
          <p14:tracePt t="23972" x="3292475" y="2627313"/>
          <p14:tracePt t="23974" x="3328988" y="2627313"/>
          <p14:tracePt t="23980" x="3379788" y="2627313"/>
          <p14:tracePt t="23990" x="3417888" y="2652713"/>
          <p14:tracePt t="24000" x="3454400" y="2652713"/>
          <p14:tracePt t="24004" x="3479800" y="2652713"/>
          <p14:tracePt t="24014" x="3530600" y="2652713"/>
          <p14:tracePt t="24020" x="3567113" y="2652713"/>
          <p14:tracePt t="24030" x="3579813" y="2652713"/>
          <p14:tracePt t="24040" x="3605213" y="2627313"/>
          <p14:tracePt t="24044" x="3643313" y="2590800"/>
          <p14:tracePt t="24056" x="3643313" y="2552700"/>
          <p14:tracePt t="24060" x="3654425" y="2503488"/>
          <p14:tracePt t="24071" x="3654425" y="2414588"/>
          <p14:tracePt t="24080" x="3654425" y="2352675"/>
          <p14:tracePt t="24086" x="3654425" y="2252663"/>
          <p14:tracePt t="24096" x="3654425" y="2165350"/>
          <p14:tracePt t="24100" x="3654425" y="2101850"/>
          <p14:tracePt t="24110" x="3654425" y="2039938"/>
          <p14:tracePt t="24120" x="3654425" y="2027238"/>
          <p14:tracePt t="24126" x="3617913" y="1989138"/>
          <p14:tracePt t="24136" x="3617913" y="1965325"/>
          <p14:tracePt t="24140" x="3605213" y="1952625"/>
          <p14:tracePt t="24162" x="3605213" y="1939925"/>
          <p14:tracePt t="24192" x="3592513" y="1939925"/>
          <p14:tracePt t="24212" x="3579813" y="1939925"/>
          <p14:tracePt t="24216" x="3567113" y="1939925"/>
          <p14:tracePt t="24226" x="3530600" y="1939925"/>
          <p14:tracePt t="24232" x="3492500" y="1939925"/>
          <p14:tracePt t="24242" x="3467100" y="1939925"/>
          <p14:tracePt t="24252" x="3417888" y="1939925"/>
          <p14:tracePt t="24256" x="3379788" y="1939925"/>
          <p14:tracePt t="24266" x="3305175" y="1978025"/>
          <p14:tracePt t="24272" x="3241675" y="2039938"/>
          <p14:tracePt t="24282" x="3216275" y="2078038"/>
          <p14:tracePt t="24292" x="3192463" y="2101850"/>
          <p14:tracePt t="24296" x="3141663" y="2139950"/>
          <p14:tracePt t="24306" x="3103563" y="2190750"/>
          <p14:tracePt t="24312" x="3103563" y="2214563"/>
          <p14:tracePt t="24322" x="3103563" y="2252663"/>
          <p14:tracePt t="24332" x="3079750" y="2314575"/>
          <p14:tracePt t="24338" x="3079750" y="2339975"/>
          <p14:tracePt t="24348" x="3079750" y="2378075"/>
          <p14:tracePt t="24352" x="3079750" y="2403475"/>
          <p14:tracePt t="24362" x="3079750" y="2452688"/>
          <p14:tracePt t="24372" x="3079750" y="2478088"/>
          <p14:tracePt t="24378" x="3079750" y="2503488"/>
          <p14:tracePt t="24388" x="3079750" y="2540000"/>
          <p14:tracePt t="24392" x="3079750" y="2552700"/>
          <p14:tracePt t="24402" x="3079750" y="2590800"/>
          <p14:tracePt t="24412" x="3079750" y="2616200"/>
          <p14:tracePt t="24428" x="3067050" y="2640013"/>
          <p14:tracePt t="24444" x="3067050" y="2665413"/>
          <p14:tracePt t="24458" x="3067050" y="2678113"/>
          <p14:tracePt t="24468" x="3054350" y="2678113"/>
          <p14:tracePt t="24474" x="3054350" y="2690813"/>
          <p14:tracePt t="24484" x="3041650" y="2690813"/>
          <p14:tracePt t="24494" x="3028950" y="2703513"/>
          <p14:tracePt t="24498" x="3028950" y="2716213"/>
          <p14:tracePt t="24510" x="3003550" y="2716213"/>
          <p14:tracePt t="24514" x="3003550" y="2740025"/>
          <p14:tracePt t="24534" x="2992438" y="2740025"/>
          <p14:tracePt t="24554" x="2979738" y="2740025"/>
          <p14:tracePt t="24564" x="2967038" y="2740025"/>
          <p14:tracePt t="24574" x="2941638" y="2740025"/>
          <p14:tracePt t="24590" x="2928938" y="2740025"/>
          <p14:tracePt t="24594" x="2916238" y="2740025"/>
          <p14:tracePt t="24796" x="2916238" y="2752725"/>
          <p14:tracePt t="24802" x="2890838" y="2765425"/>
          <p14:tracePt t="24812" x="2890838" y="2778125"/>
          <p14:tracePt t="24826" x="2890838" y="2790825"/>
          <p14:tracePt t="24842" x="2879725" y="2816225"/>
          <p14:tracePt t="24852" x="2867025" y="2816225"/>
          <p14:tracePt t="24858" x="2867025" y="2828925"/>
          <p14:tracePt t="24892" x="2867025" y="2840038"/>
          <p14:tracePt t="24918" x="2867025" y="2852738"/>
          <p14:tracePt t="24928" x="2854325" y="2852738"/>
          <p14:tracePt t="24932" x="2854325" y="2865438"/>
          <p14:tracePt t="24942" x="2841625" y="2865438"/>
          <p14:tracePt t="24948" x="2841625" y="2878138"/>
          <p14:tracePt t="24958" x="2828925" y="2903538"/>
          <p14:tracePt t="24972" x="2816225" y="2941638"/>
          <p14:tracePt t="24974" x="2790825" y="2965450"/>
          <p14:tracePt t="24984" x="2790825" y="3003550"/>
          <p14:tracePt t="24988" x="2767013" y="3065463"/>
          <p14:tracePt t="24998" x="2741613" y="3116263"/>
          <p14:tracePt t="25008" x="2716213" y="3165475"/>
          <p14:tracePt t="25014" x="2690813" y="3216275"/>
          <p14:tracePt t="25024" x="2667000" y="3254375"/>
          <p14:tracePt t="25028" x="2654300" y="3267075"/>
          <p14:tracePt t="25038" x="2628900" y="3290888"/>
          <p14:tracePt t="25048" x="2628900" y="3303588"/>
          <p14:tracePt t="25054" x="2616200" y="3328988"/>
          <p14:tracePt t="25068" x="2603500" y="3328988"/>
          <p14:tracePt t="25078" x="2603500" y="3354388"/>
          <p14:tracePt t="25094" x="2578100" y="3367088"/>
          <p14:tracePt t="25110" x="2565400" y="3378200"/>
          <p14:tracePt t="25724" x="2578100" y="3354388"/>
          <p14:tracePt t="25820" x="2590800" y="3354388"/>
          <p14:tracePt t="25866" x="2603500" y="3354388"/>
          <p14:tracePt t="25876" x="2603500" y="3341688"/>
          <p14:tracePt t="25900" x="2616200" y="3328988"/>
          <p14:tracePt t="25976" x="2628900" y="3316288"/>
          <p14:tracePt t="26274" x="2641600" y="3303588"/>
          <p14:tracePt t="26440" x="2654300" y="3278188"/>
          <p14:tracePt t="26456" x="2654300" y="3267075"/>
          <p14:tracePt t="26482" x="2667000" y="3267075"/>
          <p14:tracePt t="26492" x="2667000" y="3254375"/>
          <p14:tracePt t="27066" x="2667000" y="3241675"/>
          <p14:tracePt t="27096" x="2667000" y="3228975"/>
          <p14:tracePt t="27116" x="2667000" y="3216275"/>
          <p14:tracePt t="27152" x="2641600" y="3203575"/>
          <p14:tracePt t="27298" x="2628900" y="3190875"/>
          <p14:tracePt t="27338" x="2628900" y="3178175"/>
          <p14:tracePt t="27354" x="2628900" y="3165475"/>
          <p14:tracePt t="27378" x="2628900" y="3154363"/>
          <p14:tracePt t="27454" x="2628900" y="3141663"/>
          <p14:tracePt t="27474" x="2628900" y="3128963"/>
          <p14:tracePt t="27510" x="2628900" y="3116263"/>
          <p14:tracePt t="27854" x="2641600" y="3103563"/>
          <p14:tracePt t="27868" x="2641600" y="3090863"/>
          <p14:tracePt t="28180" x="2641600" y="3078163"/>
          <p14:tracePt t="28192" x="2654300" y="3065463"/>
          <p14:tracePt t="28358" x="2654300" y="3054350"/>
          <p14:tracePt t="28368" x="2654300" y="3041650"/>
          <p14:tracePt t="28378" x="2667000" y="3041650"/>
          <p14:tracePt t="28382" x="2667000" y="3028950"/>
          <p14:tracePt t="28392" x="2690813" y="3016250"/>
          <p14:tracePt t="28402" x="2690813" y="2990850"/>
          <p14:tracePt t="28408" x="2690813" y="2965450"/>
          <p14:tracePt t="28418" x="2728913" y="2903538"/>
          <p14:tracePt t="28422" x="2754313" y="2778125"/>
          <p14:tracePt t="28432" x="2790825" y="2627313"/>
          <p14:tracePt t="28442" x="2854325" y="2452688"/>
          <p14:tracePt t="28448" x="2903538" y="2252663"/>
          <p14:tracePt t="28458" x="2967038" y="2139950"/>
          <p14:tracePt t="28462" x="3028950" y="1965325"/>
          <p14:tracePt t="28474" x="3092450" y="1827213"/>
          <p14:tracePt t="28485" x="3154363" y="1727200"/>
          <p14:tracePt t="28488" x="3241675" y="1627188"/>
          <p14:tracePt t="28498" x="3367088" y="1552575"/>
          <p14:tracePt t="28504" x="3492500" y="1501775"/>
          <p14:tracePt t="28514" x="3579813" y="1501775"/>
          <p14:tracePt t="28524" x="3692525" y="1501775"/>
          <p14:tracePt t="28528" x="3830638" y="1501775"/>
          <p14:tracePt t="28538" x="3968750" y="1601788"/>
          <p14:tracePt t="28544" x="4156075" y="1739900"/>
          <p14:tracePt t="28554" x="4268788" y="1839913"/>
          <p14:tracePt t="28564" x="4381500" y="1978025"/>
          <p14:tracePt t="28570" x="4468813" y="2127250"/>
          <p14:tracePt t="28580" x="4556125" y="2303463"/>
          <p14:tracePt t="28584" x="4619625" y="2516188"/>
          <p14:tracePt t="28594" x="4668838" y="2678113"/>
          <p14:tracePt t="28604" x="4694238" y="2852738"/>
          <p14:tracePt t="28610" x="4694238" y="2978150"/>
          <p14:tracePt t="28620" x="4694238" y="3128963"/>
          <p14:tracePt t="28624" x="4694238" y="3254375"/>
          <p14:tracePt t="28634" x="4694238" y="3316288"/>
          <p14:tracePt t="28644" x="4656138" y="3403600"/>
          <p14:tracePt t="28651" x="4606925" y="3490913"/>
          <p14:tracePt t="28660" x="4543425" y="3541713"/>
          <p14:tracePt t="28664" x="4468813" y="3590925"/>
          <p14:tracePt t="28674" x="4430713" y="3603625"/>
          <p14:tracePt t="28686" x="4394200" y="3603625"/>
          <p14:tracePt t="28690" x="4330700" y="3603625"/>
          <p14:tracePt t="28701" x="4268788" y="3603625"/>
          <p14:tracePt t="28706" x="4205288" y="3603625"/>
          <p14:tracePt t="28717" x="4105275" y="3579813"/>
          <p14:tracePt t="28726" x="3979863" y="3467100"/>
          <p14:tracePt t="28730" x="3856038" y="3316288"/>
          <p14:tracePt t="28740" x="3756025" y="3154363"/>
          <p14:tracePt t="28746" x="3667125" y="2990850"/>
          <p14:tracePt t="28756" x="3630613" y="2890838"/>
          <p14:tracePt t="28766" x="3592513" y="2816225"/>
          <p14:tracePt t="28770" x="3567113" y="2728913"/>
          <p14:tracePt t="28780" x="3567113" y="2640013"/>
          <p14:tracePt t="28786" x="3567113" y="2590800"/>
          <p14:tracePt t="28796" x="3567113" y="2516188"/>
          <p14:tracePt t="28806" x="3567113" y="2490788"/>
          <p14:tracePt t="28812" x="3567113" y="2427288"/>
          <p14:tracePt t="28822" x="3605213" y="2378075"/>
          <p14:tracePt t="28826" x="3654425" y="2352675"/>
          <p14:tracePt t="28836" x="3679825" y="2327275"/>
          <p14:tracePt t="28846" x="3705225" y="2327275"/>
          <p14:tracePt t="28852" x="3717925" y="2327275"/>
          <p14:tracePt t="28862" x="3756025" y="2327275"/>
          <p14:tracePt t="28876" x="3805238" y="2327275"/>
          <p14:tracePt t="28886" x="3830638" y="2339975"/>
          <p14:tracePt t="28892" x="3843338" y="2352675"/>
          <p14:tracePt t="28908" x="3879850" y="2414588"/>
          <p14:tracePt t="28918" x="3892550" y="2439988"/>
          <p14:tracePt t="28932" x="3892550" y="2465388"/>
          <p14:tracePt t="28942" x="3892550" y="2490788"/>
          <p14:tracePt t="28948" x="3879850" y="2516188"/>
          <p14:tracePt t="28958" x="3867150" y="2540000"/>
          <p14:tracePt t="28968" x="3843338" y="2578100"/>
          <p14:tracePt t="28972" x="3817938" y="2603500"/>
          <p14:tracePt t="28983" x="3767138" y="2627313"/>
          <p14:tracePt t="28988" x="3717925" y="2678113"/>
          <p14:tracePt t="28998" x="3667125" y="2703513"/>
          <p14:tracePt t="29008" x="3592513" y="2740025"/>
          <p14:tracePt t="29014" x="3530600" y="2765425"/>
          <p14:tracePt t="29024" x="3467100" y="2790825"/>
          <p14:tracePt t="29028" x="3392488" y="2816225"/>
          <p14:tracePt t="29038" x="3341688" y="2852738"/>
          <p14:tracePt t="29049" x="3292475" y="2865438"/>
          <p14:tracePt t="29054" x="3254375" y="2890838"/>
          <p14:tracePt t="29064" x="3205163" y="2890838"/>
          <p14:tracePt t="29068" x="3154363" y="2928938"/>
          <p14:tracePt t="29078" x="3128963" y="2941638"/>
          <p14:tracePt t="29088" x="3079750" y="2952750"/>
          <p14:tracePt t="29094" x="3016250" y="2990850"/>
          <p14:tracePt t="29104" x="2967038" y="2990850"/>
          <p14:tracePt t="29108" x="2890838" y="3054350"/>
          <p14:tracePt t="29118" x="2841625" y="3065463"/>
          <p14:tracePt t="29128" x="2790825" y="3090863"/>
          <p14:tracePt t="29134" x="2767013" y="3090863"/>
          <p14:tracePt t="29144" x="2754313" y="3116263"/>
          <p14:tracePt t="29150" x="2741613" y="3116263"/>
          <p14:tracePt t="29174" x="2728913" y="3116263"/>
          <p14:tracePt t="30112" x="2741613" y="3116263"/>
          <p14:tracePt t="30118" x="2754313" y="3116263"/>
          <p14:tracePt t="30132" x="2767013" y="3116263"/>
          <p14:tracePt t="30192" x="2767013" y="3103563"/>
          <p14:tracePt t="30268" x="2778125" y="3103563"/>
          <p14:tracePt t="30280" x="2778125" y="3090863"/>
          <p14:tracePt t="30320" x="2790825" y="3078163"/>
          <p14:tracePt t="30380" x="2803525" y="3065463"/>
          <p14:tracePt t="30384" x="2816225" y="3065463"/>
          <p14:tracePt t="30430" x="2828925" y="3065463"/>
          <p14:tracePt t="30446" x="2841625" y="3065463"/>
          <p14:tracePt t="30450" x="2854325" y="3065463"/>
          <p14:tracePt t="30460" x="2867025" y="3065463"/>
          <p14:tracePt t="30470" x="2890838" y="3054350"/>
          <p14:tracePt t="30476" x="2916238" y="3041650"/>
          <p14:tracePt t="30490" x="2941638" y="3028950"/>
          <p14:tracePt t="30500" x="2954338" y="3028950"/>
          <p14:tracePt t="30510" x="2979738" y="3016250"/>
          <p14:tracePt t="30516" x="3003550" y="3016250"/>
          <p14:tracePt t="30526" x="3028950" y="3003550"/>
          <p14:tracePt t="30532" x="3054350" y="3003550"/>
          <p14:tracePt t="30542" x="3079750" y="2990850"/>
          <p14:tracePt t="30556" x="3092450" y="2990850"/>
          <p14:tracePt t="30566" x="3103563" y="2990850"/>
          <p14:tracePt t="30582" x="3116263" y="2990850"/>
          <p14:tracePt t="30592" x="3128963" y="2990850"/>
          <p14:tracePt t="30606" x="3141663" y="2990850"/>
          <p14:tracePt t="30612" x="3154363" y="2990850"/>
          <p14:tracePt t="30632" x="3167063" y="2990850"/>
          <p14:tracePt t="30636" x="3179763" y="2990850"/>
          <p14:tracePt t="30652" x="3192463" y="2990850"/>
          <p14:tracePt t="30662" x="3205163" y="2990850"/>
          <p14:tracePt t="30672" x="3216275" y="2990850"/>
          <p14:tracePt t="30678" x="3228975" y="2990850"/>
          <p14:tracePt t="30692" x="3241675" y="2990850"/>
          <p14:tracePt t="30712" x="3267075" y="3003550"/>
          <p14:tracePt t="30732" x="3279775" y="3003550"/>
          <p14:tracePt t="30752" x="3292475" y="3003550"/>
          <p14:tracePt t="30768" x="3305175" y="3003550"/>
          <p14:tracePt t="30772" x="3317875" y="3003550"/>
          <p14:tracePt t="30784" x="3341688" y="3016250"/>
          <p14:tracePt t="30799" x="3354388" y="3016250"/>
          <p14:tracePt t="30824" x="3379788" y="3028950"/>
          <p14:tracePt t="30914" x="3392488" y="3028950"/>
          <p14:tracePt t="31146" x="3367088" y="3028950"/>
          <p14:tracePt t="31156" x="3354388" y="3028950"/>
          <p14:tracePt t="31162" x="3328988" y="3016250"/>
          <p14:tracePt t="31172" x="3305175" y="3016250"/>
          <p14:tracePt t="31182" x="3267075" y="3016250"/>
          <p14:tracePt t="31186" x="3241675" y="2990850"/>
          <p14:tracePt t="31196" x="3216275" y="2990850"/>
          <p14:tracePt t="31202" x="3192463" y="2990850"/>
          <p14:tracePt t="31212" x="3154363" y="2978150"/>
          <p14:tracePt t="31222" x="3103563" y="2952750"/>
          <p14:tracePt t="31226" x="3054350" y="2928938"/>
          <p14:tracePt t="31238" x="2979738" y="2890838"/>
          <p14:tracePt t="31242" x="2890838" y="2865438"/>
          <p14:tracePt t="31252" x="2803525" y="2828925"/>
          <p14:tracePt t="31262" x="2728913" y="2816225"/>
          <p14:tracePt t="31268" x="2654300" y="2790825"/>
          <p14:tracePt t="31278" x="2590800" y="2778125"/>
          <p14:tracePt t="31282" x="2554288" y="2778125"/>
          <p14:tracePt t="31292" x="2503488" y="2778125"/>
          <p14:tracePt t="31302" x="2465388" y="2765425"/>
          <p14:tracePt t="31308" x="2403475" y="2765425"/>
          <p14:tracePt t="31318" x="2378075" y="2765425"/>
          <p14:tracePt t="31324" x="2352675" y="2765425"/>
          <p14:tracePt t="31334" x="2328863" y="2765425"/>
          <p14:tracePt t="31344" x="2316163" y="2765425"/>
          <p14:tracePt t="31348" x="2303463" y="2765425"/>
          <p14:tracePt t="32296" x="2328863" y="2765425"/>
          <p14:tracePt t="32306" x="2352675" y="2765425"/>
          <p14:tracePt t="32312" x="2378075" y="2765425"/>
          <p14:tracePt t="32322" x="2403475" y="2765425"/>
          <p14:tracePt t="32336" x="2428875" y="2765425"/>
          <p14:tracePt t="32352" x="2441575" y="2765425"/>
          <p14:tracePt t="32362" x="2452688" y="2765425"/>
          <p14:tracePt t="32372" x="2465388" y="2765425"/>
          <p14:tracePt t="32388" x="2478088" y="2765425"/>
          <p14:tracePt t="32422" x="2490788" y="2765425"/>
          <p14:tracePt t="32448" x="2503488" y="2765425"/>
          <p14:tracePt t="32498" x="2516188" y="2765425"/>
          <p14:tracePt t="32508" x="2528888" y="2778125"/>
          <p14:tracePt t="32518" x="2541588" y="2778125"/>
          <p14:tracePt t="32538" x="2565400" y="2778125"/>
          <p14:tracePt t="32548" x="2578100" y="2778125"/>
          <p14:tracePt t="32558" x="2590800" y="2778125"/>
          <p14:tracePt t="32574" x="2616200" y="2778125"/>
          <p14:tracePt t="32578" x="2628900" y="2778125"/>
          <p14:tracePt t="32604" x="2654300" y="2778125"/>
          <p14:tracePt t="32614" x="2678113" y="2778125"/>
          <p14:tracePt t="32630" x="2690813" y="2778125"/>
          <p14:tracePt t="32640" x="2703513" y="2790825"/>
          <p14:tracePt t="32644" x="2716213" y="2790825"/>
          <p14:tracePt t="32660" x="2728913" y="2790825"/>
          <p14:tracePt t="32670" x="2741613" y="2790825"/>
          <p14:tracePt t="32681" x="2754313" y="2790825"/>
          <p14:tracePt t="32684" x="2767013" y="2790825"/>
          <p14:tracePt t="32694" x="2778125" y="2790825"/>
          <p14:tracePt t="32700" x="2778125" y="2803525"/>
          <p14:tracePt t="32710" x="2790825" y="2803525"/>
          <p14:tracePt t="32734" x="2816225" y="2803525"/>
          <p14:tracePt t="32760" x="2828925" y="2803525"/>
          <p14:tracePt t="32766" x="2841625" y="2803525"/>
          <p14:tracePt t="32780" x="2854325" y="2816225"/>
          <p14:tracePt t="32800" x="2867025" y="2816225"/>
          <p14:tracePt t="32816" x="2879725" y="2816225"/>
          <p14:tracePt t="32840" x="2903538" y="2816225"/>
          <p14:tracePt t="32856" x="2916238" y="2828925"/>
          <p14:tracePt t="32860" x="2928938" y="2828925"/>
          <p14:tracePt t="32882" x="2941638" y="2840038"/>
          <p14:tracePt t="32886" x="2954338" y="2840038"/>
          <p14:tracePt t="32897" x="2979738" y="2840038"/>
          <p14:tracePt t="32902" x="2992438" y="2852738"/>
          <p14:tracePt t="32912" x="3016250" y="2852738"/>
          <p14:tracePt t="32922" x="3041650" y="2865438"/>
          <p14:tracePt t="32926" x="3067050" y="2865438"/>
          <p14:tracePt t="32936" x="3079750" y="2865438"/>
          <p14:tracePt t="32942" x="3116263" y="2878138"/>
          <p14:tracePt t="32952" x="3141663" y="2878138"/>
          <p14:tracePt t="32964" x="3167063" y="2878138"/>
          <p14:tracePt t="32968" x="3205163" y="2890838"/>
          <p14:tracePt t="32982" x="3216275" y="2890838"/>
          <p14:tracePt t="32992" x="3228975" y="2903538"/>
          <p14:tracePt t="33002" x="3241675" y="2903538"/>
          <p14:tracePt t="33018" x="3254375" y="2916238"/>
          <p14:tracePt t="33048" x="3267075" y="2916238"/>
          <p14:tracePt t="33088" x="3279775" y="2916238"/>
          <p14:tracePt t="33260" x="3305175" y="2916238"/>
          <p14:tracePt t="33598" x="3317875" y="2916238"/>
          <p14:tracePt t="33608" x="3328988" y="2916238"/>
          <p14:tracePt t="33618" x="3341688" y="2903538"/>
          <p14:tracePt t="33622" x="3367088" y="2890838"/>
          <p14:tracePt t="33638" x="3379788" y="2878138"/>
          <p14:tracePt t="33648" x="3392488" y="2865438"/>
          <p14:tracePt t="33658" x="3405188" y="2865438"/>
          <p14:tracePt t="33674" x="3417888" y="2852738"/>
          <p14:tracePt t="33678" x="3429000" y="2852738"/>
          <p14:tracePt t="33688" x="3441700" y="2840038"/>
          <p14:tracePt t="33704" x="3454400" y="2840038"/>
          <p14:tracePt t="33729" x="3467100" y="2840038"/>
          <p14:tracePt t="33804" x="3492500" y="2840038"/>
          <p14:tracePt t="33834" x="3492500" y="2828925"/>
          <p14:tracePt t="34066" x="3505200" y="2828925"/>
          <p14:tracePt t="34132" x="3517900" y="2828925"/>
          <p14:tracePt t="34178" x="3530600" y="2828925"/>
          <p14:tracePt t="34202" x="3541713" y="2828925"/>
          <p14:tracePt t="34748" x="3517900" y="2828925"/>
          <p14:tracePt t="34752" x="3467100" y="2828925"/>
          <p14:tracePt t="34762" x="3441700" y="2828925"/>
          <p14:tracePt t="34772" x="3392488" y="2828925"/>
          <p14:tracePt t="34778" x="3354388" y="2828925"/>
          <p14:tracePt t="34788" x="3305175" y="2828925"/>
          <p14:tracePt t="34794" x="3267075" y="2828925"/>
          <p14:tracePt t="34804" x="3216275" y="2852738"/>
          <p14:tracePt t="34814" x="3179763" y="2852738"/>
          <p14:tracePt t="34818" x="3128963" y="2852738"/>
          <p14:tracePt t="34828" x="3092450" y="2852738"/>
          <p14:tracePt t="34834" x="3041650" y="2852738"/>
          <p14:tracePt t="34844" x="3003550" y="2852738"/>
          <p14:tracePt t="34854" x="2941638" y="2852738"/>
          <p14:tracePt t="34858" x="2890838" y="2852738"/>
          <p14:tracePt t="34868" x="2854325" y="2852738"/>
          <p14:tracePt t="34874" x="2778125" y="2852738"/>
          <p14:tracePt t="34884" x="2728913" y="2852738"/>
          <p14:tracePt t="34895" x="2703513" y="2852738"/>
          <p14:tracePt t="34898" x="2678113" y="2852738"/>
          <p14:tracePt t="34908" x="2654300" y="2852738"/>
          <p14:tracePt t="34914" x="2641600" y="2852738"/>
          <p14:tracePt t="34924" x="2628900" y="2852738"/>
          <p14:tracePt t="34950" x="2603500" y="2852738"/>
          <p14:tracePt t="34964" x="2590800" y="2865438"/>
          <p14:tracePt t="35020" x="2578100" y="2865438"/>
          <p14:tracePt t="35066" x="2565400" y="2865438"/>
          <p14:tracePt t="35096" x="2554288" y="2852738"/>
          <p14:tracePt t="35122" x="2541588" y="2852738"/>
          <p14:tracePt t="35152" x="2528888" y="2840038"/>
          <p14:tracePt t="35212" x="2528888" y="2852738"/>
          <p14:tracePt t="35222" x="2541588" y="2890838"/>
          <p14:tracePt t="35226" x="2565400" y="2952750"/>
          <p14:tracePt t="35236" x="2616200" y="3003550"/>
          <p14:tracePt t="35248" x="2654300" y="3065463"/>
          <p14:tracePt t="35252" x="2690813" y="3116263"/>
          <p14:tracePt t="35262" x="2703513" y="3128963"/>
          <p14:tracePt t="35268" x="2728913" y="3154363"/>
          <p14:tracePt t="35288" x="2754313" y="3203575"/>
          <p14:tracePt t="35302" x="2767013" y="3203575"/>
          <p14:tracePt t="35318" x="2790825" y="3203575"/>
          <p14:tracePt t="35338" x="2803525" y="3203575"/>
          <p14:tracePt t="35342" x="2828925" y="3203575"/>
          <p14:tracePt t="35354" x="2841625" y="3165475"/>
          <p14:tracePt t="35358" x="2841625" y="3116263"/>
          <p14:tracePt t="35368" x="2841625" y="3065463"/>
          <p14:tracePt t="35378" x="2841625" y="3028950"/>
          <p14:tracePt t="35384" x="2841625" y="2978150"/>
          <p14:tracePt t="35395" x="2841625" y="2952750"/>
          <p14:tracePt t="35398" x="2841625" y="2941638"/>
          <p14:tracePt t="35408" x="2841625" y="2916238"/>
          <p14:tracePt t="35418" x="2841625" y="2890838"/>
          <p14:tracePt t="35424" x="2841625" y="2878138"/>
          <p14:tracePt t="35434" x="2841625" y="2865438"/>
          <p14:tracePt t="35448" x="2828925" y="2840038"/>
          <p14:tracePt t="35468" x="2816225" y="2828925"/>
          <p14:tracePt t="35474" x="2816225" y="2816225"/>
          <p14:tracePt t="35484" x="2803525" y="2816225"/>
          <p14:tracePt t="35511" x="2790825" y="2803525"/>
          <p14:tracePt t="35514" x="2778125" y="2790825"/>
          <p14:tracePt t="35544" x="2754313" y="2790825"/>
          <p14:tracePt t="36704" x="2754313" y="2778125"/>
          <p14:tracePt t="36714" x="2790825" y="2765425"/>
          <p14:tracePt t="36720" x="2890838" y="2740025"/>
          <p14:tracePt t="36730" x="2941638" y="2728913"/>
          <p14:tracePt t="36740" x="3003550" y="2703513"/>
          <p14:tracePt t="36746" x="3067050" y="2690813"/>
          <p14:tracePt t="36756" x="3116263" y="2665413"/>
          <p14:tracePt t="36761" x="3128963" y="2665413"/>
          <p14:tracePt t="36770" x="3167063" y="2665413"/>
          <p14:tracePt t="36780" x="3192463" y="2665413"/>
          <p14:tracePt t="36786" x="3216275" y="2652713"/>
          <p14:tracePt t="36796" x="3228975" y="2640013"/>
          <p14:tracePt t="36799" x="3254375" y="2640013"/>
          <p14:tracePt t="36820" x="3267075" y="2640013"/>
          <p14:tracePt t="36826" x="3279775" y="2616200"/>
          <p14:tracePt t="36846" x="3292475" y="2616200"/>
          <p14:tracePt t="37044" x="3305175" y="2616200"/>
          <p14:tracePt t="37694" x="3317875" y="2616200"/>
          <p14:tracePt t="37744" x="3328988" y="2616200"/>
          <p14:tracePt t="41936" x="3328988" y="2603500"/>
          <p14:tracePt t="41946" x="3328988" y="2578100"/>
          <p14:tracePt t="41956" x="3328988" y="2552700"/>
          <p14:tracePt t="41959" x="3328988" y="2540000"/>
          <p14:tracePt t="41972" x="3328988" y="2527300"/>
          <p14:tracePt t="41976" x="3328988" y="2503488"/>
          <p14:tracePt t="41996" x="3328988" y="2490788"/>
          <p14:tracePt t="42000" x="3328988" y="2478088"/>
          <p14:tracePt t="42388" x="3341688" y="2478088"/>
          <p14:tracePt t="42398" x="3354388" y="2516188"/>
          <p14:tracePt t="42404" x="3367088" y="2527300"/>
          <p14:tracePt t="42414" x="3392488" y="2578100"/>
          <p14:tracePt t="42420" x="3405188" y="2603500"/>
          <p14:tracePt t="42430" x="3417888" y="2616200"/>
          <p14:tracePt t="42440" x="3454400" y="2652713"/>
          <p14:tracePt t="42444" x="3467100" y="2665413"/>
          <p14:tracePt t="42455" x="3492500" y="2703513"/>
          <p14:tracePt t="42459" x="3505200" y="2728913"/>
          <p14:tracePt t="42470" x="3530600" y="2740025"/>
          <p14:tracePt t="42480" x="3530600" y="2752725"/>
          <p14:tracePt t="42484" x="3541713" y="2765425"/>
          <p14:tracePt t="42494" x="3554413" y="2778125"/>
          <p14:tracePt t="42500" x="3567113" y="2778125"/>
          <p14:tracePt t="42510" x="3567113" y="2790825"/>
          <p14:tracePt t="42526" x="3592513" y="2803525"/>
          <p14:tracePt t="42540" x="3617913" y="2803525"/>
          <p14:tracePt t="42560" x="3643313" y="2816225"/>
          <p14:tracePt t="42566" x="3654425" y="2816225"/>
          <p14:tracePt t="42576" x="3692525" y="2816225"/>
          <p14:tracePt t="42580" x="3717925" y="2816225"/>
          <p14:tracePt t="42590" x="3767138" y="2816225"/>
          <p14:tracePt t="42600" x="3805238" y="2816225"/>
          <p14:tracePt t="42606" x="3843338" y="2816225"/>
          <p14:tracePt t="42616" x="3892550" y="2816225"/>
          <p14:tracePt t="42621" x="3930650" y="2816225"/>
          <p14:tracePt t="42630" x="3992563" y="2816225"/>
          <p14:tracePt t="42640" x="4056063" y="2816225"/>
          <p14:tracePt t="42646" x="4117975" y="2816225"/>
          <p14:tracePt t="42656" x="4192588" y="2816225"/>
          <p14:tracePt t="42659" x="4256088" y="2816225"/>
          <p14:tracePt t="42672" x="4330700" y="2816225"/>
          <p14:tracePt t="42682" x="4394200" y="2816225"/>
          <p14:tracePt t="42686" x="4430713" y="2816225"/>
          <p14:tracePt t="42696" x="4468813" y="2816225"/>
          <p14:tracePt t="42702" x="4494213" y="2816225"/>
          <p14:tracePt t="42712" x="4518025" y="2816225"/>
          <p14:tracePt t="42722" x="4556125" y="2816225"/>
          <p14:tracePt t="42726" x="4568825" y="2816225"/>
          <p14:tracePt t="42736" x="4581525" y="2816225"/>
          <p14:tracePt t="42742" x="4606925" y="2803525"/>
          <p14:tracePt t="42753" x="4630738" y="2803525"/>
          <p14:tracePt t="42768" x="4668838" y="2790825"/>
          <p14:tracePt t="42782" x="4681538" y="2778125"/>
          <p14:tracePt t="42828" x="4694238" y="2778125"/>
          <p14:tracePt t="42838" x="4706938" y="2778125"/>
          <p14:tracePt t="42968" x="4719638" y="2778125"/>
          <p14:tracePt t="42978" x="4743450" y="2778125"/>
          <p14:tracePt t="42988" x="4781550" y="2778125"/>
          <p14:tracePt t="42994" x="4806950" y="2778125"/>
          <p14:tracePt t="43004" x="4806950" y="2790825"/>
          <p14:tracePt t="43010" x="4832350" y="2803525"/>
          <p14:tracePt t="43021" x="4868863" y="2816225"/>
          <p14:tracePt t="43030" x="4906963" y="2828925"/>
          <p14:tracePt t="43034" x="4919663" y="2840038"/>
          <p14:tracePt t="43044" x="4956175" y="2852738"/>
          <p14:tracePt t="43050" x="4981575" y="2865438"/>
          <p14:tracePt t="43060" x="5019675" y="2878138"/>
          <p14:tracePt t="43071" x="5032375" y="2890838"/>
          <p14:tracePt t="43073" x="5045075" y="2890838"/>
          <p14:tracePt t="43086" x="5068888" y="2890838"/>
          <p14:tracePt t="43090" x="5081588" y="2916238"/>
          <p14:tracePt t="43100" x="5094288" y="2928938"/>
          <p14:tracePt t="43110" x="5106988" y="2941638"/>
          <p14:tracePt t="43116" x="5119688" y="2941638"/>
          <p14:tracePt t="43130" x="5132388" y="2941638"/>
          <p14:tracePt t="43140" x="5157788" y="2952750"/>
          <p14:tracePt t="43156" x="5181600" y="2965450"/>
          <p14:tracePt t="43166" x="5207000" y="2965450"/>
          <p14:tracePt t="43170" x="5219700" y="2965450"/>
          <p14:tracePt t="43180" x="5232400" y="2990850"/>
          <p14:tracePt t="43190" x="5245100" y="2990850"/>
          <p14:tracePt t="43206" x="5270500" y="2990850"/>
          <p14:tracePt t="43210" x="5281613" y="3003550"/>
          <p14:tracePt t="43232" x="5294313" y="3003550"/>
          <p14:tracePt t="43276" x="5307013" y="3003550"/>
          <p14:tracePt t="43382" x="5319713" y="3003550"/>
          <p14:tracePt t="43462" x="5332413" y="3003550"/>
          <p14:tracePt t="43538" x="5345113" y="3003550"/>
          <p14:tracePt t="43912" x="5332413" y="3003550"/>
          <p14:tracePt t="43928" x="5319713" y="3003550"/>
          <p14:tracePt t="43932" x="5307013" y="3003550"/>
          <p14:tracePt t="43942" x="5294313" y="3003550"/>
          <p14:tracePt t="43952" x="5270500" y="3016250"/>
          <p14:tracePt t="43969" x="5245100" y="3016250"/>
          <p14:tracePt t="43972" x="5207000" y="3041650"/>
          <p14:tracePt t="43982" x="5181600" y="3041650"/>
          <p14:tracePt t="43992" x="5119688" y="3041650"/>
          <p14:tracePt t="43998" x="5081588" y="3065463"/>
          <p14:tracePt t="44008" x="5057775" y="3078163"/>
          <p14:tracePt t="44012" x="4968875" y="3090863"/>
          <p14:tracePt t="44022" x="4932363" y="3090863"/>
          <p14:tracePt t="44034" x="4868863" y="3103563"/>
          <p14:tracePt t="44038" x="4819650" y="3128963"/>
          <p14:tracePt t="44048" x="4743450" y="3141663"/>
          <p14:tracePt t="44054" x="4681538" y="3141663"/>
          <p14:tracePt t="44064" x="4619625" y="3165475"/>
          <p14:tracePt t="44074" x="4568825" y="3165475"/>
          <p14:tracePt t="44078" x="4518025" y="3178175"/>
          <p14:tracePt t="44088" x="4456113" y="3178175"/>
          <p14:tracePt t="44094" x="4406900" y="3178175"/>
          <p14:tracePt t="44104" x="4394200" y="3178175"/>
          <p14:tracePt t="44114" x="4356100" y="3178175"/>
          <p14:tracePt t="44118" x="4330700" y="3203575"/>
          <p14:tracePt t="44128" x="4318000" y="3203575"/>
          <p14:tracePt t="44135" x="4294188" y="3203575"/>
          <p14:tracePt t="44144" x="4268788" y="3203575"/>
          <p14:tracePt t="44154" x="4230688" y="3203575"/>
          <p14:tracePt t="44158" x="4217988" y="3203575"/>
          <p14:tracePt t="44170" x="4181475" y="3203575"/>
          <p14:tracePt t="44174" x="4168775" y="3203575"/>
          <p14:tracePt t="44184" x="4156075" y="3203575"/>
          <p14:tracePt t="44194" x="4143375" y="3203575"/>
          <p14:tracePt t="44210" x="4117975" y="3203575"/>
          <p14:tracePt t="44214" x="4092575" y="3203575"/>
          <p14:tracePt t="44240" x="4068763" y="3203575"/>
          <p14:tracePt t="44270" x="4056063" y="3203575"/>
          <p14:tracePt t="44286" x="4043363" y="3203575"/>
          <p14:tracePt t="44300" x="4030663" y="3203575"/>
          <p14:tracePt t="44316" x="4017963" y="3203575"/>
          <p14:tracePt t="44326" x="4017963" y="3190875"/>
          <p14:tracePt t="45268" x="4017963" y="3165475"/>
          <p14:tracePt t="45278" x="4017963" y="3116263"/>
          <p14:tracePt t="45283" x="4017963" y="3078163"/>
          <p14:tracePt t="45294" x="4017963" y="3016250"/>
          <p14:tracePt t="45300" x="4017963" y="2941638"/>
          <p14:tracePt t="45310" x="4030663" y="2852738"/>
          <p14:tracePt t="45320" x="4030663" y="2803525"/>
          <p14:tracePt t="45324" x="4030663" y="2740025"/>
          <p14:tracePt t="45334" x="4043363" y="2665413"/>
          <p14:tracePt t="45340" x="4043363" y="2640013"/>
          <p14:tracePt t="45350" x="4056063" y="2590800"/>
          <p14:tracePt t="45360" x="4056063" y="2552700"/>
          <p14:tracePt t="45364" x="4056063" y="2503488"/>
          <p14:tracePt t="45374" x="4081463" y="2465388"/>
          <p14:tracePt t="45379" x="4081463" y="2439988"/>
          <p14:tracePt t="45390" x="4081463" y="2414588"/>
          <p14:tracePt t="45401" x="4081463" y="2390775"/>
          <p14:tracePt t="45406" x="4081463" y="2365375"/>
          <p14:tracePt t="45416" x="4081463" y="2339975"/>
          <p14:tracePt t="45420" x="4081463" y="2314575"/>
          <p14:tracePt t="45430" x="4105275" y="2278063"/>
          <p14:tracePt t="45446" x="4105275" y="2252663"/>
          <p14:tracePt t="45456" x="4105275" y="2227263"/>
          <p14:tracePt t="45459" x="4105275" y="2201863"/>
          <p14:tracePt t="45470" x="4105275" y="2178050"/>
          <p14:tracePt t="45486" x="4105275" y="2152650"/>
          <p14:tracePt t="45496" x="4105275" y="2127250"/>
          <p14:tracePt t="45510" x="4105275" y="2114550"/>
          <p14:tracePt t="45520" x="4105275" y="2101850"/>
          <p14:tracePt t="45526" x="4105275" y="2089150"/>
          <p14:tracePt t="45536" x="4092575" y="2065338"/>
          <p14:tracePt t="45540" x="4081463" y="2052638"/>
          <p14:tracePt t="45562" x="4056063" y="2027238"/>
          <p14:tracePt t="45566" x="4030663" y="2014538"/>
          <p14:tracePt t="45576" x="4017963" y="1989138"/>
          <p14:tracePt t="45582" x="3992563" y="1978025"/>
          <p14:tracePt t="45592" x="3992563" y="1965325"/>
          <p14:tracePt t="45602" x="3968750" y="1939925"/>
          <p14:tracePt t="45606" x="3943350" y="1939925"/>
          <p14:tracePt t="45617" x="3930650" y="1927225"/>
          <p14:tracePt t="45622" x="3917950" y="1914525"/>
          <p14:tracePt t="45642" x="3905250" y="1901825"/>
          <p14:tracePt t="45648" x="3892550" y="1889125"/>
          <p14:tracePt t="45658" x="3879850" y="1876425"/>
          <p14:tracePt t="45662" x="3879850" y="1852613"/>
          <p14:tracePt t="45672" x="3867150" y="1839913"/>
          <p14:tracePt t="45682" x="3843338" y="1827213"/>
          <p14:tracePt t="45688" x="3830638" y="1801813"/>
          <p14:tracePt t="45698" x="3817938" y="1801813"/>
          <p14:tracePt t="45702" x="3805238" y="1776413"/>
          <p14:tracePt t="45722" x="3792538" y="1752600"/>
          <p14:tracePt t="45738" x="3779838" y="1727200"/>
          <p14:tracePt t="45744" x="3767138" y="1727200"/>
          <p14:tracePt t="45764" x="3756025" y="1727200"/>
          <p14:tracePt t="45768" x="3743325" y="1714500"/>
          <p14:tracePt t="45785" x="3730625" y="1701800"/>
          <p14:tracePt t="45814" x="3717925" y="1689100"/>
          <p14:tracePt t="45838" x="3705225" y="1689100"/>
          <p14:tracePt t="45864" x="3692525" y="1676400"/>
          <p14:tracePt t="45914" x="3679825" y="1676400"/>
          <p14:tracePt t="45950" x="3667125" y="1663700"/>
          <p14:tracePt t="45954" x="3654425" y="1663700"/>
          <p14:tracePt t="45976" x="3643313" y="1663700"/>
          <p14:tracePt t="46001" x="3617913" y="1663700"/>
          <p14:tracePt t="46006" x="3617913" y="1652588"/>
          <p14:tracePt t="46016" x="3605213" y="1639888"/>
          <p14:tracePt t="46040" x="3592513" y="1639888"/>
          <p14:tracePt t="46056" x="3579813" y="1627188"/>
          <p14:tracePt t="46060" x="3554413" y="1614488"/>
          <p14:tracePt t="46070" x="3530600" y="1589088"/>
          <p14:tracePt t="46082" x="3517900" y="1589088"/>
          <p14:tracePt t="46086" x="3492500" y="1563688"/>
          <p14:tracePt t="46096" x="3467100" y="1539875"/>
          <p14:tracePt t="46102" x="3429000" y="1527175"/>
          <p14:tracePt t="46112" x="3405188" y="1501775"/>
          <p14:tracePt t="46122" x="3379788" y="1476375"/>
          <p14:tracePt t="46126" x="3341688" y="1476375"/>
          <p14:tracePt t="46136" x="3317875" y="1439863"/>
          <p14:tracePt t="46142" x="3292475" y="1414463"/>
          <p14:tracePt t="46152" x="3254375" y="1389063"/>
          <p14:tracePt t="46162" x="3241675" y="1327150"/>
          <p14:tracePt t="46166" x="3205163" y="1301750"/>
          <p14:tracePt t="46176" x="3192463" y="1276350"/>
          <p14:tracePt t="46183" x="3154363" y="1238250"/>
          <p14:tracePt t="46192" x="3141663" y="1238250"/>
          <p14:tracePt t="46202" x="3116263" y="1201738"/>
          <p14:tracePt t="46205" x="3092450" y="1189038"/>
          <p14:tracePt t="46216" x="3092450" y="1176338"/>
          <p14:tracePt t="46222" x="3067050" y="1163638"/>
          <p14:tracePt t="46232" x="3028950" y="1138238"/>
          <p14:tracePt t="46242" x="3016250" y="1138238"/>
          <p14:tracePt t="46248" x="3016250" y="1125538"/>
          <p14:tracePt t="46258" x="2979738" y="1114425"/>
          <p14:tracePt t="46272" x="2954338" y="1101725"/>
          <p14:tracePt t="46283" x="2941638" y="1089025"/>
          <p14:tracePt t="46288" x="2928938" y="1076325"/>
          <p14:tracePt t="46298" x="2916238" y="1076325"/>
          <p14:tracePt t="46302" x="2903538" y="1063625"/>
          <p14:tracePt t="46312" x="2879725" y="1050925"/>
          <p14:tracePt t="46322" x="2867025" y="1038225"/>
          <p14:tracePt t="46328" x="2854325" y="1038225"/>
          <p14:tracePt t="46338" x="2841625" y="1025525"/>
          <p14:tracePt t="46344" x="2828925" y="1014413"/>
          <p14:tracePt t="46354" x="2803525" y="1001713"/>
          <p14:tracePt t="46364" x="2778125" y="1001713"/>
          <p14:tracePt t="46368" x="2767013" y="1001713"/>
          <p14:tracePt t="46378" x="2754313" y="989013"/>
          <p14:tracePt t="46384" x="2741613" y="989013"/>
          <p14:tracePt t="46394" x="2716213" y="989013"/>
          <p14:tracePt t="46408" x="2690813" y="989013"/>
          <p14:tracePt t="46424" x="2678113" y="989013"/>
          <p14:tracePt t="46434" x="2667000" y="989013"/>
          <p14:tracePt t="46444" x="2641600" y="989013"/>
          <p14:tracePt t="46450" x="2628900" y="989013"/>
          <p14:tracePt t="46460" x="2616200" y="989013"/>
          <p14:tracePt t="46474" x="2603500" y="989013"/>
          <p14:tracePt t="46485" x="2590800" y="989013"/>
          <p14:tracePt t="46501" x="2578100" y="989013"/>
          <p14:tracePt t="46504" x="2578100" y="1001713"/>
          <p14:tracePt t="46514" x="2565400" y="1014413"/>
          <p14:tracePt t="46530" x="2565400" y="1025525"/>
          <p14:tracePt t="46540" x="2565400" y="1063625"/>
          <p14:tracePt t="46554" x="2565400" y="1089025"/>
          <p14:tracePt t="46564" x="2565400" y="1114425"/>
          <p14:tracePt t="46570" x="2565400" y="1138238"/>
          <p14:tracePt t="46579" x="2565400" y="1163638"/>
          <p14:tracePt t="46584" x="2565400" y="1201738"/>
          <p14:tracePt t="46596" x="2578100" y="1250950"/>
          <p14:tracePt t="46606" x="2628900" y="1314450"/>
          <p14:tracePt t="46609" x="2641600" y="1339850"/>
          <p14:tracePt t="46620" x="2678113" y="1376363"/>
          <p14:tracePt t="46626" x="2703513" y="1414463"/>
          <p14:tracePt t="46636" x="2728913" y="1439863"/>
          <p14:tracePt t="46646" x="2767013" y="1476375"/>
          <p14:tracePt t="46651" x="2767013" y="1489075"/>
          <p14:tracePt t="46660" x="2790825" y="1501775"/>
          <p14:tracePt t="46666" x="2790825" y="1514475"/>
          <p14:tracePt t="46676" x="2803525" y="1527175"/>
          <p14:tracePt t="46686" x="2828925" y="1527175"/>
          <p14:tracePt t="46692" x="2841625" y="1527175"/>
          <p14:tracePt t="46702" x="2854325" y="1527175"/>
          <p14:tracePt t="46706" x="2867025" y="1527175"/>
          <p14:tracePt t="46732" x="2890838" y="1527175"/>
          <p14:tracePt t="46756" x="2916238" y="1527175"/>
          <p14:tracePt t="46766" x="2928938" y="1489075"/>
          <p14:tracePt t="46772" x="2928938" y="1414463"/>
          <p14:tracePt t="46782" x="2928938" y="1350963"/>
          <p14:tracePt t="46788" x="2928938" y="1276350"/>
          <p14:tracePt t="46798" x="2928938" y="1214438"/>
          <p14:tracePt t="46808" x="2928938" y="1176338"/>
          <p14:tracePt t="46812" x="2916238" y="1125538"/>
          <p14:tracePt t="46822" x="2879725" y="1050925"/>
          <p14:tracePt t="46828" x="2867025" y="1014413"/>
          <p14:tracePt t="46838" x="2828925" y="976313"/>
          <p14:tracePt t="46848" x="2828925" y="950913"/>
          <p14:tracePt t="46852" x="2803525" y="925513"/>
          <p14:tracePt t="46868" x="2790825" y="901700"/>
          <p14:tracePt t="46878" x="2778125" y="901700"/>
          <p14:tracePt t="46888" x="2767013" y="901700"/>
          <p14:tracePt t="46892" x="2741613" y="901700"/>
          <p14:tracePt t="46902" x="2716213" y="901700"/>
          <p14:tracePt t="46908" x="2703513" y="901700"/>
          <p14:tracePt t="46918" x="2678113" y="901700"/>
          <p14:tracePt t="46928" x="2654300" y="901700"/>
          <p14:tracePt t="46932" x="2628900" y="901700"/>
          <p14:tracePt t="46944" x="2603500" y="901700"/>
          <p14:tracePt t="46948" x="2554288" y="938213"/>
          <p14:tracePt t="46958" x="2541588" y="938213"/>
          <p14:tracePt t="46983" x="2503488" y="1001713"/>
          <p14:tracePt t="46984" x="2503488" y="1038225"/>
          <p14:tracePt t="46988" x="2478088" y="1101725"/>
          <p14:tracePt t="46999" x="2478088" y="1176338"/>
          <p14:tracePt t="47008" x="2478088" y="1289050"/>
          <p14:tracePt t="47014" x="2478088" y="1350963"/>
          <p14:tracePt t="47024" x="2503488" y="1463675"/>
          <p14:tracePt t="47028" x="2516188" y="1527175"/>
          <p14:tracePt t="47040" x="2554288" y="1601788"/>
          <p14:tracePt t="47050" x="2590800" y="1652588"/>
          <p14:tracePt t="47054" x="2603500" y="1689100"/>
          <p14:tracePt t="47064" x="2628900" y="1701800"/>
          <p14:tracePt t="47070" x="2654300" y="1714500"/>
          <p14:tracePt t="47080" x="2667000" y="1739900"/>
          <p14:tracePt t="47090" x="2690813" y="1739900"/>
          <p14:tracePt t="47094" x="2703513" y="1739900"/>
          <p14:tracePt t="47104" x="2728913" y="1739900"/>
          <p14:tracePt t="47110" x="2767013" y="1714500"/>
          <p14:tracePt t="47120" x="2803525" y="1652588"/>
          <p14:tracePt t="47130" x="2841625" y="1552575"/>
          <p14:tracePt t="47136" x="2854325" y="1501775"/>
          <p14:tracePt t="47146" x="2879725" y="1389063"/>
          <p14:tracePt t="47150" x="2879725" y="1314450"/>
          <p14:tracePt t="47160" x="2879725" y="1189038"/>
          <p14:tracePt t="47170" x="2879725" y="1089025"/>
          <p14:tracePt t="47176" x="2879725" y="1050925"/>
          <p14:tracePt t="47186" x="2879725" y="1025525"/>
          <p14:tracePt t="47190" x="2867025" y="989013"/>
          <p14:tracePt t="47201" x="2854325" y="976313"/>
          <p14:tracePt t="47210" x="2841625" y="950913"/>
          <p14:tracePt t="47236" x="2828925" y="950913"/>
          <p14:tracePt t="47266" x="2816225" y="950913"/>
          <p14:tracePt t="47276" x="2803525" y="950913"/>
          <p14:tracePt t="47286" x="2790825" y="950913"/>
          <p14:tracePt t="47292" x="2754313" y="963613"/>
          <p14:tracePt t="47302" x="2728913" y="1025525"/>
          <p14:tracePt t="47306" x="2690813" y="1101725"/>
          <p14:tracePt t="47317" x="2667000" y="1189038"/>
          <p14:tracePt t="47326" x="2628900" y="1276350"/>
          <p14:tracePt t="47332" x="2616200" y="1401763"/>
          <p14:tracePt t="47342" x="2578100" y="1489075"/>
          <p14:tracePt t="47345" x="2578100" y="1601788"/>
          <p14:tracePt t="47356" x="2578100" y="1689100"/>
          <p14:tracePt t="47367" x="2541588" y="1801813"/>
          <p14:tracePt t="47372" x="2541588" y="1927225"/>
          <p14:tracePt t="47382" x="2541588" y="2027238"/>
          <p14:tracePt t="47386" x="2541588" y="2139950"/>
          <p14:tracePt t="47398" x="2541588" y="2252663"/>
          <p14:tracePt t="47408" x="2541588" y="2378075"/>
          <p14:tracePt t="47411" x="2565400" y="2490788"/>
          <p14:tracePt t="47422" x="2603500" y="2603500"/>
          <p14:tracePt t="47428" x="2628900" y="2703513"/>
          <p14:tracePt t="47438" x="2654300" y="2790825"/>
          <p14:tracePt t="47449" x="2678113" y="2878138"/>
          <p14:tracePt t="47452" x="2728913" y="2941638"/>
          <p14:tracePt t="47462" x="2741613" y="3003550"/>
          <p14:tracePt t="47468" x="2767013" y="3078163"/>
          <p14:tracePt t="47478" x="2767013" y="3103563"/>
          <p14:tracePt t="47488" x="2790825" y="3141663"/>
          <p14:tracePt t="47494" x="2803525" y="3178175"/>
          <p14:tracePt t="47508" x="2803525" y="3203575"/>
          <p14:tracePt t="47518" x="2816225" y="3203575"/>
          <p14:tracePt t="47528" x="2816225" y="3216275"/>
          <p14:tracePt t="47554" x="2828925" y="3228975"/>
          <p14:tracePt t="47558" x="2841625" y="3228975"/>
          <p14:tracePt t="47578" x="2841625" y="3241675"/>
          <p14:tracePt t="47594" x="2854325" y="3267075"/>
          <p14:tracePt t="47600" x="2867025" y="3267075"/>
          <p14:tracePt t="47610" x="2890838" y="3290888"/>
          <p14:tracePt t="47620" x="2903538" y="3303588"/>
          <p14:tracePt t="47623" x="2928938" y="3316288"/>
          <p14:tracePt t="47634" x="2954338" y="3328988"/>
          <p14:tracePt t="47640" x="2967038" y="3341688"/>
          <p14:tracePt t="47650" x="2992438" y="3354388"/>
          <p14:tracePt t="47660" x="3003550" y="3354388"/>
          <p14:tracePt t="47663" x="3028950" y="3367088"/>
          <p14:tracePt t="47674" x="3041650" y="3367088"/>
          <p14:tracePt t="47680" x="3054350" y="3367088"/>
          <p14:tracePt t="47700" x="3079750" y="3367088"/>
          <p14:tracePt t="47704" x="3103563" y="3367088"/>
          <p14:tracePt t="47730" x="3116263" y="3367088"/>
          <p14:tracePt t="48184" x="3128963" y="3367088"/>
          <p14:tracePt t="48194" x="3154363" y="3367088"/>
          <p14:tracePt t="48204" x="3167063" y="3367088"/>
          <p14:tracePt t="48210" x="3192463" y="3367088"/>
          <p14:tracePt t="48220" x="3228975" y="3367088"/>
          <p14:tracePt t="48230" x="3254375" y="3367088"/>
          <p14:tracePt t="48234" x="3292475" y="3367088"/>
          <p14:tracePt t="48244" x="3317875" y="3367088"/>
          <p14:tracePt t="48249" x="3354388" y="3354388"/>
          <p14:tracePt t="48270" x="3379788" y="3354388"/>
          <p14:tracePt t="48273" x="3417888" y="3341688"/>
          <p14:tracePt t="48284" x="3429000" y="3328988"/>
          <p14:tracePt t="48290" x="3441700" y="3328988"/>
          <p14:tracePt t="48300" x="3454400" y="3328988"/>
          <p14:tracePt t="48316" x="3467100" y="3328988"/>
          <p14:tracePt t="48326" x="3492500" y="3328988"/>
          <p14:tracePt t="48340" x="3517900" y="3316288"/>
          <p14:tracePt t="48360" x="3530600" y="3316288"/>
          <p14:tracePt t="48376" x="3541713" y="3316288"/>
          <p14:tracePt t="48396" x="3554413" y="3316288"/>
          <p14:tracePt t="48402" x="3579813" y="3316288"/>
          <p14:tracePt t="48416" x="3592513" y="3316288"/>
          <p14:tracePt t="48436" x="3605213" y="3316288"/>
          <p14:tracePt t="48486" x="3630613" y="3316288"/>
          <p14:tracePt t="48588" x="3654425" y="3316288"/>
          <p14:tracePt t="48602" x="3667125" y="3316288"/>
          <p14:tracePt t="48612" x="3679825" y="3316288"/>
          <p14:tracePt t="48628" x="3692525" y="3316288"/>
          <p14:tracePt t="48638" x="3705225" y="3303588"/>
          <p14:tracePt t="48652" x="3717925" y="3303588"/>
          <p14:tracePt t="48668" x="3730625" y="3303588"/>
          <p14:tracePt t="48684" x="3756025" y="3290888"/>
          <p14:tracePt t="48704" x="3767138" y="3290888"/>
          <p14:tracePt t="48728" x="3779838" y="3278188"/>
          <p14:tracePt t="48738" x="3792538" y="3278188"/>
          <p14:tracePt t="48784" x="3805238" y="3278188"/>
          <p14:tracePt t="48800" x="3817938" y="3278188"/>
          <p14:tracePt t="48820" x="3830638" y="3278188"/>
          <p14:tracePt t="48824" x="3843338" y="3254375"/>
          <p14:tracePt t="48840" x="3856038" y="3254375"/>
          <p14:tracePt t="48870" x="3867150" y="3254375"/>
          <p14:tracePt t="48900" x="3879850" y="3254375"/>
          <p14:tracePt t="48930" x="3892550" y="3254375"/>
          <p14:tracePt t="48976" x="3905250" y="3254375"/>
          <p14:tracePt t="48982" x="3917950" y="3241675"/>
          <p14:tracePt t="49032" x="3917950" y="3228975"/>
          <p14:tracePt t="49056" x="3930650" y="3228975"/>
          <p14:tracePt t="49112" x="3943350" y="3228975"/>
          <p14:tracePt t="49444" x="3968750" y="3228975"/>
          <p14:tracePt t="49470" x="3979863" y="3228975"/>
          <p14:tracePt t="49486" x="3992563" y="3228975"/>
          <p14:tracePt t="49489" x="4005263" y="3228975"/>
          <p14:tracePt t="49500" x="4017963" y="3228975"/>
          <p14:tracePt t="49516" x="4043363" y="3241675"/>
          <p14:tracePt t="49530" x="4056063" y="3254375"/>
          <p14:tracePt t="49556" x="4081463" y="3254375"/>
          <p14:tracePt t="49864" x="4081463" y="3278188"/>
          <p14:tracePt t="49874" x="4081463" y="3290888"/>
          <p14:tracePt t="49888" x="4081463" y="3303588"/>
          <p14:tracePt t="49904" x="4081463" y="3316288"/>
          <p14:tracePt t="49914" x="4081463" y="3341688"/>
          <p14:tracePt t="49918" x="4081463" y="3354388"/>
          <p14:tracePt t="49940" x="4081463" y="3378200"/>
          <p14:tracePt t="49960" x="4081463" y="3390900"/>
          <p14:tracePt t="49970" x="4081463" y="3403600"/>
          <p14:tracePt t="49984" x="4081463" y="3416300"/>
          <p14:tracePt t="49994" x="4081463" y="3429000"/>
          <p14:tracePt t="50020" x="4068763" y="3441700"/>
          <p14:tracePt t="50034" x="4056063" y="3441700"/>
          <p14:tracePt t="50040" x="4043363" y="3441700"/>
          <p14:tracePt t="50050" x="4005263" y="3454400"/>
          <p14:tracePt t="50060" x="3979863" y="3479800"/>
          <p14:tracePt t="50066" x="3943350" y="3479800"/>
          <p14:tracePt t="50076" x="3892550" y="3479800"/>
          <p14:tracePt t="50081" x="3856038" y="3479800"/>
          <p14:tracePt t="50090" x="3805238" y="3479800"/>
          <p14:tracePt t="50100" x="3779838" y="3503613"/>
          <p14:tracePt t="50106" x="3743325" y="3516313"/>
          <p14:tracePt t="50116" x="3717925" y="3516313"/>
          <p14:tracePt t="50120" x="3679825" y="3529013"/>
          <p14:tracePt t="50142" x="3654425" y="3541713"/>
          <p14:tracePt t="50162" x="3643313" y="3541713"/>
          <p14:tracePt t="50172" x="3617913" y="3541713"/>
          <p14:tracePt t="50196" x="3605213" y="3541713"/>
          <p14:tracePt t="50202" x="3592513" y="3541713"/>
          <p14:tracePt t="50212" x="3579813" y="3541713"/>
          <p14:tracePt t="50226" x="3567113" y="3541713"/>
          <p14:tracePt t="50414" x="3554413" y="3541713"/>
          <p14:tracePt t="50424" x="3541713" y="3541713"/>
          <p14:tracePt t="50434" x="3530600" y="3541713"/>
          <p14:tracePt t="50438" x="3492500" y="3541713"/>
          <p14:tracePt t="50448" x="3441700" y="3541713"/>
          <p14:tracePt t="50454" x="3417888" y="3541713"/>
          <p14:tracePt t="50474" x="3392488" y="3541713"/>
          <p14:tracePt t="50499" x="3379788" y="3541713"/>
          <p14:tracePt t="50520" x="3367088" y="3541713"/>
          <p14:tracePt t="50540" x="3354388" y="3541713"/>
          <p14:tracePt t="50543" x="3341688" y="3541713"/>
          <p14:tracePt t="50570" x="3328988" y="3541713"/>
          <p14:tracePt t="50584" x="3317875" y="3529013"/>
          <p14:tracePt t="50616" x="3317875" y="3516313"/>
          <p14:tracePt t="50636" x="3305175" y="3516313"/>
          <p14:tracePt t="50792" x="3292475" y="3516313"/>
          <p14:tracePt t="50806" x="3279775" y="3516313"/>
          <p14:tracePt t="50816" x="3254375" y="3516313"/>
          <p14:tracePt t="50822" x="3241675" y="3516313"/>
          <p14:tracePt t="50832" x="3216275" y="3516313"/>
          <p14:tracePt t="50835" x="3205163" y="3516313"/>
          <p14:tracePt t="50848" x="3192463" y="3516313"/>
          <p14:tracePt t="50858" x="3179763" y="3516313"/>
          <p14:tracePt t="50862" x="3167063" y="3516313"/>
          <p14:tracePt t="50888" x="3141663" y="3516313"/>
          <p14:tracePt t="50928" x="3128963" y="3516313"/>
          <p14:tracePt t="50941" x="3116263" y="3516313"/>
          <p14:tracePt t="50954" x="3092450" y="3516313"/>
          <p14:tracePt t="50958" x="3079750" y="3516313"/>
          <p14:tracePt t="50980" x="3054350" y="3516313"/>
          <p14:tracePt t="51008" x="3041650" y="3516313"/>
          <p14:tracePt t="51044" x="3028950" y="3516313"/>
          <p14:tracePt t="51074" x="3016250" y="3516313"/>
          <p14:tracePt t="51104" x="3003550" y="3516313"/>
          <p14:tracePt t="51140" x="2992438" y="3516313"/>
          <p14:tracePt t="67290" x="2992438" y="3503613"/>
          <p14:tracePt t="67304" x="2992438" y="3490913"/>
          <p14:tracePt t="67416" x="3003550" y="3490913"/>
          <p14:tracePt t="67526" x="3016250" y="3490913"/>
          <p14:tracePt t="67535" x="3079750" y="3479800"/>
          <p14:tracePt t="67542" x="3141663" y="3479800"/>
          <p14:tracePt t="67552" x="3241675" y="3467100"/>
          <p14:tracePt t="67556" x="3317875" y="3467100"/>
          <p14:tracePt t="67566" x="3441700" y="3467100"/>
          <p14:tracePt t="67576" x="3541713" y="3467100"/>
          <p14:tracePt t="67582" x="3654425" y="3467100"/>
          <p14:tracePt t="67592" x="3743325" y="3441700"/>
          <p14:tracePt t="67598" x="3792538" y="3429000"/>
          <p14:tracePt t="67608" x="3830638" y="3429000"/>
          <p14:tracePt t="67618" x="3879850" y="3416300"/>
          <p14:tracePt t="67622" x="3892550" y="3403600"/>
          <p14:tracePt t="67642" x="3905250" y="3403600"/>
          <p14:tracePt t="67672" x="3917950" y="3403600"/>
          <p14:tracePt t="67804" x="3917950" y="3390900"/>
          <p14:tracePt t="67814" x="3917950" y="3367088"/>
          <p14:tracePt t="67820" x="3892550" y="3354388"/>
          <p14:tracePt t="67830" x="3843338" y="3316288"/>
          <p14:tracePt t="67834" x="3767138" y="3278188"/>
          <p14:tracePt t="67844" x="3667125" y="3228975"/>
          <p14:tracePt t="67854" x="3554413" y="3190875"/>
          <p14:tracePt t="67860" x="3454400" y="3128963"/>
          <p14:tracePt t="67870" x="3367088" y="3078163"/>
          <p14:tracePt t="67873" x="3254375" y="3041650"/>
          <p14:tracePt t="67884" x="3167063" y="3003550"/>
          <p14:tracePt t="67894" x="3103563" y="2978150"/>
          <p14:tracePt t="67900" x="3041650" y="2965450"/>
          <p14:tracePt t="67910" x="2967038" y="2941638"/>
          <p14:tracePt t="67916" x="2879725" y="2941638"/>
          <p14:tracePt t="67926" x="2816225" y="2941638"/>
          <p14:tracePt t="67936" x="2767013" y="2941638"/>
          <p14:tracePt t="67939" x="2741613" y="2941638"/>
          <p14:tracePt t="67950" x="2716213" y="2941638"/>
          <p14:tracePt t="67956" x="2690813" y="2952750"/>
          <p14:tracePt t="67981" x="2654300" y="3003550"/>
          <p14:tracePt t="67990" x="2654300" y="3041650"/>
          <p14:tracePt t="67996" x="2641600" y="3090863"/>
          <p14:tracePt t="68006" x="2641600" y="3128963"/>
          <p14:tracePt t="68016" x="2641600" y="3178175"/>
          <p14:tracePt t="68020" x="2641600" y="3216275"/>
          <p14:tracePt t="68030" x="2678113" y="3267075"/>
          <p14:tracePt t="68036" x="2703513" y="3328988"/>
          <p14:tracePt t="68046" x="2728913" y="3354388"/>
          <p14:tracePt t="68055" x="2754313" y="3390900"/>
          <p14:tracePt t="68062" x="2790825" y="3390900"/>
          <p14:tracePt t="68072" x="2816225" y="3416300"/>
          <p14:tracePt t="68076" x="2879725" y="3416300"/>
          <p14:tracePt t="68086" x="2941638" y="3416300"/>
          <p14:tracePt t="68096" x="3003550" y="3416300"/>
          <p14:tracePt t="68102" x="3079750" y="3416300"/>
          <p14:tracePt t="68112" x="3167063" y="3416300"/>
          <p14:tracePt t="68116" x="3267075" y="3403600"/>
          <p14:tracePt t="68126" x="3354388" y="3367088"/>
          <p14:tracePt t="68136" x="3467100" y="3290888"/>
          <p14:tracePt t="68142" x="3554413" y="3241675"/>
          <p14:tracePt t="68152" x="3643313" y="3178175"/>
          <p14:tracePt t="68158" x="3667125" y="3154363"/>
          <p14:tracePt t="68168" x="3730625" y="3103563"/>
          <p14:tracePt t="68178" x="3730625" y="3090863"/>
          <p14:tracePt t="68182" x="3743325" y="3090863"/>
          <p14:tracePt t="68252" x="3717925" y="3090863"/>
          <p14:tracePt t="68262" x="3692525" y="3090863"/>
          <p14:tracePt t="68272" x="3679825" y="3090863"/>
          <p14:tracePt t="68278" x="3654425" y="3090863"/>
          <p14:tracePt t="68288" x="3643313" y="3090863"/>
          <p14:tracePt t="68294" x="3630613" y="3090863"/>
          <p14:tracePt t="68304" x="3617913" y="3090863"/>
          <p14:tracePt t="68314" x="3605213" y="3090863"/>
          <p14:tracePt t="68334" x="3592513" y="3090863"/>
          <p14:tracePt t="68368" x="3579813" y="3103563"/>
          <p14:tracePt t="68394" x="3579813" y="3116263"/>
          <p14:tracePt t="68414" x="3579813" y="3128963"/>
          <p14:tracePt t="68420" x="3592513" y="3141663"/>
          <p14:tracePt t="68430" x="3605213" y="3141663"/>
          <p14:tracePt t="68433" x="3617913" y="3141663"/>
          <p14:tracePt t="68444" x="3630613" y="3165475"/>
          <p14:tracePt t="68460" x="3654425" y="3165475"/>
          <p14:tracePt t="68536" x="3667125" y="3190875"/>
          <p14:tracePt t="68556" x="3679825" y="3190875"/>
          <p14:tracePt t="68570" x="3692525" y="3190875"/>
          <p14:tracePt t="68586" x="3705225" y="3203575"/>
          <p14:tracePt t="68606" x="3705225" y="3216275"/>
          <p14:tracePt t="68620" x="3705225" y="3228975"/>
          <p14:tracePt t="68636" x="3717925" y="3254375"/>
          <p14:tracePt t="68646" x="3730625" y="3267075"/>
          <p14:tracePt t="68661" x="3730625" y="3290888"/>
          <p14:tracePt t="68686" x="3743325" y="3303588"/>
          <p14:tracePt t="68692" x="3756025" y="3328988"/>
          <p14:tracePt t="68702" x="3756025" y="3341688"/>
          <p14:tracePt t="68716" x="3756025" y="3354388"/>
          <p14:tracePt t="68742" x="3756025" y="3367088"/>
          <p14:tracePt t="69958" x="3756025" y="3354388"/>
          <p14:tracePt t="69978" x="3756025" y="3341688"/>
          <p14:tracePt t="71122" x="3756025" y="3328988"/>
          <p14:tracePt t="71132" x="3756025" y="3316288"/>
          <p14:tracePt t="71148" x="3743325" y="3290888"/>
          <p14:tracePt t="71204" x="3743325" y="3278188"/>
          <p14:tracePt t="72460" x="3743325" y="3267075"/>
          <p14:tracePt t="72470" x="3756025" y="3278188"/>
          <p14:tracePt t="72480" x="3779838" y="3290888"/>
          <p14:tracePt t="72494" x="3817938" y="3316288"/>
          <p14:tracePt t="72500" x="3856038" y="3328988"/>
          <p14:tracePt t="72510" x="3930650" y="3354388"/>
          <p14:tracePt t="72520" x="4005263" y="3378200"/>
          <p14:tracePt t="72524" x="4092575" y="3416300"/>
          <p14:tracePt t="72536" x="4205288" y="3416300"/>
          <p14:tracePt t="72540" x="4343400" y="3467100"/>
          <p14:tracePt t="72550" x="4481513" y="3467100"/>
          <p14:tracePt t="72560" x="4630738" y="3467100"/>
          <p14:tracePt t="72566" x="4781550" y="3467100"/>
          <p14:tracePt t="72576" x="4945063" y="3467100"/>
          <p14:tracePt t="72580" x="5094288" y="3467100"/>
          <p14:tracePt t="72590" x="5232400" y="3429000"/>
          <p14:tracePt t="72600" x="5357813" y="3416300"/>
          <p14:tracePt t="72606" x="5470525" y="3378200"/>
          <p14:tracePt t="72616" x="5607050" y="3341688"/>
          <p14:tracePt t="72622" x="5695950" y="3303588"/>
          <p14:tracePt t="72632" x="5783263" y="3228975"/>
          <p14:tracePt t="72643" x="5895975" y="3141663"/>
          <p14:tracePt t="72646" x="5983288" y="3065463"/>
          <p14:tracePt t="72656" x="6096000" y="2952750"/>
          <p14:tracePt t="72662" x="6208713" y="2840038"/>
          <p14:tracePt t="72672" x="6359525" y="2690813"/>
          <p14:tracePt t="72682" x="6546850" y="2516188"/>
          <p14:tracePt t="72686" x="6708775" y="2378075"/>
          <p14:tracePt t="72696" x="6846888" y="2265363"/>
          <p14:tracePt t="72702" x="6959600" y="2165350"/>
          <p14:tracePt t="72712" x="7072313" y="2052638"/>
          <p14:tracePt t="72722" x="7134225" y="1965325"/>
          <p14:tracePt t="72726" x="7172325" y="1901825"/>
          <p14:tracePt t="72736" x="7210425" y="1852613"/>
          <p14:tracePt t="72743" x="7210425" y="1801813"/>
          <p14:tracePt t="72752" x="7235825" y="1776413"/>
          <p14:tracePt t="72762" x="7246938" y="1765300"/>
          <p14:tracePt t="72766" x="7246938" y="1739900"/>
          <p14:tracePt t="72776" x="7246938" y="1727200"/>
          <p14:tracePt t="72782" x="7246938" y="1701800"/>
          <p14:tracePt t="72793" x="7246938" y="1689100"/>
          <p14:tracePt t="72802" x="7246938" y="1676400"/>
          <p14:tracePt t="72808" x="7246938" y="1652588"/>
          <p14:tracePt t="72818" x="7235825" y="1639888"/>
          <p14:tracePt t="72822" x="7223125" y="1614488"/>
          <p14:tracePt t="72832" x="7210425" y="1601788"/>
          <p14:tracePt t="72843" x="7172325" y="1563688"/>
          <p14:tracePt t="72848" x="7159625" y="1552575"/>
          <p14:tracePt t="72857" x="7110413" y="1527175"/>
          <p14:tracePt t="72862" x="7046913" y="1514475"/>
          <p14:tracePt t="72875" x="7010400" y="1489075"/>
          <p14:tracePt t="72884" x="6934200" y="1450975"/>
          <p14:tracePt t="72888" x="6846888" y="1439863"/>
          <p14:tracePt t="72898" x="6759575" y="1414463"/>
          <p14:tracePt t="72904" x="6672263" y="1376363"/>
          <p14:tracePt t="72914" x="6572250" y="1363663"/>
          <p14:tracePt t="72924" x="6483350" y="1339850"/>
          <p14:tracePt t="72928" x="6383338" y="1327150"/>
          <p14:tracePt t="72938" x="6296025" y="1327150"/>
          <p14:tracePt t="72944" x="6196013" y="1327150"/>
          <p14:tracePt t="72954" x="6096000" y="1327150"/>
          <p14:tracePt t="72964" x="5957888" y="1327150"/>
          <p14:tracePt t="72970" x="5832475" y="1327150"/>
          <p14:tracePt t="72978" x="5683250" y="1327150"/>
          <p14:tracePt t="72984" x="5532438" y="1327150"/>
          <p14:tracePt t="72994" x="5383213" y="1327150"/>
          <p14:tracePt t="73004" x="5232400" y="1339850"/>
          <p14:tracePt t="73010" x="5094288" y="1376363"/>
          <p14:tracePt t="73020" x="4968875" y="1427163"/>
          <p14:tracePt t="73024" x="4832350" y="1463675"/>
          <p14:tracePt t="73034" x="4732338" y="1489075"/>
          <p14:tracePt t="73044" x="4619625" y="1527175"/>
          <p14:tracePt t="73050" x="4530725" y="1563688"/>
          <p14:tracePt t="73060" x="4430713" y="1601788"/>
          <p14:tracePt t="73064" x="4305300" y="1663700"/>
          <p14:tracePt t="73074" x="4217988" y="1701800"/>
          <p14:tracePt t="73084" x="4143375" y="1739900"/>
          <p14:tracePt t="73090" x="4043363" y="1801813"/>
          <p14:tracePt t="73099" x="3943350" y="1865313"/>
          <p14:tracePt t="73103" x="3879850" y="1927225"/>
          <p14:tracePt t="73114" x="3830638" y="1965325"/>
          <p14:tracePt t="73126" x="3792538" y="1978025"/>
          <p14:tracePt t="73130" x="3767138" y="2027238"/>
          <p14:tracePt t="73140" x="3743325" y="2039938"/>
          <p14:tracePt t="73146" x="3743325" y="2065338"/>
          <p14:tracePt t="73155" x="3717925" y="2089150"/>
          <p14:tracePt t="73170" x="3717925" y="2114550"/>
          <p14:tracePt t="73186" x="3717925" y="2139950"/>
          <p14:tracePt t="73196" x="3717925" y="2165350"/>
          <p14:tracePt t="73210" x="3717925" y="2178050"/>
          <p14:tracePt t="73226" x="3730625" y="2201863"/>
          <p14:tracePt t="73245" x="3767138" y="2214563"/>
          <p14:tracePt t="73251" x="3779838" y="2214563"/>
          <p14:tracePt t="73262" x="3817938" y="2214563"/>
          <p14:tracePt t="73265" x="3843338" y="2214563"/>
          <p14:tracePt t="73276" x="3892550" y="2214563"/>
          <p14:tracePt t="73286" x="3917950" y="2214563"/>
          <p14:tracePt t="73292" x="3956050" y="2201863"/>
          <p14:tracePt t="73302" x="4005263" y="2190750"/>
          <p14:tracePt t="73309" x="4056063" y="2152650"/>
          <p14:tracePt t="73318" x="4130675" y="2101850"/>
          <p14:tracePt t="73326" x="4156075" y="2078038"/>
          <p14:tracePt t="73332" x="4205288" y="2039938"/>
          <p14:tracePt t="73342" x="4243388" y="1965325"/>
          <p14:tracePt t="73348" x="4268788" y="1927225"/>
          <p14:tracePt t="73359" x="4305300" y="1852613"/>
          <p14:tracePt t="73368" x="4330700" y="1827213"/>
          <p14:tracePt t="73372" x="4356100" y="1752600"/>
          <p14:tracePt t="73382" x="4394200" y="1701800"/>
          <p14:tracePt t="73388" x="4394200" y="1676400"/>
          <p14:tracePt t="73398" x="4406900" y="1627188"/>
          <p14:tracePt t="73409" x="4418013" y="1589088"/>
          <p14:tracePt t="73412" x="4418013" y="1552575"/>
          <p14:tracePt t="73422" x="4418013" y="1527175"/>
          <p14:tracePt t="73428" x="4418013" y="1501775"/>
          <p14:tracePt t="73438" x="4418013" y="1489075"/>
          <p14:tracePt t="73448" x="4418013" y="1463675"/>
          <p14:tracePt t="73452" x="4418013" y="1450975"/>
          <p14:tracePt t="73462" x="4418013" y="1427163"/>
          <p14:tracePt t="73468" x="4418013" y="1414463"/>
          <p14:tracePt t="73478" x="4418013" y="1389063"/>
          <p14:tracePt t="73488" x="4394200" y="1389063"/>
          <p14:tracePt t="73494" x="4330700" y="1389063"/>
          <p14:tracePt t="73504" x="4294188" y="1389063"/>
          <p14:tracePt t="73509" x="4217988" y="1389063"/>
          <p14:tracePt t="73518" x="4168775" y="1389063"/>
          <p14:tracePt t="73528" x="4081463" y="1389063"/>
          <p14:tracePt t="73534" x="4030663" y="1389063"/>
          <p14:tracePt t="73544" x="3930650" y="1389063"/>
          <p14:tracePt t="73548" x="3892550" y="1389063"/>
          <p14:tracePt t="73560" x="3843338" y="1389063"/>
          <p14:tracePt t="73570" x="3767138" y="1389063"/>
          <p14:tracePt t="73574" x="3743325" y="1389063"/>
          <p14:tracePt t="73584" x="3717925" y="1414463"/>
          <p14:tracePt t="73590" x="3679825" y="1427163"/>
          <p14:tracePt t="73600" x="3654425" y="1450975"/>
          <p14:tracePt t="73610" x="3643313" y="1463675"/>
          <p14:tracePt t="73614" x="3605213" y="1527175"/>
          <p14:tracePt t="73624" x="3592513" y="1576388"/>
          <p14:tracePt t="73630" x="3592513" y="1601788"/>
          <p14:tracePt t="73640" x="3592513" y="1652588"/>
          <p14:tracePt t="73650" x="3592513" y="1701800"/>
          <p14:tracePt t="73654" x="3592513" y="1739900"/>
          <p14:tracePt t="73663" x="3592513" y="1776413"/>
          <p14:tracePt t="73670" x="3592513" y="1801813"/>
          <p14:tracePt t="73680" x="3617913" y="1827213"/>
          <p14:tracePt t="73690" x="3617913" y="1852613"/>
          <p14:tracePt t="73694" x="3643313" y="1852613"/>
          <p14:tracePt t="73706" x="3654425" y="1852613"/>
          <p14:tracePt t="73710" x="3692525" y="1852613"/>
          <p14:tracePt t="73720" x="3743325" y="1852613"/>
          <p14:tracePt t="73730" x="3830638" y="1852613"/>
          <p14:tracePt t="73736" x="3905250" y="1852613"/>
          <p14:tracePt t="73746" x="4005263" y="1827213"/>
          <p14:tracePt t="73750" x="4081463" y="1765300"/>
          <p14:tracePt t="73760" x="4143375" y="1701800"/>
          <p14:tracePt t="73769" x="4205288" y="1627188"/>
          <p14:tracePt t="73775" x="4205288" y="1601788"/>
          <p14:tracePt t="73786" x="4230688" y="1576388"/>
          <p14:tracePt t="73791" x="4256088" y="1527175"/>
          <p14:tracePt t="73800" x="4256088" y="1489075"/>
          <p14:tracePt t="73812" x="4256088" y="1463675"/>
          <p14:tracePt t="73816" x="4256088" y="1439863"/>
          <p14:tracePt t="73836" x="4256088" y="1414463"/>
          <p14:tracePt t="73842" x="4256088" y="1389063"/>
          <p14:tracePt t="73852" x="4243388" y="1389063"/>
          <p14:tracePt t="73856" x="4205288" y="1376363"/>
          <p14:tracePt t="73866" x="4192588" y="1376363"/>
          <p14:tracePt t="73876" x="4168775" y="1376363"/>
          <p14:tracePt t="73882" x="4130675" y="1376363"/>
          <p14:tracePt t="73892" x="4068763" y="1376363"/>
          <p14:tracePt t="73898" x="4017963" y="1376363"/>
          <p14:tracePt t="73908" x="3930650" y="1376363"/>
          <p14:tracePt t="73918" x="3879850" y="1389063"/>
          <p14:tracePt t="73921" x="3805238" y="1427163"/>
          <p14:tracePt t="73932" x="3743325" y="1450975"/>
          <p14:tracePt t="73938" x="3667125" y="1501775"/>
          <p14:tracePt t="73947" x="3617913" y="1552575"/>
          <p14:tracePt t="73958" x="3567113" y="1589088"/>
          <p14:tracePt t="73975" x="3517900" y="1639888"/>
          <p14:tracePt t="73978" x="3505200" y="1676400"/>
          <p14:tracePt t="73988" x="3492500" y="1714500"/>
          <p14:tracePt t="73998" x="3492500" y="1727200"/>
          <p14:tracePt t="74002" x="3479800" y="1752600"/>
          <p14:tracePt t="74012" x="3479800" y="1776413"/>
          <p14:tracePt t="74018" x="3479800" y="1814513"/>
          <p14:tracePt t="74028" x="3479800" y="1827213"/>
          <p14:tracePt t="74038" x="3479800" y="1852613"/>
          <p14:tracePt t="74044" x="3479800" y="1876425"/>
          <p14:tracePt t="74054" x="3479800" y="1889125"/>
          <p14:tracePt t="74058" x="3479800" y="1901825"/>
          <p14:tracePt t="74068" x="3479800" y="1927225"/>
          <p14:tracePt t="74084" x="3479800" y="1939925"/>
          <p14:tracePt t="74094" x="3479800" y="1952625"/>
          <p14:tracePt t="74118" x="3492500" y="1978025"/>
          <p14:tracePt t="74124" x="3492500" y="1989138"/>
          <p14:tracePt t="74138" x="3505200" y="1989138"/>
          <p14:tracePt t="74148" x="3505200" y="2001838"/>
          <p14:tracePt t="74158" x="3517900" y="2001838"/>
          <p14:tracePt t="74163" x="3517900" y="2014538"/>
          <p14:tracePt t="74174" x="3530600" y="2014538"/>
          <p14:tracePt t="74180" x="3554413" y="2027238"/>
          <p14:tracePt t="74191" x="3567113" y="2027238"/>
          <p14:tracePt t="74200" x="3592513" y="2027238"/>
          <p14:tracePt t="74204" x="3617913" y="2027238"/>
          <p14:tracePt t="74214" x="3667125" y="2027238"/>
          <p14:tracePt t="74220" x="3679825" y="2027238"/>
          <p14:tracePt t="74230" x="3717925" y="2027238"/>
          <p14:tracePt t="74240" x="3743325" y="2027238"/>
          <p14:tracePt t="74244" x="3767138" y="2027238"/>
          <p14:tracePt t="74257" x="3779838" y="2027238"/>
          <p14:tracePt t="74260" x="3805238" y="2027238"/>
          <p14:tracePt t="74270" x="3817938" y="2027238"/>
          <p14:tracePt t="74280" x="3843338" y="2027238"/>
          <p14:tracePt t="74286" x="3856038" y="2027238"/>
          <p14:tracePt t="74296" x="3867150" y="2027238"/>
          <p14:tracePt t="74300" x="3892550" y="2027238"/>
          <p14:tracePt t="74310" x="3905250" y="2027238"/>
          <p14:tracePt t="74319" x="3917950" y="2027238"/>
          <p14:tracePt t="74336" x="3943350" y="2027238"/>
          <p14:tracePt t="74350" x="3956050" y="2027238"/>
          <p14:tracePt t="74360" x="3979863" y="2027238"/>
          <p14:tracePt t="74366" x="3992563" y="2027238"/>
          <p14:tracePt t="74376" x="4017963" y="2027238"/>
          <p14:tracePt t="74380" x="4056063" y="2027238"/>
          <p14:tracePt t="74392" x="4092575" y="2027238"/>
          <p14:tracePt t="74402" x="4117975" y="2027238"/>
          <p14:tracePt t="74406" x="4130675" y="2027238"/>
          <p14:tracePt t="74416" x="4156075" y="2027238"/>
          <p14:tracePt t="74422" x="4181475" y="2027238"/>
          <p14:tracePt t="74432" x="4205288" y="2027238"/>
          <p14:tracePt t="74442" x="4230688" y="2027238"/>
          <p14:tracePt t="74446" x="4243388" y="2027238"/>
          <p14:tracePt t="74458" x="4268788" y="2027238"/>
          <p14:tracePt t="74462" x="4281488" y="2027238"/>
          <p14:tracePt t="74472" x="4294188" y="2027238"/>
          <p14:tracePt t="74482" x="4318000" y="2014538"/>
          <p14:tracePt t="74502" x="4330700" y="2014538"/>
          <p14:tracePt t="74512" x="4343400" y="2001838"/>
          <p14:tracePt t="74522" x="4356100" y="2001838"/>
          <p14:tracePt t="74528" x="4356100" y="1989138"/>
          <p14:tracePt t="74538" x="4368800" y="1989138"/>
          <p14:tracePt t="74542" x="4368800" y="1978025"/>
          <p14:tracePt t="74552" x="4381500" y="1965325"/>
          <p14:tracePt t="74568" x="4394200" y="1952625"/>
          <p14:tracePt t="74592" x="4394200" y="1927225"/>
          <p14:tracePt t="74628" x="4394200" y="1914525"/>
          <p14:tracePt t="74644" x="4394200" y="1901825"/>
          <p14:tracePt t="74658" x="4394200" y="1876425"/>
          <p14:tracePt t="74668" x="4381500" y="1865313"/>
          <p14:tracePt t="74674" x="4368800" y="1865313"/>
          <p14:tracePt t="74684" x="4356100" y="1852613"/>
          <p14:tracePt t="74688" x="4343400" y="1852613"/>
          <p14:tracePt t="74698" x="4343400" y="1839913"/>
          <p14:tracePt t="74708" x="4318000" y="1839913"/>
          <p14:tracePt t="74714" x="4305300" y="1827213"/>
          <p14:tracePt t="74741" x="4294188" y="1827213"/>
          <p14:tracePt t="74754" x="4281488" y="1801813"/>
          <p14:tracePt t="74774" x="4268788" y="1801813"/>
          <p14:tracePt t="74800" x="4256088" y="1801813"/>
          <p14:tracePt t="74810" x="4243388" y="1801813"/>
          <p14:tracePt t="74813" x="4243388" y="1789113"/>
          <p14:tracePt t="74826" x="4230688" y="1789113"/>
          <p14:tracePt t="74830" x="4230688" y="1776413"/>
          <p14:tracePt t="74840" x="4205288" y="1776413"/>
          <p14:tracePt t="74856" x="4192588" y="1776413"/>
          <p14:tracePt t="74866" x="4192588" y="1765300"/>
          <p14:tracePt t="74870" x="4181475" y="1765300"/>
          <p14:tracePt t="74880" x="4168775" y="1752600"/>
          <p14:tracePt t="74906" x="4156075" y="1752600"/>
          <p14:tracePt t="74946" x="4143375" y="1752600"/>
          <p14:tracePt t="74982" x="4117975" y="1752600"/>
          <p14:tracePt t="75006" x="4105275" y="1752600"/>
          <p14:tracePt t="75012" x="4092575" y="1752600"/>
          <p14:tracePt t="75022" x="4081463" y="1752600"/>
          <p14:tracePt t="75032" x="4056063" y="1765300"/>
          <p14:tracePt t="75048" x="4043363" y="1765300"/>
          <p14:tracePt t="75052" x="4017963" y="1765300"/>
          <p14:tracePt t="75062" x="4005263" y="1776413"/>
          <p14:tracePt t="75073" x="3992563" y="1789113"/>
          <p14:tracePt t="75078" x="3979863" y="1789113"/>
          <p14:tracePt t="75092" x="3956050" y="1801813"/>
          <p14:tracePt t="75112" x="3943350" y="1814513"/>
          <p14:tracePt t="75128" x="3930650" y="1814513"/>
          <p14:tracePt t="75142" x="3917950" y="1827213"/>
          <p14:tracePt t="75152" x="3905250" y="1827213"/>
          <p14:tracePt t="75168" x="3892550" y="1852613"/>
          <p14:tracePt t="75318" x="3892550" y="1865313"/>
          <p14:tracePt t="75394" x="3892550" y="1876425"/>
          <p14:tracePt t="75430" x="3879850" y="1876425"/>
          <p14:tracePt t="75460" x="3867150" y="1876425"/>
          <p14:tracePt t="75526" x="3856038" y="1889125"/>
          <p14:tracePt t="76388" x="3867150" y="1889125"/>
          <p14:tracePt t="76398" x="3892550" y="1889125"/>
          <p14:tracePt t="76404" x="3917950" y="1889125"/>
          <p14:tracePt t="76414" x="3943350" y="1889125"/>
          <p14:tracePt t="76418" x="3968750" y="1889125"/>
          <p14:tracePt t="76429" x="4005263" y="1889125"/>
          <p14:tracePt t="76440" x="4056063" y="1889125"/>
          <p14:tracePt t="76444" x="4081463" y="1889125"/>
          <p14:tracePt t="76454" x="4105275" y="1889125"/>
          <p14:tracePt t="76460" x="4130675" y="1889125"/>
          <p14:tracePt t="76470" x="4156075" y="1889125"/>
          <p14:tracePt t="76480" x="4168775" y="1889125"/>
          <p14:tracePt t="76484" x="4192588" y="1889125"/>
          <p14:tracePt t="76494" x="4205288" y="1889125"/>
          <p14:tracePt t="76500" x="4217988" y="1889125"/>
          <p14:tracePt t="76510" x="4230688" y="1889125"/>
          <p14:tracePt t="76534" x="4243388" y="1889125"/>
          <p14:tracePt t="76540" x="4256088" y="1889125"/>
          <p14:tracePt t="76550" x="4268788" y="1889125"/>
          <p14:tracePt t="76564" x="4281488" y="1889125"/>
          <p14:tracePt t="76580" x="4294188" y="1889125"/>
          <p14:tracePt t="76590" x="4305300" y="1889125"/>
          <p14:tracePt t="76606" x="4318000" y="1889125"/>
          <p14:tracePt t="76640" x="4343400" y="1889125"/>
          <p14:tracePt t="76650" x="4343400" y="1901825"/>
          <p14:tracePt t="76656" x="4356100" y="1901825"/>
          <p14:tracePt t="76670" x="4368800" y="1901825"/>
          <p14:tracePt t="76680" x="4368800" y="1914525"/>
          <p14:tracePt t="76690" x="4381500" y="1914525"/>
          <p14:tracePt t="76706" x="4394200" y="1914525"/>
          <p14:tracePt t="76723" x="4406900" y="1914525"/>
          <p14:tracePt t="76746" x="4418013" y="1914525"/>
          <p14:tracePt t="76752" x="4456113" y="1914525"/>
          <p14:tracePt t="76772" x="4481513" y="1914525"/>
          <p14:tracePt t="76776" x="4494213" y="1927225"/>
          <p14:tracePt t="76786" x="4506913" y="1939925"/>
          <p14:tracePt t="76792" x="4530725" y="1939925"/>
          <p14:tracePt t="76812" x="4556125" y="1939925"/>
          <p14:tracePt t="76818" x="4594225" y="1939925"/>
          <p14:tracePt t="76828" x="4656138" y="1952625"/>
          <p14:tracePt t="76832" x="4668838" y="1965325"/>
          <p14:tracePt t="76842" x="4719638" y="1965325"/>
          <p14:tracePt t="76852" x="4756150" y="1965325"/>
          <p14:tracePt t="76858" x="4806950" y="1978025"/>
          <p14:tracePt t="76868" x="4819650" y="1978025"/>
          <p14:tracePt t="76872" x="4881563" y="1989138"/>
          <p14:tracePt t="76882" x="4919663" y="1989138"/>
          <p14:tracePt t="76892" x="4956175" y="1989138"/>
          <p14:tracePt t="76898" x="4994275" y="1989138"/>
          <p14:tracePt t="76908" x="5032375" y="1989138"/>
          <p14:tracePt t="76914" x="5045075" y="1989138"/>
          <p14:tracePt t="76924" x="5068888" y="1989138"/>
          <p14:tracePt t="76934" x="5094288" y="1989138"/>
          <p14:tracePt t="76939" x="5119688" y="1989138"/>
          <p14:tracePt t="76948" x="5132388" y="1989138"/>
          <p14:tracePt t="76954" x="5157788" y="1989138"/>
          <p14:tracePt t="76964" x="5170488" y="1989138"/>
          <p14:tracePt t="76973" x="5181600" y="1989138"/>
          <p14:tracePt t="76978" x="5181600" y="2001838"/>
          <p14:tracePt t="76989" x="5194300" y="2001838"/>
          <p14:tracePt t="77024" x="5207000" y="2001838"/>
          <p14:tracePt t="77044" x="5207000" y="2014538"/>
          <p14:tracePt t="77322" x="5232400" y="2014538"/>
          <p14:tracePt t="77331" x="5245100" y="2027238"/>
          <p14:tracePt t="77346" x="5257800" y="2027238"/>
          <p14:tracePt t="77365" x="5281613" y="2027238"/>
          <p14:tracePt t="77388" x="5294313" y="2027238"/>
          <p14:tracePt t="77428" x="5307013" y="2039938"/>
          <p14:tracePt t="77740" x="5281613" y="2039938"/>
          <p14:tracePt t="77756" x="5270500" y="2039938"/>
          <p14:tracePt t="77760" x="5257800" y="2039938"/>
          <p14:tracePt t="77769" x="5232400" y="2039938"/>
          <p14:tracePt t="77780" x="5219700" y="2039938"/>
          <p14:tracePt t="77786" x="5194300" y="2039938"/>
          <p14:tracePt t="77796" x="5157788" y="2039938"/>
          <p14:tracePt t="77820" x="5119688" y="2027238"/>
          <p14:tracePt t="77836" x="5094288" y="2027238"/>
          <p14:tracePt t="77840" x="5081588" y="2027238"/>
          <p14:tracePt t="77852" x="5057775" y="2027238"/>
          <p14:tracePt t="77862" x="5045075" y="2027238"/>
          <p14:tracePt t="77865" x="5006975" y="2027238"/>
          <p14:tracePt t="77876" x="4981575" y="2027238"/>
          <p14:tracePt t="77892" x="4956175" y="2027238"/>
          <p14:tracePt t="77902" x="4932363" y="2027238"/>
          <p14:tracePt t="77906" x="4906963" y="2027238"/>
          <p14:tracePt t="77916" x="4881563" y="2027238"/>
          <p14:tracePt t="77922" x="4856163" y="2027238"/>
          <p14:tracePt t="77932" x="4819650" y="2027238"/>
          <p14:tracePt t="77942" x="4794250" y="2027238"/>
          <p14:tracePt t="77948" x="4781550" y="2027238"/>
          <p14:tracePt t="77958" x="4756150" y="2027238"/>
          <p14:tracePt t="77972" x="4719638" y="2027238"/>
          <p14:tracePt t="77982" x="4706938" y="2027238"/>
          <p14:tracePt t="77988" x="4694238" y="2027238"/>
          <p14:tracePt t="77998" x="4681538" y="2027238"/>
          <p14:tracePt t="78001" x="4668838" y="2027238"/>
          <p14:tracePt t="78012" x="4643438" y="2027238"/>
          <p14:tracePt t="78022" x="4630738" y="2027238"/>
          <p14:tracePt t="78038" x="4606925" y="2027238"/>
          <p14:tracePt t="78041" x="4581525" y="2027238"/>
          <p14:tracePt t="78062" x="4556125" y="2027238"/>
          <p14:tracePt t="78067" x="4530725" y="2027238"/>
          <p14:tracePt t="78078" x="4506913" y="2027238"/>
          <p14:tracePt t="78104" x="4494213" y="2027238"/>
          <p14:tracePt t="78128" x="4481513" y="2027238"/>
          <p14:tracePt t="78244" x="4468813" y="2027238"/>
          <p14:tracePt t="78336" x="4456113" y="2027238"/>
          <p14:tracePt t="78346" x="4456113" y="2039938"/>
          <p14:tracePt t="78598" x="4468813" y="2039938"/>
          <p14:tracePt t="78622" x="4481513" y="2039938"/>
          <p14:tracePt t="78658" x="4494213" y="2039938"/>
          <p14:tracePt t="78668" x="4506913" y="2039938"/>
          <p14:tracePt t="78674" x="4518025" y="2039938"/>
          <p14:tracePt t="78684" x="4530725" y="2039938"/>
          <p14:tracePt t="78707" x="4556125" y="2039938"/>
          <p14:tracePt t="78734" x="4568825" y="2039938"/>
          <p14:tracePt t="78737" x="4581525" y="2039938"/>
          <p14:tracePt t="78754" x="4594225" y="2039938"/>
          <p14:tracePt t="78764" x="4619625" y="2039938"/>
          <p14:tracePt t="78774" x="4630738" y="2039938"/>
          <p14:tracePt t="78780" x="4643438" y="2039938"/>
          <p14:tracePt t="78790" x="4681538" y="2052638"/>
          <p14:tracePt t="78794" x="4694238" y="2065338"/>
          <p14:tracePt t="78804" x="4732338" y="2065338"/>
          <p14:tracePt t="78814" x="4756150" y="2065338"/>
          <p14:tracePt t="78820" x="4794250" y="2065338"/>
          <p14:tracePt t="78830" x="4819650" y="2065338"/>
          <p14:tracePt t="78833" x="4832350" y="2065338"/>
          <p14:tracePt t="78844" x="4868863" y="2065338"/>
          <p14:tracePt t="78854" x="4894263" y="2065338"/>
          <p14:tracePt t="78860" x="4945063" y="2089150"/>
          <p14:tracePt t="78870" x="4956175" y="2089150"/>
          <p14:tracePt t="78876" x="4981575" y="2101850"/>
          <p14:tracePt t="78886" x="5006975" y="2101850"/>
          <p14:tracePt t="78896" x="5019675" y="2101850"/>
          <p14:tracePt t="78900" x="5057775" y="2101850"/>
          <p14:tracePt t="78910" x="5081588" y="2101850"/>
          <p14:tracePt t="78916" x="5106988" y="2101850"/>
          <p14:tracePt t="78926" x="5145088" y="2127250"/>
          <p14:tracePt t="78937" x="5157788" y="2139950"/>
          <p14:tracePt t="78940" x="5170488" y="2139950"/>
          <p14:tracePt t="78950" x="5181600" y="2139950"/>
          <p14:tracePt t="78956" x="5194300" y="2139950"/>
          <p14:tracePt t="78971" x="5207000" y="2139950"/>
          <p14:tracePt t="78980" x="5219700" y="2139950"/>
          <p14:tracePt t="78990" x="5232400" y="2139950"/>
          <p14:tracePt t="78996" x="5232400" y="2152650"/>
          <p14:tracePt t="79006" x="5245100" y="2152650"/>
          <p14:tracePt t="79016" x="5257800" y="2152650"/>
          <p14:tracePt t="79032" x="5270500" y="2152650"/>
          <p14:tracePt t="79046" x="5281613" y="2152650"/>
          <p14:tracePt t="79056" x="5294313" y="2152650"/>
          <p14:tracePt t="79082" x="5307013" y="2152650"/>
          <p14:tracePt t="79102" x="5319713" y="2152650"/>
          <p14:tracePt t="79122" x="5332413" y="2152650"/>
          <p14:tracePt t="79128" x="5345113" y="2152650"/>
          <p14:tracePt t="79152" x="5370513" y="2152650"/>
          <p14:tracePt t="79168" x="5383213" y="2152650"/>
          <p14:tracePt t="79178" x="5394325" y="2152650"/>
          <p14:tracePt t="79188" x="5419725" y="2152650"/>
          <p14:tracePt t="79228" x="5432425" y="2152650"/>
          <p14:tracePt t="79288" x="5445125" y="2139950"/>
          <p14:tracePt t="79330" x="5445125" y="2114550"/>
          <p14:tracePt t="79526" x="5445125" y="2101850"/>
          <p14:tracePt t="79565" x="5445125" y="2089150"/>
          <p14:tracePt t="79576" x="5432425" y="2078038"/>
          <p14:tracePt t="79592" x="5419725" y="2065338"/>
          <p14:tracePt t="79612" x="5419725" y="2052638"/>
          <p14:tracePt t="79616" x="5407025" y="2052638"/>
          <p14:tracePt t="79652" x="5394325" y="2039938"/>
          <p14:tracePt t="79894" x="5407025" y="2039938"/>
          <p14:tracePt t="79904" x="5432425" y="2039938"/>
          <p14:tracePt t="79910" x="5470525" y="2039938"/>
          <p14:tracePt t="79920" x="5495925" y="2039938"/>
          <p14:tracePt t="79924" x="5532438" y="2039938"/>
          <p14:tracePt t="79934" x="5570538" y="2039938"/>
          <p14:tracePt t="79944" x="5607050" y="2039938"/>
          <p14:tracePt t="79950" x="5645150" y="2039938"/>
          <p14:tracePt t="79960" x="5670550" y="2039938"/>
          <p14:tracePt t="79964" x="5695950" y="2039938"/>
          <p14:tracePt t="79974" x="5745163" y="2039938"/>
          <p14:tracePt t="79985" x="5770563" y="2039938"/>
          <p14:tracePt t="79990" x="5795963" y="2039938"/>
          <p14:tracePt t="80000" x="5821363" y="2039938"/>
          <p14:tracePt t="80004" x="5832475" y="2039938"/>
          <p14:tracePt t="80013" x="5857875" y="2039938"/>
          <p14:tracePt t="80024" x="5870575" y="2039938"/>
          <p14:tracePt t="80030" x="5883275" y="2039938"/>
          <p14:tracePt t="80040" x="5895975" y="2039938"/>
          <p14:tracePt t="80056" x="5921375" y="2039938"/>
          <p14:tracePt t="80066" x="5932488" y="2039938"/>
          <p14:tracePt t="80070" x="5945188" y="2039938"/>
          <p14:tracePt t="80080" x="5957888" y="2039938"/>
          <p14:tracePt t="80086" x="5970588" y="2039938"/>
          <p14:tracePt t="80095" x="5983288" y="2039938"/>
          <p14:tracePt t="80106" x="6008688" y="2039938"/>
          <p14:tracePt t="80120" x="6021388" y="2039938"/>
          <p14:tracePt t="80126" x="6034088" y="2039938"/>
          <p14:tracePt t="80146" x="6057900" y="2039938"/>
          <p14:tracePt t="80162" x="6070600" y="2039938"/>
          <p14:tracePt t="80166" x="6083300" y="2039938"/>
          <p14:tracePt t="80175" x="6096000" y="2039938"/>
          <p14:tracePt t="80186" x="6108700" y="2039938"/>
          <p14:tracePt t="80202" x="6121400" y="2039938"/>
          <p14:tracePt t="80206" x="6134100" y="2039938"/>
          <p14:tracePt t="80248" x="6146800" y="2039938"/>
          <p14:tracePt t="80362" x="6157913" y="2039938"/>
          <p14:tracePt t="80382" x="6170613" y="2039938"/>
          <p14:tracePt t="80397" x="6183313" y="2039938"/>
          <p14:tracePt t="80414" x="6196013" y="2039938"/>
          <p14:tracePt t="80434" x="6208713" y="2027238"/>
          <p14:tracePt t="80437" x="6221413" y="2014538"/>
          <p14:tracePt t="80448" x="6234113" y="2014538"/>
          <p14:tracePt t="80464" x="6246813" y="2014538"/>
          <p14:tracePt t="80478" x="6259513" y="2014538"/>
          <p14:tracePt t="80510" x="6283325" y="2014538"/>
          <p14:tracePt t="80530" x="6296025" y="2014538"/>
          <p14:tracePt t="80533" x="6308725" y="2014538"/>
          <p14:tracePt t="80544" x="6346825" y="2014538"/>
          <p14:tracePt t="80550" x="6346825" y="2078038"/>
          <p14:tracePt t="80560" x="6346825" y="2190750"/>
          <p14:tracePt t="80570" x="6346825" y="2290763"/>
          <p14:tracePt t="80573" x="6346825" y="2427288"/>
          <p14:tracePt t="80584" x="6346825" y="2578100"/>
          <p14:tracePt t="80590" x="6259513" y="2803525"/>
          <p14:tracePt t="80601" x="6183313" y="3016250"/>
          <p14:tracePt t="80610" x="6021388" y="3303588"/>
          <p14:tracePt t="80616" x="5908675" y="3590925"/>
          <p14:tracePt t="80626" x="5770563" y="3854450"/>
          <p14:tracePt t="80629" x="5607050" y="4179888"/>
          <p14:tracePt t="80640" x="5432425" y="4479925"/>
          <p14:tracePt t="80650" x="5319713" y="4679950"/>
          <p14:tracePt t="80655" x="5157788" y="4892675"/>
          <p14:tracePt t="80666" x="5032375" y="5068888"/>
          <p14:tracePt t="80670" x="4932363" y="5205413"/>
          <p14:tracePt t="80680" x="4832350" y="5343525"/>
          <p14:tracePt t="80692" x="4732338" y="5468938"/>
          <p14:tracePt t="80696" x="4606925" y="5619750"/>
          <p14:tracePt t="80706" x="4506913" y="5732463"/>
          <p14:tracePt t="80710" x="4356100" y="5919788"/>
          <p14:tracePt t="80720" x="4256088" y="6032500"/>
          <p14:tracePt t="80732" x="4156075" y="6157913"/>
          <p14:tracePt t="80736" x="4081463" y="6257925"/>
          <p14:tracePt t="80746" x="3992563" y="6332538"/>
          <p14:tracePt t="80752" x="3917950" y="6407150"/>
          <p14:tracePt t="80762" x="3856038" y="6457950"/>
          <p14:tracePt t="80772" x="3756025" y="6519863"/>
          <p14:tracePt t="80776" x="3667125" y="6557963"/>
          <p14:tracePt t="80785" x="3541713" y="6619875"/>
          <p14:tracePt t="80792" x="3467100" y="6632575"/>
          <p14:tracePt t="80802" x="3392488" y="6670675"/>
          <p14:tracePt t="80812" x="3328988" y="6670675"/>
          <p14:tracePt t="80816" x="3267075" y="6707188"/>
          <p14:tracePt t="80826" x="3228975" y="6707188"/>
          <p14:tracePt t="80832" x="3179763" y="6719888"/>
          <p14:tracePt t="80842" x="3154363" y="6719888"/>
          <p14:tracePt t="80852" x="3128963" y="6719888"/>
          <p14:tracePt t="80858" x="3103563" y="6719888"/>
          <p14:tracePt t="80869" x="3092450" y="6719888"/>
          <p14:tracePt t="80882" x="3079750" y="6719888"/>
          <p14:tracePt t="80892" x="3067050" y="6719888"/>
          <p14:tracePt t="80918" x="3054350" y="6719888"/>
          <p14:tracePt t="80932" x="3041650" y="6719888"/>
          <p14:tracePt t="80948" x="3028950" y="6719888"/>
          <p14:tracePt t="80957" x="3016250" y="6719888"/>
          <p14:tracePt t="80962" x="2992438" y="6696075"/>
          <p14:tracePt t="80974" x="2967038" y="6670675"/>
          <p14:tracePt t="80978" x="2928938" y="6619875"/>
          <p14:tracePt t="80988" x="2928938" y="6570663"/>
          <p14:tracePt t="80998" x="2903538" y="6519863"/>
          <p14:tracePt t="81004" x="2890838" y="6494463"/>
          <p14:tracePt t="81014" x="2879725" y="6457950"/>
          <p14:tracePt t="81018" x="2867025" y="6419850"/>
          <p14:tracePt t="81028" x="2841625" y="6381750"/>
          <p14:tracePt t="81044" x="2841625" y="6370638"/>
          <p14:tracePt t="81054" x="2841625" y="6357938"/>
          <p14:tracePt t="81070" x="2841625" y="6345238"/>
          <p14:tracePt t="81080" x="2841625" y="6332538"/>
          <p14:tracePt t="81094" x="2841625" y="6319838"/>
          <p14:tracePt t="81110" x="2828925" y="6319838"/>
          <p14:tracePt t="81134" x="2816225" y="6307138"/>
          <p14:tracePt t="81183" x="2816225" y="6281738"/>
          <p14:tracePt t="81352" x="2803525" y="6269038"/>
          <p14:tracePt t="81388" x="2790825" y="6257925"/>
          <p14:tracePt t="81402" x="2790825" y="6245225"/>
          <p14:tracePt t="81412" x="2790825" y="6232525"/>
          <p14:tracePt t="81418" x="2778125" y="6232525"/>
          <p14:tracePt t="81428" x="2778125" y="6219825"/>
          <p14:tracePt t="81442" x="2767013" y="6207125"/>
          <p14:tracePt t="81452" x="2767013" y="6194425"/>
          <p14:tracePt t="81471" x="2767013" y="6181725"/>
          <p14:tracePt t="81492" x="2767013" y="6169025"/>
          <p14:tracePt t="81507" x="2767013" y="6145213"/>
          <p14:tracePt t="81524" x="2754313" y="6145213"/>
          <p14:tracePt t="81700" x="2754313" y="6132513"/>
          <p14:tracePt t="81720" x="2754313" y="6119813"/>
          <p14:tracePt t="81734" x="2778125" y="6119813"/>
          <p14:tracePt t="81744" x="2803525" y="6094413"/>
          <p14:tracePt t="81750" x="2816225" y="6094413"/>
          <p14:tracePt t="81760" x="2841625" y="6094413"/>
          <p14:tracePt t="81770" x="2867025" y="6094413"/>
          <p14:tracePt t="81776" x="2890838" y="6069013"/>
          <p14:tracePt t="81790" x="2916238" y="6069013"/>
          <p14:tracePt t="81800" x="2954338" y="6056313"/>
          <p14:tracePt t="81810" x="2992438" y="6056313"/>
          <p14:tracePt t="81816" x="3003550" y="6045200"/>
          <p14:tracePt t="81826" x="3028950" y="6045200"/>
          <p14:tracePt t="81830" x="3054350" y="6032500"/>
          <p14:tracePt t="81839" x="3079750" y="6032500"/>
          <p14:tracePt t="81851" x="3103563" y="6032500"/>
          <p14:tracePt t="81856" x="3128963" y="6032500"/>
          <p14:tracePt t="81869" x="3154363" y="6019800"/>
          <p14:tracePt t="81896" x="3167063" y="6019800"/>
          <p14:tracePt t="81906" x="3179763" y="6019800"/>
          <p14:tracePt t="81912" x="3192463" y="6019800"/>
          <p14:tracePt t="81922" x="3205163" y="6019800"/>
          <p14:tracePt t="81933" x="3228975" y="6007100"/>
          <p14:tracePt t="81946" x="3241675" y="6007100"/>
          <p14:tracePt t="81962" x="3254375" y="6007100"/>
          <p14:tracePt t="81984" x="3267075" y="5994400"/>
          <p14:tracePt t="81986" x="3279775" y="5994400"/>
          <p14:tracePt t="84024" x="3305175" y="5981700"/>
          <p14:tracePt t="84034" x="3417888" y="5919788"/>
          <p14:tracePt t="84044" x="3541713" y="5843588"/>
          <p14:tracePt t="84050" x="3654425" y="5794375"/>
          <p14:tracePt t="84060" x="3792538" y="5732463"/>
          <p14:tracePt t="84064" x="3930650" y="5668963"/>
          <p14:tracePt t="84074" x="4068763" y="5607050"/>
          <p14:tracePt t="84084" x="4217988" y="5543550"/>
          <p14:tracePt t="84090" x="4430713" y="5407025"/>
          <p14:tracePt t="84100" x="4832350" y="5194300"/>
          <p14:tracePt t="84106" x="5170488" y="4981575"/>
          <p14:tracePt t="84116" x="5532438" y="4743450"/>
          <p14:tracePt t="84125" x="5883275" y="4505325"/>
          <p14:tracePt t="84131" x="6170613" y="4230688"/>
          <p14:tracePt t="84140" x="6359525" y="4041775"/>
          <p14:tracePt t="84146" x="6521450" y="3879850"/>
          <p14:tracePt t="84156" x="6646863" y="3703638"/>
          <p14:tracePt t="84166" x="6721475" y="3579813"/>
          <p14:tracePt t="84172" x="6759575" y="3479800"/>
          <p14:tracePt t="84182" x="6808788" y="3367088"/>
          <p14:tracePt t="84185" x="6834188" y="3316288"/>
          <p14:tracePt t="84196" x="6859588" y="3216275"/>
          <p14:tracePt t="84206" x="6859588" y="3178175"/>
          <p14:tracePt t="84211" x="6859588" y="3103563"/>
          <p14:tracePt t="84222" x="6872288" y="3078163"/>
          <p14:tracePt t="84226" x="6872288" y="3016250"/>
          <p14:tracePt t="84236" x="6872288" y="2990850"/>
          <p14:tracePt t="84246" x="6897688" y="2941638"/>
          <p14:tracePt t="84252" x="6897688" y="2916238"/>
          <p14:tracePt t="84262" x="6897688" y="2878138"/>
          <p14:tracePt t="84266" x="6897688" y="2852738"/>
          <p14:tracePt t="84276" x="6897688" y="2816225"/>
          <p14:tracePt t="84286" x="6897688" y="2790825"/>
          <p14:tracePt t="84292" x="6897688" y="2765425"/>
          <p14:tracePt t="84302" x="6897688" y="2740025"/>
          <p14:tracePt t="84306" x="6897688" y="2716213"/>
          <p14:tracePt t="84318" x="6897688" y="2703513"/>
          <p14:tracePt t="84328" x="6897688" y="2690813"/>
          <p14:tracePt t="84332" x="6897688" y="2678113"/>
          <p14:tracePt t="84342" x="6897688" y="2665413"/>
          <p14:tracePt t="84349" x="6897688" y="2652713"/>
          <p14:tracePt t="84368" x="6884988" y="2640013"/>
          <p14:tracePt t="84371" x="6859588" y="2603500"/>
          <p14:tracePt t="84382" x="6808788" y="2578100"/>
          <p14:tracePt t="84388" x="6759575" y="2540000"/>
          <p14:tracePt t="84398" x="6684963" y="2478088"/>
          <p14:tracePt t="84408" x="6572250" y="2403475"/>
          <p14:tracePt t="84412" x="6483350" y="2339975"/>
          <p14:tracePt t="84422" x="6370638" y="2290763"/>
          <p14:tracePt t="84428" x="6296025" y="2239963"/>
          <p14:tracePt t="84438" x="6196013" y="2201863"/>
          <p14:tracePt t="84449" x="6070600" y="2165350"/>
          <p14:tracePt t="84454" x="5957888" y="2165350"/>
          <p14:tracePt t="84464" x="5795963" y="2165350"/>
          <p14:tracePt t="84468" x="5607050" y="2165350"/>
          <p14:tracePt t="84478" x="5357813" y="2165350"/>
          <p14:tracePt t="84488" x="5057775" y="2201863"/>
          <p14:tracePt t="84493" x="4706938" y="2327275"/>
          <p14:tracePt t="84504" x="4381500" y="2490788"/>
          <p14:tracePt t="84508" x="4056063" y="2678113"/>
          <p14:tracePt t="84520" x="3667125" y="2990850"/>
          <p14:tracePt t="84530" x="3154363" y="3354388"/>
          <p14:tracePt t="84534" x="2741613" y="3703638"/>
          <p14:tracePt t="84543" x="2190750" y="4129088"/>
          <p14:tracePt t="84550" x="1701800" y="4518025"/>
          <p14:tracePt t="84560" x="1252538" y="4892675"/>
          <p14:tracePt t="84570" x="863600" y="5243513"/>
          <p14:tracePt t="84574" x="600075" y="5507038"/>
          <p14:tracePt t="84584" x="400050" y="5719763"/>
          <p14:tracePt t="84590" x="300038" y="5843588"/>
          <p14:tracePt t="84600" x="263525" y="5969000"/>
          <p14:tracePt t="84610" x="225425" y="6069013"/>
          <p14:tracePt t="84614" x="187325" y="6169025"/>
          <p14:tracePt t="84624" x="187325" y="6194425"/>
          <p14:tracePt t="84630" x="163513" y="6245225"/>
          <p14:tracePt t="84639" x="163513" y="6257925"/>
          <p14:tracePt t="84650" x="163513" y="6269038"/>
          <p14:tracePt t="84664" x="163513" y="6294438"/>
          <p14:tracePt t="84706" x="163513" y="6307138"/>
          <p14:tracePt t="84740" x="174625" y="6307138"/>
          <p14:tracePt t="84761" x="174625" y="6319838"/>
          <p14:tracePt t="84766" x="200025" y="6319838"/>
          <p14:tracePt t="84776" x="225425" y="6319838"/>
          <p14:tracePt t="84782" x="287338" y="6357938"/>
          <p14:tracePt t="84792" x="338138" y="6357938"/>
          <p14:tracePt t="84801" x="425450" y="6381750"/>
          <p14:tracePt t="84806" x="525463" y="6394450"/>
          <p14:tracePt t="84816" x="612775" y="6394450"/>
          <p14:tracePt t="84822" x="750888" y="6419850"/>
          <p14:tracePt t="84832" x="889000" y="6419850"/>
          <p14:tracePt t="84842" x="1014413" y="6419850"/>
          <p14:tracePt t="84846" x="1139825" y="6419850"/>
          <p14:tracePt t="84856" x="1289050" y="6419850"/>
          <p14:tracePt t="84862" x="1414463" y="6419850"/>
          <p14:tracePt t="84872" x="1527175" y="6419850"/>
          <p14:tracePt t="84882" x="1652588" y="6419850"/>
          <p14:tracePt t="84885" x="1765300" y="6419850"/>
          <p14:tracePt t="84898" x="1865313" y="6419850"/>
          <p14:tracePt t="84902" x="1952625" y="6419850"/>
          <p14:tracePt t="84912" x="2003425" y="6419850"/>
          <p14:tracePt t="84922" x="2039938" y="6419850"/>
          <p14:tracePt t="84927" x="2090738" y="6419850"/>
          <p14:tracePt t="84938" x="2116138" y="6419850"/>
          <p14:tracePt t="84942" x="2127250" y="6419850"/>
          <p14:tracePt t="84952" x="2139950" y="6419850"/>
          <p14:tracePt t="84962" x="2152650" y="6419850"/>
          <p14:tracePt t="84981" x="2165350" y="6407150"/>
          <p14:tracePt t="85007" x="2178050" y="6407150"/>
          <p14:tracePt t="85024" x="2190750" y="6394450"/>
          <p14:tracePt t="85028" x="2203450" y="6394450"/>
          <p14:tracePt t="85048" x="2216150" y="6381750"/>
          <p14:tracePt t="85054" x="2239963" y="6370638"/>
          <p14:tracePt t="85064" x="2265363" y="6357938"/>
          <p14:tracePt t="85068" x="2278063" y="6345238"/>
          <p14:tracePt t="85080" x="2290763" y="6345238"/>
          <p14:tracePt t="85090" x="2303463" y="6345238"/>
          <p14:tracePt t="85104" x="2316163" y="6345238"/>
          <p14:tracePt t="85120" x="2316163" y="6332538"/>
          <p14:tracePt t="85154" x="2328863" y="6332538"/>
          <p14:tracePt t="85181" x="2339975" y="6332538"/>
          <p14:tracePt t="85184" x="2352675" y="6307138"/>
          <p14:tracePt t="85210" x="2365375" y="6307138"/>
          <p14:tracePt t="85216" x="2365375" y="6294438"/>
          <p14:tracePt t="85230" x="2378075" y="6294438"/>
          <p14:tracePt t="85250" x="2390775" y="6269038"/>
          <p14:tracePt t="85256" x="2403475" y="6269038"/>
          <p14:tracePt t="85270" x="2416175" y="6269038"/>
          <p14:tracePt t="85280" x="2428875" y="6257925"/>
          <p14:tracePt t="85296" x="2441575" y="6245225"/>
          <p14:tracePt t="85310" x="2465388" y="6245225"/>
          <p14:tracePt t="85319" x="2478088" y="6232525"/>
          <p14:tracePt t="85332" x="2490788" y="6232525"/>
          <p14:tracePt t="85346" x="2516188" y="6219825"/>
          <p14:tracePt t="85352" x="2528888" y="6219825"/>
          <p14:tracePt t="85363" x="2565400" y="6207125"/>
          <p14:tracePt t="85372" x="2590800" y="6207125"/>
          <p14:tracePt t="85386" x="2616200" y="6194425"/>
          <p14:tracePt t="85392" x="2654300" y="6169025"/>
          <p14:tracePt t="85402" x="2667000" y="6169025"/>
          <p14:tracePt t="85412" x="2690813" y="6169025"/>
          <p14:tracePt t="85416" x="2703513" y="6169025"/>
          <p14:tracePt t="85426" x="2716213" y="6169025"/>
          <p14:tracePt t="85432" x="2741613" y="6169025"/>
          <p14:tracePt t="85452" x="2754313" y="6169025"/>
          <p14:tracePt t="85478" x="2754313" y="6157913"/>
          <p14:tracePt t="85578" x="2767013" y="6157913"/>
          <p14:tracePt t="85704" x="2778125" y="6157913"/>
          <p14:tracePt t="85720" x="2790825" y="6157913"/>
          <p14:tracePt t="85730" x="2803525" y="6157913"/>
          <p14:tracePt t="85743" x="2816225" y="6157913"/>
          <p14:tracePt t="85750" x="2828925" y="6157913"/>
          <p14:tracePt t="85770" x="2841625" y="6145213"/>
          <p14:tracePt t="85773" x="2854325" y="6145213"/>
          <p14:tracePt t="85790" x="2879725" y="6132513"/>
          <p14:tracePt t="85814" x="2903538" y="6119813"/>
          <p14:tracePt t="85830" x="2928938" y="6107113"/>
          <p14:tracePt t="85850" x="2941638" y="6094413"/>
          <p14:tracePt t="85855" x="2954338" y="6081713"/>
          <p14:tracePt t="85866" x="2967038" y="6081713"/>
          <p14:tracePt t="85870" x="2979738" y="6056313"/>
          <p14:tracePt t="85880" x="2992438" y="6045200"/>
          <p14:tracePt t="85890" x="3016250" y="6007100"/>
          <p14:tracePt t="85896" x="3054350" y="5969000"/>
          <p14:tracePt t="85906" x="3067050" y="5956300"/>
          <p14:tracePt t="85910" x="3092450" y="5932488"/>
          <p14:tracePt t="85920" x="3116263" y="5894388"/>
          <p14:tracePt t="85932" x="3128963" y="5881688"/>
          <p14:tracePt t="85936" x="3167063" y="5856288"/>
          <p14:tracePt t="85946" x="3192463" y="5819775"/>
          <p14:tracePt t="85952" x="3216275" y="5781675"/>
          <p14:tracePt t="85962" x="3241675" y="5756275"/>
          <p14:tracePt t="85982" x="3267075" y="5694363"/>
          <p14:tracePt t="85986" x="3279775" y="5681663"/>
          <p14:tracePt t="85992" x="3292475" y="5656263"/>
          <p14:tracePt t="86002" x="3305175" y="5656263"/>
          <p14:tracePt t="86012" x="3317875" y="5643563"/>
          <p14:tracePt t="86018" x="3328988" y="5619750"/>
          <p14:tracePt t="86032" x="3328988" y="5607050"/>
          <p14:tracePt t="86042" x="3341688" y="5594350"/>
          <p14:tracePt t="86072" x="3354388" y="5594350"/>
          <p14:tracePt t="86183" x="3354388" y="5581650"/>
          <p14:tracePt t="86198" x="3354388" y="5568950"/>
          <p14:tracePt t="86234" x="3354388" y="5543550"/>
          <p14:tracePt t="86274" x="3354388" y="5530850"/>
          <p14:tracePt t="86294" x="3354388" y="5518150"/>
          <p14:tracePt t="86303" x="3354388" y="5507038"/>
          <p14:tracePt t="86310" x="3367088" y="5507038"/>
          <p14:tracePt t="86330" x="3379788" y="5507038"/>
          <p14:tracePt t="86354" x="3392488" y="5507038"/>
          <p14:tracePt t="86364" x="3392488" y="5530850"/>
          <p14:tracePt t="86374" x="3392488" y="5594350"/>
          <p14:tracePt t="86380" x="3392488" y="5619750"/>
          <p14:tracePt t="86390" x="3354388" y="5694363"/>
          <p14:tracePt t="86738" x="3354388" y="5681663"/>
          <p14:tracePt t="86748" x="3367088" y="5668963"/>
          <p14:tracePt t="86768" x="3392488" y="5668963"/>
          <p14:tracePt t="86778" x="3392488" y="5656263"/>
          <p14:tracePt t="86788" x="3405188" y="5656263"/>
          <p14:tracePt t="86794" x="3405188" y="5630863"/>
          <p14:tracePt t="86804" x="3417888" y="5630863"/>
          <p14:tracePt t="86808" x="3417888" y="5619750"/>
          <p14:tracePt t="86844" x="3429000" y="5607050"/>
          <p14:tracePt t="86860" x="3441700" y="5594350"/>
          <p14:tracePt t="86870" x="3441700" y="5581650"/>
          <p14:tracePt t="86884" x="3441700" y="5568950"/>
          <p14:tracePt t="86890" x="3454400" y="5568950"/>
          <p14:tracePt t="86914" x="3454400" y="5543550"/>
          <p14:tracePt t="86934" x="3467100" y="5530850"/>
          <p14:tracePt t="86949" x="3467100" y="5518150"/>
          <p14:tracePt t="86963" x="3479800" y="5494338"/>
          <p14:tracePt t="86986" x="3492500" y="5468938"/>
          <p14:tracePt t="87000" x="3492500" y="5456238"/>
          <p14:tracePt t="87010" x="3492500" y="5418138"/>
          <p14:tracePt t="87016" x="3492500" y="5394325"/>
          <p14:tracePt t="87026" x="3492500" y="5368925"/>
          <p14:tracePt t="87030" x="3492500" y="5343525"/>
          <p14:tracePt t="87039" x="3492500" y="5305425"/>
          <p14:tracePt t="87052" x="3492500" y="5268913"/>
          <p14:tracePt t="87056" x="3492500" y="5230813"/>
          <p14:tracePt t="87066" x="3492500" y="5194300"/>
          <p14:tracePt t="87071" x="3492500" y="5168900"/>
          <p14:tracePt t="87082" x="3492500" y="5118100"/>
          <p14:tracePt t="87092" x="3492500" y="5092700"/>
          <p14:tracePt t="87096" x="3492500" y="5056188"/>
          <p14:tracePt t="87106" x="3492500" y="5018088"/>
          <p14:tracePt t="87113" x="3492500" y="4981575"/>
          <p14:tracePt t="87121" x="3492500" y="4943475"/>
          <p14:tracePt t="87132" x="3492500" y="4930775"/>
          <p14:tracePt t="87168" x="3492500" y="4918075"/>
          <p14:tracePt t="87178" x="3492500" y="4905375"/>
          <p14:tracePt t="87182" x="3492500" y="4892675"/>
          <p14:tracePt t="87192" x="3517900" y="4879975"/>
          <p14:tracePt t="87202" x="3517900" y="4868863"/>
          <p14:tracePt t="87207" x="3541713" y="4843463"/>
          <p14:tracePt t="87218" x="3567113" y="4830763"/>
          <p14:tracePt t="87222" x="3579813" y="4818063"/>
          <p14:tracePt t="87232" x="3617913" y="4792663"/>
          <p14:tracePt t="87242" x="3630613" y="4792663"/>
          <p14:tracePt t="87248" x="3643313" y="4779963"/>
          <p14:tracePt t="87258" x="3667125" y="4756150"/>
          <p14:tracePt t="87263" x="3692525" y="4743450"/>
          <p14:tracePt t="87272" x="3730625" y="4718050"/>
          <p14:tracePt t="87282" x="3779838" y="4679950"/>
          <p14:tracePt t="87287" x="3830638" y="4667250"/>
          <p14:tracePt t="87298" x="3892550" y="4643438"/>
          <p14:tracePt t="87302" x="3930650" y="4618038"/>
          <p14:tracePt t="87312" x="3956050" y="4605338"/>
          <p14:tracePt t="87322" x="3992563" y="4567238"/>
          <p14:tracePt t="87328" x="4017963" y="4554538"/>
          <p14:tracePt t="87338" x="4056063" y="4518025"/>
          <p14:tracePt t="87344" x="4105275" y="4479925"/>
          <p14:tracePt t="87354" x="4130675" y="4443413"/>
          <p14:tracePt t="87364" x="4156075" y="4405313"/>
          <p14:tracePt t="87367" x="4168775" y="4379913"/>
          <p14:tracePt t="87378" x="4181475" y="4367213"/>
          <p14:tracePt t="87384" x="4181475" y="4341813"/>
          <p14:tracePt t="87394" x="4181475" y="4292600"/>
          <p14:tracePt t="87404" x="4181475" y="4254500"/>
          <p14:tracePt t="87410" x="4181475" y="4192588"/>
          <p14:tracePt t="87420" x="4181475" y="4141788"/>
          <p14:tracePt t="87424" x="4181475" y="4054475"/>
          <p14:tracePt t="87434" x="4181475" y="3992563"/>
          <p14:tracePt t="87444" x="4181475" y="3905250"/>
          <p14:tracePt t="87450" x="4181475" y="3829050"/>
          <p14:tracePt t="87460" x="4181475" y="3703638"/>
          <p14:tracePt t="87473" x="4181475" y="3654425"/>
          <p14:tracePt t="87484" x="4181475" y="3590925"/>
          <p14:tracePt t="87489" x="4205288" y="3529013"/>
          <p14:tracePt t="87500" x="4205288" y="3516313"/>
          <p14:tracePt t="87506" x="4217988" y="3454400"/>
          <p14:tracePt t="87514" x="4243388" y="3429000"/>
          <p14:tracePt t="87525" x="4243388" y="3390900"/>
          <p14:tracePt t="87530" x="4256088" y="3390900"/>
          <p14:tracePt t="87546" x="4268788" y="3378200"/>
          <p14:tracePt t="87632" x="4281488" y="3378200"/>
          <p14:tracePt t="87642" x="4305300" y="3378200"/>
          <p14:tracePt t="87652" x="4330700" y="3378200"/>
          <p14:tracePt t="87655" x="4343400" y="3378200"/>
          <p14:tracePt t="87666" x="4381500" y="3378200"/>
          <p14:tracePt t="87672" x="4406900" y="3378200"/>
          <p14:tracePt t="87682" x="4430713" y="3378200"/>
          <p14:tracePt t="87692" x="4456113" y="3378200"/>
          <p14:tracePt t="87706" x="4468813" y="3378200"/>
          <p14:tracePt t="88149" x="4481513" y="3378200"/>
          <p14:tracePt t="88160" x="4430713" y="3341688"/>
          <p14:tracePt t="88166" x="4394200" y="3278188"/>
          <p14:tracePt t="88176" x="4356100" y="3241675"/>
          <p14:tracePt t="88186" x="4294188" y="3178175"/>
          <p14:tracePt t="88190" x="4243388" y="3128963"/>
          <p14:tracePt t="88202" x="4181475" y="3054350"/>
          <p14:tracePt t="88205" x="4130675" y="2965450"/>
          <p14:tracePt t="88216" x="4068763" y="2865438"/>
          <p14:tracePt t="88227" x="4017963" y="2790825"/>
          <p14:tracePt t="88232" x="3930650" y="2665413"/>
          <p14:tracePt t="88241" x="3843338" y="2540000"/>
          <p14:tracePt t="88246" x="3779838" y="2452688"/>
          <p14:tracePt t="88256" x="3730625" y="2378075"/>
          <p14:tracePt t="88266" x="3692525" y="2314575"/>
          <p14:tracePt t="88272" x="3667125" y="2278063"/>
          <p14:tracePt t="88282" x="3630613" y="2201863"/>
          <p14:tracePt t="88286" x="3605213" y="2178050"/>
          <p14:tracePt t="88296" x="3605213" y="2139950"/>
          <p14:tracePt t="88306" x="3579813" y="2089150"/>
          <p14:tracePt t="88312" x="3567113" y="2065338"/>
          <p14:tracePt t="88322" x="3554413" y="2039938"/>
          <p14:tracePt t="88327" x="3554413" y="2027238"/>
          <p14:tracePt t="88336" x="3541713" y="2014538"/>
          <p14:tracePt t="88372" x="3530600" y="1989138"/>
          <p14:tracePt t="88388" x="3530600" y="1978025"/>
          <p14:tracePt t="88398" x="3517900" y="1965325"/>
          <p14:tracePt t="88402" x="3517900" y="1952625"/>
          <p14:tracePt t="88412" x="3517900" y="1939925"/>
          <p14:tracePt t="88421" x="3517900" y="1914525"/>
          <p14:tracePt t="88428" x="3505200" y="1901825"/>
          <p14:tracePt t="88442" x="3505200" y="1889125"/>
          <p14:tracePt t="88452" x="3505200" y="1876425"/>
          <p14:tracePt t="88498" x="3505200" y="1852613"/>
          <p14:tracePt t="88756" x="3505200" y="1865313"/>
          <p14:tracePt t="88776" x="3505200" y="1876425"/>
          <p14:tracePt t="89088" x="3505200" y="1901825"/>
          <p14:tracePt t="89094" x="3505200" y="1914525"/>
          <p14:tracePt t="89114" x="3505200" y="1927225"/>
          <p14:tracePt t="89127" x="3505200" y="1939925"/>
          <p14:tracePt t="89133" x="3505200" y="1952625"/>
          <p14:tracePt t="89190" x="3505200" y="1965325"/>
          <p14:tracePt t="89224" x="3505200" y="1978025"/>
          <p14:tracePt t="89240" x="3505200" y="1989138"/>
          <p14:tracePt t="89260" x="3505200" y="2014538"/>
          <p14:tracePt t="89266" x="3505200" y="2039938"/>
          <p14:tracePt t="89276" x="3505200" y="2078038"/>
          <p14:tracePt t="89280" x="3505200" y="2127250"/>
          <p14:tracePt t="89290" x="3505200" y="2178050"/>
          <p14:tracePt t="89300" x="3505200" y="2239963"/>
          <p14:tracePt t="89306" x="3505200" y="2303463"/>
          <p14:tracePt t="89316" x="3505200" y="2390775"/>
          <p14:tracePt t="89319" x="3505200" y="2452688"/>
          <p14:tracePt t="89330" x="3505200" y="2540000"/>
          <p14:tracePt t="89340" x="3505200" y="2640013"/>
          <p14:tracePt t="89346" x="3505200" y="2728913"/>
          <p14:tracePt t="89356" x="3505200" y="2828925"/>
          <p14:tracePt t="89360" x="3505200" y="2928938"/>
          <p14:tracePt t="89370" x="3505200" y="3028950"/>
          <p14:tracePt t="89379" x="3530600" y="3128963"/>
          <p14:tracePt t="89386" x="3541713" y="3216275"/>
          <p14:tracePt t="89396" x="3567113" y="3316288"/>
          <p14:tracePt t="89402" x="3567113" y="3403600"/>
          <p14:tracePt t="89412" x="3579813" y="3490913"/>
          <p14:tracePt t="89422" x="3605213" y="3590925"/>
          <p14:tracePt t="89426" x="3605213" y="3667125"/>
          <p14:tracePt t="89436" x="3617913" y="3716338"/>
          <p14:tracePt t="89442" x="3617913" y="3767138"/>
          <p14:tracePt t="89452" x="3630613" y="3803650"/>
          <p14:tracePt t="89462" x="3643313" y="3841750"/>
          <p14:tracePt t="89466" x="3667125" y="3905250"/>
          <p14:tracePt t="89475" x="3667125" y="3929063"/>
          <p14:tracePt t="89482" x="3667125" y="3967163"/>
          <p14:tracePt t="89493" x="3667125" y="3992563"/>
          <p14:tracePt t="89501" x="3679825" y="4029075"/>
          <p14:tracePt t="89509" x="3679825" y="4041775"/>
          <p14:tracePt t="89518" x="3679825" y="4079875"/>
          <p14:tracePt t="89521" x="3679825" y="4105275"/>
          <p14:tracePt t="89532" x="3679825" y="4117975"/>
          <p14:tracePt t="89542" x="3679825" y="4141788"/>
          <p14:tracePt t="89548" x="3679825" y="4154488"/>
          <p14:tracePt t="89558" x="3679825" y="4167188"/>
          <p14:tracePt t="89562" x="3679825" y="4179888"/>
          <p14:tracePt t="89572" x="3679825" y="4192588"/>
          <p14:tracePt t="89608" x="3679825" y="4217988"/>
          <p14:tracePt t="89946" x="3692525" y="4192588"/>
          <p14:tracePt t="89962" x="3692525" y="4179888"/>
          <p14:tracePt t="89972" x="3692525" y="4154488"/>
          <p14:tracePt t="89976" x="3705225" y="4129088"/>
          <p14:tracePt t="89986" x="3717925" y="4117975"/>
          <p14:tracePt t="89996" x="3730625" y="4092575"/>
          <p14:tracePt t="90002" x="3730625" y="4067175"/>
          <p14:tracePt t="90012" x="3743325" y="4041775"/>
          <p14:tracePt t="90016" x="3756025" y="4029075"/>
          <p14:tracePt t="90036" x="3779838" y="4005263"/>
          <p14:tracePt t="90052" x="3779838" y="3979863"/>
          <p14:tracePt t="90055" x="3792538" y="3967163"/>
          <p14:tracePt t="90068" x="3792538" y="3954463"/>
          <p14:tracePt t="90102" x="3792538" y="3941763"/>
          <p14:tracePt t="90127" x="3792538" y="3929063"/>
          <p14:tracePt t="90148" x="3805238" y="3929063"/>
          <p14:tracePt t="90184" x="3805238" y="3916363"/>
          <p14:tracePt t="90238" x="3805238" y="3905250"/>
          <p14:tracePt t="90314" x="3805238" y="3892550"/>
          <p14:tracePt t="90344" x="3805238" y="3879850"/>
          <p14:tracePt t="90360" x="3805238" y="3867150"/>
          <p14:tracePt t="90364" x="3805238" y="3854450"/>
          <p14:tracePt t="90374" x="3805238" y="3841750"/>
          <p14:tracePt t="90400" x="3805238" y="3829050"/>
          <p14:tracePt t="90419" x="3805238" y="3816350"/>
          <p14:tracePt t="90648" x="3805238" y="3803650"/>
          <p14:tracePt t="90698" x="3779838" y="3792538"/>
          <p14:tracePt t="90738" x="3767138" y="3792538"/>
          <p14:tracePt t="90748" x="3756025" y="3779838"/>
          <p14:tracePt t="90762" x="3756025" y="3754438"/>
          <p14:tracePt t="90778" x="3743325" y="3754438"/>
          <p14:tracePt t="90788" x="3743325" y="3741738"/>
          <p14:tracePt t="90818" x="3730625" y="3741738"/>
          <p14:tracePt t="90848" x="3730625" y="3729038"/>
          <p14:tracePt t="90920" x="3717925" y="3729038"/>
          <p14:tracePt t="90944" x="3705225" y="3716338"/>
          <p14:tracePt t="90985" x="3705225" y="3703638"/>
          <p14:tracePt t="90996" x="3705225" y="3692525"/>
          <p14:tracePt t="91016" x="3705225" y="3679825"/>
          <p14:tracePt t="91026" x="3692525" y="3679825"/>
          <p14:tracePt t="91036" x="3679825" y="3667125"/>
          <p14:tracePt t="91040" x="3667125" y="3667125"/>
          <p14:tracePt t="91060" x="3654425" y="3667125"/>
          <p14:tracePt t="91070" x="3654425" y="3654425"/>
          <p14:tracePt t="91106" x="3630613" y="3654425"/>
          <p14:tracePt t="91122" x="3617913" y="3641725"/>
          <p14:tracePt t="91156" x="3605213" y="3641725"/>
          <p14:tracePt t="91162" x="3592513" y="3641725"/>
          <p14:tracePt t="91176" x="3579813" y="3641725"/>
          <p14:tracePt t="91186" x="3567113" y="3641725"/>
          <p14:tracePt t="91202" x="3541713" y="3641725"/>
          <p14:tracePt t="91212" x="3530600" y="3641725"/>
          <p14:tracePt t="91216" x="3517900" y="3641725"/>
          <p14:tracePt t="91238" x="3492500" y="3641725"/>
          <p14:tracePt t="91278" x="3479800" y="3641725"/>
          <p14:tracePt t="91288" x="3467100" y="3641725"/>
          <p14:tracePt t="91954" x="3479800" y="3641725"/>
          <p14:tracePt t="91959" x="3530600" y="3667125"/>
          <p14:tracePt t="91968" x="3567113" y="3692525"/>
          <p14:tracePt t="91978" x="3617913" y="3716338"/>
          <p14:tracePt t="91984" x="3630613" y="3729038"/>
          <p14:tracePt t="91994" x="3667125" y="3754438"/>
          <p14:tracePt t="92008" x="3705225" y="3779838"/>
          <p14:tracePt t="92017" x="3717925" y="3792538"/>
          <p14:tracePt t="92025" x="3743325" y="3803650"/>
          <p14:tracePt t="92034" x="3756025" y="3816350"/>
          <p14:tracePt t="92040" x="3767138" y="3829050"/>
          <p14:tracePt t="92050" x="3779838" y="3829050"/>
          <p14:tracePt t="92060" x="3792538" y="3829050"/>
          <p14:tracePt t="92063" x="3805238" y="3829050"/>
          <p14:tracePt t="92077" x="3817938" y="3829050"/>
          <p14:tracePt t="92081" x="3830638" y="3841750"/>
          <p14:tracePt t="92110" x="3843338" y="3841750"/>
          <p14:tracePt t="92286" x="3856038" y="3841750"/>
          <p14:tracePt t="92312" x="3867150" y="3841750"/>
          <p14:tracePt t="92392" x="3867150" y="3854450"/>
          <p14:tracePt t="92474" x="3879850" y="3854450"/>
          <p14:tracePt t="92518" x="3879850" y="3867150"/>
          <p14:tracePt t="92534" x="3892550" y="3867150"/>
          <p14:tracePt t="92548" x="3905250" y="3879850"/>
          <p14:tracePt t="92583" x="3917950" y="3879850"/>
          <p14:tracePt t="94424" x="3930650" y="3867150"/>
          <p14:tracePt t="100952" x="3930650" y="3879850"/>
          <p14:tracePt t="101032" x="3917950" y="3879850"/>
          <p14:tracePt t="101082" x="3930650" y="3867150"/>
          <p14:tracePt t="101092" x="3943350" y="3867150"/>
          <p14:tracePt t="101098" x="3968750" y="3841750"/>
          <p14:tracePt t="101107" x="4017963" y="3792538"/>
          <p14:tracePt t="101118" x="4068763" y="3754438"/>
          <p14:tracePt t="101121" x="4117975" y="3679825"/>
          <p14:tracePt t="101133" x="4181475" y="3603625"/>
          <p14:tracePt t="101137" x="4256088" y="3516313"/>
          <p14:tracePt t="101148" x="4318000" y="3429000"/>
          <p14:tracePt t="101158" x="4394200" y="3354388"/>
          <p14:tracePt t="101165" x="4443413" y="3290888"/>
          <p14:tracePt t="101173" x="4494213" y="3241675"/>
          <p14:tracePt t="101178" x="4530725" y="3190875"/>
          <p14:tracePt t="101188" x="4568825" y="3141663"/>
          <p14:tracePt t="101199" x="4619625" y="3103563"/>
          <p14:tracePt t="101204" x="4630738" y="3065463"/>
          <p14:tracePt t="101215" x="4643438" y="3065463"/>
          <p14:tracePt t="101218" x="4656138" y="3041650"/>
          <p14:tracePt t="101228" x="4668838" y="3041650"/>
          <p14:tracePt t="101238" x="4668838" y="3028950"/>
          <p14:tracePt t="101264" x="4668838" y="3016250"/>
          <p14:tracePt t="101314" x="4681538" y="3016250"/>
          <p14:tracePt t="101334" x="4694238" y="3016250"/>
          <p14:tracePt t="101354" x="4706938" y="3016250"/>
          <p14:tracePt t="101374" x="4719638" y="3003550"/>
          <p14:tracePt t="101380" x="4732338" y="2990850"/>
          <p14:tracePt t="101395" x="4732338" y="2978150"/>
          <p14:tracePt t="101406" x="4732338" y="2952750"/>
          <p14:tracePt t="101410" x="4768850" y="2916238"/>
          <p14:tracePt t="101420" x="4794250" y="2852738"/>
          <p14:tracePt t="101426" x="4806950" y="2803525"/>
          <p14:tracePt t="101436" x="4806950" y="2740025"/>
          <p14:tracePt t="101446" x="4819650" y="2716213"/>
          <p14:tracePt t="101449" x="4832350" y="2665413"/>
          <p14:tracePt t="101460" x="4856163" y="2590800"/>
          <p14:tracePt t="101466" x="4868863" y="2552700"/>
          <p14:tracePt t="101476" x="4894263" y="2490788"/>
          <p14:tracePt t="101486" x="4894263" y="2427288"/>
          <p14:tracePt t="101492" x="4919663" y="2378075"/>
          <p14:tracePt t="101502" x="4932363" y="2339975"/>
          <p14:tracePt t="101506" x="4945063" y="2303463"/>
          <p14:tracePt t="101516" x="4956175" y="2278063"/>
          <p14:tracePt t="101526" x="4968875" y="2265363"/>
          <p14:tracePt t="101532" x="4981575" y="2239963"/>
          <p14:tracePt t="101545" x="4981575" y="2214563"/>
          <p14:tracePt t="101566" x="4981575" y="2201863"/>
          <p14:tracePt t="101572" x="4981575" y="2190750"/>
          <p14:tracePt t="101582" x="4981575" y="2178050"/>
          <p14:tracePt t="101598" x="4981575" y="2152650"/>
          <p14:tracePt t="101612" x="4981575" y="2127250"/>
          <p14:tracePt t="101637" x="4981575" y="2101850"/>
          <p14:tracePt t="101647" x="4981575" y="2078038"/>
          <p14:tracePt t="101662" x="4981575" y="2065338"/>
          <p14:tracePt t="101668" x="4981575" y="2052638"/>
          <p14:tracePt t="101677" x="4981575" y="2039938"/>
          <p14:tracePt t="101688" x="4981575" y="2027238"/>
          <p14:tracePt t="101692" x="4981575" y="2001838"/>
          <p14:tracePt t="101708" x="4968875" y="1978025"/>
          <p14:tracePt t="101718" x="4956175" y="1927225"/>
          <p14:tracePt t="101727" x="4932363" y="1914525"/>
          <p14:tracePt t="101733" x="4932363" y="1889125"/>
          <p14:tracePt t="101742" x="4906963" y="1852613"/>
          <p14:tracePt t="101748" x="4906963" y="1839913"/>
          <p14:tracePt t="101757" x="4894263" y="1814513"/>
          <p14:tracePt t="101768" x="4881563" y="1789113"/>
          <p14:tracePt t="101774" x="4868863" y="1765300"/>
          <p14:tracePt t="101784" x="4856163" y="1752600"/>
          <p14:tracePt t="101788" x="4832350" y="1714500"/>
          <p14:tracePt t="101799" x="4806950" y="1689100"/>
          <p14:tracePt t="101808" x="4781550" y="1676400"/>
          <p14:tracePt t="101814" x="4768850" y="1627188"/>
          <p14:tracePt t="101824" x="4743450" y="1601788"/>
          <p14:tracePt t="101828" x="4719638" y="1576388"/>
          <p14:tracePt t="101838" x="4706938" y="1552575"/>
          <p14:tracePt t="101850" x="4694238" y="1527175"/>
          <p14:tracePt t="101853" x="4668838" y="1514475"/>
          <p14:tracePt t="101864" x="4643438" y="1501775"/>
          <p14:tracePt t="101870" x="4619625" y="1476375"/>
          <p14:tracePt t="101881" x="4606925" y="1476375"/>
          <p14:tracePt t="101890" x="4594225" y="1463675"/>
          <p14:tracePt t="101894" x="4568825" y="1450975"/>
          <p14:tracePt t="101910" x="4556125" y="1450975"/>
          <p14:tracePt t="101934" x="4543425" y="1439863"/>
          <p14:tracePt t="101950" x="4530725" y="1439863"/>
          <p14:tracePt t="101960" x="4518025" y="1439863"/>
          <p14:tracePt t="101969" x="4506913" y="1439863"/>
          <p14:tracePt t="101986" x="4494213" y="1439863"/>
          <p14:tracePt t="102000" x="4481513" y="1439863"/>
          <p14:tracePt t="102016" x="4468813" y="1439863"/>
          <p14:tracePt t="102031" x="4443413" y="1439863"/>
          <p14:tracePt t="102056" x="4430713" y="1439863"/>
          <p14:tracePt t="102072" x="4418013" y="1439863"/>
          <p14:tracePt t="102092" x="4406900" y="1439863"/>
          <p14:tracePt t="102106" x="4394200" y="1439863"/>
          <p14:tracePt t="102112" x="4381500" y="1439863"/>
          <p14:tracePt t="102121" x="4368800" y="1450975"/>
          <p14:tracePt t="102135" x="4356100" y="1463675"/>
          <p14:tracePt t="102146" x="4356100" y="1476375"/>
          <p14:tracePt t="102152" x="4343400" y="1489075"/>
          <p14:tracePt t="102161" x="4330700" y="1514475"/>
          <p14:tracePt t="102172" x="4330700" y="1527175"/>
          <p14:tracePt t="102178" x="4318000" y="1539875"/>
          <p14:tracePt t="102188" x="4305300" y="1563688"/>
          <p14:tracePt t="102192" x="4305300" y="1576388"/>
          <p14:tracePt t="102201" x="4305300" y="1627188"/>
          <p14:tracePt t="102212" x="4294188" y="1639888"/>
          <p14:tracePt t="102218" x="4294188" y="1663700"/>
          <p14:tracePt t="102228" x="4294188" y="1689100"/>
          <p14:tracePt t="102232" x="4294188" y="1714500"/>
          <p14:tracePt t="102241" x="4294188" y="1739900"/>
          <p14:tracePt t="102252" x="4294188" y="1752600"/>
          <p14:tracePt t="102257" x="4294188" y="1776413"/>
          <p14:tracePt t="102268" x="4294188" y="1789113"/>
          <p14:tracePt t="102272" x="4294188" y="1814513"/>
          <p14:tracePt t="102282" x="4294188" y="1827213"/>
          <p14:tracePt t="102292" x="4294188" y="1839913"/>
          <p14:tracePt t="102298" x="4294188" y="1852613"/>
          <p14:tracePt t="102308" x="4294188" y="1865313"/>
          <p14:tracePt t="102311" x="4294188" y="1901825"/>
          <p14:tracePt t="102324" x="4305300" y="1914525"/>
          <p14:tracePt t="102334" x="4318000" y="1914525"/>
          <p14:tracePt t="102337" x="4330700" y="1939925"/>
          <p14:tracePt t="102348" x="4343400" y="1939925"/>
          <p14:tracePt t="102354" x="4381500" y="1965325"/>
          <p14:tracePt t="102364" x="4394200" y="1965325"/>
          <p14:tracePt t="102374" x="4406900" y="1965325"/>
          <p14:tracePt t="102378" x="4430713" y="1965325"/>
          <p14:tracePt t="102388" x="4456113" y="1965325"/>
          <p14:tracePt t="102394" x="4494213" y="1965325"/>
          <p14:tracePt t="102403" x="4518025" y="1965325"/>
          <p14:tracePt t="102414" x="4530725" y="1965325"/>
          <p14:tracePt t="102420" x="4543425" y="1965325"/>
          <p14:tracePt t="102430" x="4568825" y="1965325"/>
          <p14:tracePt t="102434" x="4619625" y="1952625"/>
          <p14:tracePt t="102453" x="4630738" y="1939925"/>
          <p14:tracePt t="102460" x="4643438" y="1927225"/>
          <p14:tracePt t="102470" x="4656138" y="1914525"/>
          <p14:tracePt t="102484" x="4681538" y="1901825"/>
          <p14:tracePt t="102494" x="4681538" y="1889125"/>
          <p14:tracePt t="102499" x="4681538" y="1876425"/>
          <p14:tracePt t="102510" x="4681538" y="1852613"/>
          <p14:tracePt t="102515" x="4681538" y="1827213"/>
          <p14:tracePt t="102524" x="4681538" y="1801813"/>
          <p14:tracePt t="102536" x="4681538" y="1776413"/>
          <p14:tracePt t="102540" x="4681538" y="1752600"/>
          <p14:tracePt t="102550" x="4681538" y="1714500"/>
          <p14:tracePt t="102556" x="4681538" y="1701800"/>
          <p14:tracePt t="102565" x="4681538" y="1676400"/>
          <p14:tracePt t="102575" x="4681538" y="1663700"/>
          <p14:tracePt t="102580" x="4681538" y="1652588"/>
          <p14:tracePt t="102590" x="4681538" y="1639888"/>
          <p14:tracePt t="102597" x="4681538" y="1627188"/>
          <p14:tracePt t="102606" x="4656138" y="1614488"/>
          <p14:tracePt t="102615" x="4643438" y="1601788"/>
          <p14:tracePt t="102620" x="4630738" y="1589088"/>
          <p14:tracePt t="102630" x="4594225" y="1576388"/>
          <p14:tracePt t="102636" x="4581525" y="1576388"/>
          <p14:tracePt t="102646" x="4543425" y="1576388"/>
          <p14:tracePt t="102656" x="4506913" y="1576388"/>
          <p14:tracePt t="102662" x="4468813" y="1563688"/>
          <p14:tracePt t="102671" x="4406900" y="1563688"/>
          <p14:tracePt t="102675" x="4356100" y="1563688"/>
          <p14:tracePt t="102686" x="4318000" y="1563688"/>
          <p14:tracePt t="102697" x="4294188" y="1563688"/>
          <p14:tracePt t="102702" x="4268788" y="1563688"/>
          <p14:tracePt t="102712" x="4217988" y="1563688"/>
          <p14:tracePt t="102726" x="4192588" y="1563688"/>
          <p14:tracePt t="102741" x="4181475" y="1563688"/>
          <p14:tracePt t="102752" x="4168775" y="1563688"/>
          <p14:tracePt t="102758" x="4156075" y="1563688"/>
          <p14:tracePt t="102768" x="4143375" y="1576388"/>
          <p14:tracePt t="102788" x="4143375" y="1589088"/>
          <p14:tracePt t="102792" x="4143375" y="1601788"/>
          <p14:tracePt t="102802" x="4117975" y="1627188"/>
          <p14:tracePt t="102807" x="4117975" y="1652588"/>
          <p14:tracePt t="102817" x="4117975" y="1676400"/>
          <p14:tracePt t="102828" x="4117975" y="1727200"/>
          <p14:tracePt t="102832" x="4117975" y="1739900"/>
          <p14:tracePt t="102842" x="4117975" y="1776413"/>
          <p14:tracePt t="102848" x="4117975" y="1789113"/>
          <p14:tracePt t="102857" x="4117975" y="1814513"/>
          <p14:tracePt t="102868" x="4117975" y="1839913"/>
          <p14:tracePt t="102871" x="4117975" y="1852613"/>
          <p14:tracePt t="102882" x="4117975" y="1876425"/>
          <p14:tracePt t="102888" x="4130675" y="1901825"/>
          <p14:tracePt t="102898" x="4143375" y="1914525"/>
          <p14:tracePt t="102908" x="4156075" y="1939925"/>
          <p14:tracePt t="102915" x="4168775" y="1939925"/>
          <p14:tracePt t="102924" x="4181475" y="1965325"/>
          <p14:tracePt t="102928" x="4217988" y="1978025"/>
          <p14:tracePt t="102938" x="4243388" y="1989138"/>
          <p14:tracePt t="102948" x="4256088" y="1989138"/>
          <p14:tracePt t="102954" x="4294188" y="1989138"/>
          <p14:tracePt t="102965" x="4318000" y="1989138"/>
          <p14:tracePt t="102968" x="4368800" y="1989138"/>
          <p14:tracePt t="102977" x="4394200" y="1989138"/>
          <p14:tracePt t="102988" x="4456113" y="1989138"/>
          <p14:tracePt t="102993" x="4494213" y="1989138"/>
          <p14:tracePt t="103004" x="4543425" y="1989138"/>
          <p14:tracePt t="103010" x="4581525" y="1965325"/>
          <p14:tracePt t="103020" x="4606925" y="1939925"/>
          <p14:tracePt t="103030" x="4630738" y="1914525"/>
          <p14:tracePt t="103033" x="4656138" y="1889125"/>
          <p14:tracePt t="103044" x="4694238" y="1827213"/>
          <p14:tracePt t="103050" x="4706938" y="1801813"/>
          <p14:tracePt t="103060" x="4719638" y="1765300"/>
          <p14:tracePt t="103070" x="4719638" y="1739900"/>
          <p14:tracePt t="103073" x="4719638" y="1714500"/>
          <p14:tracePt t="103086" x="4719638" y="1663700"/>
          <p14:tracePt t="103090" x="4719638" y="1627188"/>
          <p14:tracePt t="103100" x="4719638" y="1601788"/>
          <p14:tracePt t="103109" x="4719638" y="1576388"/>
          <p14:tracePt t="103116" x="4719638" y="1552575"/>
          <p14:tracePt t="103130" x="4719638" y="1527175"/>
          <p14:tracePt t="103150" x="4719638" y="1514475"/>
          <p14:tracePt t="103170" x="4706938" y="1501775"/>
          <p14:tracePt t="103190" x="4694238" y="1489075"/>
          <p14:tracePt t="103206" x="4681538" y="1489075"/>
          <p14:tracePt t="103210" x="4668838" y="1489075"/>
          <p14:tracePt t="103222" x="4643438" y="1489075"/>
          <p14:tracePt t="103231" x="4630738" y="1489075"/>
          <p14:tracePt t="103236" x="4619625" y="1489075"/>
          <p14:tracePt t="103246" x="4594225" y="1501775"/>
          <p14:tracePt t="103252" x="4556125" y="1514475"/>
          <p14:tracePt t="103262" x="4543425" y="1527175"/>
          <p14:tracePt t="103272" x="4518025" y="1539875"/>
          <p14:tracePt t="103276" x="4506913" y="1552575"/>
          <p14:tracePt t="103286" x="4468813" y="1576388"/>
          <p14:tracePt t="103292" x="4430713" y="1601788"/>
          <p14:tracePt t="103302" x="4406900" y="1627188"/>
          <p14:tracePt t="103313" x="4381500" y="1639888"/>
          <p14:tracePt t="103316" x="4343400" y="1676400"/>
          <p14:tracePt t="103325" x="4330700" y="1714500"/>
          <p14:tracePt t="103332" x="4305300" y="1752600"/>
          <p14:tracePt t="103341" x="4294188" y="1776413"/>
          <p14:tracePt t="103352" x="4281488" y="1801813"/>
          <p14:tracePt t="103357" x="4268788" y="1827213"/>
          <p14:tracePt t="103368" x="4256088" y="1865313"/>
          <p14:tracePt t="103372" x="4256088" y="1876425"/>
          <p14:tracePt t="103382" x="4256088" y="1901825"/>
          <p14:tracePt t="103391" x="4256088" y="1927225"/>
          <p14:tracePt t="103398" x="4256088" y="1939925"/>
          <p14:tracePt t="103408" x="4256088" y="1952625"/>
          <p14:tracePt t="103413" x="4256088" y="1978025"/>
          <p14:tracePt t="103422" x="4256088" y="1989138"/>
          <p14:tracePt t="103434" x="4256088" y="2014538"/>
          <p14:tracePt t="103448" x="4256088" y="2039938"/>
          <p14:tracePt t="103454" x="4268788" y="2039938"/>
          <p14:tracePt t="103473" x="4294188" y="2052638"/>
          <p14:tracePt t="103477" x="4294188" y="2065338"/>
          <p14:tracePt t="103494" x="4330700" y="2065338"/>
          <p14:tracePt t="103504" x="4356100" y="2065338"/>
          <p14:tracePt t="103514" x="4368800" y="2065338"/>
          <p14:tracePt t="103518" x="4394200" y="2065338"/>
          <p14:tracePt t="103528" x="4406900" y="2065338"/>
          <p14:tracePt t="103533" x="4430713" y="2065338"/>
          <p14:tracePt t="103543" x="4456113" y="2039938"/>
          <p14:tracePt t="103553" x="4481513" y="2027238"/>
          <p14:tracePt t="103560" x="4506913" y="2014538"/>
          <p14:tracePt t="103570" x="4543425" y="2001838"/>
          <p14:tracePt t="103574" x="4543425" y="1989138"/>
          <p14:tracePt t="103583" x="4568825" y="1965325"/>
          <p14:tracePt t="103594" x="4581525" y="1952625"/>
          <p14:tracePt t="103599" x="4594225" y="1952625"/>
          <p14:tracePt t="103609" x="4594225" y="1939925"/>
          <p14:tracePt t="103614" x="4594225" y="1927225"/>
          <p14:tracePt t="103660" x="4594225" y="1901825"/>
          <p14:tracePt t="103696" x="4594225" y="1889125"/>
          <p14:tracePt t="103750" x="4594225" y="1876425"/>
          <p14:tracePt t="104495" x="4594225" y="1865313"/>
          <p14:tracePt t="104508" x="4581525" y="1865313"/>
          <p14:tracePt t="104531" x="4568825" y="1865313"/>
          <p14:tracePt t="104562" x="4556125" y="1876425"/>
          <p14:tracePt t="104624" x="4543425" y="1889125"/>
          <p14:tracePt t="104644" x="4530725" y="1889125"/>
          <p14:tracePt t="104733" x="4518025" y="1889125"/>
          <p14:tracePt t="105784" x="4518025" y="1901825"/>
          <p14:tracePt t="106440" x="4518025" y="1927225"/>
          <p14:tracePt t="106444" x="4494213" y="1978025"/>
          <p14:tracePt t="106454" x="4481513" y="2014538"/>
          <p14:tracePt t="106460" x="4456113" y="2052638"/>
          <p14:tracePt t="106469" x="4456113" y="2127250"/>
          <p14:tracePt t="106479" x="4418013" y="2178050"/>
          <p14:tracePt t="106484" x="4381500" y="2239963"/>
          <p14:tracePt t="106494" x="4330700" y="2314575"/>
          <p14:tracePt t="106500" x="4281488" y="2414588"/>
          <p14:tracePt t="106511" x="4230688" y="2490788"/>
          <p14:tracePt t="106520" x="4192588" y="2590800"/>
          <p14:tracePt t="106524" x="4168775" y="2652713"/>
          <p14:tracePt t="106534" x="4117975" y="2752725"/>
          <p14:tracePt t="106540" x="4081463" y="2852738"/>
          <p14:tracePt t="106550" x="4068763" y="2903538"/>
          <p14:tracePt t="106560" x="4030663" y="2965450"/>
          <p14:tracePt t="106564" x="3992563" y="3054350"/>
          <p14:tracePt t="106574" x="3968750" y="3090863"/>
          <p14:tracePt t="106580" x="3956050" y="3128963"/>
          <p14:tracePt t="106590" x="3943350" y="3178175"/>
          <p14:tracePt t="106600" x="3930650" y="3203575"/>
          <p14:tracePt t="106605" x="3917950" y="3228975"/>
          <p14:tracePt t="106615" x="3905250" y="3254375"/>
          <p14:tracePt t="106620" x="3879850" y="3303588"/>
          <p14:tracePt t="106630" x="3879850" y="3341688"/>
          <p14:tracePt t="106639" x="3867150" y="3378200"/>
          <p14:tracePt t="106646" x="3856038" y="3429000"/>
          <p14:tracePt t="106656" x="3843338" y="3490913"/>
          <p14:tracePt t="106660" x="3843338" y="3529013"/>
          <p14:tracePt t="106670" x="3843338" y="3567113"/>
          <p14:tracePt t="106681" x="3817938" y="3616325"/>
          <p14:tracePt t="106685" x="3805238" y="3679825"/>
          <p14:tracePt t="106696" x="3779838" y="3729038"/>
          <p14:tracePt t="106701" x="3779838" y="3754438"/>
          <p14:tracePt t="106712" x="3779838" y="3803650"/>
          <p14:tracePt t="106721" x="3779838" y="3829050"/>
          <p14:tracePt t="106726" x="3779838" y="3841750"/>
          <p14:tracePt t="106736" x="3779838" y="3854450"/>
          <p14:tracePt t="106742" x="3779838" y="3879850"/>
          <p14:tracePt t="106752" x="3779838" y="3905250"/>
          <p14:tracePt t="106766" x="3779838" y="3929063"/>
          <p14:tracePt t="106822" x="3779838" y="3941763"/>
          <p14:tracePt t="106848" x="3792538" y="3929063"/>
          <p14:tracePt t="106852" x="3792538" y="3905250"/>
          <p14:tracePt t="106862" x="3805238" y="3829050"/>
          <p14:tracePt t="106868" x="3805238" y="3767138"/>
          <p14:tracePt t="106878" x="3805238" y="3679825"/>
          <p14:tracePt t="106887" x="3805238" y="3616325"/>
          <p14:tracePt t="106894" x="3792538" y="3529013"/>
          <p14:tracePt t="106902" x="3756025" y="3467100"/>
          <p14:tracePt t="106908" x="3717925" y="3390900"/>
          <p14:tracePt t="106918" x="3705225" y="3367088"/>
          <p14:tracePt t="106928" x="3679825" y="3328988"/>
          <p14:tracePt t="106934" x="3643313" y="3278188"/>
          <p14:tracePt t="106944" x="3630613" y="3267075"/>
          <p14:tracePt t="106947" x="3605213" y="3241675"/>
          <p14:tracePt t="106961" x="3579813" y="3216275"/>
          <p14:tracePt t="106968" x="3554413" y="3216275"/>
          <p14:tracePt t="106973" x="3517900" y="3216275"/>
          <p14:tracePt t="106983" x="3479800" y="3216275"/>
          <p14:tracePt t="106988" x="3429000" y="3216275"/>
          <p14:tracePt t="106998" x="3354388" y="3216275"/>
          <p14:tracePt t="107007" x="3305175" y="3216275"/>
          <p14:tracePt t="107014" x="3216275" y="3241675"/>
          <p14:tracePt t="107024" x="3154363" y="3278188"/>
          <p14:tracePt t="107028" x="3103563" y="3316288"/>
          <p14:tracePt t="107037" x="3041650" y="3341688"/>
          <p14:tracePt t="107047" x="3016250" y="3378200"/>
          <p14:tracePt t="107054" x="2979738" y="3403600"/>
          <p14:tracePt t="107064" x="2941638" y="3454400"/>
          <p14:tracePt t="107070" x="2928938" y="3467100"/>
          <p14:tracePt t="107080" x="2916238" y="3490913"/>
          <p14:tracePt t="107089" x="2916238" y="3554413"/>
          <p14:tracePt t="107094" x="2903538" y="3616325"/>
          <p14:tracePt t="107103" x="2903538" y="3679825"/>
          <p14:tracePt t="107110" x="2903538" y="3716338"/>
          <p14:tracePt t="107120" x="2903538" y="3779838"/>
          <p14:tracePt t="107130" x="2903538" y="3879850"/>
          <p14:tracePt t="107135" x="2941638" y="3992563"/>
          <p14:tracePt t="107146" x="2979738" y="4067175"/>
          <p14:tracePt t="107150" x="3016250" y="4154488"/>
          <p14:tracePt t="107161" x="3067050" y="4217988"/>
          <p14:tracePt t="107170" x="3116263" y="4267200"/>
          <p14:tracePt t="107175" x="3141663" y="4318000"/>
          <p14:tracePt t="107186" x="3192463" y="4341813"/>
          <p14:tracePt t="107190" x="3254375" y="4367213"/>
          <p14:tracePt t="107200" x="3317875" y="4367213"/>
          <p14:tracePt t="107211" x="3379788" y="4367213"/>
          <p14:tracePt t="107215" x="3441700" y="4367213"/>
          <p14:tracePt t="107226" x="3530600" y="4354513"/>
          <p14:tracePt t="107230" x="3654425" y="4279900"/>
          <p14:tracePt t="107240" x="3730625" y="4179888"/>
          <p14:tracePt t="107251" x="3792538" y="4105275"/>
          <p14:tracePt t="107256" x="3817938" y="4005263"/>
          <p14:tracePt t="107265" x="3830638" y="3916363"/>
          <p14:tracePt t="107271" x="3830638" y="3854450"/>
          <p14:tracePt t="107282" x="3830638" y="3803650"/>
          <p14:tracePt t="107293" x="3830638" y="3729038"/>
          <p14:tracePt t="107296" x="3805238" y="3692525"/>
          <p14:tracePt t="107306" x="3792538" y="3654425"/>
          <p14:tracePt t="107312" x="3779838" y="3654425"/>
          <p14:tracePt t="107322" x="3779838" y="3641725"/>
          <p14:tracePt t="107332" x="3767138" y="3641725"/>
          <p14:tracePt t="107352" x="3756025" y="3641725"/>
          <p14:tracePt t="107372" x="3730625" y="3641725"/>
          <p14:tracePt t="107377" x="3705225" y="3641725"/>
          <p14:tracePt t="107385" x="3679825" y="3641725"/>
          <p14:tracePt t="107392" x="3630613" y="3667125"/>
          <p14:tracePt t="107402" x="3605213" y="3716338"/>
          <p14:tracePt t="107411" x="3567113" y="3754438"/>
          <p14:tracePt t="107418" x="3554413" y="3779838"/>
          <p14:tracePt t="107428" x="3541713" y="3829050"/>
          <p14:tracePt t="107432" x="3517900" y="3879850"/>
          <p14:tracePt t="107442" x="3505200" y="3905250"/>
          <p14:tracePt t="107452" x="3505200" y="3941763"/>
          <p14:tracePt t="107458" x="3505200" y="3954463"/>
          <p14:tracePt t="107468" x="3505200" y="3979863"/>
          <p14:tracePt t="107472" x="3505200" y="4005263"/>
          <p14:tracePt t="107494" x="3505200" y="4029075"/>
          <p14:tracePt t="107508" x="3505200" y="4041775"/>
          <p14:tracePt t="107604" x="3505200" y="4054475"/>
          <p14:tracePt t="118968" x="3530600" y="4079875"/>
          <p14:tracePt t="118978" x="3617913" y="4117975"/>
          <p14:tracePt t="118988" x="3717925" y="4167188"/>
          <p14:tracePt t="118991" x="3830638" y="4241800"/>
          <p14:tracePt t="119001" x="3943350" y="4279900"/>
          <p14:tracePt t="119008" x="4043363" y="4330700"/>
          <p14:tracePt t="119018" x="4181475" y="4392613"/>
          <p14:tracePt t="119028" x="4343400" y="4454525"/>
          <p14:tracePt t="119034" x="4506913" y="4505325"/>
          <p14:tracePt t="119044" x="4681538" y="4543425"/>
          <p14:tracePt t="119048" x="4894263" y="4592638"/>
          <p14:tracePt t="119058" x="5045075" y="4656138"/>
          <p14:tracePt t="119068" x="5207000" y="4705350"/>
          <p14:tracePt t="119073" x="5319713" y="4756150"/>
          <p14:tracePt t="119084" x="5432425" y="4779963"/>
          <p14:tracePt t="119088" x="5470525" y="4792663"/>
          <p14:tracePt t="119099" x="5519738" y="4818063"/>
          <p14:tracePt t="119108" x="5545138" y="4818063"/>
          <p14:tracePt t="119114" x="5557838" y="4818063"/>
          <p14:tracePt t="119123" x="5583238" y="4818063"/>
          <p14:tracePt t="119138" x="5595938" y="4818063"/>
          <p14:tracePt t="119220" x="5545138" y="4818063"/>
          <p14:tracePt t="119230" x="5519738" y="4792663"/>
          <p14:tracePt t="119234" x="5495925" y="4756150"/>
          <p14:tracePt t="119246" x="5457825" y="4730750"/>
          <p14:tracePt t="119250" x="5419725" y="4692650"/>
          <p14:tracePt t="119260" x="5394325" y="4667250"/>
          <p14:tracePt t="119269" x="5319713" y="4630738"/>
          <p14:tracePt t="119276" x="5281613" y="4605338"/>
          <p14:tracePt t="119286" x="5232400" y="4543425"/>
          <p14:tracePt t="119290" x="5181600" y="4505325"/>
          <p14:tracePt t="119300" x="5094288" y="4443413"/>
          <p14:tracePt t="119310" x="5045075" y="4392613"/>
          <p14:tracePt t="119316" x="4968875" y="4354513"/>
          <p14:tracePt t="119325" x="4906963" y="4318000"/>
          <p14:tracePt t="119329" x="4843463" y="4279900"/>
          <p14:tracePt t="119340" x="4806950" y="4254500"/>
          <p14:tracePt t="119349" x="4756150" y="4230688"/>
          <p14:tracePt t="119356" x="4732338" y="4217988"/>
          <p14:tracePt t="119366" x="4694238" y="4192588"/>
          <p14:tracePt t="119369" x="4668838" y="4192588"/>
          <p14:tracePt t="119380" x="4630738" y="4179888"/>
          <p14:tracePt t="119389" x="4581525" y="4154488"/>
          <p14:tracePt t="119395" x="4456113" y="4129088"/>
          <p14:tracePt t="119405" x="4343400" y="4117975"/>
          <p14:tracePt t="119412" x="4168775" y="4079875"/>
          <p14:tracePt t="119422" x="4017963" y="4041775"/>
          <p14:tracePt t="119432" x="3879850" y="4041775"/>
          <p14:tracePt t="119435" x="3767138" y="4041775"/>
          <p14:tracePt t="119445" x="3630613" y="4041775"/>
          <p14:tracePt t="119452" x="3530600" y="4041775"/>
          <p14:tracePt t="119462" x="3417888" y="4041775"/>
          <p14:tracePt t="119472" x="3305175" y="4041775"/>
          <p14:tracePt t="119476" x="3179763" y="4041775"/>
          <p14:tracePt t="119488" x="3054350" y="4041775"/>
          <p14:tracePt t="119492" x="2967038" y="4041775"/>
          <p14:tracePt t="119502" x="2879725" y="4041775"/>
          <p14:tracePt t="119512" x="2854325" y="4067175"/>
          <p14:tracePt t="119518" x="2816225" y="4079875"/>
          <p14:tracePt t="119528" x="2790825" y="4079875"/>
          <p14:tracePt t="119532" x="2778125" y="4092575"/>
          <p14:tracePt t="119542" x="2754313" y="4117975"/>
          <p14:tracePt t="119552" x="2728913" y="4141788"/>
          <p14:tracePt t="119557" x="2703513" y="4179888"/>
          <p14:tracePt t="119568" x="2690813" y="4179888"/>
          <p14:tracePt t="119578" x="2678113" y="4192588"/>
          <p14:tracePt t="119592" x="2667000" y="4205288"/>
          <p14:tracePt t="119628" x="2667000" y="4217988"/>
          <p14:tracePt t="119644" x="2667000" y="4230688"/>
          <p14:tracePt t="119658" x="2667000" y="4241800"/>
          <p14:tracePt t="119674" x="2667000" y="4254500"/>
          <p14:tracePt t="119704" x="2667000" y="4267200"/>
          <p14:tracePt t="119714" x="2667000" y="4279900"/>
          <p14:tracePt t="119754" x="2690813" y="4292600"/>
          <p14:tracePt t="119760" x="2703513" y="4292600"/>
          <p14:tracePt t="119769" x="2716213" y="4292600"/>
          <p14:tracePt t="119780" x="2728913" y="4292600"/>
          <p14:tracePt t="119784" x="2754313" y="4292600"/>
          <p14:tracePt t="119794" x="2767013" y="4292600"/>
          <p14:tracePt t="119800" x="2790825" y="4292600"/>
          <p14:tracePt t="119809" x="2816225" y="4292600"/>
          <p14:tracePt t="119820" x="2841625" y="4292600"/>
          <p14:tracePt t="119823" x="2879725" y="4292600"/>
          <p14:tracePt t="119833" x="2928938" y="4292600"/>
          <p14:tracePt t="119840" x="2967038" y="4292600"/>
          <p14:tracePt t="119850" x="3003550" y="4292600"/>
          <p14:tracePt t="119859" x="3054350" y="4292600"/>
          <p14:tracePt t="119866" x="3116263" y="4292600"/>
          <p14:tracePt t="119876" x="3167063" y="4292600"/>
          <p14:tracePt t="119881" x="3241675" y="4292600"/>
          <p14:tracePt t="119890" x="3292475" y="4292600"/>
          <p14:tracePt t="119900" x="3354388" y="4292600"/>
          <p14:tracePt t="119906" x="3417888" y="4292600"/>
          <p14:tracePt t="119916" x="3467100" y="4292600"/>
          <p14:tracePt t="119920" x="3541713" y="4292600"/>
          <p14:tracePt t="119931" x="3579813" y="4292600"/>
          <p14:tracePt t="119940" x="3630613" y="4292600"/>
          <p14:tracePt t="119946" x="3667125" y="4292600"/>
          <p14:tracePt t="119956" x="3717925" y="4292600"/>
          <p14:tracePt t="119966" x="3743325" y="4292600"/>
          <p14:tracePt t="119971" x="3779838" y="4292600"/>
          <p14:tracePt t="119982" x="3792538" y="4292600"/>
          <p14:tracePt t="119985" x="3817938" y="4292600"/>
          <p14:tracePt t="119996" x="3830638" y="4292600"/>
          <p14:tracePt t="120002" x="3843338" y="4292600"/>
          <p14:tracePt t="120022" x="3867150" y="4292600"/>
          <p14:tracePt t="120035" x="3879850" y="4292600"/>
          <p14:tracePt t="120041" x="3892550" y="4292600"/>
          <p14:tracePt t="120061" x="3905250" y="4292600"/>
          <p14:tracePt t="120067" x="3917950" y="4292600"/>
          <p14:tracePt t="120082" x="3930650" y="4292600"/>
          <p14:tracePt t="120092" x="3943350" y="4292600"/>
          <p14:tracePt t="120101" x="3956050" y="4292600"/>
          <p14:tracePt t="120122" x="3979863" y="4292600"/>
          <p14:tracePt t="120142" x="3992563" y="4292600"/>
          <p14:tracePt t="120157" x="4017963" y="4292600"/>
          <p14:tracePt t="120167" x="4030663" y="4292600"/>
          <p14:tracePt t="120184" x="4056063" y="4292600"/>
          <p14:tracePt t="120198" x="4081463" y="4292600"/>
          <p14:tracePt t="120208" x="4105275" y="4292600"/>
          <p14:tracePt t="120214" x="4117975" y="4292600"/>
          <p14:tracePt t="120223" x="4143375" y="4292600"/>
          <p14:tracePt t="120227" x="4156075" y="4292600"/>
          <p14:tracePt t="120238" x="4181475" y="4292600"/>
          <p14:tracePt t="120248" x="4192588" y="4292600"/>
          <p14:tracePt t="120254" x="4217988" y="4292600"/>
          <p14:tracePt t="120264" x="4230688" y="4292600"/>
          <p14:tracePt t="120268" x="4256088" y="4292600"/>
          <p14:tracePt t="120278" x="4281488" y="4292600"/>
          <p14:tracePt t="120288" x="4305300" y="4292600"/>
          <p14:tracePt t="120293" x="4330700" y="4292600"/>
          <p14:tracePt t="120304" x="4356100" y="4292600"/>
          <p14:tracePt t="120308" x="4381500" y="4292600"/>
          <p14:tracePt t="120317" x="4406900" y="4292600"/>
          <p14:tracePt t="120330" x="4430713" y="4292600"/>
          <p14:tracePt t="120344" x="4456113" y="4292600"/>
          <p14:tracePt t="121040" x="4418013" y="4292600"/>
          <p14:tracePt t="121050" x="4268788" y="4292600"/>
          <p14:tracePt t="121059" x="4117975" y="4292600"/>
          <p14:tracePt t="121065" x="3956050" y="4292600"/>
          <p14:tracePt t="121076" x="3817938" y="4292600"/>
          <p14:tracePt t="121080" x="3705225" y="4292600"/>
          <p14:tracePt t="121090" x="3617913" y="4292600"/>
          <p14:tracePt t="121100" x="3541713" y="4318000"/>
          <p14:tracePt t="121105" x="3492500" y="4330700"/>
          <p14:tracePt t="121116" x="3467100" y="4330700"/>
          <p14:tracePt t="121119" x="3429000" y="4341813"/>
          <p14:tracePt t="121132" x="3429000" y="4354513"/>
          <p14:tracePt t="121142" x="3405188" y="4354513"/>
          <p14:tracePt t="121146" x="3392488" y="4367213"/>
          <p14:tracePt t="121156" x="3379788" y="4379913"/>
          <p14:tracePt t="121163" x="3367088" y="4379913"/>
          <p14:tracePt t="121181" x="3367088" y="4392613"/>
          <p14:tracePt t="121186" x="3354388" y="4392613"/>
          <p14:tracePt t="121271" x="3392488" y="4392613"/>
          <p14:tracePt t="121282" x="3492500" y="4392613"/>
          <p14:tracePt t="121292" x="3605213" y="4392613"/>
          <p14:tracePt t="121298" x="3730625" y="4379913"/>
          <p14:tracePt t="121308" x="3867150" y="4341813"/>
          <p14:tracePt t="121313" x="3979863" y="4305300"/>
          <p14:tracePt t="121322" x="4105275" y="4254500"/>
          <p14:tracePt t="121332" x="4205288" y="4230688"/>
          <p14:tracePt t="121338" x="4294188" y="4192588"/>
          <p14:tracePt t="121347" x="4330700" y="4192588"/>
          <p14:tracePt t="121351" x="4394200" y="4154488"/>
          <p14:tracePt t="121364" x="4418013" y="4117975"/>
          <p14:tracePt t="121374" x="4443413" y="4105275"/>
          <p14:tracePt t="121378" x="4456113" y="4079875"/>
          <p14:tracePt t="121393" x="4456113" y="4054475"/>
          <p14:tracePt t="121424" x="4456113" y="4029075"/>
          <p14:tracePt t="121437" x="4456113" y="4005263"/>
          <p14:tracePt t="121448" x="4443413" y="3979863"/>
          <p14:tracePt t="121453" x="4394200" y="3967163"/>
          <p14:tracePt t="121464" x="4281488" y="3941763"/>
          <p14:tracePt t="121473" x="4181475" y="3929063"/>
          <p14:tracePt t="121481" x="4068763" y="3929063"/>
          <p14:tracePt t="121489" x="3956050" y="3929063"/>
          <p14:tracePt t="121494" x="3817938" y="3929063"/>
          <p14:tracePt t="121504" x="3667125" y="3929063"/>
          <p14:tracePt t="121514" x="3517900" y="3929063"/>
          <p14:tracePt t="121519" x="3379788" y="3929063"/>
          <p14:tracePt t="121531" x="3267075" y="3929063"/>
          <p14:tracePt t="121534" x="3179763" y="3929063"/>
          <p14:tracePt t="121544" x="3116263" y="3941763"/>
          <p14:tracePt t="121556" x="3054350" y="3954463"/>
          <p14:tracePt t="121560" x="2992438" y="3992563"/>
          <p14:tracePt t="121569" x="2979738" y="4005263"/>
          <p14:tracePt t="121575" x="2967038" y="4017963"/>
          <p14:tracePt t="121586" x="2954338" y="4029075"/>
          <p14:tracePt t="121610" x="2954338" y="4041775"/>
          <p14:tracePt t="121616" x="2954338" y="4054475"/>
          <p14:tracePt t="121626" x="2954338" y="4079875"/>
          <p14:tracePt t="121636" x="2954338" y="4105275"/>
          <p14:tracePt t="121639" x="2954338" y="4154488"/>
          <p14:tracePt t="121650" x="2979738" y="4167188"/>
          <p14:tracePt t="121656" x="3041650" y="4192588"/>
          <p14:tracePt t="121666" x="3092450" y="4217988"/>
          <p14:tracePt t="121675" x="3167063" y="4230688"/>
          <p14:tracePt t="121681" x="3228975" y="4230688"/>
          <p14:tracePt t="121690" x="3317875" y="4230688"/>
          <p14:tracePt t="121696" x="3417888" y="4230688"/>
          <p14:tracePt t="121706" x="3467100" y="4230688"/>
          <p14:tracePt t="121715" x="3541713" y="4217988"/>
          <p14:tracePt t="121722" x="3592513" y="4192588"/>
          <p14:tracePt t="121732" x="3643313" y="4167188"/>
          <p14:tracePt t="121736" x="3654425" y="4154488"/>
          <p14:tracePt t="121746" x="3667125" y="4129088"/>
          <p14:tracePt t="121806" x="3667125" y="4117975"/>
          <p14:tracePt t="121832" x="3667125" y="4092575"/>
          <p14:tracePt t="121862" x="3654425" y="4067175"/>
          <p14:tracePt t="121893" x="3643313" y="4054475"/>
          <p14:tracePt t="121918" x="3630613" y="4054475"/>
          <p14:tracePt t="121954" x="3605213" y="4054475"/>
          <p14:tracePt t="121958" x="3579813" y="4054475"/>
          <p14:tracePt t="121978" x="3567113" y="4054475"/>
          <p14:tracePt t="121984" x="3554413" y="4054475"/>
          <p14:tracePt t="121994" x="3530600" y="4054475"/>
          <p14:tracePt t="121998" x="3505200" y="4054475"/>
          <p14:tracePt t="122008" x="3479800" y="4054475"/>
          <p14:tracePt t="122018" x="3429000" y="4054475"/>
          <p14:tracePt t="122024" x="3379788" y="4079875"/>
          <p14:tracePt t="122034" x="3341688" y="4117975"/>
          <p14:tracePt t="122037" x="3305175" y="4154488"/>
          <p14:tracePt t="122048" x="3292475" y="4167188"/>
          <p14:tracePt t="122060" x="3279775" y="4192588"/>
          <p14:tracePt t="122064" x="3241675" y="4205288"/>
          <p14:tracePt t="122074" x="3228975" y="4230688"/>
          <p14:tracePt t="122080" x="3216275" y="4241800"/>
          <p14:tracePt t="122090" x="3216275" y="4254500"/>
          <p14:tracePt t="122100" x="3205163" y="4279900"/>
          <p14:tracePt t="122104" x="3192463" y="4292600"/>
          <p14:tracePt t="122114" x="3192463" y="4305300"/>
          <p14:tracePt t="122119" x="3192463" y="4318000"/>
          <p14:tracePt t="122130" x="3192463" y="4330700"/>
          <p14:tracePt t="122140" x="3192463" y="4341813"/>
          <p14:tracePt t="122146" x="3192463" y="4367213"/>
          <p14:tracePt t="122156" x="3192463" y="4379913"/>
          <p14:tracePt t="122159" x="3192463" y="4405313"/>
          <p14:tracePt t="122169" x="3192463" y="4418013"/>
          <p14:tracePt t="122180" x="3192463" y="4430713"/>
          <p14:tracePt t="122186" x="3192463" y="4443413"/>
          <p14:tracePt t="122199" x="3205163" y="4467225"/>
          <p14:tracePt t="122226" x="3216275" y="4479925"/>
          <p14:tracePt t="122241" x="3228975" y="4505325"/>
          <p14:tracePt t="122251" x="3241675" y="4518025"/>
          <p14:tracePt t="122266" x="3254375" y="4530725"/>
          <p14:tracePt t="122281" x="3267075" y="4530725"/>
          <p14:tracePt t="122302" x="3279775" y="4543425"/>
          <p14:tracePt t="122322" x="3305175" y="4554538"/>
          <p14:tracePt t="122341" x="3305175" y="4567238"/>
          <p14:tracePt t="122358" x="3317875" y="4567238"/>
          <p14:tracePt t="122372" x="3328988" y="4567238"/>
          <p14:tracePt t="122388" x="3341688" y="4579938"/>
          <p14:tracePt t="122401" x="3341688" y="4592638"/>
          <p14:tracePt t="122429" x="3354388" y="4592638"/>
          <p14:tracePt t="122442" x="3354388" y="4605338"/>
          <p14:tracePt t="122451" x="3367088" y="4618038"/>
          <p14:tracePt t="122458" x="3367088" y="4630738"/>
          <p14:tracePt t="122477" x="3379788" y="4643438"/>
          <p14:tracePt t="122514" x="3392488" y="4656138"/>
          <p14:tracePt t="122594" x="3392488" y="4667250"/>
          <p14:tracePt t="122607" x="3392488" y="4679950"/>
          <p14:tracePt t="122623" x="3392488" y="4692650"/>
          <p14:tracePt t="122650" x="3392488" y="4718050"/>
          <p14:tracePt t="122663" x="3392488" y="4730750"/>
          <p14:tracePt t="122684" x="3392488" y="4743450"/>
          <p14:tracePt t="122689" x="3392488" y="4756150"/>
          <p14:tracePt t="122704" x="3392488" y="4768850"/>
          <p14:tracePt t="122714" x="3392488" y="4779963"/>
          <p14:tracePt t="122724" x="3392488" y="4792663"/>
          <p14:tracePt t="122765" x="3392488" y="4805363"/>
          <p14:tracePt t="122826" x="3392488" y="4818063"/>
          <p14:tracePt t="122928" x="3392488" y="4830763"/>
          <p14:tracePt t="122957" x="3392488" y="4843463"/>
          <p14:tracePt t="122962" x="3392488" y="4856163"/>
          <p14:tracePt t="122981" x="3392488" y="4868863"/>
          <p14:tracePt t="123002" x="3392488" y="4879975"/>
          <p14:tracePt t="123018" x="3392488" y="4892675"/>
          <p14:tracePt t="123058" x="3392488" y="4905375"/>
          <p14:tracePt t="123084" x="3392488" y="4918075"/>
          <p14:tracePt t="123107" x="3392488" y="4930775"/>
          <p14:tracePt t="123124" x="3392488" y="4943475"/>
          <p14:tracePt t="123581" x="3392488" y="4956175"/>
          <p14:tracePt t="123587" x="3379788" y="4968875"/>
          <p14:tracePt t="123597" x="3354388" y="4968875"/>
          <p14:tracePt t="123607" x="3341688" y="4968875"/>
          <p14:tracePt t="123612" x="3317875" y="4968875"/>
          <p14:tracePt t="123629" x="3305175" y="4968875"/>
          <p14:tracePt t="123638" x="3292475" y="4956175"/>
          <p14:tracePt t="124088" x="3305175" y="4956175"/>
          <p14:tracePt t="124092" x="3317875" y="4956175"/>
          <p14:tracePt t="124102" x="3328988" y="4956175"/>
          <p14:tracePt t="124117" x="3341688" y="4956175"/>
          <p14:tracePt t="124128" x="3354388" y="4956175"/>
          <p14:tracePt t="124142" x="3367088" y="4956175"/>
          <p14:tracePt t="124277" x="3379788" y="4956175"/>
          <p14:tracePt t="124288" x="3392488" y="4956175"/>
          <p14:tracePt t="124324" x="3405188" y="4956175"/>
          <p14:tracePt t="124340" x="3417888" y="4956175"/>
          <p14:tracePt t="124353" x="3441700" y="4943475"/>
          <p14:tracePt t="124373" x="3454400" y="4943475"/>
          <p14:tracePt t="124384" x="3479800" y="4930775"/>
          <p14:tracePt t="124400" x="3492500" y="4930775"/>
          <p14:tracePt t="124410" x="3505200" y="4930775"/>
          <p14:tracePt t="124414" x="3530600" y="4930775"/>
          <p14:tracePt t="124424" x="3541713" y="4930775"/>
          <p14:tracePt t="124429" x="3554413" y="4918075"/>
          <p14:tracePt t="124439" x="3567113" y="4918075"/>
          <p14:tracePt t="124454" x="3579813" y="4918075"/>
          <p14:tracePt t="124470" x="3605213" y="4918075"/>
          <p14:tracePt t="124496" x="3617913" y="4918075"/>
          <p14:tracePt t="124506" x="3630613" y="4918075"/>
          <p14:tracePt t="124510" x="3643313" y="4918075"/>
          <p14:tracePt t="124519" x="3654425" y="4918075"/>
          <p14:tracePt t="124529" x="3679825" y="4918075"/>
          <p14:tracePt t="124535" x="3692525" y="4918075"/>
          <p14:tracePt t="124550" x="3717925" y="4918075"/>
          <p14:tracePt t="124560" x="3743325" y="4905375"/>
          <p14:tracePt t="124576" x="3767138" y="4905375"/>
          <p14:tracePt t="124586" x="3792538" y="4905375"/>
          <p14:tracePt t="124601" x="3817938" y="4905375"/>
          <p14:tracePt t="124612" x="3830638" y="4905375"/>
          <p14:tracePt t="124616" x="3856038" y="4905375"/>
          <p14:tracePt t="124626" x="3892550" y="4905375"/>
          <p14:tracePt t="124632" x="3917950" y="4905375"/>
          <p14:tracePt t="124643" x="3943350" y="4905375"/>
          <p14:tracePt t="124656" x="3968750" y="4905375"/>
          <p14:tracePt t="124671" x="3979863" y="4905375"/>
          <p14:tracePt t="124692" x="4017963" y="4905375"/>
          <p14:tracePt t="124708" x="4030663" y="4905375"/>
          <p14:tracePt t="124712" x="4043363" y="4905375"/>
          <p14:tracePt t="124722" x="4056063" y="4905375"/>
          <p14:tracePt t="124732" x="4068763" y="4905375"/>
          <p14:tracePt t="124738" x="4092575" y="4905375"/>
          <p14:tracePt t="124748" x="4117975" y="4905375"/>
          <p14:tracePt t="124752" x="4130675" y="4905375"/>
          <p14:tracePt t="124762" x="4143375" y="4905375"/>
          <p14:tracePt t="124771" x="4156075" y="4905375"/>
          <p14:tracePt t="124777" x="4181475" y="4905375"/>
          <p14:tracePt t="124788" x="4192588" y="4905375"/>
          <p14:tracePt t="124792" x="4205288" y="4905375"/>
          <p14:tracePt t="124814" x="4230688" y="4905375"/>
          <p14:tracePt t="124828" x="4256088" y="4905375"/>
          <p14:tracePt t="124834" x="4281488" y="4905375"/>
          <p14:tracePt t="124844" x="4305300" y="4905375"/>
          <p14:tracePt t="124854" x="4356100" y="4905375"/>
          <p14:tracePt t="124858" x="4394200" y="4905375"/>
          <p14:tracePt t="124868" x="4456113" y="4905375"/>
          <p14:tracePt t="124873" x="4506913" y="4905375"/>
          <p14:tracePt t="124884" x="4543425" y="4905375"/>
          <p14:tracePt t="124894" x="4619625" y="4905375"/>
          <p14:tracePt t="124897" x="4668838" y="4905375"/>
          <p14:tracePt t="124908" x="4706938" y="4905375"/>
          <p14:tracePt t="124914" x="4756150" y="4905375"/>
          <p14:tracePt t="124923" x="4781550" y="4905375"/>
          <p14:tracePt t="124940" x="4806950" y="4905375"/>
          <p14:tracePt t="124954" x="4832350" y="4905375"/>
          <p14:tracePt t="124980" x="4856163" y="4905375"/>
          <p14:tracePt t="124994" x="4881563" y="4905375"/>
          <p14:tracePt t="125003" x="4894263" y="4905375"/>
          <p14:tracePt t="125014" x="4932363" y="4905375"/>
          <p14:tracePt t="125020" x="4968875" y="4905375"/>
          <p14:tracePt t="125030" x="4994275" y="4905375"/>
          <p14:tracePt t="125036" x="5019675" y="4905375"/>
          <p14:tracePt t="125045" x="5057775" y="4905375"/>
          <p14:tracePt t="125056" x="5068888" y="4905375"/>
          <p14:tracePt t="125060" x="5081588" y="4905375"/>
          <p14:tracePt t="125070" x="5094288" y="4905375"/>
          <p14:tracePt t="125086" x="5106988" y="4905375"/>
          <p14:tracePt t="125130" x="5119688" y="4905375"/>
          <p14:tracePt t="125331" x="5132388" y="4905375"/>
          <p14:tracePt t="125418" x="5157788" y="4905375"/>
          <p14:tracePt t="125443" x="5181600" y="4905375"/>
          <p14:tracePt t="125464" x="5207000" y="4918075"/>
          <p14:tracePt t="125489" x="5219700" y="4918075"/>
          <p14:tracePt t="125514" x="5232400" y="4918075"/>
          <p14:tracePt t="125594" x="5245100" y="4918075"/>
          <p14:tracePt t="125731" x="5270500" y="4930775"/>
          <p14:tracePt t="126024" x="5270500" y="4943475"/>
          <p14:tracePt t="128924" x="5257800" y="4943475"/>
          <p14:tracePt t="128928" x="5245100" y="4943475"/>
          <p14:tracePt t="128958" x="5245100" y="4930775"/>
          <p14:tracePt t="128964" x="5245100" y="4879975"/>
          <p14:tracePt t="128973" x="5257800" y="4818063"/>
          <p14:tracePt t="128984" x="5281613" y="4730750"/>
          <p14:tracePt t="128990" x="5319713" y="4618038"/>
          <p14:tracePt t="129000" x="5345113" y="4579938"/>
          <p14:tracePt t="129004" x="5357813" y="4554538"/>
          <p14:tracePt t="129014" x="5394325" y="4505325"/>
          <p14:tracePt t="129090" x="5394325" y="4492625"/>
          <p14:tracePt t="129094" x="5394325" y="4479925"/>
          <p14:tracePt t="129106" x="5394325" y="4467225"/>
          <p14:tracePt t="129110" x="5394325" y="4443413"/>
          <p14:tracePt t="129120" x="5383213" y="4418013"/>
          <p14:tracePt t="129130" x="5345113" y="4367213"/>
          <p14:tracePt t="129136" x="5307013" y="4318000"/>
          <p14:tracePt t="129146" x="5281613" y="4292600"/>
          <p14:tracePt t="129149" x="5257800" y="4267200"/>
          <p14:tracePt t="129159" x="5232400" y="4230688"/>
          <p14:tracePt t="129170" x="5194300" y="4192588"/>
          <p14:tracePt t="129176" x="5181600" y="4179888"/>
          <p14:tracePt t="129186" x="5170488" y="4167188"/>
          <p14:tracePt t="129191" x="5157788" y="4154488"/>
          <p14:tracePt t="129201" x="5145088" y="4154488"/>
          <p14:tracePt t="129223" x="5132388" y="4141788"/>
          <p14:tracePt t="129242" x="5119688" y="4129088"/>
          <p14:tracePt t="129252" x="5106988" y="4129088"/>
          <p14:tracePt t="129266" x="5094288" y="4129088"/>
          <p14:tracePt t="129276" x="5081588" y="4117975"/>
          <p14:tracePt t="129292" x="5068888" y="4105275"/>
          <p14:tracePt t="129301" x="5045075" y="4092575"/>
          <p14:tracePt t="129308" x="5032375" y="4079875"/>
          <p14:tracePt t="129317" x="5019675" y="4067175"/>
          <p14:tracePt t="129322" x="5006975" y="4054475"/>
          <p14:tracePt t="129341" x="4994275" y="4054475"/>
          <p14:tracePt t="129348" x="4994275" y="4041775"/>
          <p14:tracePt t="129361" x="4981575" y="4029075"/>
          <p14:tracePt t="129394" x="4968875" y="4029075"/>
          <p14:tracePt t="129504" x="4968875" y="4017963"/>
          <p14:tracePt t="129517" x="4968875" y="3992563"/>
          <p14:tracePt t="129528" x="4956175" y="3979863"/>
          <p14:tracePt t="129544" x="4956175" y="3967163"/>
          <p14:tracePt t="129554" x="4956175" y="3954463"/>
          <p14:tracePt t="129559" x="4945063" y="3929063"/>
          <p14:tracePt t="129584" x="4945063" y="3905250"/>
          <p14:tracePt t="129594" x="4932363" y="3892550"/>
          <p14:tracePt t="129610" x="4932363" y="3867150"/>
          <p14:tracePt t="129620" x="4932363" y="3854450"/>
          <p14:tracePt t="129624" x="4932363" y="3829050"/>
          <p14:tracePt t="129634" x="4932363" y="3816350"/>
          <p14:tracePt t="129650" x="4932363" y="3803650"/>
          <p14:tracePt t="130133" x="4956175" y="3803650"/>
          <p14:tracePt t="130143" x="4994275" y="3867150"/>
          <p14:tracePt t="130154" x="5045075" y="3967163"/>
          <p14:tracePt t="130160" x="5081588" y="4079875"/>
          <p14:tracePt t="130170" x="5119688" y="4154488"/>
          <p14:tracePt t="130173" x="5157788" y="4254500"/>
          <p14:tracePt t="130183" x="5194300" y="4354513"/>
          <p14:tracePt t="130194" x="5232400" y="4430713"/>
          <p14:tracePt t="130200" x="5270500" y="4518025"/>
          <p14:tracePt t="130209" x="5307013" y="4592638"/>
          <p14:tracePt t="130213" x="5332413" y="4643438"/>
          <p14:tracePt t="130226" x="5345113" y="4692650"/>
          <p14:tracePt t="130236" x="5370513" y="4743450"/>
          <p14:tracePt t="130239" x="5394325" y="4779963"/>
          <p14:tracePt t="130250" x="5407025" y="4818063"/>
          <p14:tracePt t="130256" x="5419725" y="4856163"/>
          <p14:tracePt t="130266" x="5432425" y="4892675"/>
          <p14:tracePt t="130276" x="5457825" y="4930775"/>
          <p14:tracePt t="130280" x="5457825" y="4943475"/>
          <p14:tracePt t="130289" x="5470525" y="4968875"/>
          <p14:tracePt t="130295" x="5495925" y="5005388"/>
          <p14:tracePt t="130305" x="5519738" y="5030788"/>
          <p14:tracePt t="130316" x="5532438" y="5043488"/>
          <p14:tracePt t="130323" x="5545138" y="5056188"/>
          <p14:tracePt t="130332" x="5557838" y="5068888"/>
          <p14:tracePt t="130335" x="5570538" y="5092700"/>
          <p14:tracePt t="130346" x="5583238" y="5105400"/>
          <p14:tracePt t="130356" x="5607050" y="5118100"/>
          <p14:tracePt t="130362" x="5619750" y="5130800"/>
          <p14:tracePt t="130373" x="5632450" y="5143500"/>
          <p14:tracePt t="130386" x="5645150" y="5143500"/>
          <p14:tracePt t="130396" x="5645150" y="5156200"/>
          <p14:tracePt t="130402" x="5657850" y="5156200"/>
          <p14:tracePt t="130415" x="5670550" y="5156200"/>
          <p14:tracePt t="130436" x="5683250" y="5181600"/>
          <p14:tracePt t="130468" x="5695950" y="5181600"/>
          <p14:tracePt t="130482" x="5708650" y="5181600"/>
          <p14:tracePt t="130502" x="5719763" y="5181600"/>
          <p14:tracePt t="130508" x="5745163" y="5205413"/>
          <p14:tracePt t="130531" x="5757863" y="5205413"/>
          <p14:tracePt t="130541" x="5770563" y="5205413"/>
          <p14:tracePt t="130547" x="5783263" y="5205413"/>
          <p14:tracePt t="130558" x="5795963" y="5205413"/>
          <p14:tracePt t="130683" x="5808663" y="5205413"/>
          <p14:tracePt t="131138" x="5795963" y="5205413"/>
          <p14:tracePt t="136212" x="5795963" y="5194300"/>
          <p14:tracePt t="136221" x="5932488" y="5143500"/>
          <p14:tracePt t="136225" x="6108700" y="5105400"/>
          <p14:tracePt t="136238" x="6270625" y="5068888"/>
          <p14:tracePt t="136242" x="6446838" y="5005388"/>
          <p14:tracePt t="136252" x="6646863" y="4905375"/>
          <p14:tracePt t="136261" x="6759575" y="4843463"/>
          <p14:tracePt t="136268" x="6859588" y="4805363"/>
          <p14:tracePt t="136278" x="6946900" y="4730750"/>
          <p14:tracePt t="136282" x="7010400" y="4679950"/>
          <p14:tracePt t="136292" x="7046913" y="4605338"/>
          <p14:tracePt t="136302" x="7059613" y="4530725"/>
          <p14:tracePt t="136307" x="7059613" y="4467225"/>
          <p14:tracePt t="136317" x="7059613" y="4367213"/>
          <p14:tracePt t="136321" x="7059613" y="4241800"/>
          <p14:tracePt t="136332" x="7059613" y="4079875"/>
          <p14:tracePt t="136342" x="6985000" y="3829050"/>
          <p14:tracePt t="136349" x="6797675" y="3503613"/>
          <p14:tracePt t="136358" x="6608763" y="3141663"/>
          <p14:tracePt t="136364" x="6421438" y="2840038"/>
          <p14:tracePt t="136374" x="6270625" y="2627313"/>
          <p14:tracePt t="136384" x="6170613" y="2527300"/>
          <p14:tracePt t="136387" x="6045200" y="2452688"/>
          <p14:tracePt t="136398" x="5932488" y="2339975"/>
          <p14:tracePt t="136404" x="5870575" y="2214563"/>
          <p14:tracePt t="136414" x="5821363" y="2089150"/>
          <p14:tracePt t="136424" x="5719763" y="1889125"/>
          <p14:tracePt t="136429" x="5645150" y="1701800"/>
          <p14:tracePt t="136440" x="5557838" y="1563688"/>
          <p14:tracePt t="136444" x="5483225" y="1439863"/>
          <p14:tracePt t="136454" x="5407025" y="1350963"/>
          <p14:tracePt t="136464" x="5357813" y="1250950"/>
          <p14:tracePt t="136469" x="5294313" y="1189038"/>
          <p14:tracePt t="136479" x="5270500" y="1150938"/>
          <p14:tracePt t="136484" x="5219700" y="1114425"/>
          <p14:tracePt t="136494" x="5170488" y="1101725"/>
          <p14:tracePt t="136504" x="5145088" y="1089025"/>
          <p14:tracePt t="136509" x="5106988" y="1089025"/>
          <p14:tracePt t="136519" x="5057775" y="1089025"/>
          <p14:tracePt t="136523" x="5019675" y="1089025"/>
          <p14:tracePt t="136534" x="4994275" y="1089025"/>
          <p14:tracePt t="136544" x="4956175" y="1089025"/>
          <p14:tracePt t="136550" x="4919663" y="1089025"/>
          <p14:tracePt t="136559" x="4868863" y="1089025"/>
          <p14:tracePt t="136565" x="4768850" y="1089025"/>
          <p14:tracePt t="136574" x="4706938" y="1089025"/>
          <p14:tracePt t="136584" x="4630738" y="1138238"/>
          <p14:tracePt t="136590" x="4518025" y="1214438"/>
          <p14:tracePt t="136600" x="4443413" y="1276350"/>
          <p14:tracePt t="136606" x="4368800" y="1363663"/>
          <p14:tracePt t="136617" x="4318000" y="1450975"/>
          <p14:tracePt t="136626" x="4256088" y="1539875"/>
          <p14:tracePt t="136630" x="4192588" y="1652588"/>
          <p14:tracePt t="136639" x="4143375" y="1739900"/>
          <p14:tracePt t="136646" x="4130675" y="1839913"/>
          <p14:tracePt t="136655" x="4105275" y="1952625"/>
          <p14:tracePt t="136666" x="4092575" y="2027238"/>
          <p14:tracePt t="136670" x="4092575" y="2114550"/>
          <p14:tracePt t="136680" x="4068763" y="2190750"/>
          <p14:tracePt t="136685" x="4068763" y="2252663"/>
          <p14:tracePt t="136695" x="4056063" y="2327275"/>
          <p14:tracePt t="136706" x="4056063" y="2390775"/>
          <p14:tracePt t="136712" x="4030663" y="2439988"/>
          <p14:tracePt t="136721" x="4030663" y="2490788"/>
          <p14:tracePt t="136725" x="4030663" y="2527300"/>
          <p14:tracePt t="136736" x="4030663" y="2552700"/>
          <p14:tracePt t="136746" x="4030663" y="2578100"/>
          <p14:tracePt t="136752" x="4030663" y="2590800"/>
          <p14:tracePt t="136762" x="4030663" y="2616200"/>
          <p14:tracePt t="136768" x="4030663" y="2627313"/>
          <p14:tracePt t="136778" x="4043363" y="2640013"/>
          <p14:tracePt t="136788" x="4056063" y="2652713"/>
          <p14:tracePt t="136792" x="4068763" y="2652713"/>
          <p14:tracePt t="136801" x="4092575" y="2652713"/>
          <p14:tracePt t="136808" x="4117975" y="2652713"/>
          <p14:tracePt t="136817" x="4181475" y="2652713"/>
          <p14:tracePt t="136828" x="4243388" y="2652713"/>
          <p14:tracePt t="136833" x="4305300" y="2652713"/>
          <p14:tracePt t="136842" x="4381500" y="2652713"/>
          <p14:tracePt t="136847" x="4418013" y="2616200"/>
          <p14:tracePt t="136858" x="4494213" y="2565400"/>
          <p14:tracePt t="136868" x="4543425" y="2527300"/>
          <p14:tracePt t="136872" x="4581525" y="2478088"/>
          <p14:tracePt t="136883" x="4643438" y="2414588"/>
          <p14:tracePt t="136887" x="4668838" y="2378075"/>
          <p14:tracePt t="136898" x="4681538" y="2339975"/>
          <p14:tracePt t="136908" x="4681538" y="2303463"/>
          <p14:tracePt t="136912" x="4681538" y="2239963"/>
          <p14:tracePt t="136921" x="4681538" y="2165350"/>
          <p14:tracePt t="136928" x="4681538" y="2114550"/>
          <p14:tracePt t="136938" x="4656138" y="2065338"/>
          <p14:tracePt t="136948" x="4630738" y="1952625"/>
          <p14:tracePt t="136953" x="4581525" y="1914525"/>
          <p14:tracePt t="136964" x="4543425" y="1865313"/>
          <p14:tracePt t="136968" x="4506913" y="1801813"/>
          <p14:tracePt t="136978" x="4468813" y="1789113"/>
          <p14:tracePt t="136988" x="4418013" y="1752600"/>
          <p14:tracePt t="137004" x="4394200" y="1752600"/>
          <p14:tracePt t="137008" x="4343400" y="1752600"/>
          <p14:tracePt t="137020" x="4305300" y="1752600"/>
          <p14:tracePt t="137030" x="4268788" y="1752600"/>
          <p14:tracePt t="137034" x="4243388" y="1752600"/>
          <p14:tracePt t="137044" x="4217988" y="1752600"/>
          <p14:tracePt t="137050" x="4192588" y="1752600"/>
          <p14:tracePt t="137060" x="4168775" y="1752600"/>
          <p14:tracePt t="137070" x="4143375" y="1752600"/>
          <p14:tracePt t="137074" x="4092575" y="1776413"/>
          <p14:tracePt t="137083" x="4081463" y="1789113"/>
          <p14:tracePt t="137100" x="4043363" y="1852613"/>
          <p14:tracePt t="137110" x="4005263" y="1914525"/>
          <p14:tracePt t="137115" x="3979863" y="1989138"/>
          <p14:tracePt t="137125" x="3979863" y="2027238"/>
          <p14:tracePt t="137130" x="3956050" y="2114550"/>
          <p14:tracePt t="137140" x="3956050" y="2152650"/>
          <p14:tracePt t="137149" x="3956050" y="2190750"/>
          <p14:tracePt t="137155" x="3956050" y="2214563"/>
          <p14:tracePt t="137166" x="3956050" y="2265363"/>
          <p14:tracePt t="137181" x="3956050" y="2290763"/>
          <p14:tracePt t="137190" x="3968750" y="2314575"/>
          <p14:tracePt t="137196" x="3968750" y="2327275"/>
          <p14:tracePt t="137205" x="4005263" y="2327275"/>
          <p14:tracePt t="137210" x="4030663" y="2339975"/>
          <p14:tracePt t="137219" x="4068763" y="2339975"/>
          <p14:tracePt t="137230" x="4130675" y="2339975"/>
          <p14:tracePt t="137236" x="4181475" y="2339975"/>
          <p14:tracePt t="137246" x="4217988" y="2339975"/>
          <p14:tracePt t="137249" x="4268788" y="2303463"/>
          <p14:tracePt t="137260" x="4281488" y="2278063"/>
          <p14:tracePt t="137270" x="4281488" y="2227263"/>
          <p14:tracePt t="137276" x="4294188" y="2165350"/>
          <p14:tracePt t="137285" x="4294188" y="2078038"/>
          <p14:tracePt t="137292" x="4294188" y="2014538"/>
          <p14:tracePt t="137302" x="4281488" y="1939925"/>
          <p14:tracePt t="137312" x="4243388" y="1865313"/>
          <p14:tracePt t="137316" x="4230688" y="1839913"/>
          <p14:tracePt t="137325" x="4205288" y="1801813"/>
          <p14:tracePt t="137342" x="4192588" y="1789113"/>
          <p14:tracePt t="137366" x="4168775" y="1789113"/>
          <p14:tracePt t="137372" x="4143375" y="1789113"/>
          <p14:tracePt t="137382" x="4105275" y="1789113"/>
          <p14:tracePt t="137391" x="4056063" y="1789113"/>
          <p14:tracePt t="137398" x="3992563" y="1801813"/>
          <p14:tracePt t="137408" x="3968750" y="1827213"/>
          <p14:tracePt t="137412" x="3905250" y="1914525"/>
          <p14:tracePt t="137421" x="3856038" y="1978025"/>
          <p14:tracePt t="137432" x="3792538" y="2039938"/>
          <p14:tracePt t="137438" x="3779838" y="2078038"/>
          <p14:tracePt t="137449" x="3743325" y="2114550"/>
          <p14:tracePt t="137452" x="3730625" y="2165350"/>
          <p14:tracePt t="137461" x="3730625" y="2201863"/>
          <p14:tracePt t="137472" x="3730625" y="2278063"/>
          <p14:tracePt t="137478" x="3730625" y="2327275"/>
          <p14:tracePt t="137487" x="3730625" y="2390775"/>
          <p14:tracePt t="137491" x="3730625" y="2452688"/>
          <p14:tracePt t="137504" x="3730625" y="2503488"/>
          <p14:tracePt t="137514" x="3730625" y="2552700"/>
          <p14:tracePt t="137518" x="3730625" y="2603500"/>
          <p14:tracePt t="137527" x="3730625" y="2640013"/>
          <p14:tracePt t="137533" x="3730625" y="2690813"/>
          <p14:tracePt t="137544" x="3743325" y="2752725"/>
          <p14:tracePt t="137554" x="3756025" y="2803525"/>
          <p14:tracePt t="137558" x="3779838" y="2890838"/>
          <p14:tracePt t="137568" x="3830638" y="3016250"/>
          <p14:tracePt t="137574" x="3830638" y="3054350"/>
          <p14:tracePt t="137583" x="3856038" y="3141663"/>
          <p14:tracePt t="137593" x="3879850" y="3228975"/>
          <p14:tracePt t="137599" x="3905250" y="3290888"/>
          <p14:tracePt t="137608" x="3930650" y="3367088"/>
          <p14:tracePt t="137614" x="3943350" y="3429000"/>
          <p14:tracePt t="137623" x="3968750" y="3490913"/>
          <p14:tracePt t="137634" x="3979863" y="3567113"/>
          <p14:tracePt t="137640" x="4005263" y="3616325"/>
          <p14:tracePt t="137649" x="4017963" y="3679825"/>
          <p14:tracePt t="137653" x="4043363" y="3754438"/>
          <p14:tracePt t="137664" x="4043363" y="3803650"/>
          <p14:tracePt t="137674" x="4056063" y="3854450"/>
          <p14:tracePt t="137680" x="4068763" y="3879850"/>
          <p14:tracePt t="137690" x="4081463" y="3916363"/>
          <p14:tracePt t="137693" x="4081463" y="3929063"/>
          <p14:tracePt t="137716" x="4081463" y="3941763"/>
          <p14:tracePt t="137740" x="4081463" y="3954463"/>
          <p14:tracePt t="137830" x="4092575" y="3954463"/>
          <p14:tracePt t="137885" x="4092575" y="3941763"/>
          <p14:tracePt t="137906" x="4081463" y="3941763"/>
          <p14:tracePt t="137916" x="4068763" y="3941763"/>
          <p14:tracePt t="137926" x="4056063" y="3941763"/>
          <p14:tracePt t="137932" x="4043363" y="3941763"/>
          <p14:tracePt t="137942" x="4005263" y="3941763"/>
          <p14:tracePt t="137946" x="3979863" y="3941763"/>
          <p14:tracePt t="137955" x="3968750" y="3941763"/>
          <p14:tracePt t="137981" x="3917950" y="4017963"/>
          <p14:tracePt t="137982" x="3892550" y="4092575"/>
          <p14:tracePt t="137988" x="3856038" y="4179888"/>
          <p14:tracePt t="137998" x="3843338" y="4254500"/>
          <p14:tracePt t="138008" x="3817938" y="4330700"/>
          <p14:tracePt t="138012" x="3805238" y="4379913"/>
          <p14:tracePt t="138021" x="3779838" y="4392613"/>
          <p14:tracePt t="138028" x="3779838" y="4418013"/>
          <p14:tracePt t="138052" x="3767138" y="4418013"/>
          <p14:tracePt t="138061" x="3767138" y="4430713"/>
          <p14:tracePt t="138103" x="3756025" y="4443413"/>
          <p14:tracePt t="138114" x="3743325" y="4443413"/>
          <p14:tracePt t="138138" x="3743325" y="4430713"/>
          <p14:tracePt t="138154" x="3743325" y="4405313"/>
          <p14:tracePt t="138165" x="3743325" y="4379913"/>
          <p14:tracePt t="138167" x="3743325" y="4318000"/>
          <p14:tracePt t="138178" x="3743325" y="4254500"/>
          <p14:tracePt t="138188" x="3767138" y="4205288"/>
          <p14:tracePt t="138193" x="3805238" y="4154488"/>
          <p14:tracePt t="138204" x="3856038" y="4117975"/>
          <p14:tracePt t="138210" x="3892550" y="4067175"/>
          <p14:tracePt t="138220" x="3917950" y="4041775"/>
          <p14:tracePt t="138230" x="3930650" y="4017963"/>
          <p14:tracePt t="138234" x="3956050" y="3992563"/>
          <p14:tracePt t="138243" x="3968750" y="3979863"/>
          <p14:tracePt t="138249" x="3979863" y="3941763"/>
          <p14:tracePt t="138259" x="3979863" y="3916363"/>
          <p14:tracePt t="138270" x="3992563" y="3905250"/>
          <p14:tracePt t="138274" x="3992563" y="3892550"/>
          <p14:tracePt t="138286" x="3992563" y="3867150"/>
          <p14:tracePt t="138290" x="3992563" y="3841750"/>
          <p14:tracePt t="138310" x="3992563" y="3816350"/>
          <p14:tracePt t="138339" x="3992563" y="3803650"/>
          <p14:tracePt t="138359" x="3992563" y="3792538"/>
          <p14:tracePt t="138366" x="3979863" y="3792538"/>
          <p14:tracePt t="138392" x="3956050" y="3792538"/>
          <p14:tracePt t="138406" x="3943350" y="3792538"/>
          <p14:tracePt t="138416" x="3917950" y="3816350"/>
          <p14:tracePt t="138425" x="3892550" y="3829050"/>
          <p14:tracePt t="138432" x="3867150" y="3879850"/>
          <p14:tracePt t="138442" x="3856038" y="3905250"/>
          <p14:tracePt t="138446" x="3830638" y="3967163"/>
          <p14:tracePt t="138456" x="3817938" y="3992563"/>
          <p14:tracePt t="138465" x="3817938" y="4005263"/>
          <p14:tracePt t="138471" x="3817938" y="4029075"/>
          <p14:tracePt t="138481" x="3817938" y="4054475"/>
          <p14:tracePt t="138485" x="3817938" y="4067175"/>
          <p14:tracePt t="138496" x="3817938" y="4079875"/>
          <p14:tracePt t="138506" x="3817938" y="4092575"/>
          <p14:tracePt t="138512" x="3817938" y="4117975"/>
          <p14:tracePt t="138525" x="3830638" y="4117975"/>
          <p14:tracePt t="138535" x="3843338" y="4117975"/>
          <p14:tracePt t="138548" x="3856038" y="4117975"/>
          <p14:tracePt t="138552" x="3892550" y="4117975"/>
          <p14:tracePt t="138562" x="3917950" y="4117975"/>
          <p14:tracePt t="138567" x="3979863" y="4117975"/>
          <p14:tracePt t="138578" x="4017963" y="4079875"/>
          <p14:tracePt t="138588" x="4056063" y="4017963"/>
          <p14:tracePt t="138591" x="4092575" y="3967163"/>
          <p14:tracePt t="138601" x="4092575" y="3892550"/>
          <p14:tracePt t="138608" x="4092575" y="3854450"/>
          <p14:tracePt t="138618" x="4092575" y="3803650"/>
          <p14:tracePt t="138627" x="4092575" y="3779838"/>
          <p14:tracePt t="138631" x="4092575" y="3754438"/>
          <p14:tracePt t="138642" x="4092575" y="3729038"/>
          <p14:tracePt t="138658" x="4092575" y="3716338"/>
          <p14:tracePt t="138688" x="4068763" y="3716338"/>
          <p14:tracePt t="138697" x="4056063" y="3716338"/>
          <p14:tracePt t="138707" x="4017963" y="3716338"/>
          <p14:tracePt t="138714" x="4005263" y="3716338"/>
          <p14:tracePt t="138723" x="3979863" y="3716338"/>
          <p14:tracePt t="138727" x="3956050" y="3716338"/>
          <p14:tracePt t="138738" x="3930650" y="3716338"/>
          <p14:tracePt t="138750" x="3917950" y="3716338"/>
          <p14:tracePt t="138753" x="3879850" y="3716338"/>
          <p14:tracePt t="138770" x="3867150" y="3716338"/>
          <p14:tracePt t="138781" x="3867150" y="3741738"/>
          <p14:tracePt t="138789" x="3856038" y="3741738"/>
          <p14:tracePt t="138793" x="3856038" y="3754438"/>
          <p14:tracePt t="138809" x="3856038" y="3779838"/>
          <p14:tracePt t="138831" x="3856038" y="3792538"/>
          <p14:tracePt t="138844" x="3856038" y="3803650"/>
          <p14:tracePt t="138865" x="3856038" y="3816350"/>
          <p14:tracePt t="138930" x="3856038" y="3829050"/>
          <p14:tracePt t="138940" x="3830638" y="3829050"/>
          <p14:tracePt t="138950" x="3817938" y="3829050"/>
          <p14:tracePt t="144170" x="3843338" y="3829050"/>
          <p14:tracePt t="144176" x="3867150" y="3816350"/>
          <p14:tracePt t="144186" x="3905250" y="3792538"/>
          <p14:tracePt t="144195" x="3930650" y="3779838"/>
          <p14:tracePt t="144201" x="3968750" y="3741738"/>
          <p14:tracePt t="144216" x="3979863" y="3741738"/>
          <p14:tracePt t="144226" x="3992563" y="3729038"/>
          <p14:tracePt t="144256" x="3992563" y="3716338"/>
          <p14:tracePt t="144282" x="4005263" y="3716338"/>
          <p14:tracePt t="144318" x="4030663" y="3703638"/>
          <p14:tracePt t="144322" x="4030663" y="3692525"/>
          <p14:tracePt t="144332" x="4043363" y="3679825"/>
          <p14:tracePt t="144342" x="4056063" y="3667125"/>
          <p14:tracePt t="144348" x="4081463" y="3641725"/>
          <p14:tracePt t="144359" x="4092575" y="3641725"/>
          <p14:tracePt t="144362" x="4105275" y="3616325"/>
          <p14:tracePt t="144371" x="4105275" y="3603625"/>
          <p14:tracePt t="144382" x="4117975" y="3590925"/>
          <p14:tracePt t="144388" x="4130675" y="3590925"/>
          <p14:tracePt t="144397" x="4130675" y="3579813"/>
          <p14:tracePt t="144414" x="4156075" y="3541713"/>
          <p14:tracePt t="144428" x="4156075" y="3529013"/>
          <p14:tracePt t="144438" x="4156075" y="3516313"/>
          <p14:tracePt t="144454" x="4156075" y="3503613"/>
          <p14:tracePt t="144464" x="4156075" y="3490913"/>
          <p14:tracePt t="144483" x="4156075" y="3467100"/>
          <p14:tracePt t="144533" x="4156075" y="3454400"/>
          <p14:tracePt t="144560" x="4156075" y="3441700"/>
          <p14:tracePt t="144858" x="4156075" y="3467100"/>
          <p14:tracePt t="144866" x="4156075" y="3516313"/>
          <p14:tracePt t="144878" x="4156075" y="3567113"/>
          <p14:tracePt t="144882" x="4156075" y="3603625"/>
          <p14:tracePt t="144892" x="4156075" y="3654425"/>
          <p14:tracePt t="144897" x="4156075" y="3692525"/>
          <p14:tracePt t="144909" x="4156075" y="3754438"/>
          <p14:tracePt t="144918" x="4156075" y="3779838"/>
          <p14:tracePt t="144922" x="4156075" y="3829050"/>
          <p14:tracePt t="144931" x="4156075" y="3867150"/>
          <p14:tracePt t="144937" x="4156075" y="3892550"/>
          <p14:tracePt t="144948" x="4156075" y="3941763"/>
          <p14:tracePt t="144959" x="4156075" y="3967163"/>
          <p14:tracePt t="144975" x="4130675" y="4029075"/>
          <p14:tracePt t="144977" x="4130675" y="4054475"/>
          <p14:tracePt t="144988" x="4130675" y="4079875"/>
          <p14:tracePt t="144998" x="4105275" y="4092575"/>
          <p14:tracePt t="145011" x="4105275" y="4105275"/>
          <p14:tracePt t="145038" x="4105275" y="4129088"/>
          <p14:tracePt t="145044" x="4092575" y="4129088"/>
          <p14:tracePt t="145058" x="4092575" y="4141788"/>
          <p14:tracePt t="145098" x="4081463" y="4154488"/>
          <p14:tracePt t="145150" x="4068763" y="4154488"/>
          <p14:tracePt t="145170" x="4056063" y="4154488"/>
          <p14:tracePt t="145174" x="4030663" y="4154488"/>
          <p14:tracePt t="145184" x="4017963" y="4154488"/>
          <p14:tracePt t="145190" x="4005263" y="4141788"/>
          <p14:tracePt t="145200" x="3979863" y="4129088"/>
          <p14:tracePt t="145210" x="3968750" y="4129088"/>
          <p14:tracePt t="145213" x="3943350" y="4105275"/>
          <p14:tracePt t="145225" x="3917950" y="4105275"/>
          <p14:tracePt t="145229" x="3905250" y="4092575"/>
          <p14:tracePt t="145240" x="3892550" y="4067175"/>
          <p14:tracePt t="145250" x="3879850" y="4067175"/>
          <p14:tracePt t="145257" x="3867150" y="4054475"/>
          <p14:tracePt t="145269" x="3856038" y="4041775"/>
          <p14:tracePt t="145306" x="3843338" y="4029075"/>
          <p14:tracePt t="145309" x="3830638" y="4029075"/>
          <p14:tracePt t="145320" x="3817938" y="4029075"/>
          <p14:tracePt t="145326" x="3805238" y="4029075"/>
          <p14:tracePt t="145335" x="3792538" y="4029075"/>
          <p14:tracePt t="145346" x="3779838" y="4029075"/>
          <p14:tracePt t="145352" x="3767138" y="4054475"/>
          <p14:tracePt t="145362" x="3743325" y="4079875"/>
          <p14:tracePt t="145366" x="3743325" y="4092575"/>
          <p14:tracePt t="145375" x="3743325" y="4129088"/>
          <p14:tracePt t="145386" x="3717925" y="4167188"/>
          <p14:tracePt t="145391" x="3717925" y="4205288"/>
          <p14:tracePt t="145401" x="3717925" y="4254500"/>
          <p14:tracePt t="145416" x="3717925" y="4292600"/>
          <p14:tracePt t="145425" x="3743325" y="4305300"/>
          <p14:tracePt t="145431" x="3767138" y="4330700"/>
          <p14:tracePt t="145441" x="3805238" y="4341813"/>
          <p14:tracePt t="145448" x="3830638" y="4367213"/>
          <p14:tracePt t="145458" x="3867150" y="4367213"/>
          <p14:tracePt t="145471" x="3879850" y="4367213"/>
          <p14:tracePt t="145481" x="3905250" y="4354513"/>
          <p14:tracePt t="145487" x="3917950" y="4341813"/>
          <p14:tracePt t="145498" x="3930650" y="4330700"/>
          <p14:tracePt t="145508" x="3930650" y="4279900"/>
          <p14:tracePt t="145511" x="3930650" y="4241800"/>
          <p14:tracePt t="145522" x="3930650" y="4179888"/>
          <p14:tracePt t="145528" x="3930650" y="4129088"/>
          <p14:tracePt t="145537" x="3930650" y="4092575"/>
          <p14:tracePt t="145547" x="3917950" y="4041775"/>
          <p14:tracePt t="145552" x="3905250" y="3992563"/>
          <p14:tracePt t="145562" x="3905250" y="3967163"/>
          <p14:tracePt t="145568" x="3892550" y="3929063"/>
          <p14:tracePt t="145577" x="3867150" y="3905250"/>
          <p14:tracePt t="145588" x="3867150" y="3879850"/>
          <p14:tracePt t="145594" x="3843338" y="3854450"/>
          <p14:tracePt t="145604" x="3843338" y="3829050"/>
          <p14:tracePt t="145608" x="3805238" y="3792538"/>
          <p14:tracePt t="145617" x="3792538" y="3767138"/>
          <p14:tracePt t="145627" x="3779838" y="3741738"/>
          <p14:tracePt t="145633" x="3756025" y="3716338"/>
          <p14:tracePt t="145644" x="3756025" y="3692525"/>
          <p14:tracePt t="145648" x="3730625" y="3667125"/>
          <p14:tracePt t="145658" x="3717925" y="3641725"/>
          <p14:tracePt t="145667" x="3717925" y="3603625"/>
          <p14:tracePt t="145674" x="3705225" y="3590925"/>
          <p14:tracePt t="145684" x="3692525" y="3579813"/>
          <p14:tracePt t="145699" x="3679825" y="3529013"/>
          <p14:tracePt t="145709" x="3679825" y="3516313"/>
          <p14:tracePt t="145714" x="3667125" y="3503613"/>
          <p14:tracePt t="145724" x="3654425" y="3479800"/>
          <p14:tracePt t="145730" x="3643313" y="3479800"/>
          <p14:tracePt t="145741" x="3630613" y="3467100"/>
          <p14:tracePt t="145754" x="3617913" y="3467100"/>
          <p14:tracePt t="145770" x="3579813" y="3429000"/>
          <p14:tracePt t="145840" x="3567113" y="3429000"/>
          <p14:tracePt t="145866" x="3554413" y="3429000"/>
          <p14:tracePt t="145875" x="3554413" y="3454400"/>
          <p14:tracePt t="145879" x="3592513" y="3490913"/>
          <p14:tracePt t="145890" x="3605213" y="3529013"/>
          <p14:tracePt t="145900" x="3630613" y="3567113"/>
          <p14:tracePt t="145906" x="3643313" y="3603625"/>
          <p14:tracePt t="145916" x="3679825" y="3679825"/>
          <p14:tracePt t="145922" x="3692525" y="3703638"/>
          <p14:tracePt t="145932" x="3730625" y="3754438"/>
          <p14:tracePt t="145941" x="3767138" y="3816350"/>
          <p14:tracePt t="145946" x="3779838" y="3867150"/>
          <p14:tracePt t="145956" x="3805238" y="3892550"/>
          <p14:tracePt t="145974" x="3867150" y="3979863"/>
          <p14:tracePt t="145982" x="3879850" y="4005263"/>
          <p14:tracePt t="145985" x="3892550" y="4017963"/>
          <p14:tracePt t="145996" x="3905250" y="4029075"/>
          <p14:tracePt t="146001" x="3930650" y="4041775"/>
          <p14:tracePt t="146048" x="3943350" y="4041775"/>
          <p14:tracePt t="146082" x="3956050" y="4041775"/>
          <p14:tracePt t="146092" x="3956050" y="4017963"/>
          <p14:tracePt t="146098" x="3956050" y="3979863"/>
          <p14:tracePt t="146108" x="3930650" y="3929063"/>
          <p14:tracePt t="146118" x="3892550" y="3816350"/>
          <p14:tracePt t="146124" x="3843338" y="3767138"/>
          <p14:tracePt t="146134" x="3817938" y="3703638"/>
          <p14:tracePt t="146138" x="3792538" y="3654425"/>
          <p14:tracePt t="146147" x="3779838" y="3629025"/>
          <p14:tracePt t="146158" x="3767138" y="3616325"/>
          <p14:tracePt t="146204" x="3743325" y="3616325"/>
          <p14:tracePt t="146228" x="3717925" y="3616325"/>
          <p14:tracePt t="146234" x="3717925" y="3629025"/>
          <p14:tracePt t="146244" x="3717925" y="3667125"/>
          <p14:tracePt t="146249" x="3717925" y="3703638"/>
          <p14:tracePt t="146260" x="3717925" y="3729038"/>
          <p14:tracePt t="146269" x="3717925" y="3779838"/>
          <p14:tracePt t="146274" x="3717925" y="3816350"/>
          <p14:tracePt t="146284" x="3717925" y="3829050"/>
          <p14:tracePt t="146290" x="3717925" y="3854450"/>
          <p14:tracePt t="146300" x="3717925" y="3867150"/>
          <p14:tracePt t="146310" x="3730625" y="3905250"/>
          <p14:tracePt t="146324" x="3756025" y="3916363"/>
          <p14:tracePt t="146330" x="3767138" y="3941763"/>
          <p14:tracePt t="146349" x="3779838" y="3967163"/>
          <p14:tracePt t="146374" x="3792538" y="3979863"/>
          <p14:tracePt t="146390" x="3805238" y="3979863"/>
          <p14:tracePt t="146416" x="3817938" y="3992563"/>
          <p14:tracePt t="146450" x="3830638" y="3992563"/>
          <p14:tracePt t="146456" x="3843338" y="3992563"/>
          <p14:tracePt t="146466" x="3856038" y="3992563"/>
          <p14:tracePt t="146479" x="3879850" y="3992563"/>
          <p14:tracePt t="146496" x="3892550" y="3992563"/>
          <p14:tracePt t="146532" x="3917950" y="3992563"/>
          <p14:tracePt t="146717" x="3930650" y="3992563"/>
          <p14:tracePt t="147212" x="3930650" y="3979863"/>
          <p14:tracePt t="147218" x="3905250" y="3941763"/>
          <p14:tracePt t="147228" x="3879850" y="3916363"/>
          <p14:tracePt t="147238" x="3856038" y="3905250"/>
          <p14:tracePt t="147241" x="3843338" y="3867150"/>
          <p14:tracePt t="147251" x="3817938" y="3841750"/>
          <p14:tracePt t="147258" x="3792538" y="3829050"/>
          <p14:tracePt t="147268" x="3779838" y="3816350"/>
          <p14:tracePt t="147278" x="3767138" y="3816350"/>
          <p14:tracePt t="147281" x="3756025" y="3816350"/>
          <p14:tracePt t="147291" x="3743325" y="3816350"/>
          <p14:tracePt t="147298" x="3730625" y="3816350"/>
          <p14:tracePt t="147308" x="3692525" y="3816350"/>
          <p14:tracePt t="147318" x="3654425" y="3816350"/>
          <p14:tracePt t="147323" x="3605213" y="3816350"/>
          <p14:tracePt t="147334" x="3579813" y="3816350"/>
          <p14:tracePt t="147338" x="3530600" y="3829050"/>
          <p14:tracePt t="147348" x="3467100" y="3867150"/>
          <p14:tracePt t="147357" x="3441700" y="3905250"/>
          <p14:tracePt t="147363" x="3379788" y="3941763"/>
          <p14:tracePt t="147374" x="3354388" y="3979863"/>
          <p14:tracePt t="147378" x="3305175" y="4041775"/>
          <p14:tracePt t="147389" x="3267075" y="4067175"/>
          <p14:tracePt t="147398" x="3205163" y="4167188"/>
          <p14:tracePt t="147405" x="3167063" y="4241800"/>
          <p14:tracePt t="147413" x="3154363" y="4318000"/>
          <p14:tracePt t="147420" x="3128963" y="4392613"/>
          <p14:tracePt t="147430" x="3116263" y="4454525"/>
          <p14:tracePt t="147439" x="3116263" y="4530725"/>
          <p14:tracePt t="147444" x="3116263" y="4592638"/>
          <p14:tracePt t="147455" x="3116263" y="4630738"/>
          <p14:tracePt t="147460" x="3116263" y="4692650"/>
          <p14:tracePt t="147469" x="3167063" y="4768850"/>
          <p14:tracePt t="147480" x="3241675" y="4868863"/>
          <p14:tracePt t="147484" x="3328988" y="4968875"/>
          <p14:tracePt t="147493" x="3441700" y="5068888"/>
          <p14:tracePt t="147500" x="3554413" y="5156200"/>
          <p14:tracePt t="147509" x="3630613" y="5230813"/>
          <p14:tracePt t="147520" x="3692525" y="5294313"/>
          <p14:tracePt t="147524" x="3756025" y="5356225"/>
          <p14:tracePt t="147535" x="3805238" y="5407025"/>
          <p14:tracePt t="147540" x="3817938" y="5430838"/>
          <p14:tracePt t="147550" x="3856038" y="5443538"/>
          <p14:tracePt t="147560" x="3917950" y="5456238"/>
          <p14:tracePt t="147565" x="3968750" y="5456238"/>
          <p14:tracePt t="147575" x="4017963" y="5456238"/>
          <p14:tracePt t="147580" x="4105275" y="5456238"/>
          <p14:tracePt t="147590" x="4181475" y="5430838"/>
          <p14:tracePt t="147600" x="4268788" y="5381625"/>
          <p14:tracePt t="147606" x="4356100" y="5318125"/>
          <p14:tracePt t="147615" x="4430713" y="5281613"/>
          <p14:tracePt t="147620" x="4481513" y="5230813"/>
          <p14:tracePt t="147629" x="4506913" y="5205413"/>
          <p14:tracePt t="147639" x="4530725" y="5181600"/>
          <p14:tracePt t="147645" x="4556125" y="5156200"/>
          <p14:tracePt t="147656" x="4568825" y="5105400"/>
          <p14:tracePt t="147661" x="4581525" y="5092700"/>
          <p14:tracePt t="147673" x="4594225" y="5068888"/>
          <p14:tracePt t="147682" x="4606925" y="5043488"/>
          <p14:tracePt t="147686" x="4606925" y="5030788"/>
          <p14:tracePt t="147701" x="4606925" y="5005388"/>
          <p14:tracePt t="147722" x="4606925" y="4992688"/>
          <p14:tracePt t="147725" x="4606925" y="4981575"/>
          <p14:tracePt t="147735" x="4606925" y="4968875"/>
          <p14:tracePt t="147742" x="4606925" y="4943475"/>
          <p14:tracePt t="147762" x="4606925" y="4930775"/>
          <p14:tracePt t="147777" x="4606925" y="4918075"/>
          <p14:tracePt t="147781" x="4594225" y="4905375"/>
          <p14:tracePt t="147808" x="4594225" y="4892675"/>
          <p14:tracePt t="147817" x="4581525" y="4879975"/>
          <p14:tracePt t="147888" x="4643438" y="4905375"/>
          <p14:tracePt t="147894" x="4719638" y="4956175"/>
          <p14:tracePt t="147904" x="4806950" y="4992688"/>
          <p14:tracePt t="147913" x="4894263" y="5068888"/>
          <p14:tracePt t="147918" x="4968875" y="5105400"/>
          <p14:tracePt t="147928" x="5032375" y="5130800"/>
          <p14:tracePt t="147933" x="5045075" y="5143500"/>
          <p14:tracePt t="147943" x="5081588" y="5168900"/>
          <p14:tracePt t="147954" x="5106988" y="5181600"/>
          <p14:tracePt t="147973" x="5145088" y="5194300"/>
          <p14:tracePt t="147973" x="5157788" y="5194300"/>
          <p14:tracePt t="147984" x="5170488" y="5218113"/>
          <p14:tracePt t="148000" x="5181600" y="5218113"/>
          <p14:tracePt t="148010" x="5207000" y="5218113"/>
          <p14:tracePt t="148013" x="5232400" y="5218113"/>
          <p14:tracePt t="148023" x="5232400" y="5205413"/>
          <p14:tracePt t="148034" x="5245100" y="5205413"/>
          <p14:tracePt t="148039" x="5245100" y="5194300"/>
          <p14:tracePt t="148049" x="5270500" y="5194300"/>
          <p14:tracePt t="148054" x="5294313" y="5168900"/>
          <p14:tracePt t="148080" x="5319713" y="5156200"/>
          <p14:tracePt t="148090" x="5332413" y="5143500"/>
          <p14:tracePt t="148093" x="5357813" y="5130800"/>
          <p14:tracePt t="148104" x="5370513" y="5130800"/>
          <p14:tracePt t="148114" x="5383213" y="5118100"/>
          <p14:tracePt t="148120" x="5407025" y="5105400"/>
          <p14:tracePt t="148135" x="5432425" y="5092700"/>
          <p14:tracePt t="148145" x="5432425" y="5081588"/>
          <p14:tracePt t="148156" x="5457825" y="5056188"/>
          <p14:tracePt t="148160" x="5483225" y="5043488"/>
          <p14:tracePt t="148170" x="5507038" y="5005388"/>
          <p14:tracePt t="148175" x="5519738" y="4992688"/>
          <p14:tracePt t="148186" x="5570538" y="4943475"/>
          <p14:tracePt t="148196" x="5570538" y="4918075"/>
          <p14:tracePt t="148200" x="5607050" y="4879975"/>
          <p14:tracePt t="148209" x="5632450" y="4830763"/>
          <p14:tracePt t="148215" x="5632450" y="4818063"/>
          <p14:tracePt t="148226" x="5657850" y="4792663"/>
          <p14:tracePt t="148236" x="5657850" y="4743450"/>
          <p14:tracePt t="148241" x="5657850" y="4718050"/>
          <p14:tracePt t="148252" x="5657850" y="4679950"/>
          <p14:tracePt t="148256" x="5657850" y="4656138"/>
          <p14:tracePt t="148265" x="5657850" y="4618038"/>
          <p14:tracePt t="148275" x="5657850" y="4592638"/>
          <p14:tracePt t="148281" x="5632450" y="4567238"/>
          <p14:tracePt t="148292" x="5632450" y="4554538"/>
          <p14:tracePt t="148296" x="5632450" y="4543425"/>
          <p14:tracePt t="148305" x="5619750" y="4530725"/>
          <p14:tracePt t="148342" x="5607050" y="4518025"/>
          <p14:tracePt t="148362" x="5595938" y="4518025"/>
          <p14:tracePt t="148372" x="5583238" y="4518025"/>
          <p14:tracePt t="148388" x="5570538" y="4518025"/>
          <p14:tracePt t="148397" x="5545138" y="4518025"/>
          <p14:tracePt t="148402" x="5519738" y="4518025"/>
          <p14:tracePt t="148412" x="5495925" y="4518025"/>
          <p14:tracePt t="148423" x="5445125" y="4518025"/>
          <p14:tracePt t="148427" x="5407025" y="4518025"/>
          <p14:tracePt t="148438" x="5357813" y="4518025"/>
          <p14:tracePt t="148441" x="5319713" y="4518025"/>
          <p14:tracePt t="148454" x="5257800" y="4530725"/>
          <p14:tracePt t="148463" x="5232400" y="4554538"/>
          <p14:tracePt t="148467" x="5194300" y="4554538"/>
          <p14:tracePt t="148478" x="5157788" y="4567238"/>
          <p14:tracePt t="148484" x="5132388" y="4592638"/>
          <p14:tracePt t="148493" x="5119688" y="4592638"/>
          <p14:tracePt t="148504" x="5094288" y="4605338"/>
          <p14:tracePt t="148507" x="5081588" y="4618038"/>
          <p14:tracePt t="148518" x="5068888" y="4630738"/>
          <p14:tracePt t="148524" x="5057775" y="4643438"/>
          <p14:tracePt t="148534" x="5045075" y="4656138"/>
          <p14:tracePt t="148543" x="5019675" y="4679950"/>
          <p14:tracePt t="148547" x="4994275" y="4705350"/>
          <p14:tracePt t="148558" x="4981575" y="4718050"/>
          <p14:tracePt t="148564" x="4968875" y="4730750"/>
          <p14:tracePt t="148574" x="4968875" y="4743450"/>
          <p14:tracePt t="148583" x="4956175" y="4768850"/>
          <p14:tracePt t="148590" x="4956175" y="4792663"/>
          <p14:tracePt t="148600" x="4956175" y="4818063"/>
          <p14:tracePt t="148604" x="4945063" y="4843463"/>
          <p14:tracePt t="148614" x="4945063" y="4856163"/>
          <p14:tracePt t="148623" x="4945063" y="4879975"/>
          <p14:tracePt t="148639" x="4945063" y="4892675"/>
          <p14:tracePt t="148664" x="4945063" y="4918075"/>
          <p14:tracePt t="148679" x="4945063" y="4930775"/>
          <p14:tracePt t="148696" x="4968875" y="4930775"/>
          <p14:tracePt t="148719" x="4981575" y="4930775"/>
          <p14:tracePt t="148725" x="5019675" y="4930775"/>
          <p14:tracePt t="148745" x="5032375" y="4930775"/>
          <p14:tracePt t="148749" x="5045075" y="4918075"/>
          <p14:tracePt t="148760" x="5057775" y="4905375"/>
          <p14:tracePt t="148765" x="5068888" y="4843463"/>
          <p14:tracePt t="148776" x="5068888" y="4792663"/>
          <p14:tracePt t="148786" x="5068888" y="4756150"/>
          <p14:tracePt t="148791" x="5068888" y="4705350"/>
          <p14:tracePt t="148801" x="5068888" y="4679950"/>
          <p14:tracePt t="148805" x="5068888" y="4656138"/>
          <p14:tracePt t="148816" x="5081588" y="4630738"/>
          <p14:tracePt t="148831" x="5081588" y="4605338"/>
          <p14:tracePt t="148846" x="5081588" y="4592638"/>
          <p14:tracePt t="148856" x="5081588" y="4579938"/>
          <p14:tracePt t="148872" x="5094288" y="4567238"/>
          <p14:tracePt t="148882" x="5094288" y="4554538"/>
          <p14:tracePt t="149068" x="5106988" y="4543425"/>
          <p14:tracePt t="149098" x="5119688" y="4543425"/>
          <p14:tracePt t="149209" x="5119688" y="4554538"/>
          <p14:tracePt t="149236" x="5119688" y="4567238"/>
          <p14:tracePt t="149250" x="5119688" y="4579938"/>
          <p14:tracePt t="149260" x="5119688" y="4592638"/>
          <p14:tracePt t="149270" x="5132388" y="4605338"/>
          <p14:tracePt t="149275" x="5132388" y="4618038"/>
          <p14:tracePt t="149286" x="5132388" y="4630738"/>
          <p14:tracePt t="149300" x="5145088" y="4643438"/>
          <p14:tracePt t="149315" x="5145088" y="4656138"/>
          <p14:tracePt t="149326" x="5145088" y="4667250"/>
          <p14:tracePt t="149330" x="5145088" y="4692650"/>
          <p14:tracePt t="149339" x="5145088" y="4705350"/>
          <p14:tracePt t="149356" x="5145088" y="4718050"/>
          <p14:tracePt t="149366" x="5145088" y="4730750"/>
          <p14:tracePt t="149370" x="5145088" y="4756150"/>
          <p14:tracePt t="149380" x="5145088" y="4779963"/>
          <p14:tracePt t="149392" x="5145088" y="4818063"/>
          <p14:tracePt t="149395" x="5145088" y="4856163"/>
          <p14:tracePt t="149405" x="5081588" y="4905375"/>
          <p14:tracePt t="149411" x="5045075" y="4943475"/>
          <p14:tracePt t="149422" x="4968875" y="5005388"/>
          <p14:tracePt t="149432" x="4919663" y="5030788"/>
          <p14:tracePt t="149436" x="4881563" y="5068888"/>
          <p14:tracePt t="149472" x="4856163" y="5068888"/>
          <p14:tracePt t="149496" x="4843463" y="5068888"/>
          <p14:tracePt t="149505" x="4806950" y="5068888"/>
          <p14:tracePt t="149528" x="4806950" y="5081588"/>
          <p14:tracePt t="157551" x="4806950" y="5068888"/>
          <p14:tracePt t="157557" x="4832350" y="5005388"/>
          <p14:tracePt t="157567" x="4856163" y="4956175"/>
          <p14:tracePt t="157578" x="4868863" y="4905375"/>
          <p14:tracePt t="157581" x="4906963" y="4843463"/>
          <p14:tracePt t="157591" x="4906963" y="4718050"/>
          <p14:tracePt t="157598" x="4906963" y="4618038"/>
          <p14:tracePt t="157608" x="4906963" y="4530725"/>
          <p14:tracePt t="157617" x="4906963" y="4430713"/>
          <p14:tracePt t="157621" x="4906963" y="4354513"/>
          <p14:tracePt t="157632" x="4906963" y="4254500"/>
          <p14:tracePt t="157638" x="4906963" y="4217988"/>
          <p14:tracePt t="157648" x="4906963" y="4141788"/>
          <p14:tracePt t="157657" x="4906963" y="4067175"/>
          <p14:tracePt t="157663" x="4906963" y="4017963"/>
          <p14:tracePt t="157672" x="4906963" y="3929063"/>
          <p14:tracePt t="157678" x="4894263" y="3879850"/>
          <p14:tracePt t="157688" x="4868863" y="3803650"/>
          <p14:tracePt t="157697" x="4856163" y="3729038"/>
          <p14:tracePt t="157703" x="4819650" y="3692525"/>
          <p14:tracePt t="157713" x="4806950" y="3629025"/>
          <p14:tracePt t="157717" x="4794250" y="3616325"/>
          <p14:tracePt t="157728" x="4768850" y="3590925"/>
          <p14:tracePt t="157738" x="4743450" y="3554413"/>
          <p14:tracePt t="157753" x="4719638" y="3541713"/>
          <p14:tracePt t="157758" x="4694238" y="3516313"/>
          <p14:tracePt t="157778" x="4668838" y="3516313"/>
          <p14:tracePt t="157783" x="4643438" y="3516313"/>
          <p14:tracePt t="157794" x="4594225" y="3516313"/>
          <p14:tracePt t="157798" x="4556125" y="3516313"/>
          <p14:tracePt t="157808" x="4494213" y="3516313"/>
          <p14:tracePt t="157820" x="4394200" y="3516313"/>
          <p14:tracePt t="157823" x="4305300" y="3516313"/>
          <p14:tracePt t="157833" x="4205288" y="3529013"/>
          <p14:tracePt t="157840" x="4081463" y="3567113"/>
          <p14:tracePt t="157850" x="3943350" y="3641725"/>
          <p14:tracePt t="157859" x="3817938" y="3692525"/>
          <p14:tracePt t="157864" x="3705225" y="3729038"/>
          <p14:tracePt t="157874" x="3579813" y="3803650"/>
          <p14:tracePt t="157880" x="3467100" y="3841750"/>
          <p14:tracePt t="157890" x="3392488" y="3879850"/>
          <p14:tracePt t="157899" x="3354388" y="3892550"/>
          <p14:tracePt t="157905" x="3305175" y="3916363"/>
          <p14:tracePt t="157916" x="3267075" y="3941763"/>
          <p14:tracePt t="157920" x="3228975" y="3967163"/>
          <p14:tracePt t="157930" x="3216275" y="3979863"/>
          <p14:tracePt t="157939" x="3192463" y="4005263"/>
          <p14:tracePt t="157946" x="3167063" y="4054475"/>
          <p14:tracePt t="157955" x="3167063" y="4092575"/>
          <p14:tracePt t="157963" x="3167063" y="4179888"/>
          <p14:tracePt t="157970" x="3216275" y="4292600"/>
          <p14:tracePt t="157980" x="3267075" y="4392613"/>
          <p14:tracePt t="157985" x="3379788" y="4518025"/>
          <p14:tracePt t="157996" x="3492500" y="4618038"/>
          <p14:tracePt t="158000" x="3579813" y="4718050"/>
          <p14:tracePt t="158010" x="3692525" y="4779963"/>
          <p14:tracePt t="158020" x="3779838" y="4830763"/>
          <p14:tracePt t="158025" x="3867150" y="4843463"/>
          <p14:tracePt t="158036" x="3956050" y="4843463"/>
          <p14:tracePt t="158040" x="4017963" y="4843463"/>
          <p14:tracePt t="158052" x="4130675" y="4818063"/>
          <p14:tracePt t="158063" x="4268788" y="4718050"/>
          <p14:tracePt t="158066" x="4418013" y="4567238"/>
          <p14:tracePt t="158076" x="4568825" y="4379913"/>
          <p14:tracePt t="158081" x="4732338" y="4141788"/>
          <p14:tracePt t="158092" x="4819650" y="4005263"/>
          <p14:tracePt t="158102" x="4919663" y="3816350"/>
          <p14:tracePt t="158106" x="4994275" y="3667125"/>
          <p14:tracePt t="158115" x="5068888" y="3503613"/>
          <p14:tracePt t="158122" x="5081588" y="3454400"/>
          <p14:tracePt t="158132" x="5081588" y="3403600"/>
          <p14:tracePt t="158141" x="5081588" y="3390900"/>
          <p14:tracePt t="158228" x="5081588" y="3378200"/>
          <p14:tracePt t="158317" x="5081588" y="3367088"/>
          <p14:tracePt t="158540" x="5068888" y="3367088"/>
          <p14:tracePt t="158898" x="5057775" y="3367088"/>
          <p14:tracePt t="159076" x="5045075" y="3367088"/>
          <p14:tracePt t="159382" x="5032375" y="3367088"/>
          <p14:tracePt t="159402" x="5019675" y="3367088"/>
          <p14:tracePt t="162460" x="4994275" y="3367088"/>
          <p14:tracePt t="162685" x="4981575" y="3367088"/>
          <p14:tracePt t="162735" x="4981575" y="3354388"/>
          <p14:tracePt t="162757" x="4981575" y="3328988"/>
          <p14:tracePt t="162761" x="4981575" y="3316288"/>
          <p14:tracePt t="162772" x="4981575" y="3303588"/>
          <p14:tracePt t="162788" x="4994275" y="3290888"/>
          <p14:tracePt t="162802" x="5006975" y="3290888"/>
          <p14:tracePt t="162812" x="5019675" y="3278188"/>
          <p14:tracePt t="162818" x="5032375" y="3278188"/>
          <p14:tracePt t="162828" x="5068888" y="3278188"/>
          <p14:tracePt t="162837" x="5081588" y="3278188"/>
          <p14:tracePt t="162842" x="5106988" y="3278188"/>
          <p14:tracePt t="162852" x="5145088" y="3290888"/>
          <p14:tracePt t="162858" x="5145088" y="3303588"/>
          <p14:tracePt t="162867" x="5170488" y="3328988"/>
          <p14:tracePt t="162878" x="5194300" y="3390900"/>
          <p14:tracePt t="162882" x="5232400" y="3429000"/>
          <p14:tracePt t="162893" x="5257800" y="3529013"/>
          <p14:tracePt t="162897" x="5294313" y="3529013"/>
          <p14:tracePt t="162908" x="5270500" y="3479800"/>
          <p14:tracePt t="163159" x="5270500" y="3467100"/>
          <p14:tracePt t="163166" x="5270500" y="3441700"/>
          <p14:tracePt t="163235" x="5294313" y="3441700"/>
          <p14:tracePt t="163246" x="5307013" y="3441700"/>
          <p14:tracePt t="163570" x="5307013" y="3454400"/>
          <p14:tracePt t="163590" x="5332413" y="3454400"/>
          <p14:tracePt t="163594" x="5332413" y="3441700"/>
          <p14:tracePt t="163603" x="5345113" y="3416300"/>
          <p14:tracePt t="163610" x="5357813" y="3403600"/>
          <p14:tracePt t="163620" x="5383213" y="3354388"/>
          <p14:tracePt t="163629" x="5383213" y="3316288"/>
          <p14:tracePt t="163633" x="5407025" y="3290888"/>
          <p14:tracePt t="163644" x="5419725" y="3267075"/>
          <p14:tracePt t="163650" x="5432425" y="3241675"/>
          <p14:tracePt t="163659" x="5432425" y="3216275"/>
          <p14:tracePt t="163670" x="5432425" y="3203575"/>
          <p14:tracePt t="163674" x="5432425" y="3178175"/>
          <p14:tracePt t="163684" x="5432425" y="3165475"/>
          <p14:tracePt t="163691" x="5432425" y="3154363"/>
          <p14:tracePt t="163700" x="5432425" y="3128963"/>
          <p14:tracePt t="163710" x="5432425" y="3116263"/>
          <p14:tracePt t="163715" x="5432425" y="3090863"/>
          <p14:tracePt t="163725" x="5432425" y="3078163"/>
          <p14:tracePt t="163729" x="5432425" y="3054350"/>
          <p14:tracePt t="163740" x="5432425" y="3028950"/>
          <p14:tracePt t="163750" x="5419725" y="3016250"/>
          <p14:tracePt t="163756" x="5370513" y="2965450"/>
          <p14:tracePt t="163769" x="5319713" y="2941638"/>
          <p14:tracePt t="163780" x="5294313" y="2916238"/>
          <p14:tracePt t="163791" x="5270500" y="2903538"/>
          <p14:tracePt t="163795" x="5219700" y="2878138"/>
          <p14:tracePt t="163806" x="5181600" y="2840038"/>
          <p14:tracePt t="163812" x="5157788" y="2828925"/>
          <p14:tracePt t="163832" x="5119688" y="2816225"/>
          <p14:tracePt t="163852" x="5106988" y="2803525"/>
          <p14:tracePt t="163862" x="5106988" y="2790825"/>
          <p14:tracePt t="163885" x="5094288" y="2790825"/>
          <p14:tracePt t="164118" x="5094288" y="2778125"/>
          <p14:tracePt t="164124" x="5094288" y="2752725"/>
          <p14:tracePt t="164133" x="5094288" y="2728913"/>
          <p14:tracePt t="164138" x="5145088" y="2665413"/>
          <p14:tracePt t="164199" x="5157788" y="2652713"/>
          <p14:tracePt t="164209" x="5181600" y="2652713"/>
          <p14:tracePt t="164213" x="5245100" y="2627313"/>
          <p14:tracePt t="164223" x="5319713" y="2627313"/>
          <p14:tracePt t="164234" x="5394325" y="2590800"/>
          <p14:tracePt t="164241" x="5507038" y="2540000"/>
          <p14:tracePt t="164249" x="5583238" y="2503488"/>
          <p14:tracePt t="164253" x="5632450" y="2478088"/>
          <p14:tracePt t="164263" x="5657850" y="2452688"/>
          <p14:tracePt t="164274" x="5657850" y="2439988"/>
          <p14:tracePt t="164280" x="5657850" y="2414588"/>
          <p14:tracePt t="164290" x="5657850" y="2390775"/>
          <p14:tracePt t="164295" x="5657850" y="2352675"/>
          <p14:tracePt t="164306" x="5657850" y="2303463"/>
          <p14:tracePt t="164316" x="5657850" y="2227263"/>
          <p14:tracePt t="164320" x="5645150" y="2139950"/>
          <p14:tracePt t="164329" x="5595938" y="2052638"/>
          <p14:tracePt t="164336" x="5545138" y="2014538"/>
          <p14:tracePt t="164346" x="5457825" y="1965325"/>
          <p14:tracePt t="164356" x="5419725" y="1952625"/>
          <p14:tracePt t="164360" x="5383213" y="1952625"/>
          <p14:tracePt t="164370" x="5319713" y="1952625"/>
          <p14:tracePt t="164375" x="5281613" y="1952625"/>
          <p14:tracePt t="164386" x="5232400" y="1952625"/>
          <p14:tracePt t="164396" x="5157788" y="1952625"/>
          <p14:tracePt t="164401" x="5068888" y="1965325"/>
          <p14:tracePt t="164412" x="4968875" y="2001838"/>
          <p14:tracePt t="164416" x="4906963" y="2065338"/>
          <p14:tracePt t="164426" x="4794250" y="2127250"/>
          <p14:tracePt t="164436" x="4732338" y="2190750"/>
          <p14:tracePt t="164442" x="4643438" y="2290763"/>
          <p14:tracePt t="164451" x="4568825" y="2390775"/>
          <p14:tracePt t="164457" x="4518025" y="2503488"/>
          <p14:tracePt t="164467" x="4494213" y="2565400"/>
          <p14:tracePt t="164478" x="4456113" y="2678113"/>
          <p14:tracePt t="164482" x="4456113" y="2728913"/>
          <p14:tracePt t="164492" x="4456113" y="2790825"/>
          <p14:tracePt t="164497" x="4456113" y="2878138"/>
          <p14:tracePt t="164507" x="4456113" y="2916238"/>
          <p14:tracePt t="164518" x="4456113" y="2952750"/>
          <p14:tracePt t="164522" x="4481513" y="2990850"/>
          <p14:tracePt t="164531" x="4494213" y="3016250"/>
          <p14:tracePt t="164538" x="4518025" y="3041650"/>
          <p14:tracePt t="164548" x="4543425" y="3054350"/>
          <p14:tracePt t="164557" x="4581525" y="3065463"/>
          <p14:tracePt t="164562" x="4619625" y="3065463"/>
          <p14:tracePt t="164573" x="4668838" y="3065463"/>
          <p14:tracePt t="164577" x="4694238" y="3065463"/>
          <p14:tracePt t="164589" x="4743450" y="3028950"/>
          <p14:tracePt t="164598" x="4794250" y="3003550"/>
          <p14:tracePt t="164602" x="4819650" y="2965450"/>
          <p14:tracePt t="164611" x="4832350" y="2941638"/>
          <p14:tracePt t="164618" x="4868863" y="2890838"/>
          <p14:tracePt t="164628" x="4894263" y="2816225"/>
          <p14:tracePt t="164639" x="4906963" y="2716213"/>
          <p14:tracePt t="164644" x="4906963" y="2627313"/>
          <p14:tracePt t="164653" x="4906963" y="2565400"/>
          <p14:tracePt t="164657" x="4906963" y="2490788"/>
          <p14:tracePt t="164668" x="4906963" y="2465388"/>
          <p14:tracePt t="164678" x="4894263" y="2414588"/>
          <p14:tracePt t="164684" x="4881563" y="2390775"/>
          <p14:tracePt t="164693" x="4856163" y="2327275"/>
          <p14:tracePt t="164697" x="4843463" y="2314575"/>
          <p14:tracePt t="164708" x="4806950" y="2290763"/>
          <p14:tracePt t="164718" x="4768850" y="2278063"/>
          <p14:tracePt t="164723" x="4732338" y="2252663"/>
          <p14:tracePt t="164733" x="4668838" y="2252663"/>
          <p14:tracePt t="164740" x="4594225" y="2252663"/>
          <p14:tracePt t="164750" x="4530725" y="2252663"/>
          <p14:tracePt t="164760" x="4456113" y="2252663"/>
          <p14:tracePt t="164764" x="4394200" y="2252663"/>
          <p14:tracePt t="164774" x="4318000" y="2290763"/>
          <p14:tracePt t="164779" x="4205288" y="2365375"/>
          <p14:tracePt t="164790" x="4168775" y="2403475"/>
          <p14:tracePt t="164800" x="4068763" y="2503488"/>
          <p14:tracePt t="164804" x="4005263" y="2590800"/>
          <p14:tracePt t="164815" x="3956050" y="2703513"/>
          <p14:tracePt t="164819" x="3917950" y="2790825"/>
          <p14:tracePt t="164829" x="3879850" y="2865438"/>
          <p14:tracePt t="164840" x="3879850" y="2928938"/>
          <p14:tracePt t="164846" x="3856038" y="2990850"/>
          <p14:tracePt t="164857" x="3856038" y="3016250"/>
          <p14:tracePt t="164859" x="3856038" y="3041650"/>
          <p14:tracePt t="164869" x="3856038" y="3065463"/>
          <p14:tracePt t="164880" x="3856038" y="3090863"/>
          <p14:tracePt t="164886" x="3856038" y="3128963"/>
          <p14:tracePt t="164895" x="3867150" y="3154363"/>
          <p14:tracePt t="164899" x="3892550" y="3190875"/>
          <p14:tracePt t="164910" x="3905250" y="3203575"/>
          <p14:tracePt t="164920" x="3930650" y="3241675"/>
          <p14:tracePt t="164925" x="3943350" y="3241675"/>
          <p14:tracePt t="164935" x="3956050" y="3278188"/>
          <p14:tracePt t="164940" x="3968750" y="3278188"/>
          <p14:tracePt t="164950" x="3979863" y="3290888"/>
          <p14:tracePt t="164966" x="4005263" y="3316288"/>
          <p14:tracePt t="164976" x="4005263" y="3328988"/>
          <p14:tracePt t="164981" x="4017963" y="3354388"/>
          <p14:tracePt t="164991" x="4030663" y="3378200"/>
          <p14:tracePt t="165007" x="4030663" y="3403600"/>
          <p14:tracePt t="165016" x="4030663" y="3416300"/>
          <p14:tracePt t="165023" x="4030663" y="3454400"/>
          <p14:tracePt t="165031" x="4030663" y="3479800"/>
          <p14:tracePt t="165046" x="4030663" y="3503613"/>
          <p14:tracePt t="165056" x="4030663" y="3516313"/>
          <p14:tracePt t="165061" x="4030663" y="3554413"/>
          <p14:tracePt t="165082" x="4005263" y="3579813"/>
          <p14:tracePt t="165088" x="4005263" y="3603625"/>
          <p14:tracePt t="165101" x="4005263" y="3629025"/>
          <p14:tracePt t="165171" x="4005263" y="3641725"/>
          <p14:tracePt t="165360" x="4005263" y="3654425"/>
          <p14:tracePt t="165379" x="4017963" y="3654425"/>
          <p14:tracePt t="165383" x="4030663" y="3679825"/>
          <p14:tracePt t="165393" x="4056063" y="3703638"/>
          <p14:tracePt t="165399" x="4081463" y="3729038"/>
          <p14:tracePt t="165410" x="4105275" y="3779838"/>
          <p14:tracePt t="165420" x="4130675" y="3803650"/>
          <p14:tracePt t="165423" x="4156075" y="3829050"/>
          <p14:tracePt t="165433" x="4181475" y="3867150"/>
          <p14:tracePt t="165439" x="4217988" y="3892550"/>
          <p14:tracePt t="165450" x="4243388" y="3916363"/>
          <p14:tracePt t="165459" x="4294188" y="3954463"/>
          <p14:tracePt t="165465" x="4318000" y="3979863"/>
          <p14:tracePt t="165476" x="4343400" y="4005263"/>
          <p14:tracePt t="165480" x="4368800" y="4005263"/>
          <p14:tracePt t="165489" x="4381500" y="4017963"/>
          <p14:tracePt t="165506" x="4394200" y="4017963"/>
          <p14:tracePt t="165516" x="4406900" y="4017963"/>
          <p14:tracePt t="165520" x="4430713" y="4017963"/>
          <p14:tracePt t="165532" x="4443413" y="4017963"/>
          <p14:tracePt t="165541" x="4468813" y="4017963"/>
          <p14:tracePt t="165545" x="4481513" y="4017963"/>
          <p14:tracePt t="165556" x="4494213" y="4017963"/>
          <p14:tracePt t="165562" x="4518025" y="4017963"/>
          <p14:tracePt t="165572" x="4518025" y="4005263"/>
          <p14:tracePt t="165581" x="4543425" y="3992563"/>
          <p14:tracePt t="165585" x="4543425" y="3979863"/>
          <p14:tracePt t="165596" x="4543425" y="3954463"/>
          <p14:tracePt t="165601" x="4543425" y="3929063"/>
          <p14:tracePt t="165612" x="4543425" y="3916363"/>
          <p14:tracePt t="165622" x="4543425" y="3892550"/>
          <p14:tracePt t="165628" x="4543425" y="3854450"/>
          <p14:tracePt t="165635" x="4543425" y="3829050"/>
          <p14:tracePt t="165641" x="4543425" y="3779838"/>
          <p14:tracePt t="165652" x="4543425" y="3754438"/>
          <p14:tracePt t="165661" x="4543425" y="3703638"/>
          <p14:tracePt t="165668" x="4518025" y="3692525"/>
          <p14:tracePt t="165678" x="4506913" y="3641725"/>
          <p14:tracePt t="165682" x="4468813" y="3603625"/>
          <p14:tracePt t="165692" x="4418013" y="3554413"/>
          <p14:tracePt t="165701" x="4356100" y="3516313"/>
          <p14:tracePt t="165707" x="4256088" y="3429000"/>
          <p14:tracePt t="165718" x="4168775" y="3378200"/>
          <p14:tracePt t="165722" x="4081463" y="3303588"/>
          <p14:tracePt t="165732" x="3979863" y="3241675"/>
          <p14:tracePt t="165742" x="3905250" y="3165475"/>
          <p14:tracePt t="165747" x="3817938" y="3116263"/>
          <p14:tracePt t="165757" x="3743325" y="3065463"/>
          <p14:tracePt t="165761" x="3654425" y="3028950"/>
          <p14:tracePt t="165773" x="3541713" y="2990850"/>
          <p14:tracePt t="165784" x="3479800" y="2952750"/>
          <p14:tracePt t="165789" x="3405188" y="2928938"/>
          <p14:tracePt t="165797" x="3367088" y="2916238"/>
          <p14:tracePt t="165804" x="3341688" y="2916238"/>
          <p14:tracePt t="165814" x="3292475" y="2916238"/>
          <p14:tracePt t="165824" x="3279775" y="2903538"/>
          <p14:tracePt t="165839" x="3267075" y="2903538"/>
          <p14:tracePt t="165864" x="3254375" y="2903538"/>
          <p14:tracePt t="165877" x="3241675" y="2903538"/>
          <p14:tracePt t="165894" x="3228975" y="2903538"/>
          <p14:tracePt t="165904" x="3216275" y="2903538"/>
          <p14:tracePt t="165924" x="3192463" y="2903538"/>
          <p14:tracePt t="165943" x="3179763" y="2903538"/>
          <p14:tracePt t="165950" x="3167063" y="2903538"/>
          <p14:tracePt t="165960" x="3141663" y="2903538"/>
          <p14:tracePt t="165964" x="3092450" y="2903538"/>
          <p14:tracePt t="165974" x="3054350" y="2903538"/>
          <p14:tracePt t="165986" x="2992438" y="2865438"/>
          <p14:tracePt t="165989" x="2916238" y="2852738"/>
          <p14:tracePt t="165999" x="2816225" y="2816225"/>
          <p14:tracePt t="166005" x="2728913" y="2778125"/>
          <p14:tracePt t="166016" x="2654300" y="2740025"/>
          <p14:tracePt t="166026" x="2565400" y="2678113"/>
          <p14:tracePt t="166029" x="2478088" y="2616200"/>
          <p14:tracePt t="166039" x="2390775" y="2516188"/>
          <p14:tracePt t="166046" x="2290763" y="2427288"/>
          <p14:tracePt t="166055" x="2165350" y="2339975"/>
          <p14:tracePt t="166066" x="2039938" y="2214563"/>
          <p14:tracePt t="166070" x="1827213" y="2052638"/>
          <p14:tracePt t="166079" x="1639888" y="1901825"/>
          <p14:tracePt t="166086" x="1501775" y="1752600"/>
          <p14:tracePt t="166096" x="1414463" y="1639888"/>
          <p14:tracePt t="166105" x="1327150" y="1539875"/>
          <p14:tracePt t="166111" x="1227138" y="1414463"/>
          <p14:tracePt t="166122" x="1114425" y="1289050"/>
          <p14:tracePt t="166125" x="1038225" y="1201738"/>
          <p14:tracePt t="166135" x="925513" y="1101725"/>
          <p14:tracePt t="166146" x="838200" y="1014413"/>
          <p14:tracePt t="166152" x="750888" y="901700"/>
          <p14:tracePt t="166161" x="676275" y="812800"/>
          <p14:tracePt t="166165" x="625475" y="738188"/>
          <p14:tracePt t="166176" x="576263" y="676275"/>
          <p14:tracePt t="166186" x="538163" y="612775"/>
          <p14:tracePt t="166192" x="538163" y="576263"/>
          <p14:tracePt t="166201" x="512763" y="550863"/>
          <p14:tracePt t="166206" x="500063" y="512763"/>
          <p14:tracePt t="166216" x="488950" y="463550"/>
          <p14:tracePt t="166226" x="476250" y="450850"/>
          <p14:tracePt t="166232" x="463550" y="412750"/>
          <p14:tracePt t="166241" x="463550" y="400050"/>
          <p14:tracePt t="166248" x="450850" y="374650"/>
          <p14:tracePt t="166272" x="425450" y="287338"/>
          <p14:tracePt t="166281" x="387350" y="225425"/>
          <p14:tracePt t="166288" x="350838" y="174625"/>
          <p14:tracePt t="166298" x="325438" y="125413"/>
          <p14:tracePt t="166307" x="300038" y="61913"/>
          <p14:tracePt t="166311" x="263525" y="0"/>
        </p14:tracePtLst>
      </p14:laserTrace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304A63-822C-49B8-B201-F19DE16A1A53}"/>
              </a:ext>
            </a:extLst>
          </p:cNvPr>
          <p:cNvSpPr txBox="1"/>
          <p:nvPr/>
        </p:nvSpPr>
        <p:spPr>
          <a:xfrm>
            <a:off x="3220278" y="2459504"/>
            <a:ext cx="3114261" cy="1938992"/>
          </a:xfrm>
          <a:prstGeom prst="rect">
            <a:avLst/>
          </a:prstGeom>
          <a:noFill/>
        </p:spPr>
        <p:txBody>
          <a:bodyPr wrap="square" rtlCol="0">
            <a:spAutoFit/>
          </a:bodyPr>
          <a:lstStyle/>
          <a:p>
            <a:pPr algn="ctr"/>
            <a:r>
              <a:rPr lang="en-IN" sz="6000" dirty="0">
                <a:solidFill>
                  <a:schemeClr val="accent2"/>
                </a:solidFill>
                <a:latin typeface="Lucida Calligraphy" panose="03010101010101010101" pitchFamily="66" charset="0"/>
              </a:rPr>
              <a:t>Thank You</a:t>
            </a:r>
          </a:p>
        </p:txBody>
      </p:sp>
      <p:pic>
        <p:nvPicPr>
          <p:cNvPr id="7" name="Picture 6">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551967511"/>
      </p:ext>
    </p:extLst>
  </p:cSld>
  <p:clrMapOvr>
    <a:masterClrMapping/>
  </p:clrMapOvr>
  <mc:AlternateContent xmlns:mc="http://schemas.openxmlformats.org/markup-compatibility/2006" xmlns:p14="http://schemas.microsoft.com/office/powerpoint/2010/main">
    <mc:Choice Requires="p14">
      <p:transition spd="slow" p14:dur="2000" advTm="34747"/>
    </mc:Choice>
    <mc:Fallback xmlns="">
      <p:transition spd="slow" advTm="34747"/>
    </mc:Fallback>
  </mc:AlternateContent>
  <p:extLst mod="1">
    <p:ext uri="{3A86A75C-4F4B-4683-9AE1-C65F6400EC91}">
      <p14:laserTraceLst xmlns:p14="http://schemas.microsoft.com/office/powerpoint/2010/main">
        <p14:tracePtLst>
          <p14:tracePt t="33279" x="150813" y="350838"/>
          <p14:tracePt t="33288" x="138113" y="350838"/>
          <p14:tracePt t="33295" x="125413" y="350838"/>
          <p14:tracePt t="33304" x="87313" y="350838"/>
          <p14:tracePt t="33309" x="50800" y="350838"/>
          <p14:tracePt t="33319" x="25400" y="350838"/>
          <p14:tracePt t="33328" x="0" y="350838"/>
        </p14:tracePtLst>
      </p14:laserTrace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522724" y="389236"/>
            <a:ext cx="3391083" cy="569843"/>
          </a:xfrm>
        </p:spPr>
        <p:txBody>
          <a:bodyPr>
            <a:noAutofit/>
          </a:bodyPr>
          <a:lstStyle/>
          <a:p>
            <a:r>
              <a:rPr lang="en-IN" sz="2800" b="1" dirty="0">
                <a:latin typeface="Times New Roman" panose="02020603050405020304" pitchFamily="18" charset="0"/>
                <a:cs typeface="Times New Roman" panose="02020603050405020304" pitchFamily="18" charset="0"/>
              </a:rPr>
              <a:t>Topic of Interest </a:t>
            </a:r>
          </a:p>
        </p:txBody>
      </p:sp>
      <p:sp>
        <p:nvSpPr>
          <p:cNvPr id="3" name="Content Placeholder 2">
            <a:extLst>
              <a:ext uri="{FF2B5EF4-FFF2-40B4-BE49-F238E27FC236}">
                <a16:creationId xmlns:a16="http://schemas.microsoft.com/office/drawing/2014/main" id="{61CB923E-9BFE-40A9-B210-53BD28A82CE1}"/>
              </a:ext>
            </a:extLst>
          </p:cNvPr>
          <p:cNvSpPr>
            <a:spLocks noGrp="1"/>
          </p:cNvSpPr>
          <p:nvPr>
            <p:ph idx="1"/>
          </p:nvPr>
        </p:nvSpPr>
        <p:spPr>
          <a:xfrm>
            <a:off x="1050196" y="1712538"/>
            <a:ext cx="5816231" cy="3472021"/>
          </a:xfrm>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Thread Creation</a:t>
            </a:r>
          </a:p>
          <a:p>
            <a:r>
              <a:rPr lang="en-US" b="1" dirty="0">
                <a:solidFill>
                  <a:schemeClr val="tx1"/>
                </a:solidFill>
                <a:latin typeface="Times New Roman" panose="02020603050405020304" pitchFamily="18" charset="0"/>
                <a:cs typeface="Times New Roman" panose="02020603050405020304" pitchFamily="18" charset="0"/>
              </a:rPr>
              <a:t>yield( )</a:t>
            </a:r>
          </a:p>
          <a:p>
            <a:r>
              <a:rPr lang="en-US" b="1" dirty="0">
                <a:solidFill>
                  <a:schemeClr val="tx1"/>
                </a:solidFill>
                <a:latin typeface="Times New Roman" panose="02020603050405020304" pitchFamily="18" charset="0"/>
                <a:cs typeface="Times New Roman" panose="02020603050405020304" pitchFamily="18" charset="0"/>
              </a:rPr>
              <a:t>sleep(n)</a:t>
            </a:r>
          </a:p>
          <a:p>
            <a:r>
              <a:rPr lang="en-US" b="1" dirty="0">
                <a:solidFill>
                  <a:schemeClr val="tx1"/>
                </a:solidFill>
                <a:latin typeface="Times New Roman" panose="02020603050405020304" pitchFamily="18" charset="0"/>
                <a:cs typeface="Times New Roman" panose="02020603050405020304" pitchFamily="18" charset="0"/>
              </a:rPr>
              <a:t>suspend( ) &amp; resume( )</a:t>
            </a:r>
          </a:p>
          <a:p>
            <a:r>
              <a:rPr lang="en-US" b="1" dirty="0">
                <a:solidFill>
                  <a:schemeClr val="tx1"/>
                </a:solidFill>
                <a:latin typeface="Times New Roman" panose="02020603050405020304" pitchFamily="18" charset="0"/>
                <a:cs typeface="Times New Roman" panose="02020603050405020304" pitchFamily="18" charset="0"/>
              </a:rPr>
              <a:t>wait() &amp; notify()</a:t>
            </a:r>
          </a:p>
          <a:p>
            <a:r>
              <a:rPr lang="en-US" b="1" dirty="0" err="1">
                <a:solidFill>
                  <a:schemeClr val="tx1"/>
                </a:solidFill>
                <a:latin typeface="Times New Roman" panose="02020603050405020304" pitchFamily="18" charset="0"/>
                <a:cs typeface="Times New Roman" panose="02020603050405020304" pitchFamily="18" charset="0"/>
              </a:rPr>
              <a:t>isAlive</a:t>
            </a:r>
            <a:r>
              <a:rPr lang="en-US" b="1" dirty="0">
                <a:solidFill>
                  <a:schemeClr val="tx1"/>
                </a:solidFill>
                <a:latin typeface="Times New Roman" panose="02020603050405020304" pitchFamily="18" charset="0"/>
                <a:cs typeface="Times New Roman" panose="02020603050405020304" pitchFamily="18" charset="0"/>
              </a:rPr>
              <a:t>( ) &amp; join( )</a:t>
            </a:r>
          </a:p>
        </p:txBody>
      </p:sp>
      <p:pic>
        <p:nvPicPr>
          <p:cNvPr id="8" name="Picture 7">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3751013641"/>
      </p:ext>
    </p:extLst>
  </p:cSld>
  <p:clrMapOvr>
    <a:masterClrMapping/>
  </p:clrMapOvr>
  <mc:AlternateContent xmlns:mc="http://schemas.openxmlformats.org/markup-compatibility/2006" xmlns:p14="http://schemas.microsoft.com/office/powerpoint/2010/main">
    <mc:Choice Requires="p14">
      <p:transition spd="slow" p14:dur="2000" advTm="32448"/>
    </mc:Choice>
    <mc:Fallback xmlns="">
      <p:transition spd="slow" advTm="3244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478335" y="389236"/>
            <a:ext cx="5579411" cy="569843"/>
          </a:xfrm>
        </p:spPr>
        <p:txBody>
          <a:bodyPr>
            <a:noAutofit/>
          </a:bodyPr>
          <a:lstStyle/>
          <a:p>
            <a:r>
              <a:rPr lang="en-US" sz="2800" b="1" dirty="0">
                <a:latin typeface="Times New Roman" panose="02020603050405020304" pitchFamily="18" charset="0"/>
                <a:cs typeface="Times New Roman" panose="02020603050405020304" pitchFamily="18" charset="0"/>
              </a:rPr>
              <a:t>Thread Creation</a:t>
            </a:r>
          </a:p>
        </p:txBody>
      </p:sp>
      <p:sp>
        <p:nvSpPr>
          <p:cNvPr id="4" name="Rectangle 3">
            <a:extLst>
              <a:ext uri="{FF2B5EF4-FFF2-40B4-BE49-F238E27FC236}">
                <a16:creationId xmlns:a16="http://schemas.microsoft.com/office/drawing/2014/main" id="{AC31BCFB-24CB-48D2-A2D3-AF2327552482}"/>
              </a:ext>
            </a:extLst>
          </p:cNvPr>
          <p:cNvSpPr/>
          <p:nvPr/>
        </p:nvSpPr>
        <p:spPr>
          <a:xfrm>
            <a:off x="920113" y="1428018"/>
            <a:ext cx="8837727" cy="2308324"/>
          </a:xfrm>
          <a:prstGeom prst="rect">
            <a:avLst/>
          </a:prstGeom>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Java defines two ways in which this can be accomplished:</a:t>
            </a:r>
          </a:p>
          <a:p>
            <a:r>
              <a:rPr lang="en-US" dirty="0">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By extending the Thread class.</a:t>
            </a:r>
          </a:p>
          <a:p>
            <a:pPr marL="742950" lvl="1"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By implementing the Runnable interface.</a:t>
            </a:r>
          </a:p>
          <a:p>
            <a:pPr marL="742950" lvl="1"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The following slides illustrated the above said methods.</a:t>
            </a:r>
          </a:p>
        </p:txBody>
      </p:sp>
      <p:pic>
        <p:nvPicPr>
          <p:cNvPr id="8" name="Picture 7">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4279271262"/>
      </p:ext>
    </p:extLst>
  </p:cSld>
  <p:clrMapOvr>
    <a:masterClrMapping/>
  </p:clrMapOvr>
  <mc:AlternateContent xmlns:mc="http://schemas.openxmlformats.org/markup-compatibility/2006" xmlns:p14="http://schemas.microsoft.com/office/powerpoint/2010/main">
    <mc:Choice Requires="p14">
      <p:transition spd="slow" p14:dur="2000" advTm="89628"/>
    </mc:Choice>
    <mc:Fallback xmlns="">
      <p:transition spd="slow" advTm="8962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478335" y="389236"/>
            <a:ext cx="5579411" cy="569843"/>
          </a:xfrm>
        </p:spPr>
        <p:txBody>
          <a:bodyPr>
            <a:noAutofit/>
          </a:bodyPr>
          <a:lstStyle/>
          <a:p>
            <a:r>
              <a:rPr lang="en-US" sz="2800" b="1" dirty="0">
                <a:latin typeface="Times New Roman" panose="02020603050405020304" pitchFamily="18" charset="0"/>
                <a:cs typeface="Times New Roman" panose="02020603050405020304" pitchFamily="18" charset="0"/>
              </a:rPr>
              <a:t>Thread Creation Continued…</a:t>
            </a:r>
          </a:p>
        </p:txBody>
      </p:sp>
      <p:sp>
        <p:nvSpPr>
          <p:cNvPr id="4" name="Rectangle 3">
            <a:extLst>
              <a:ext uri="{FF2B5EF4-FFF2-40B4-BE49-F238E27FC236}">
                <a16:creationId xmlns:a16="http://schemas.microsoft.com/office/drawing/2014/main" id="{AC31BCFB-24CB-48D2-A2D3-AF2327552482}"/>
              </a:ext>
            </a:extLst>
          </p:cNvPr>
          <p:cNvSpPr/>
          <p:nvPr/>
        </p:nvSpPr>
        <p:spPr>
          <a:xfrm>
            <a:off x="920113" y="1428018"/>
            <a:ext cx="8837727" cy="3416320"/>
          </a:xfrm>
          <a:prstGeom prst="rect">
            <a:avLst/>
          </a:prstGeom>
        </p:spPr>
        <p:txBody>
          <a:bodyPr wrap="square">
            <a:spAutoFit/>
          </a:bodyPr>
          <a:lstStyle/>
          <a:p>
            <a:pPr marL="285750" indent="-285750">
              <a:buFont typeface="Wingdings" panose="05000000000000000000" pitchFamily="2" charset="2"/>
              <a:buChar char="q"/>
            </a:pPr>
            <a:r>
              <a:rPr lang="en-US" b="1" u="sng" dirty="0">
                <a:latin typeface="Times New Roman" panose="02020603050405020304" pitchFamily="18" charset="0"/>
                <a:cs typeface="Times New Roman" panose="02020603050405020304" pitchFamily="18" charset="0"/>
              </a:rPr>
              <a:t>Thread creation by extending the Thread class:</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class A extends Thread {  </a:t>
            </a:r>
          </a:p>
          <a:p>
            <a:pPr lvl="1"/>
            <a:r>
              <a:rPr lang="en-US" dirty="0">
                <a:latin typeface="Times New Roman" panose="02020603050405020304" pitchFamily="18" charset="0"/>
                <a:cs typeface="Times New Roman" panose="02020603050405020304" pitchFamily="18" charset="0"/>
              </a:rPr>
              <a:t>	public void run() {  </a:t>
            </a:r>
          </a:p>
          <a:p>
            <a:pPr lvl="1"/>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Hello");</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	}  </a:t>
            </a:r>
          </a:p>
          <a:p>
            <a:pPr lvl="1"/>
            <a:r>
              <a:rPr lang="en-US" dirty="0">
                <a:latin typeface="Times New Roman" panose="02020603050405020304" pitchFamily="18" charset="0"/>
                <a:cs typeface="Times New Roman" panose="02020603050405020304" pitchFamily="18" charset="0"/>
              </a:rPr>
              <a:t>	public static void 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  </a:t>
            </a:r>
          </a:p>
          <a:p>
            <a:pPr lvl="2"/>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thread_ob</a:t>
            </a:r>
            <a:r>
              <a:rPr lang="en-US" dirty="0">
                <a:latin typeface="Times New Roman" panose="02020603050405020304" pitchFamily="18" charset="0"/>
                <a:cs typeface="Times New Roman" panose="02020603050405020304" pitchFamily="18" charset="0"/>
              </a:rPr>
              <a:t> = new A();  </a:t>
            </a:r>
          </a:p>
          <a:p>
            <a:pPr lvl="2"/>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thread_ob.start</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 	}  </a:t>
            </a:r>
          </a:p>
          <a:p>
            <a:pPr lvl="1"/>
            <a:r>
              <a:rPr lang="en-US" dirty="0">
                <a:latin typeface="Times New Roman" panose="02020603050405020304" pitchFamily="18" charset="0"/>
                <a:cs typeface="Times New Roman" panose="02020603050405020304" pitchFamily="18" charset="0"/>
              </a:rPr>
              <a:t>}  </a:t>
            </a:r>
          </a:p>
          <a:p>
            <a:pPr lvl="1"/>
            <a:r>
              <a:rPr lang="en-US" b="1" dirty="0">
                <a:latin typeface="Times New Roman" panose="02020603050405020304" pitchFamily="18" charset="0"/>
                <a:cs typeface="Times New Roman" panose="02020603050405020304" pitchFamily="18" charset="0"/>
              </a:rPr>
              <a:t>Output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Hello</a:t>
            </a: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1218117876"/>
      </p:ext>
    </p:extLst>
  </p:cSld>
  <p:clrMapOvr>
    <a:masterClrMapping/>
  </p:clrMapOvr>
  <mc:AlternateContent xmlns:mc="http://schemas.openxmlformats.org/markup-compatibility/2006" xmlns:p14="http://schemas.microsoft.com/office/powerpoint/2010/main">
    <mc:Choice Requires="p14">
      <p:transition spd="slow" p14:dur="2000" advTm="191588"/>
    </mc:Choice>
    <mc:Fallback xmlns="">
      <p:transition spd="slow" advTm="191588"/>
    </mc:Fallback>
  </mc:AlternateContent>
  <p:extLst mod="1">
    <p:ext uri="{3A86A75C-4F4B-4683-9AE1-C65F6400EC91}">
      <p14:laserTraceLst xmlns:p14="http://schemas.microsoft.com/office/powerpoint/2010/main">
        <p14:tracePtLst>
          <p14:tracePt t="13572" x="3438525" y="6276975"/>
          <p14:tracePt t="13725" x="2628900" y="6570663"/>
          <p14:tracePt t="13736" x="2654300" y="6332538"/>
          <p14:tracePt t="13742" x="2678113" y="5881688"/>
          <p14:tracePt t="13752" x="2678113" y="5407025"/>
          <p14:tracePt t="13762" x="2790825" y="4943475"/>
          <p14:tracePt t="13767" x="2828925" y="4554538"/>
          <p14:tracePt t="13776" x="2916238" y="4179888"/>
          <p14:tracePt t="13782" x="2967038" y="3892550"/>
          <p14:tracePt t="13792" x="2979738" y="3703638"/>
          <p14:tracePt t="13801" x="3016250" y="3516313"/>
          <p14:tracePt t="13806" x="3016250" y="3367088"/>
          <p14:tracePt t="13817" x="3016250" y="3216275"/>
          <p14:tracePt t="13821" x="3016250" y="3065463"/>
          <p14:tracePt t="13832" x="3016250" y="2952750"/>
          <p14:tracePt t="13842" x="3016250" y="2852738"/>
          <p14:tracePt t="13848" x="3016250" y="2752725"/>
          <p14:tracePt t="13858" x="3016250" y="2652713"/>
          <p14:tracePt t="13862" x="3016250" y="2616200"/>
          <p14:tracePt t="13871" x="3016250" y="2552700"/>
          <p14:tracePt t="13881" x="3016250" y="2503488"/>
          <p14:tracePt t="13887" x="3016250" y="2439988"/>
          <p14:tracePt t="13897" x="2992438" y="2390775"/>
          <p14:tracePt t="13901" x="2979738" y="2365375"/>
          <p14:tracePt t="13914" x="2979738" y="2339975"/>
          <p14:tracePt t="13924" x="2979738" y="2314575"/>
          <p14:tracePt t="13938" x="2967038" y="2303463"/>
          <p14:tracePt t="13968" x="2954338" y="2265363"/>
          <p14:tracePt t="13997" x="2941638" y="2265363"/>
          <p14:tracePt t="14054" x="2941638" y="2252663"/>
          <p14:tracePt t="14064" x="2928938" y="2239963"/>
          <p14:tracePt t="14099" x="2903538" y="2239963"/>
          <p14:tracePt t="14119" x="2903538" y="2227263"/>
          <p14:tracePt t="14134" x="2890838" y="2214563"/>
          <p14:tracePt t="14160" x="2879725" y="2214563"/>
          <p14:tracePt t="14170" x="2867025" y="2214563"/>
          <p14:tracePt t="14176" x="2854325" y="2214563"/>
          <p14:tracePt t="14186" x="2841625" y="2214563"/>
          <p14:tracePt t="14200" x="2816225" y="2214563"/>
          <p14:tracePt t="14215" x="2790825" y="2201863"/>
          <p14:tracePt t="14235" x="2778125" y="2201863"/>
          <p14:tracePt t="14250" x="2754313" y="2201863"/>
          <p14:tracePt t="14261" x="2728913" y="2201863"/>
          <p14:tracePt t="14266" x="2690813" y="2201863"/>
          <p14:tracePt t="14275" x="2654300" y="2201863"/>
          <p14:tracePt t="14286" x="2641600" y="2214563"/>
          <p14:tracePt t="14291" x="2616200" y="2239963"/>
          <p14:tracePt t="14302" x="2565400" y="2265363"/>
          <p14:tracePt t="14306" x="2565400" y="2290763"/>
          <p14:tracePt t="14316" x="2541588" y="2314575"/>
          <p14:tracePt t="14326" x="2528888" y="2352675"/>
          <p14:tracePt t="14333" x="2516188" y="2414588"/>
          <p14:tracePt t="14341" x="2516188" y="2452688"/>
          <p14:tracePt t="14346" x="2503488" y="2516188"/>
          <p14:tracePt t="14355" x="2503488" y="2616200"/>
          <p14:tracePt t="14365" x="2503488" y="2716213"/>
          <p14:tracePt t="14372" x="2503488" y="2816225"/>
          <p14:tracePt t="14382" x="2503488" y="2903538"/>
          <p14:tracePt t="14386" x="2503488" y="2990850"/>
          <p14:tracePt t="14396" x="2528888" y="3065463"/>
          <p14:tracePt t="14406" x="2541588" y="3103563"/>
          <p14:tracePt t="14412" x="2565400" y="3154363"/>
          <p14:tracePt t="14421" x="2578100" y="3190875"/>
          <p14:tracePt t="14427" x="2603500" y="3228975"/>
          <p14:tracePt t="14438" x="2628900" y="3228975"/>
          <p14:tracePt t="14448" x="2667000" y="3267075"/>
          <p14:tracePt t="14452" x="2703513" y="3267075"/>
          <p14:tracePt t="14462" x="2754313" y="3278188"/>
          <p14:tracePt t="14467" x="2790825" y="3278188"/>
          <p14:tracePt t="14478" x="2828925" y="3278188"/>
          <p14:tracePt t="14487" x="2879725" y="3278188"/>
          <p14:tracePt t="14491" x="2967038" y="3254375"/>
          <p14:tracePt t="14502" x="3016250" y="3216275"/>
          <p14:tracePt t="14507" x="3103563" y="3154363"/>
          <p14:tracePt t="14518" x="3167063" y="3041650"/>
          <p14:tracePt t="14528" x="3228975" y="2965450"/>
          <p14:tracePt t="14534" x="3279775" y="2852738"/>
          <p14:tracePt t="14543" x="3317875" y="2765425"/>
          <p14:tracePt t="14547" x="3328988" y="2703513"/>
          <p14:tracePt t="14557" x="3328988" y="2652713"/>
          <p14:tracePt t="14567" x="3341688" y="2590800"/>
          <p14:tracePt t="14573" x="3341688" y="2540000"/>
          <p14:tracePt t="14584" x="3341688" y="2503488"/>
          <p14:tracePt t="14588" x="3328988" y="2439988"/>
          <p14:tracePt t="14600" x="3317875" y="2403475"/>
          <p14:tracePt t="14609" x="3279775" y="2327275"/>
          <p14:tracePt t="14613" x="3267075" y="2303463"/>
          <p14:tracePt t="14623" x="3241675" y="2265363"/>
          <p14:tracePt t="14630" x="3205163" y="2201863"/>
          <p14:tracePt t="14640" x="3192463" y="2190750"/>
          <p14:tracePt t="14651" x="3167063" y="2165350"/>
          <p14:tracePt t="14654" x="3141663" y="2139950"/>
          <p14:tracePt t="14664" x="3128963" y="2127250"/>
          <p14:tracePt t="14669" x="3092450" y="2114550"/>
          <p14:tracePt t="14679" x="3054350" y="2089150"/>
          <p14:tracePt t="14689" x="3003550" y="2065338"/>
          <p14:tracePt t="14693" x="2967038" y="2052638"/>
          <p14:tracePt t="14703" x="2890838" y="2027238"/>
          <p14:tracePt t="14709" x="2841625" y="2027238"/>
          <p14:tracePt t="14720" x="2803525" y="2027238"/>
          <p14:tracePt t="14730" x="2778125" y="2014538"/>
          <p14:tracePt t="14734" x="2728913" y="2014538"/>
          <p14:tracePt t="14744" x="2690813" y="2014538"/>
          <p14:tracePt t="14750" x="2616200" y="2027238"/>
          <p14:tracePt t="14759" x="2528888" y="2039938"/>
          <p14:tracePt t="14769" x="2478088" y="2078038"/>
          <p14:tracePt t="14775" x="2416175" y="2101850"/>
          <p14:tracePt t="14785" x="2365375" y="2127250"/>
          <p14:tracePt t="14789" x="2316163" y="2152650"/>
          <p14:tracePt t="14800" x="2265363" y="2190750"/>
          <p14:tracePt t="14809" x="2239963" y="2201863"/>
          <p14:tracePt t="14815" x="2203450" y="2227263"/>
          <p14:tracePt t="14825" x="2190750" y="2227263"/>
          <p14:tracePt t="14829" x="2178050" y="2239963"/>
          <p14:tracePt t="14841" x="2165350" y="2252663"/>
          <p14:tracePt t="14851" x="2152650" y="2265363"/>
          <p14:tracePt t="14855" x="2139950" y="2278063"/>
          <p14:tracePt t="14865" x="2127250" y="2303463"/>
          <p14:tracePt t="14882" x="2116138" y="2314575"/>
          <p14:tracePt t="14891" x="2103438" y="2327275"/>
          <p14:tracePt t="14906" x="2090738" y="2352675"/>
          <p14:tracePt t="14931" x="2078038" y="2365375"/>
          <p14:tracePt t="14935" x="2065338" y="2378075"/>
          <p14:tracePt t="14947" x="2065338" y="2390775"/>
          <p14:tracePt t="14963" x="2052638" y="2390775"/>
          <p14:tracePt t="14972" x="2052638" y="2403475"/>
          <p14:tracePt t="14987" x="2039938" y="2427288"/>
          <p14:tracePt t="15072" x="2039938" y="2439988"/>
          <p14:tracePt t="15077" x="2039938" y="2452688"/>
          <p14:tracePt t="15094" x="2027238" y="2465388"/>
          <p14:tracePt t="15118" x="2027238" y="2478088"/>
          <p14:tracePt t="15138" x="2027238" y="2490788"/>
          <p14:tracePt t="15144" x="2014538" y="2503488"/>
          <p14:tracePt t="15168" x="2003425" y="2527300"/>
          <p14:tracePt t="15476" x="2003425" y="2540000"/>
          <p14:tracePt t="15512" x="1990725" y="2540000"/>
          <p14:tracePt t="15536" x="1990725" y="2527300"/>
          <p14:tracePt t="15541" x="1978025" y="2516188"/>
          <p14:tracePt t="15561" x="1978025" y="2503488"/>
          <p14:tracePt t="15578" x="1965325" y="2490788"/>
          <p14:tracePt t="15583" x="1965325" y="2478088"/>
          <p14:tracePt t="15601" x="1952625" y="2465388"/>
          <p14:tracePt t="15617" x="1952625" y="2452688"/>
          <p14:tracePt t="15621" x="1952625" y="2439988"/>
          <p14:tracePt t="15632" x="1952625" y="2427288"/>
          <p14:tracePt t="15652" x="1952625" y="2414588"/>
          <p14:tracePt t="15657" x="1939925" y="2403475"/>
          <p14:tracePt t="15678" x="1939925" y="2390775"/>
          <p14:tracePt t="15694" x="1927225" y="2365375"/>
          <p14:tracePt t="15707" x="1927225" y="2352675"/>
          <p14:tracePt t="15717" x="1927225" y="2339975"/>
          <p14:tracePt t="15724" x="1914525" y="2327275"/>
          <p14:tracePt t="15734" x="1914525" y="2314575"/>
          <p14:tracePt t="15748" x="1914525" y="2290763"/>
          <p14:tracePt t="15757" x="1903413" y="2290763"/>
          <p14:tracePt t="15773" x="1890713" y="2265363"/>
          <p14:tracePt t="15823" x="1890713" y="2252663"/>
          <p14:tracePt t="16994" x="1865313" y="2252663"/>
          <p14:tracePt t="17004" x="1839913" y="2252663"/>
          <p14:tracePt t="17019" x="1827213" y="2252663"/>
          <p14:tracePt t="17054" x="1814513" y="2252663"/>
          <p14:tracePt t="17066" x="1801813" y="2252663"/>
          <p14:tracePt t="17080" x="1790700" y="2252663"/>
          <p14:tracePt t="17110" x="1778000" y="2252663"/>
          <p14:tracePt t="17136" x="1765300" y="2252663"/>
          <p14:tracePt t="17202" x="1752600" y="2265363"/>
          <p14:tracePt t="17695" x="1739900" y="2265363"/>
          <p14:tracePt t="17720" x="1714500" y="2290763"/>
          <p14:tracePt t="17760" x="1701800" y="2303463"/>
          <p14:tracePt t="17805" x="1677988" y="2303463"/>
          <p14:tracePt t="17812" x="1677988" y="2314575"/>
          <p14:tracePt t="17832" x="1665288" y="2327275"/>
          <p14:tracePt t="17856" x="1652588" y="2327275"/>
          <p14:tracePt t="17862" x="1652588" y="2339975"/>
          <p14:tracePt t="17882" x="1639888" y="2339975"/>
          <p14:tracePt t="17901" x="1627188" y="2352675"/>
          <p14:tracePt t="19274" x="1639888" y="2352675"/>
          <p14:tracePt t="19628" x="1652588" y="2352675"/>
          <p14:tracePt t="19641" x="1665288" y="2352675"/>
          <p14:tracePt t="19651" x="1677988" y="2352675"/>
          <p14:tracePt t="19672" x="1689100" y="2352675"/>
          <p14:tracePt t="19688" x="1701800" y="2352675"/>
          <p14:tracePt t="19714" x="1714500" y="2352675"/>
          <p14:tracePt t="19747" x="1727200" y="2352675"/>
          <p14:tracePt t="19784" x="1739900" y="2352675"/>
          <p14:tracePt t="19794" x="1752600" y="2352675"/>
          <p14:tracePt t="19850" x="1765300" y="2352675"/>
          <p14:tracePt t="19910" x="1778000" y="2352675"/>
          <p14:tracePt t="20274" x="1778000" y="2339975"/>
          <p14:tracePt t="20328" x="1778000" y="2314575"/>
          <p14:tracePt t="20672" x="1790700" y="2314575"/>
          <p14:tracePt t="20676" x="1814513" y="2314575"/>
          <p14:tracePt t="20686" x="1839913" y="2314575"/>
          <p14:tracePt t="20696" x="1878013" y="2314575"/>
          <p14:tracePt t="20701" x="1927225" y="2339975"/>
          <p14:tracePt t="20712" x="1965325" y="2365375"/>
          <p14:tracePt t="20716" x="1990725" y="2365375"/>
          <p14:tracePt t="20727" x="2027238" y="2378075"/>
          <p14:tracePt t="20736" x="2052638" y="2403475"/>
          <p14:tracePt t="20742" x="2078038" y="2403475"/>
          <p14:tracePt t="20751" x="2090738" y="2414588"/>
          <p14:tracePt t="20757" x="2116138" y="2427288"/>
          <p14:tracePt t="20767" x="2152650" y="2439988"/>
          <p14:tracePt t="20778" x="2165350" y="2439988"/>
          <p14:tracePt t="20782" x="2178050" y="2439988"/>
          <p14:tracePt t="20792" x="2203450" y="2452688"/>
          <p14:tracePt t="20797" x="2239963" y="2452688"/>
          <p14:tracePt t="20808" x="2265363" y="2452688"/>
          <p14:tracePt t="20817" x="2290763" y="2478088"/>
          <p14:tracePt t="20821" x="2316163" y="2478088"/>
          <p14:tracePt t="20831" x="2328863" y="2478088"/>
          <p14:tracePt t="20838" x="2352675" y="2478088"/>
          <p14:tracePt t="20847" x="2390775" y="2478088"/>
          <p14:tracePt t="20857" x="2428875" y="2478088"/>
          <p14:tracePt t="20861" x="2441575" y="2478088"/>
          <p14:tracePt t="20873" x="2452688" y="2478088"/>
          <p14:tracePt t="20878" x="2478088" y="2478088"/>
          <p14:tracePt t="20887" x="2503488" y="2478088"/>
          <p14:tracePt t="20897" x="2528888" y="2478088"/>
          <p14:tracePt t="20903" x="2554288" y="2478088"/>
          <p14:tracePt t="20918" x="2578100" y="2478088"/>
          <p14:tracePt t="20928" x="2616200" y="2478088"/>
          <p14:tracePt t="20938" x="2628900" y="2452688"/>
          <p14:tracePt t="20944" x="2641600" y="2452688"/>
          <p14:tracePt t="20954" x="2654300" y="2452688"/>
          <p14:tracePt t="20961" x="2678113" y="2427288"/>
          <p14:tracePt t="20967" x="2690813" y="2427288"/>
          <p14:tracePt t="20978" x="2703513" y="2427288"/>
          <p14:tracePt t="20984" x="2716213" y="2414588"/>
          <p14:tracePt t="21000" x="2741613" y="2403475"/>
          <p14:tracePt t="21010" x="2741613" y="2390775"/>
          <p14:tracePt t="21019" x="2754313" y="2390775"/>
          <p14:tracePt t="21023" x="2754313" y="2378075"/>
          <p14:tracePt t="21040" x="2778125" y="2365375"/>
          <p14:tracePt t="21059" x="2790825" y="2365375"/>
          <p14:tracePt t="21080" x="2790825" y="2352675"/>
          <p14:tracePt t="21099" x="2790825" y="2339975"/>
          <p14:tracePt t="21126" x="2790825" y="2327275"/>
          <p14:tracePt t="21140" x="2790825" y="2314575"/>
          <p14:tracePt t="21155" x="2790825" y="2303463"/>
          <p14:tracePt t="21196" x="2790825" y="2290763"/>
          <p14:tracePt t="21209" x="2767013" y="2265363"/>
          <p14:tracePt t="21219" x="2741613" y="2252663"/>
          <p14:tracePt t="21226" x="2716213" y="2239963"/>
          <p14:tracePt t="21236" x="2667000" y="2227263"/>
          <p14:tracePt t="21242" x="2628900" y="2214563"/>
          <p14:tracePt t="21251" x="2603500" y="2214563"/>
          <p14:tracePt t="21261" x="2578100" y="2201863"/>
          <p14:tracePt t="21266" x="2554288" y="2201863"/>
          <p14:tracePt t="21276" x="2516188" y="2178050"/>
          <p14:tracePt t="21281" x="2478088" y="2178050"/>
          <p14:tracePt t="21291" x="2452688" y="2178050"/>
          <p14:tracePt t="21302" x="2428875" y="2178050"/>
          <p14:tracePt t="21306" x="2403475" y="2178050"/>
          <p14:tracePt t="21316" x="2365375" y="2165350"/>
          <p14:tracePt t="21322" x="2352675" y="2152650"/>
          <p14:tracePt t="21342" x="2339975" y="2152650"/>
          <p14:tracePt t="21348" x="2328863" y="2152650"/>
          <p14:tracePt t="21357" x="2316163" y="2152650"/>
          <p14:tracePt t="21361" x="2303463" y="2152650"/>
          <p14:tracePt t="21371" x="2303463" y="2165350"/>
          <p14:tracePt t="21382" x="2278063" y="2178050"/>
          <p14:tracePt t="21398" x="2265363" y="2190750"/>
          <p14:tracePt t="21402" x="2252663" y="2201863"/>
          <p14:tracePt t="21423" x="2252663" y="2214563"/>
          <p14:tracePt t="21427" x="2239963" y="2227263"/>
          <p14:tracePt t="21437" x="2239963" y="2239963"/>
          <p14:tracePt t="21444" x="2239963" y="2252663"/>
          <p14:tracePt t="21454" x="2239963" y="2278063"/>
          <p14:tracePt t="21464" x="2239963" y="2290763"/>
          <p14:tracePt t="21467" x="2239963" y="2303463"/>
          <p14:tracePt t="21477" x="2239963" y="2327275"/>
          <p14:tracePt t="21483" x="2239963" y="2352675"/>
          <p14:tracePt t="21504" x="2239963" y="2378075"/>
          <p14:tracePt t="21518" x="2239963" y="2390775"/>
          <p14:tracePt t="21523" x="2252663" y="2403475"/>
          <p14:tracePt t="21534" x="2265363" y="2403475"/>
          <p14:tracePt t="21547" x="2278063" y="2403475"/>
          <p14:tracePt t="21557" x="2303463" y="2403475"/>
          <p14:tracePt t="21574" x="2328863" y="2403475"/>
          <p14:tracePt t="21589" x="2339975" y="2403475"/>
          <p14:tracePt t="21603" x="2352675" y="2403475"/>
          <p14:tracePt t="21613" x="2365375" y="2403475"/>
          <p14:tracePt t="21654" x="2378075" y="2390775"/>
          <p14:tracePt t="21852" x="2390775" y="2390775"/>
          <p14:tracePt t="21862" x="2403475" y="2390775"/>
          <p14:tracePt t="21891" x="2416175" y="2390775"/>
          <p14:tracePt t="21912" x="2428875" y="2390775"/>
          <p14:tracePt t="21918" x="2452688" y="2403475"/>
          <p14:tracePt t="21927" x="2465388" y="2403475"/>
          <p14:tracePt t="21932" x="2490788" y="2414588"/>
          <p14:tracePt t="21942" x="2516188" y="2414588"/>
          <p14:tracePt t="21951" x="2578100" y="2414588"/>
          <p14:tracePt t="21961" x="2654300" y="2452688"/>
          <p14:tracePt t="21968" x="2728913" y="2452688"/>
          <p14:tracePt t="21972" x="2778125" y="2478088"/>
          <p14:tracePt t="21982" x="2828925" y="2478088"/>
          <p14:tracePt t="21992" x="2867025" y="2478088"/>
          <p14:tracePt t="21997" x="2890838" y="2478088"/>
          <p14:tracePt t="22007" x="2903538" y="2478088"/>
          <p14:tracePt t="22012" x="2916238" y="2478088"/>
          <p14:tracePt t="22043" x="2916238" y="2490788"/>
          <p14:tracePt t="22120" x="2928938" y="2503488"/>
          <p14:tracePt t="22163" x="2941638" y="2503488"/>
          <p14:tracePt t="22200" x="2954338" y="2503488"/>
          <p14:tracePt t="22214" x="2967038" y="2503488"/>
          <p14:tracePt t="22223" x="2979738" y="2503488"/>
          <p14:tracePt t="22240" x="2992438" y="2490788"/>
          <p14:tracePt t="22246" x="3003550" y="2490788"/>
          <p14:tracePt t="22256" x="3016250" y="2490788"/>
          <p14:tracePt t="22266" x="3016250" y="2478088"/>
          <p14:tracePt t="22270" x="3041650" y="2465388"/>
          <p14:tracePt t="22280" x="3054350" y="2452688"/>
          <p14:tracePt t="22286" x="3067050" y="2452688"/>
          <p14:tracePt t="22295" x="3103563" y="2427288"/>
          <p14:tracePt t="22306" x="3141663" y="2414588"/>
          <p14:tracePt t="22310" x="3154363" y="2403475"/>
          <p14:tracePt t="22320" x="3228975" y="2365375"/>
          <p14:tracePt t="22327" x="3267075" y="2339975"/>
          <p14:tracePt t="22336" x="3279775" y="2339975"/>
          <p14:tracePt t="22346" x="3305175" y="2339975"/>
          <p14:tracePt t="22351" x="3328988" y="2314575"/>
          <p14:tracePt t="22365" x="3354388" y="2290763"/>
          <p14:tracePt t="22386" x="3367088" y="2290763"/>
          <p14:tracePt t="22392" x="3379788" y="2290763"/>
          <p14:tracePt t="22402" x="3392488" y="2290763"/>
          <p14:tracePt t="22415" x="3417888" y="2265363"/>
          <p14:tracePt t="22866" x="3429000" y="2265363"/>
          <p14:tracePt t="22879" x="3429000" y="2290763"/>
          <p14:tracePt t="22885" x="3429000" y="2303463"/>
          <p14:tracePt t="22895" x="3429000" y="2314575"/>
          <p14:tracePt t="22906" x="3429000" y="2339975"/>
          <p14:tracePt t="22909" x="3417888" y="2365375"/>
          <p14:tracePt t="22926" x="3417888" y="2390775"/>
          <p14:tracePt t="22935" x="3405188" y="2414588"/>
          <p14:tracePt t="22945" x="3405188" y="2427288"/>
          <p14:tracePt t="22951" x="3392488" y="2452688"/>
          <p14:tracePt t="22976" x="3354388" y="2552700"/>
          <p14:tracePt t="22985" x="3354388" y="2565400"/>
          <p14:tracePt t="22992" x="3317875" y="2603500"/>
          <p14:tracePt t="23002" x="3292475" y="2652713"/>
          <p14:tracePt t="23005" x="3267075" y="2678113"/>
          <p14:tracePt t="23016" x="3241675" y="2703513"/>
          <p14:tracePt t="23026" x="3241675" y="2716213"/>
          <p14:tracePt t="23031" x="3228975" y="2740025"/>
          <p14:tracePt t="23043" x="3216275" y="2752725"/>
          <p14:tracePt t="23046" x="3205163" y="2765425"/>
          <p14:tracePt t="23056" x="3205163" y="2778125"/>
          <p14:tracePt t="23072" x="3205163" y="2790825"/>
          <p14:tracePt t="23082" x="3192463" y="2790825"/>
          <p14:tracePt t="23128" x="3192463" y="2803525"/>
          <p14:tracePt t="23142" x="3179763" y="2816225"/>
          <p14:tracePt t="23161" x="3167063" y="2816225"/>
          <p14:tracePt t="23177" x="3154363" y="2816225"/>
          <p14:tracePt t="23194" x="3128963" y="2816225"/>
          <p14:tracePt t="23208" x="3116263" y="2828925"/>
          <p14:tracePt t="23224" x="3103563" y="2840038"/>
          <p14:tracePt t="23234" x="3092450" y="2840038"/>
          <p14:tracePt t="23267" x="3079750" y="2840038"/>
          <p14:tracePt t="23299" x="3067050" y="2840038"/>
          <p14:tracePt t="23313" x="3041650" y="2840038"/>
          <p14:tracePt t="23324" x="3028950" y="2840038"/>
          <p14:tracePt t="23333" x="3016250" y="2840038"/>
          <p14:tracePt t="23340" x="2992438" y="2840038"/>
          <p14:tracePt t="23349" x="2954338" y="2840038"/>
          <p14:tracePt t="23353" x="2941638" y="2840038"/>
          <p14:tracePt t="23363" x="2916238" y="2840038"/>
          <p14:tracePt t="23375" x="2903538" y="2840038"/>
          <p14:tracePt t="23380" x="2879725" y="2840038"/>
          <p14:tracePt t="23390" x="2854325" y="2840038"/>
          <p14:tracePt t="23393" x="2803525" y="2840038"/>
          <p14:tracePt t="23403" x="2767013" y="2840038"/>
          <p14:tracePt t="23415" x="2741613" y="2852738"/>
          <p14:tracePt t="23419" x="2716213" y="2852738"/>
          <p14:tracePt t="23430" x="2678113" y="2852738"/>
          <p14:tracePt t="23435" x="2654300" y="2852738"/>
          <p14:tracePt t="23445" x="2641600" y="2852738"/>
          <p14:tracePt t="23455" x="2628900" y="2852738"/>
          <p14:tracePt t="23460" x="2616200" y="2852738"/>
          <p14:tracePt t="23470" x="2578100" y="2852738"/>
          <p14:tracePt t="23475" x="2554288" y="2852738"/>
          <p14:tracePt t="23495" x="2541588" y="2852738"/>
          <p14:tracePt t="33194" x="2528888" y="2852738"/>
          <p14:tracePt t="33204" x="2516188" y="2852738"/>
          <p14:tracePt t="33210" x="2503488" y="2852738"/>
          <p14:tracePt t="33219" x="2490788" y="2852738"/>
          <p14:tracePt t="33229" x="2490788" y="2840038"/>
          <p14:tracePt t="33235" x="2490788" y="2828925"/>
          <p14:tracePt t="33250" x="2478088" y="2816225"/>
          <p14:tracePt t="33269" x="2478088" y="2778125"/>
          <p14:tracePt t="33275" x="2465388" y="2752725"/>
          <p14:tracePt t="33285" x="2465388" y="2716213"/>
          <p14:tracePt t="33289" x="2465388" y="2665413"/>
          <p14:tracePt t="33300" x="2465388" y="2616200"/>
          <p14:tracePt t="33310" x="2465388" y="2565400"/>
          <p14:tracePt t="33316" x="2465388" y="2516188"/>
          <p14:tracePt t="33325" x="2490788" y="2452688"/>
          <p14:tracePt t="33331" x="2516188" y="2414588"/>
          <p14:tracePt t="33341" x="2528888" y="2378075"/>
          <p14:tracePt t="33355" x="2528888" y="2352675"/>
          <p14:tracePt t="33366" x="2528888" y="2314575"/>
          <p14:tracePt t="33371" x="2541588" y="2303463"/>
          <p14:tracePt t="33406" x="2541588" y="2290763"/>
          <p14:tracePt t="33416" x="2541588" y="2278063"/>
          <p14:tracePt t="33437" x="2541588" y="2265363"/>
          <p14:tracePt t="33452" x="2541588" y="2252663"/>
          <p14:tracePt t="33594" x="2541588" y="2265363"/>
          <p14:tracePt t="33604" x="2541588" y="2278063"/>
          <p14:tracePt t="33608" x="2541588" y="2314575"/>
          <p14:tracePt t="33618" x="2541588" y="2327275"/>
          <p14:tracePt t="33624" x="2541588" y="2339975"/>
          <p14:tracePt t="33633" x="2541588" y="2352675"/>
          <p14:tracePt t="33643" x="2541588" y="2365375"/>
          <p14:tracePt t="33660" x="2541588" y="2378075"/>
          <p14:tracePt t="33664" x="2541588" y="2390775"/>
          <p14:tracePt t="33674" x="2541588" y="2403475"/>
          <p14:tracePt t="33703" x="2528888" y="2427288"/>
          <p14:tracePt t="33734" x="2528888" y="2452688"/>
          <p14:tracePt t="33743" x="2516188" y="2465388"/>
          <p14:tracePt t="33774" x="2516188" y="2478088"/>
          <p14:tracePt t="33796" x="2516188" y="2490788"/>
          <p14:tracePt t="33952" x="2528888" y="2490788"/>
          <p14:tracePt t="33956" x="2554288" y="2503488"/>
          <p14:tracePt t="33975" x="2590800" y="2503488"/>
          <p14:tracePt t="33982" x="2603500" y="2503488"/>
          <p14:tracePt t="33992" x="2641600" y="2503488"/>
          <p14:tracePt t="33997" x="2690813" y="2478088"/>
          <p14:tracePt t="34007" x="2728913" y="2478088"/>
          <p14:tracePt t="34017" x="2767013" y="2478088"/>
          <p14:tracePt t="34021" x="2828925" y="2452688"/>
          <p14:tracePt t="34032" x="2879725" y="2439988"/>
          <p14:tracePt t="34037" x="2967038" y="2414588"/>
          <p14:tracePt t="34048" x="3054350" y="2403475"/>
          <p14:tracePt t="34058" x="3141663" y="2378075"/>
          <p14:tracePt t="34062" x="3228975" y="2378075"/>
          <p14:tracePt t="34072" x="3317875" y="2365375"/>
          <p14:tracePt t="34078" x="3392488" y="2365375"/>
          <p14:tracePt t="34087" x="3467100" y="2339975"/>
          <p14:tracePt t="34097" x="3541713" y="2327275"/>
          <p14:tracePt t="34102" x="3567113" y="2327275"/>
          <p14:tracePt t="34112" x="3605213" y="2314575"/>
          <p14:tracePt t="34118" x="3617913" y="2314575"/>
          <p14:tracePt t="34128" x="3654425" y="2314575"/>
          <p14:tracePt t="34142" x="3679825" y="2303463"/>
          <p14:tracePt t="34154" x="3692525" y="2303463"/>
          <p14:tracePt t="34158" x="3705225" y="2303463"/>
          <p14:tracePt t="34178" x="3730625" y="2290763"/>
          <p14:tracePt t="34214" x="3743325" y="2290763"/>
          <p14:tracePt t="34959" x="3743325" y="2278063"/>
          <p14:tracePt t="34965" x="3717925" y="2265363"/>
          <p14:tracePt t="34976" x="3679825" y="2252663"/>
          <p14:tracePt t="34986" x="3630613" y="2227263"/>
          <p14:tracePt t="34990" x="3567113" y="2227263"/>
          <p14:tracePt t="35000" x="3530600" y="2214563"/>
          <p14:tracePt t="35006" x="3479800" y="2214563"/>
          <p14:tracePt t="35016" x="3441700" y="2214563"/>
          <p14:tracePt t="35026" x="3392488" y="2214563"/>
          <p14:tracePt t="35030" x="3317875" y="2214563"/>
          <p14:tracePt t="35041" x="3279775" y="2214563"/>
          <p14:tracePt t="35046" x="3228975" y="2214563"/>
          <p14:tracePt t="35055" x="3179763" y="2201863"/>
          <p14:tracePt t="35066" x="3116263" y="2201863"/>
          <p14:tracePt t="35072" x="3092450" y="2201863"/>
          <p14:tracePt t="35081" x="3041650" y="2214563"/>
          <p14:tracePt t="35086" x="3003550" y="2227263"/>
          <p14:tracePt t="35097" x="2928938" y="2265363"/>
          <p14:tracePt t="35105" x="2916238" y="2278063"/>
          <p14:tracePt t="35111" x="2867025" y="2314575"/>
          <p14:tracePt t="35122" x="2841625" y="2339975"/>
          <p14:tracePt t="35136" x="2828925" y="2365375"/>
          <p14:tracePt t="35148" x="2816225" y="2390775"/>
          <p14:tracePt t="35152" x="2803525" y="2427288"/>
          <p14:tracePt t="35162" x="2803525" y="2439988"/>
          <p14:tracePt t="35167" x="2790825" y="2465388"/>
          <p14:tracePt t="35177" x="2790825" y="2503488"/>
          <p14:tracePt t="35188" x="2790825" y="2527300"/>
          <p14:tracePt t="35192" x="2790825" y="2552700"/>
          <p14:tracePt t="35202" x="2790825" y="2578100"/>
          <p14:tracePt t="35218" x="2790825" y="2603500"/>
          <p14:tracePt t="35227" x="2790825" y="2627313"/>
          <p14:tracePt t="35231" x="2790825" y="2652713"/>
          <p14:tracePt t="35241" x="2790825" y="2665413"/>
          <p14:tracePt t="35248" x="2803525" y="2690813"/>
          <p14:tracePt t="35257" x="2816225" y="2690813"/>
          <p14:tracePt t="35267" x="2828925" y="2690813"/>
          <p14:tracePt t="35271" x="2841625" y="2690813"/>
          <p14:tracePt t="35287" x="2867025" y="2690813"/>
          <p14:tracePt t="35307" x="2879725" y="2690813"/>
          <p14:tracePt t="35314" x="2890838" y="2690813"/>
          <p14:tracePt t="35323" x="2916238" y="2690813"/>
          <p14:tracePt t="35337" x="2928938" y="2690813"/>
          <p14:tracePt t="35348" x="2954338" y="2690813"/>
          <p14:tracePt t="35353" x="2967038" y="2678113"/>
          <p14:tracePt t="35364" x="2979738" y="2678113"/>
          <p14:tracePt t="35367" x="3003550" y="2652713"/>
          <p14:tracePt t="35378" x="3016250" y="2603500"/>
          <p14:tracePt t="35387" x="3028950" y="2590800"/>
          <p14:tracePt t="35394" x="3028950" y="2578100"/>
          <p14:tracePt t="35404" x="3041650" y="2540000"/>
          <p14:tracePt t="35410" x="3054350" y="2516188"/>
          <p14:tracePt t="35430" x="3079750" y="2503488"/>
          <p14:tracePt t="35434" x="3079750" y="2490788"/>
          <p14:tracePt t="35494" x="3079750" y="2478088"/>
          <p14:tracePt t="35503" x="3067050" y="2465388"/>
          <p14:tracePt t="35520" x="3016250" y="2465388"/>
          <p14:tracePt t="35526" x="2992438" y="2465388"/>
          <p14:tracePt t="35536" x="2954338" y="2465388"/>
          <p14:tracePt t="35546" x="2890838" y="2465388"/>
          <p14:tracePt t="35550" x="2867025" y="2465388"/>
          <p14:tracePt t="35560" x="2828925" y="2465388"/>
          <p14:tracePt t="35566" x="2816225" y="2465388"/>
          <p14:tracePt t="35575" x="2778125" y="2478088"/>
          <p14:tracePt t="35586" x="2741613" y="2503488"/>
          <p14:tracePt t="35590" x="2728913" y="2516188"/>
          <p14:tracePt t="35602" x="2716213" y="2527300"/>
          <p14:tracePt t="35605" x="2690813" y="2565400"/>
          <p14:tracePt t="35615" x="2667000" y="2590800"/>
          <p14:tracePt t="35625" x="2641600" y="2603500"/>
          <p14:tracePt t="35631" x="2641600" y="2627313"/>
          <p14:tracePt t="35641" x="2641600" y="2665413"/>
          <p14:tracePt t="35647" x="2641600" y="2703513"/>
          <p14:tracePt t="35656" x="2641600" y="2752725"/>
          <p14:tracePt t="35666" x="2641600" y="2790825"/>
          <p14:tracePt t="35671" x="2641600" y="2840038"/>
          <p14:tracePt t="35682" x="2641600" y="2890838"/>
          <p14:tracePt t="35686" x="2667000" y="2928938"/>
          <p14:tracePt t="35696" x="2678113" y="2965450"/>
          <p14:tracePt t="35705" x="2678113" y="3003550"/>
          <p14:tracePt t="35712" x="2703513" y="3054350"/>
          <p14:tracePt t="35722" x="2728913" y="3078163"/>
          <p14:tracePt t="35736" x="2741613" y="3090863"/>
          <p14:tracePt t="35746" x="2778125" y="3116263"/>
          <p14:tracePt t="35752" x="2803525" y="3116263"/>
          <p14:tracePt t="35761" x="2867025" y="3116263"/>
          <p14:tracePt t="35767" x="2916238" y="3116263"/>
          <p14:tracePt t="35778" x="2979738" y="3116263"/>
          <p14:tracePt t="35787" x="3041650" y="3103563"/>
          <p14:tracePt t="35791" x="3079750" y="3078163"/>
          <p14:tracePt t="35802" x="3141663" y="3054350"/>
          <p14:tracePt t="35808" x="3167063" y="3028950"/>
          <p14:tracePt t="35818" x="3192463" y="3016250"/>
          <p14:tracePt t="35828" x="3241675" y="2965450"/>
          <p14:tracePt t="35841" x="3267075" y="2941638"/>
          <p14:tracePt t="35848" x="3279775" y="2916238"/>
          <p14:tracePt t="35858" x="3305175" y="2865438"/>
          <p14:tracePt t="35867" x="3305175" y="2852738"/>
          <p14:tracePt t="35874" x="3305175" y="2828925"/>
          <p14:tracePt t="35884" x="3305175" y="2803525"/>
          <p14:tracePt t="35887" x="3305175" y="2778125"/>
          <p14:tracePt t="35897" x="3305175" y="2765425"/>
          <p14:tracePt t="35907" x="3305175" y="2752725"/>
          <p14:tracePt t="35914" x="3305175" y="2740025"/>
          <p14:tracePt t="35928" x="3305175" y="2716213"/>
          <p14:tracePt t="35938" x="3305175" y="2703513"/>
          <p14:tracePt t="35964" x="3292475" y="2690813"/>
          <p14:tracePt t="35980" x="3279775" y="2690813"/>
          <p14:tracePt t="35990" x="3267075" y="2690813"/>
          <p14:tracePt t="35994" x="3241675" y="2690813"/>
          <p14:tracePt t="36004" x="3228975" y="2690813"/>
          <p14:tracePt t="36010" x="3205163" y="2690813"/>
          <p14:tracePt t="36020" x="3167063" y="2690813"/>
          <p14:tracePt t="36030" x="3116263" y="2690813"/>
          <p14:tracePt t="36033" x="3079750" y="2690813"/>
          <p14:tracePt t="36043" x="3028950" y="2690813"/>
          <p14:tracePt t="36050" x="2992438" y="2690813"/>
          <p14:tracePt t="36059" x="2928938" y="2690813"/>
          <p14:tracePt t="36069" x="2890838" y="2690813"/>
          <p14:tracePt t="36073" x="2867025" y="2716213"/>
          <p14:tracePt t="36083" x="2828925" y="2728913"/>
          <p14:tracePt t="36089" x="2803525" y="2765425"/>
          <p14:tracePt t="36099" x="2767013" y="2790825"/>
          <p14:tracePt t="36109" x="2741613" y="2803525"/>
          <p14:tracePt t="36115" x="2716213" y="2828925"/>
          <p14:tracePt t="36126" x="2690813" y="2852738"/>
          <p14:tracePt t="36130" x="2667000" y="2928938"/>
          <p14:tracePt t="36140" x="2654300" y="2965450"/>
          <p14:tracePt t="36150" x="2654300" y="3016250"/>
          <p14:tracePt t="36156" x="2628900" y="3103563"/>
          <p14:tracePt t="36166" x="2628900" y="3190875"/>
          <p14:tracePt t="36169" x="2628900" y="3241675"/>
          <p14:tracePt t="36180" x="2628900" y="3278188"/>
          <p14:tracePt t="36190" x="2628900" y="3328988"/>
          <p14:tracePt t="36195" x="2654300" y="3378200"/>
          <p14:tracePt t="36205" x="2678113" y="3429000"/>
          <p14:tracePt t="36212" x="2703513" y="3441700"/>
          <p14:tracePt t="36222" x="2728913" y="3479800"/>
          <p14:tracePt t="36232" x="2767013" y="3490913"/>
          <p14:tracePt t="36236" x="2803525" y="3490913"/>
          <p14:tracePt t="36247" x="2854325" y="3490913"/>
          <p14:tracePt t="36251" x="2903538" y="3490913"/>
          <p14:tracePt t="36262" x="2979738" y="3490913"/>
          <p14:tracePt t="36271" x="3054350" y="3467100"/>
          <p14:tracePt t="36276" x="3128963" y="3416300"/>
          <p14:tracePt t="36285" x="3192463" y="3367088"/>
          <p14:tracePt t="36292" x="3267075" y="3278188"/>
          <p14:tracePt t="36302" x="3305175" y="3216275"/>
          <p14:tracePt t="36312" x="3317875" y="3178175"/>
          <p14:tracePt t="36318" x="3328988" y="3154363"/>
          <p14:tracePt t="36328" x="3354388" y="3116263"/>
          <p14:tracePt t="36332" x="3354388" y="3090863"/>
          <p14:tracePt t="36341" x="3354388" y="3065463"/>
          <p14:tracePt t="36352" x="3354388" y="3054350"/>
          <p14:tracePt t="36357" x="3354388" y="3041650"/>
          <p14:tracePt t="36367" x="3354388" y="3028950"/>
          <p14:tracePt t="36381" x="3354388" y="3003550"/>
          <p14:tracePt t="36418" x="3354388" y="2990850"/>
          <p14:tracePt t="36422" x="3354388" y="2978150"/>
          <p14:tracePt t="36437" x="3354388" y="2965450"/>
          <p14:tracePt t="36448" x="3328988" y="2952750"/>
          <p14:tracePt t="36457" x="3317875" y="2941638"/>
          <p14:tracePt t="36463" x="3267075" y="2928938"/>
          <p14:tracePt t="36474" x="3241675" y="2928938"/>
          <p14:tracePt t="36478" x="3216275" y="2916238"/>
          <p14:tracePt t="36487" x="3154363" y="2903538"/>
          <p14:tracePt t="36497" x="3128963" y="2903538"/>
          <p14:tracePt t="36503" x="3092450" y="2903538"/>
          <p14:tracePt t="36513" x="3028950" y="2890838"/>
          <p14:tracePt t="36517" x="2967038" y="2890838"/>
          <p14:tracePt t="36529" x="2916238" y="2890838"/>
          <p14:tracePt t="36537" x="2867025" y="2890838"/>
          <p14:tracePt t="36543" x="2816225" y="2890838"/>
          <p14:tracePt t="36553" x="2790825" y="2890838"/>
          <p14:tracePt t="36559" x="2754313" y="2890838"/>
          <p14:tracePt t="36569" x="2703513" y="2890838"/>
          <p14:tracePt t="36580" x="2667000" y="2890838"/>
          <p14:tracePt t="36583" x="2628900" y="2890838"/>
          <p14:tracePt t="36594" x="2578100" y="2928938"/>
          <p14:tracePt t="36600" x="2528888" y="2941638"/>
          <p14:tracePt t="36610" x="2516188" y="2952750"/>
          <p14:tracePt t="36620" x="2490788" y="2952750"/>
          <p14:tracePt t="36623" x="2452688" y="2990850"/>
          <p14:tracePt t="36634" x="2428875" y="2990850"/>
          <p14:tracePt t="36639" x="2416175" y="3003550"/>
          <p14:tracePt t="36649" x="2403475" y="3028950"/>
          <p14:tracePt t="36676" x="2390775" y="3054350"/>
          <p14:tracePt t="36690" x="2390775" y="3078163"/>
          <p14:tracePt t="36700" x="2390775" y="3103563"/>
          <p14:tracePt t="36709" x="2390775" y="3141663"/>
          <p14:tracePt t="36715" x="2390775" y="3154363"/>
          <p14:tracePt t="36725" x="2403475" y="3165475"/>
          <p14:tracePt t="36730" x="2428875" y="3190875"/>
          <p14:tracePt t="36740" x="2478088" y="3203575"/>
          <p14:tracePt t="36750" x="2541588" y="3216275"/>
          <p14:tracePt t="36756" x="2641600" y="3216275"/>
          <p14:tracePt t="36766" x="2728913" y="3216275"/>
          <p14:tracePt t="36769" x="2790825" y="3216275"/>
          <p14:tracePt t="36780" x="2903538" y="3216275"/>
          <p14:tracePt t="36790" x="2979738" y="3216275"/>
          <p14:tracePt t="36796" x="3067050" y="3178175"/>
          <p14:tracePt t="36806" x="3116263" y="3154363"/>
          <p14:tracePt t="36811" x="3179763" y="3090863"/>
          <p14:tracePt t="36822" x="3216275" y="3054350"/>
          <p14:tracePt t="36831" x="3241675" y="3028950"/>
          <p14:tracePt t="36835" x="3254375" y="2978150"/>
          <p14:tracePt t="36846" x="3267075" y="2952750"/>
          <p14:tracePt t="36851" x="3267075" y="2941638"/>
          <p14:tracePt t="36862" x="3267075" y="2916238"/>
          <p14:tracePt t="36871" x="3267075" y="2903538"/>
          <p14:tracePt t="36875" x="3267075" y="2890838"/>
          <p14:tracePt t="36886" x="3267075" y="2878138"/>
          <p14:tracePt t="36891" x="3267075" y="2865438"/>
          <p14:tracePt t="36901" x="3267075" y="2852738"/>
          <p14:tracePt t="36928" x="3267075" y="2840038"/>
          <p14:tracePt t="36931" x="3254375" y="2840038"/>
          <p14:tracePt t="36941" x="3216275" y="2828925"/>
          <p14:tracePt t="36951" x="3192463" y="2828925"/>
          <p14:tracePt t="36958" x="3141663" y="2828925"/>
          <p14:tracePt t="36980" x="3054350" y="2828925"/>
          <p14:tracePt t="36981" x="2992438" y="2828925"/>
          <p14:tracePt t="36994" x="2954338" y="2828925"/>
          <p14:tracePt t="36998" x="2903538" y="2828925"/>
          <p14:tracePt t="37008" x="2867025" y="2828925"/>
          <p14:tracePt t="37014" x="2816225" y="2828925"/>
          <p14:tracePt t="37024" x="2778125" y="2828925"/>
          <p14:tracePt t="37034" x="2728913" y="2828925"/>
          <p14:tracePt t="37037" x="2678113" y="2828925"/>
          <p14:tracePt t="37047" x="2628900" y="2840038"/>
          <p14:tracePt t="37053" x="2590800" y="2852738"/>
          <p14:tracePt t="37063" x="2565400" y="2852738"/>
          <p14:tracePt t="37073" x="2516188" y="2878138"/>
          <p14:tracePt t="37078" x="2503488" y="2878138"/>
          <p14:tracePt t="37087" x="2478088" y="2878138"/>
          <p14:tracePt t="37094" x="2452688" y="2890838"/>
          <p14:tracePt t="37103" x="2441575" y="2903538"/>
          <p14:tracePt t="37113" x="2428875" y="2903538"/>
          <p14:tracePt t="37118" x="2403475" y="2903538"/>
          <p14:tracePt t="37128" x="2378075" y="2916238"/>
          <p14:tracePt t="37134" x="2365375" y="2916238"/>
          <p14:tracePt t="37143" x="2365375" y="2928938"/>
          <p14:tracePt t="37154" x="2352675" y="2928938"/>
          <p14:tracePt t="37159" x="2339975" y="2928938"/>
          <p14:tracePt t="37173" x="2328863" y="2941638"/>
          <p14:tracePt t="37694" x="2339975" y="2928938"/>
          <p14:tracePt t="37709" x="2365375" y="2903538"/>
          <p14:tracePt t="37720" x="2378075" y="2903538"/>
          <p14:tracePt t="37723" x="2403475" y="2890838"/>
          <p14:tracePt t="37734" x="2416175" y="2878138"/>
          <p14:tracePt t="37749" x="2465388" y="2840038"/>
          <p14:tracePt t="37760" x="2490788" y="2828925"/>
          <p14:tracePt t="37763" x="2490788" y="2816225"/>
          <p14:tracePt t="37773" x="2516188" y="2803525"/>
          <p14:tracePt t="37783" x="2554288" y="2790825"/>
          <p14:tracePt t="37789" x="2565400" y="2778125"/>
          <p14:tracePt t="37800" x="2578100" y="2765425"/>
          <p14:tracePt t="37804" x="2616200" y="2765425"/>
          <p14:tracePt t="37814" x="2628900" y="2752725"/>
          <p14:tracePt t="37824" x="2641600" y="2740025"/>
          <p14:tracePt t="37830" x="2678113" y="2716213"/>
          <p14:tracePt t="37839" x="2690813" y="2716213"/>
          <p14:tracePt t="37856" x="2703513" y="2716213"/>
          <p14:tracePt t="37866" x="2728913" y="2690813"/>
          <p14:tracePt t="37870" x="2741613" y="2690813"/>
          <p14:tracePt t="37886" x="2754313" y="2690813"/>
          <p14:tracePt t="37895" x="2778125" y="2678113"/>
          <p14:tracePt t="37905" x="2778125" y="2665413"/>
          <p14:tracePt t="37909" x="2790825" y="2665413"/>
          <p14:tracePt t="37926" x="2803525" y="2665413"/>
          <p14:tracePt t="37946" x="2816225" y="2665413"/>
          <p14:tracePt t="37962" x="2828925" y="2665413"/>
          <p14:tracePt t="37975" x="2854325" y="2665413"/>
          <p14:tracePt t="38001" x="2879725" y="2665413"/>
          <p14:tracePt t="38006" x="2890838" y="2678113"/>
          <p14:tracePt t="38016" x="2903538" y="2690813"/>
          <p14:tracePt t="38026" x="2916238" y="2703513"/>
          <p14:tracePt t="38031" x="2928938" y="2728913"/>
          <p14:tracePt t="38041" x="2941638" y="2778125"/>
          <p14:tracePt t="38056" x="2954338" y="2816225"/>
          <p14:tracePt t="38068" x="2967038" y="2828925"/>
          <p14:tracePt t="38072" x="2967038" y="2852738"/>
          <p14:tracePt t="38081" x="2967038" y="2865438"/>
          <p14:tracePt t="38087" x="2967038" y="2890838"/>
          <p14:tracePt t="38097" x="2967038" y="2916238"/>
          <p14:tracePt t="38107" x="2967038" y="2941638"/>
          <p14:tracePt t="38148" x="2967038" y="2965450"/>
          <p14:tracePt t="38162" x="2967038" y="2978150"/>
          <p14:tracePt t="38168" x="2954338" y="2990850"/>
          <p14:tracePt t="38178" x="2941638" y="3003550"/>
          <p14:tracePt t="38187" x="2916238" y="3016250"/>
          <p14:tracePt t="38193" x="2903538" y="3016250"/>
          <p14:tracePt t="38204" x="2879725" y="3028950"/>
          <p14:tracePt t="38208" x="2854325" y="3028950"/>
          <p14:tracePt t="38217" x="2828925" y="3028950"/>
          <p14:tracePt t="38228" x="2803525" y="3028950"/>
          <p14:tracePt t="38234" x="2778125" y="3028950"/>
          <p14:tracePt t="38243" x="2767013" y="3028950"/>
          <p14:tracePt t="38247" x="2754313" y="3028950"/>
          <p14:tracePt t="38260" x="2728913" y="3028950"/>
          <p14:tracePt t="38269" x="2716213" y="3028950"/>
          <p14:tracePt t="38274" x="2703513" y="3028950"/>
          <p14:tracePt t="38283" x="2703513" y="3016250"/>
          <p14:tracePt t="38289" x="2690813" y="3016250"/>
          <p14:tracePt t="38309" x="2690813" y="3003550"/>
          <p14:tracePt t="38313" x="2678113" y="2990850"/>
          <p14:tracePt t="38339" x="2678113" y="2978150"/>
          <p14:tracePt t="38350" x="2678113" y="2952750"/>
          <p14:tracePt t="38354" x="2678113" y="2941638"/>
          <p14:tracePt t="38364" x="2678113" y="2928938"/>
          <p14:tracePt t="38369" x="2678113" y="2903538"/>
          <p14:tracePt t="38379" x="2678113" y="2890838"/>
          <p14:tracePt t="38390" x="2678113" y="2865438"/>
          <p14:tracePt t="38394" x="2678113" y="2852738"/>
          <p14:tracePt t="38404" x="2690813" y="2816225"/>
          <p14:tracePt t="38410" x="2690813" y="2803525"/>
          <p14:tracePt t="38420" x="2716213" y="2778125"/>
          <p14:tracePt t="38430" x="2728913" y="2778125"/>
          <p14:tracePt t="38435" x="2754313" y="2765425"/>
          <p14:tracePt t="38445" x="2778125" y="2740025"/>
          <p14:tracePt t="38450" x="2790825" y="2728913"/>
          <p14:tracePt t="38460" x="2803525" y="2716213"/>
          <p14:tracePt t="38470" x="2816225" y="2703513"/>
          <p14:tracePt t="38486" x="2841625" y="2703513"/>
          <p14:tracePt t="38490" x="2867025" y="2678113"/>
          <p14:tracePt t="38509" x="2890838" y="2678113"/>
          <p14:tracePt t="38526" x="2903538" y="2678113"/>
          <p14:tracePt t="38531" x="2941638" y="2678113"/>
          <p14:tracePt t="38551" x="2954338" y="2678113"/>
          <p14:tracePt t="38555" x="2967038" y="2678113"/>
          <p14:tracePt t="38565" x="2979738" y="2665413"/>
          <p14:tracePt t="38571" x="2992438" y="2665413"/>
          <p14:tracePt t="38581" x="3016250" y="2665413"/>
          <p14:tracePt t="38595" x="3028950" y="2665413"/>
          <p14:tracePt t="38621" x="3054350" y="2665413"/>
          <p14:tracePt t="38651" x="3067050" y="2665413"/>
          <p14:tracePt t="38672" x="3079750" y="2665413"/>
          <p14:tracePt t="38678" x="3092450" y="2665413"/>
          <p14:tracePt t="38697" x="3103563" y="2665413"/>
          <p14:tracePt t="38712" x="3116263" y="2665413"/>
          <p14:tracePt t="38717" x="3128963" y="2665413"/>
          <p14:tracePt t="38737" x="3141663" y="2665413"/>
          <p14:tracePt t="38753" x="3167063" y="2665413"/>
          <p14:tracePt t="38767" x="3192463" y="2652713"/>
          <p14:tracePt t="38783" x="3216275" y="2627313"/>
          <p14:tracePt t="38817" x="3241675" y="2616200"/>
          <p14:tracePt t="38823" x="3241675" y="2603500"/>
          <p14:tracePt t="38833" x="3254375" y="2590800"/>
          <p14:tracePt t="38850" x="3267075" y="2578100"/>
          <p14:tracePt t="38873" x="3267075" y="2565400"/>
          <p14:tracePt t="38879" x="3267075" y="2552700"/>
          <p14:tracePt t="38899" x="3267075" y="2540000"/>
          <p14:tracePt t="38919" x="3267075" y="2527300"/>
          <p14:tracePt t="38950" x="3267075" y="2516188"/>
          <p14:tracePt t="38999" x="3254375" y="2516188"/>
          <p14:tracePt t="39016" x="3241675" y="2516188"/>
          <p14:tracePt t="39039" x="3216275" y="2516188"/>
          <p14:tracePt t="39065" x="3192463" y="2516188"/>
          <p14:tracePt t="39070" x="3179763" y="2516188"/>
          <p14:tracePt t="39092" x="3167063" y="2516188"/>
          <p14:tracePt t="39105" x="3141663" y="2516188"/>
          <p14:tracePt t="39122" x="3128963" y="2516188"/>
          <p14:tracePt t="39135" x="3116263" y="2527300"/>
          <p14:tracePt t="39151" x="3116263" y="2540000"/>
          <p14:tracePt t="39171" x="3116263" y="2552700"/>
          <p14:tracePt t="39176" x="3092450" y="2578100"/>
          <p14:tracePt t="39202" x="3092450" y="2603500"/>
          <p14:tracePt t="39242" x="3092450" y="2616200"/>
          <p14:tracePt t="39257" x="3092450" y="2627313"/>
          <p14:tracePt t="39277" x="3092450" y="2640013"/>
          <p14:tracePt t="39307" x="3092450" y="2652713"/>
          <p14:tracePt t="41528" x="3092450" y="2690813"/>
          <p14:tracePt t="41538" x="3092450" y="2728913"/>
          <p14:tracePt t="41542" x="3092450" y="2752725"/>
          <p14:tracePt t="41551" x="3092450" y="2790825"/>
          <p14:tracePt t="41558" x="3092450" y="2828925"/>
          <p14:tracePt t="41567" x="3092450" y="2852738"/>
          <p14:tracePt t="41577" x="3092450" y="2890838"/>
          <p14:tracePt t="41581" x="3092450" y="2916238"/>
          <p14:tracePt t="41592" x="3092450" y="2941638"/>
          <p14:tracePt t="41597" x="3092450" y="2965450"/>
          <p14:tracePt t="41609" x="3116263" y="2990850"/>
          <p14:tracePt t="41633" x="3116263" y="3003550"/>
          <p14:tracePt t="41637" x="3116263" y="3016250"/>
          <p14:tracePt t="41678" x="3116263" y="3041650"/>
          <p14:tracePt t="41703" x="3116263" y="3054350"/>
          <p14:tracePt t="41708" x="3116263" y="3065463"/>
          <p14:tracePt t="41719" x="3103563" y="3078163"/>
          <p14:tracePt t="41743" x="3079750" y="3078163"/>
          <p14:tracePt t="41763" x="3067050" y="3078163"/>
          <p14:tracePt t="41773" x="3041650" y="3078163"/>
          <p14:tracePt t="41790" x="3028950" y="3078163"/>
          <p14:tracePt t="41800" x="3016250" y="3078163"/>
          <p14:tracePt t="41804" x="3003550" y="3078163"/>
          <p14:tracePt t="41824" x="2992438" y="3078163"/>
          <p14:tracePt t="41830" x="2979738" y="3078163"/>
          <p14:tracePt t="41843" x="2979738" y="3065463"/>
          <p14:tracePt t="41866" x="2979738" y="3054350"/>
          <p14:tracePt t="41870" x="2967038" y="3054350"/>
          <p14:tracePt t="41880" x="2967038" y="3041650"/>
          <p14:tracePt t="41896" x="2967038" y="3016250"/>
          <p14:tracePt t="41905" x="2967038" y="2990850"/>
          <p14:tracePt t="41909" x="2967038" y="2965450"/>
          <p14:tracePt t="41920" x="2967038" y="2916238"/>
          <p14:tracePt t="41925" x="3028950" y="2852738"/>
          <p14:tracePt t="41936" x="3067050" y="2852738"/>
          <p14:tracePt t="41946" x="3116263" y="2828925"/>
          <p14:tracePt t="41950" x="3141663" y="2816225"/>
          <p14:tracePt t="41960" x="3167063" y="2803525"/>
          <p14:tracePt t="41965" x="3192463" y="2790825"/>
          <p14:tracePt t="41976" x="3216275" y="2790825"/>
          <p14:tracePt t="41986" x="3241675" y="2790825"/>
          <p14:tracePt t="41990" x="3254375" y="2778125"/>
          <p14:tracePt t="42002" x="3267075" y="2778125"/>
          <p14:tracePt t="42035" x="3279775" y="2778125"/>
          <p14:tracePt t="42066" x="3292475" y="2778125"/>
          <p14:tracePt t="42082" x="3292475" y="2803525"/>
          <p14:tracePt t="42096" x="3292475" y="2828925"/>
          <p14:tracePt t="42106" x="3292475" y="2840038"/>
          <p14:tracePt t="42117" x="3292475" y="2878138"/>
          <p14:tracePt t="42121" x="3279775" y="2903538"/>
          <p14:tracePt t="42132" x="3267075" y="2903538"/>
          <p14:tracePt t="42138" x="3254375" y="2916238"/>
          <p14:tracePt t="42148" x="3241675" y="2928938"/>
          <p14:tracePt t="42162" x="3216275" y="2928938"/>
          <p14:tracePt t="42177" x="3205163" y="2928938"/>
          <p14:tracePt t="42187" x="3192463" y="2928938"/>
          <p14:tracePt t="42213" x="3167063" y="2928938"/>
          <p14:tracePt t="42227" x="3141663" y="2928938"/>
          <p14:tracePt t="42247" x="3141663" y="2916238"/>
          <p14:tracePt t="42254" x="3141663" y="2890838"/>
          <p14:tracePt t="42263" x="3141663" y="2878138"/>
          <p14:tracePt t="42278" x="3141663" y="2852738"/>
          <p14:tracePt t="42294" x="3141663" y="2828925"/>
          <p14:tracePt t="42303" x="3154363" y="2816225"/>
          <p14:tracePt t="42309" x="3179763" y="2816225"/>
          <p14:tracePt t="42320" x="3179763" y="2803525"/>
          <p14:tracePt t="42329" x="3192463" y="2803525"/>
          <p14:tracePt t="42334" x="3205163" y="2778125"/>
          <p14:tracePt t="42343" x="3216275" y="2778125"/>
          <p14:tracePt t="42359" x="3241675" y="2778125"/>
          <p14:tracePt t="42384" x="3254375" y="2778125"/>
          <p14:tracePt t="42410" x="3267075" y="2778125"/>
          <p14:tracePt t="42424" x="3279775" y="2778125"/>
          <p14:tracePt t="42435" x="3292475" y="2778125"/>
          <p14:tracePt t="42449" x="3305175" y="2778125"/>
          <p14:tracePt t="42459" x="3317875" y="2778125"/>
          <p14:tracePt t="42476" x="3328988" y="2778125"/>
          <p14:tracePt t="42490" x="3328988" y="2790825"/>
          <p14:tracePt t="42526" x="3305175" y="2790825"/>
          <p14:tracePt t="42536" x="3305175" y="2803525"/>
          <p14:tracePt t="42539" x="3292475" y="2816225"/>
          <p14:tracePt t="42566" x="3279775" y="2816225"/>
          <p14:tracePt t="42575" x="3267075" y="2816225"/>
          <p14:tracePt t="42591" x="3254375" y="2816225"/>
          <p14:tracePt t="43085" x="3241675" y="2816225"/>
          <p14:tracePt t="43119" x="3216275" y="2816225"/>
          <p14:tracePt t="43135" x="3205163" y="2816225"/>
          <p14:tracePt t="43140" x="3192463" y="2828925"/>
          <p14:tracePt t="43152" x="3179763" y="2828925"/>
          <p14:tracePt t="43162" x="3167063" y="2840038"/>
          <p14:tracePt t="43166" x="3154363" y="2840038"/>
          <p14:tracePt t="43175" x="3141663" y="2840038"/>
          <p14:tracePt t="43181" x="3141663" y="2852738"/>
          <p14:tracePt t="43192" x="3128963" y="2852738"/>
          <p14:tracePt t="43202" x="3079750" y="2890838"/>
          <p14:tracePt t="43215" x="3067050" y="2890838"/>
          <p14:tracePt t="43222" x="3054350" y="2890838"/>
          <p14:tracePt t="43241" x="3028950" y="2903538"/>
          <p14:tracePt t="43247" x="3028950" y="2916238"/>
          <p14:tracePt t="43262" x="3016250" y="2916238"/>
          <p14:tracePt t="43272" x="3003550" y="2916238"/>
          <p14:tracePt t="43287" x="2992438" y="2916238"/>
          <p14:tracePt t="43301" x="2979738" y="2916238"/>
          <p14:tracePt t="43321" x="2967038" y="2941638"/>
          <p14:tracePt t="43337" x="2954338" y="2941638"/>
          <p14:tracePt t="43524" x="2928938" y="2941638"/>
          <p14:tracePt t="49067" x="2941638" y="2941638"/>
          <p14:tracePt t="49077" x="2967038" y="2941638"/>
          <p14:tracePt t="49082" x="2992438" y="2941638"/>
          <p14:tracePt t="49092" x="3016250" y="2928938"/>
          <p14:tracePt t="49098" x="3028950" y="2903538"/>
          <p14:tracePt t="49107" x="3028950" y="2878138"/>
          <p14:tracePt t="49118" x="3054350" y="2878138"/>
          <p14:tracePt t="49121" x="3067050" y="2852738"/>
          <p14:tracePt t="49133" x="3079750" y="2840038"/>
          <p14:tracePt t="49138" x="3092450" y="2828925"/>
          <p14:tracePt t="49148" x="3103563" y="2778125"/>
          <p14:tracePt t="49158" x="3128963" y="2765425"/>
          <p14:tracePt t="49164" x="3128963" y="2740025"/>
          <p14:tracePt t="49174" x="3154363" y="2716213"/>
          <p14:tracePt t="49177" x="3154363" y="2703513"/>
          <p14:tracePt t="49187" x="3179763" y="2678113"/>
          <p14:tracePt t="49197" x="3192463" y="2652713"/>
          <p14:tracePt t="49214" x="3205163" y="2640013"/>
          <p14:tracePt t="49227" x="3216275" y="2627313"/>
          <p14:tracePt t="49237" x="3228975" y="2616200"/>
          <p14:tracePt t="49243" x="3254375" y="2603500"/>
          <p14:tracePt t="49253" x="3267075" y="2590800"/>
          <p14:tracePt t="49259" x="3279775" y="2578100"/>
          <p14:tracePt t="49269" x="3305175" y="2565400"/>
          <p14:tracePt t="49284" x="3317875" y="2552700"/>
          <p14:tracePt t="49313" x="3328988" y="2552700"/>
          <p14:tracePt t="49339" x="3328988" y="2540000"/>
          <p14:tracePt t="49532" x="3328988" y="2552700"/>
          <p14:tracePt t="49542" x="3328988" y="2578100"/>
          <p14:tracePt t="49546" x="3328988" y="2590800"/>
          <p14:tracePt t="49556" x="3328988" y="2603500"/>
          <p14:tracePt t="49568" x="3328988" y="2616200"/>
          <p14:tracePt t="49572" x="3328988" y="2627313"/>
          <p14:tracePt t="49582" x="3328988" y="2640013"/>
          <p14:tracePt t="49585" x="3328988" y="2652713"/>
          <p14:tracePt t="49597" x="3317875" y="2665413"/>
          <p14:tracePt t="49608" x="3317875" y="2678113"/>
          <p14:tracePt t="49612" x="3305175" y="2690813"/>
          <p14:tracePt t="49647" x="3305175" y="2703513"/>
          <p14:tracePt t="53980" x="3305175" y="2690813"/>
          <p14:tracePt t="53985" x="3328988" y="2652713"/>
          <p14:tracePt t="53995" x="3341688" y="2627313"/>
          <p14:tracePt t="54006" x="3367088" y="2603500"/>
          <p14:tracePt t="54010" x="3379788" y="2590800"/>
          <p14:tracePt t="54020" x="3392488" y="2578100"/>
          <p14:tracePt t="54025" x="3405188" y="2565400"/>
          <p14:tracePt t="54035" x="3405188" y="2552700"/>
          <p14:tracePt t="54046" x="3405188" y="2540000"/>
          <p14:tracePt t="54049" x="3417888" y="2540000"/>
          <p14:tracePt t="54106" x="3392488" y="2540000"/>
          <p14:tracePt t="54115" x="3341688" y="2540000"/>
          <p14:tracePt t="54121" x="3279775" y="2540000"/>
          <p14:tracePt t="54132" x="3192463" y="2540000"/>
          <p14:tracePt t="54142" x="3079750" y="2540000"/>
          <p14:tracePt t="54145" x="2967038" y="2565400"/>
          <p14:tracePt t="54155" x="2854325" y="2616200"/>
          <p14:tracePt t="54162" x="2767013" y="2652713"/>
          <p14:tracePt t="54171" x="2616200" y="2728913"/>
          <p14:tracePt t="54181" x="2528888" y="2765425"/>
          <p14:tracePt t="54185" x="2452688" y="2803525"/>
          <p14:tracePt t="54196" x="2403475" y="2840038"/>
          <p14:tracePt t="54201" x="2365375" y="2865438"/>
          <p14:tracePt t="54212" x="2339975" y="2878138"/>
          <p14:tracePt t="54221" x="2328863" y="2903538"/>
          <p14:tracePt t="54227" x="2316163" y="2903538"/>
          <p14:tracePt t="54237" x="2316163" y="2916238"/>
          <p14:tracePt t="54251" x="2316163" y="2928938"/>
          <p14:tracePt t="54263" x="2316163" y="2941638"/>
          <p14:tracePt t="54272" x="2316163" y="2965450"/>
          <p14:tracePt t="54281" x="2316163" y="2990850"/>
          <p14:tracePt t="54288" x="2352675" y="3016250"/>
          <p14:tracePt t="54297" x="2452688" y="3028950"/>
          <p14:tracePt t="54302" x="2590800" y="3028950"/>
          <p14:tracePt t="54312" x="2741613" y="3028950"/>
          <p14:tracePt t="54321" x="2890838" y="3028950"/>
          <p14:tracePt t="54327" x="3041650" y="3028950"/>
          <p14:tracePt t="54338" x="3141663" y="3028950"/>
          <p14:tracePt t="54344" x="3241675" y="3016250"/>
          <p14:tracePt t="54354" x="3279775" y="3003550"/>
          <p14:tracePt t="54363" x="3305175" y="2990850"/>
          <p14:tracePt t="54368" x="3305175" y="2978150"/>
          <p14:tracePt t="54383" x="3305175" y="2952750"/>
          <p14:tracePt t="54404" x="3305175" y="2928938"/>
          <p14:tracePt t="54418" x="3292475" y="2916238"/>
          <p14:tracePt t="54424" x="3267075" y="2916238"/>
          <p14:tracePt t="54434" x="3216275" y="2890838"/>
          <p14:tracePt t="54444" x="3179763" y="2890838"/>
          <p14:tracePt t="54449" x="3116263" y="2890838"/>
          <p14:tracePt t="54460" x="3041650" y="2865438"/>
          <p14:tracePt t="54463" x="2979738" y="2865438"/>
          <p14:tracePt t="54474" x="2879725" y="2865438"/>
          <p14:tracePt t="54484" x="2790825" y="2865438"/>
          <p14:tracePt t="54489" x="2654300" y="2928938"/>
          <p14:tracePt t="54500" x="2565400" y="2965450"/>
          <p14:tracePt t="54503" x="2452688" y="3028950"/>
          <p14:tracePt t="54513" x="2365375" y="3103563"/>
          <p14:tracePt t="54523" x="2290763" y="3165475"/>
          <p14:tracePt t="54530" x="2239963" y="3216275"/>
          <p14:tracePt t="54539" x="2190750" y="3254375"/>
          <p14:tracePt t="54543" x="2127250" y="3316288"/>
          <p14:tracePt t="54553" x="2127250" y="3341688"/>
          <p14:tracePt t="54576" x="2127250" y="3354388"/>
          <p14:tracePt t="54616" x="2127250" y="3367088"/>
          <p14:tracePt t="54630" x="2139950" y="3378200"/>
          <p14:tracePt t="54640" x="2165350" y="3378200"/>
          <p14:tracePt t="54655" x="2216150" y="3378200"/>
          <p14:tracePt t="54665" x="2228850" y="3378200"/>
          <p14:tracePt t="54671" x="2239963" y="3367088"/>
          <p14:tracePt t="54682" x="2265363" y="3341688"/>
          <p14:tracePt t="54686" x="2290763" y="3316288"/>
          <p14:tracePt t="54696" x="2303463" y="3278188"/>
          <p14:tracePt t="54706" x="2316163" y="3241675"/>
          <p14:tracePt t="54711" x="2316163" y="3203575"/>
          <p14:tracePt t="54721" x="2316163" y="3178175"/>
          <p14:tracePt t="54725" x="2316163" y="3128963"/>
          <p14:tracePt t="54736" x="2290763" y="3065463"/>
          <p14:tracePt t="54746" x="2252663" y="3016250"/>
          <p14:tracePt t="54751" x="2228850" y="2978150"/>
          <p14:tracePt t="54762" x="2203450" y="2952750"/>
          <p14:tracePt t="54765" x="2190750" y="2928938"/>
          <p14:tracePt t="54775" x="2178050" y="2928938"/>
          <p14:tracePt t="54785" x="2178050" y="2916238"/>
          <p14:tracePt t="54791" x="2152650" y="2916238"/>
          <p14:tracePt t="54802" x="2127250" y="2903538"/>
          <p14:tracePt t="54818" x="2103438" y="2890838"/>
          <p14:tracePt t="54832" x="2078038" y="2890838"/>
          <p14:tracePt t="54842" x="2078038" y="2878138"/>
          <p14:tracePt t="54847" x="2065338" y="2878138"/>
          <p14:tracePt t="54857" x="2065338" y="2865438"/>
          <p14:tracePt t="54872" x="2052638" y="2865438"/>
          <p14:tracePt t="54883" x="2052638" y="2852738"/>
          <p14:tracePt t="54897" x="2052638" y="2840038"/>
          <p14:tracePt t="54907" x="2052638" y="2816225"/>
          <p14:tracePt t="54913" x="2052638" y="2790825"/>
          <p14:tracePt t="54923" x="2052638" y="2778125"/>
          <p14:tracePt t="54934" x="2052638" y="2752725"/>
          <p14:tracePt t="54937" x="2052638" y="2728913"/>
          <p14:tracePt t="54948" x="2065338" y="2703513"/>
          <p14:tracePt t="54954" x="2090738" y="2690813"/>
          <p14:tracePt t="54964" x="2116138" y="2678113"/>
          <p14:tracePt t="54974" x="2152650" y="2665413"/>
          <p14:tracePt t="54989" x="2165350" y="2665413"/>
          <p14:tracePt t="54993" x="2190750" y="2665413"/>
          <p14:tracePt t="55004" x="2203450" y="2665413"/>
          <p14:tracePt t="55013" x="2216150" y="2665413"/>
          <p14:tracePt t="55019" x="2239963" y="2665413"/>
          <p14:tracePt t="55029" x="2252663" y="2716213"/>
          <p14:tracePt t="55034" x="2252663" y="2752725"/>
          <p14:tracePt t="55044" x="2252663" y="2803525"/>
          <p14:tracePt t="55053" x="2252663" y="2865438"/>
          <p14:tracePt t="55059" x="2252663" y="2928938"/>
          <p14:tracePt t="55069" x="2239963" y="2990850"/>
          <p14:tracePt t="55073" x="2216150" y="3016250"/>
          <p14:tracePt t="55084" x="2152650" y="3078163"/>
          <p14:tracePt t="55094" x="2116138" y="3090863"/>
          <p14:tracePt t="55099" x="2090738" y="3116263"/>
          <p14:tracePt t="55110" x="2065338" y="3116263"/>
          <p14:tracePt t="55114" x="2039938" y="3116263"/>
          <p14:tracePt t="55123" x="2003425" y="3116263"/>
          <p14:tracePt t="55140" x="1952625" y="3090863"/>
          <p14:tracePt t="55149" x="1914525" y="3054350"/>
          <p14:tracePt t="55156" x="1903413" y="2990850"/>
          <p14:tracePt t="55166" x="1903413" y="2965450"/>
          <p14:tracePt t="55176" x="1903413" y="2952750"/>
          <p14:tracePt t="55179" x="1903413" y="2941638"/>
          <p14:tracePt t="55206" x="1914525" y="2941638"/>
          <p14:tracePt t="55216" x="1939925" y="2941638"/>
          <p14:tracePt t="55219" x="1990725" y="2941638"/>
          <p14:tracePt t="55229" x="2039938" y="2941638"/>
          <p14:tracePt t="55235" x="2078038" y="2990850"/>
          <p14:tracePt t="55246" x="2127250" y="3041650"/>
          <p14:tracePt t="55255" x="2139950" y="3041650"/>
          <p14:tracePt t="55262" x="2165350" y="3078163"/>
          <p14:tracePt t="55276" x="2178050" y="3116263"/>
          <p14:tracePt t="55285" x="2190750" y="3128963"/>
          <p14:tracePt t="55296" x="2190750" y="3154363"/>
          <p14:tracePt t="55301" x="2190750" y="3190875"/>
          <p14:tracePt t="55312" x="2190750" y="3216275"/>
          <p14:tracePt t="55315" x="2190750" y="3241675"/>
          <p14:tracePt t="55337" x="2190750" y="3267075"/>
          <p14:tracePt t="55358" x="2190750" y="3278188"/>
          <p14:tracePt t="55378" x="2203450" y="3303588"/>
          <p14:tracePt t="55397" x="2216150" y="3303588"/>
          <p14:tracePt t="55401" x="2216150" y="3316288"/>
          <p14:tracePt t="55418" x="2228850" y="3316288"/>
          <p14:tracePt t="55447" x="2239963" y="3316288"/>
          <p14:tracePt t="55451" x="2252663" y="3328988"/>
          <p14:tracePt t="55554" x="2265363" y="3341688"/>
          <p14:tracePt t="58580" x="2252663" y="3341688"/>
          <p14:tracePt t="58583" x="2239963" y="3341688"/>
          <p14:tracePt t="58599" x="2228850" y="3341688"/>
          <p14:tracePt t="58620" x="2216150" y="3341688"/>
          <p14:tracePt t="58635" x="2203450" y="3341688"/>
          <p14:tracePt t="58649" x="2190750" y="3341688"/>
          <p14:tracePt t="58659" x="2178050" y="3341688"/>
          <p14:tracePt t="58676" x="2152650" y="3341688"/>
          <p14:tracePt t="58680" x="2127250" y="3354388"/>
          <p14:tracePt t="58690" x="2103438" y="3367088"/>
          <p14:tracePt t="58699" x="2090738" y="3367088"/>
          <p14:tracePt t="58705" x="2078038" y="3367088"/>
          <p14:tracePt t="58716" x="2052638" y="3367088"/>
          <p14:tracePt t="58719" x="2014538" y="3367088"/>
          <p14:tracePt t="58731" x="1990725" y="3367088"/>
          <p14:tracePt t="58742" x="1939925" y="3390900"/>
          <p14:tracePt t="58746" x="1914525" y="3390900"/>
          <p14:tracePt t="58756" x="1890713" y="3403600"/>
          <p14:tracePt t="58762" x="1865313" y="3403600"/>
          <p14:tracePt t="58772" x="1827213" y="3403600"/>
          <p14:tracePt t="58782" x="1790700" y="3403600"/>
          <p14:tracePt t="58785" x="1778000" y="3416300"/>
          <p14:tracePt t="58795" x="1765300" y="3416300"/>
          <p14:tracePt t="58802" x="1752600" y="3416300"/>
          <p14:tracePt t="58822" x="1727200" y="3416300"/>
          <p14:tracePt t="58838" x="1701800" y="3416300"/>
          <p14:tracePt t="58851" x="1689100" y="3416300"/>
          <p14:tracePt t="58862" x="1677988" y="3416300"/>
          <p14:tracePt t="58867" x="1652588" y="3416300"/>
          <p14:tracePt t="58877" x="1601788" y="3416300"/>
          <p14:tracePt t="58911" x="1589088" y="3416300"/>
          <p14:tracePt t="58921" x="1577975" y="3416300"/>
          <p14:tracePt t="58978" x="1565275" y="3416300"/>
          <p14:tracePt t="59199" x="1552575" y="3416300"/>
          <p14:tracePt t="64818" x="1565275" y="3416300"/>
          <p14:tracePt t="64827" x="1577975" y="3416300"/>
          <p14:tracePt t="64840" x="1589088" y="3416300"/>
          <p14:tracePt t="64894" x="1601788" y="3416300"/>
          <p14:tracePt t="64919" x="1627188" y="3416300"/>
          <p14:tracePt t="64923" x="1652588" y="3416300"/>
          <p14:tracePt t="64933" x="1677988" y="3416300"/>
          <p14:tracePt t="64946" x="1689100" y="3416300"/>
          <p14:tracePt t="64950" x="1727200" y="3416300"/>
          <p14:tracePt t="64960" x="1765300" y="3416300"/>
          <p14:tracePt t="64970" x="1814513" y="3416300"/>
          <p14:tracePt t="64976" x="1852613" y="3416300"/>
          <p14:tracePt t="64986" x="1903413" y="3416300"/>
          <p14:tracePt t="64989" x="1939925" y="3416300"/>
          <p14:tracePt t="64999" x="1978025" y="3416300"/>
          <p14:tracePt t="65006" x="2014538" y="3429000"/>
          <p14:tracePt t="65016" x="2090738" y="3429000"/>
          <p14:tracePt t="65026" x="2127250" y="3454400"/>
          <p14:tracePt t="65030" x="2165350" y="3467100"/>
          <p14:tracePt t="65040" x="2203450" y="3467100"/>
          <p14:tracePt t="65046" x="2228850" y="3467100"/>
          <p14:tracePt t="65055" x="2265363" y="3467100"/>
          <p14:tracePt t="65065" x="2278063" y="3479800"/>
          <p14:tracePt t="65086" x="2290763" y="3479800"/>
          <p14:tracePt t="65096" x="2303463" y="3479800"/>
          <p14:tracePt t="65399" x="2316163" y="3479800"/>
          <p14:tracePt t="65409" x="2339975" y="3467100"/>
          <p14:tracePt t="65420" x="2365375" y="3454400"/>
          <p14:tracePt t="65424" x="2378075" y="3454400"/>
          <p14:tracePt t="65433" x="2416175" y="3454400"/>
          <p14:tracePt t="65440" x="2441575" y="3441700"/>
          <p14:tracePt t="65450" x="2490788" y="3441700"/>
          <p14:tracePt t="65459" x="2528888" y="3441700"/>
          <p14:tracePt t="65463" x="2578100" y="3441700"/>
          <p14:tracePt t="65474" x="2616200" y="3429000"/>
          <p14:tracePt t="65480" x="2667000" y="3429000"/>
          <p14:tracePt t="65490" x="2716213" y="3403600"/>
          <p14:tracePt t="65499" x="2767013" y="3403600"/>
          <p14:tracePt t="65505" x="2828925" y="3403600"/>
          <p14:tracePt t="65515" x="2867025" y="3403600"/>
          <p14:tracePt t="65519" x="2928938" y="3403600"/>
          <p14:tracePt t="65529" x="2979738" y="3403600"/>
          <p14:tracePt t="65540" x="3054350" y="3403600"/>
          <p14:tracePt t="65546" x="3116263" y="3403600"/>
          <p14:tracePt t="65556" x="3192463" y="3390900"/>
          <p14:tracePt t="65559" x="3254375" y="3390900"/>
          <p14:tracePt t="65570" x="3328988" y="3390900"/>
          <p14:tracePt t="65579" x="3392488" y="3390900"/>
          <p14:tracePt t="65586" x="3441700" y="3390900"/>
          <p14:tracePt t="65595" x="3479800" y="3390900"/>
          <p14:tracePt t="65599" x="3505200" y="3390900"/>
          <p14:tracePt t="65609" x="3554413" y="3390900"/>
          <p14:tracePt t="65620" x="3579813" y="3403600"/>
          <p14:tracePt t="65625" x="3605213" y="3403600"/>
          <p14:tracePt t="65636" x="3643313" y="3416300"/>
          <p14:tracePt t="65639" x="3654425" y="3416300"/>
          <p14:tracePt t="65652" x="3692525" y="3429000"/>
          <p14:tracePt t="65661" x="3717925" y="3441700"/>
          <p14:tracePt t="65665" x="3730625" y="3454400"/>
          <p14:tracePt t="65675" x="3743325" y="3454400"/>
          <p14:tracePt t="65682" x="3767138" y="3454400"/>
          <p14:tracePt t="65691" x="3805238" y="3467100"/>
          <p14:tracePt t="65702" x="3817938" y="3479800"/>
          <p14:tracePt t="65705" x="3843338" y="3479800"/>
          <p14:tracePt t="65715" x="3867150" y="3479800"/>
          <p14:tracePt t="65721" x="3905250" y="3479800"/>
          <p14:tracePt t="65731" x="3943350" y="3503613"/>
          <p14:tracePt t="65748" x="3979863" y="3503613"/>
          <p14:tracePt t="65757" x="4030663" y="3516313"/>
          <p14:tracePt t="65761" x="4068763" y="3516313"/>
          <p14:tracePt t="65771" x="4117975" y="3516313"/>
          <p14:tracePt t="65782" x="4156075" y="3516313"/>
          <p14:tracePt t="65787" x="4205288" y="3516313"/>
          <p14:tracePt t="65797" x="4230688" y="3529013"/>
          <p14:tracePt t="65802" x="4256088" y="3529013"/>
          <p14:tracePt t="65821" x="4268788" y="3529013"/>
          <p14:tracePt t="65828" x="4281488" y="3529013"/>
          <p14:tracePt t="66265" x="4294188" y="3541713"/>
          <p14:tracePt t="66288" x="4305300" y="3541713"/>
          <p14:tracePt t="66332" x="4318000" y="3541713"/>
          <p14:tracePt t="66341" x="4330700" y="3554413"/>
          <p14:tracePt t="66357" x="4356100" y="3554413"/>
          <p14:tracePt t="66368" x="4394200" y="3567113"/>
          <p14:tracePt t="66372" x="4406900" y="3567113"/>
          <p14:tracePt t="66388" x="4418013" y="3579813"/>
          <p14:tracePt t="66746" x="4418013" y="3590925"/>
          <p14:tracePt t="66756" x="4430713" y="3590925"/>
          <p14:tracePt t="66759" x="4430713" y="3579813"/>
          <p14:tracePt t="66772" x="4430713" y="3590925"/>
          <p14:tracePt t="66776" x="4443413" y="3641725"/>
          <p14:tracePt t="66796" x="4443413" y="3654425"/>
          <p14:tracePt t="66811" x="4443413" y="3667125"/>
          <p14:tracePt t="66871" x="4456113" y="3667125"/>
          <p14:tracePt t="66875" x="4494213" y="3654425"/>
          <p14:tracePt t="66887" x="4506913" y="3654425"/>
          <p14:tracePt t="66898" x="4543425" y="3654425"/>
          <p14:tracePt t="66901" x="4568825" y="3641725"/>
          <p14:tracePt t="66912" x="4619625" y="3641725"/>
          <p14:tracePt t="66918" x="4656138" y="3616325"/>
          <p14:tracePt t="66927" x="4694238" y="3616325"/>
          <p14:tracePt t="66937" x="4719638" y="3616325"/>
          <p14:tracePt t="66941" x="4743450" y="3616325"/>
          <p14:tracePt t="66951" x="4794250" y="3616325"/>
          <p14:tracePt t="66957" x="4819650" y="3616325"/>
          <p14:tracePt t="66968" x="4856163" y="3616325"/>
          <p14:tracePt t="66977" x="4906963" y="3590925"/>
          <p14:tracePt t="66982" x="4945063" y="3590925"/>
          <p14:tracePt t="66991" x="5045075" y="3579813"/>
          <p14:tracePt t="66997" x="5081588" y="3579813"/>
          <p14:tracePt t="67008" x="5145088" y="3541713"/>
          <p14:tracePt t="67019" x="5170488" y="3541713"/>
          <p14:tracePt t="67021" x="5194300" y="3529013"/>
          <p14:tracePt t="67033" x="5232400" y="3529013"/>
          <p14:tracePt t="67037" x="5232400" y="3516313"/>
          <p14:tracePt t="67047" x="5257800" y="3516313"/>
          <p14:tracePt t="67057" x="5270500" y="3503613"/>
          <p14:tracePt t="67074" x="5294313" y="3503613"/>
          <p14:tracePt t="67134" x="5307013" y="3490913"/>
          <p14:tracePt t="67190" x="5319713" y="3490913"/>
          <p14:tracePt t="67193" x="5332413" y="3490913"/>
          <p14:tracePt t="67265" x="5332413" y="3479800"/>
          <p14:tracePt t="67452" x="5307013" y="3479800"/>
          <p14:tracePt t="67457" x="5281613" y="3479800"/>
          <p14:tracePt t="67468" x="5232400" y="3479800"/>
          <p14:tracePt t="67471" x="5194300" y="3479800"/>
          <p14:tracePt t="67482" x="5145088" y="3479800"/>
          <p14:tracePt t="67491" x="5081588" y="3479800"/>
          <p14:tracePt t="67497" x="4994275" y="3479800"/>
          <p14:tracePt t="67508" x="4894263" y="3479800"/>
          <p14:tracePt t="67512" x="4806950" y="3479800"/>
          <p14:tracePt t="67522" x="4694238" y="3479800"/>
          <p14:tracePt t="67532" x="4568825" y="3479800"/>
          <p14:tracePt t="67537" x="4430713" y="3403600"/>
          <p14:tracePt t="67547" x="4318000" y="3367088"/>
          <p14:tracePt t="67551" x="4230688" y="3354388"/>
          <p14:tracePt t="67562" x="4156075" y="3328988"/>
          <p14:tracePt t="67572" x="4056063" y="3290888"/>
          <p14:tracePt t="67577" x="4017963" y="3290888"/>
          <p14:tracePt t="67588" x="3943350" y="3254375"/>
          <p14:tracePt t="67592" x="3905250" y="3254375"/>
          <p14:tracePt t="67601" x="3867150" y="3241675"/>
          <p14:tracePt t="67611" x="3830638" y="3241675"/>
          <p14:tracePt t="67618" x="3792538" y="3241675"/>
          <p14:tracePt t="67627" x="3756025" y="3216275"/>
          <p14:tracePt t="67634" x="3743325" y="3216275"/>
          <p14:tracePt t="67644" x="3692525" y="3190875"/>
          <p14:tracePt t="67653" x="3667125" y="3190875"/>
          <p14:tracePt t="67657" x="3630613" y="3165475"/>
          <p14:tracePt t="67668" x="3605213" y="3165475"/>
          <p14:tracePt t="67673" x="3579813" y="3154363"/>
          <p14:tracePt t="67684" x="3541713" y="3154363"/>
          <p14:tracePt t="67697" x="3517900" y="3154363"/>
          <p14:tracePt t="67710" x="3467100" y="3154363"/>
          <p14:tracePt t="67714" x="3441700" y="3154363"/>
          <p14:tracePt t="67723" x="3405188" y="3154363"/>
          <p14:tracePt t="67734" x="3354388" y="3154363"/>
          <p14:tracePt t="67739" x="3292475" y="3165475"/>
          <p14:tracePt t="67750" x="3241675" y="3165475"/>
          <p14:tracePt t="67754" x="3154363" y="3203575"/>
          <p14:tracePt t="67764" x="3116263" y="3203575"/>
          <p14:tracePt t="67774" x="3092450" y="3228975"/>
          <p14:tracePt t="67780" x="3054350" y="3228975"/>
          <p14:tracePt t="67790" x="3028950" y="3228975"/>
          <p14:tracePt t="67795" x="3003550" y="3228975"/>
          <p14:tracePt t="67805" x="2967038" y="3254375"/>
          <p14:tracePt t="67816" x="2903538" y="3267075"/>
          <p14:tracePt t="67819" x="2841625" y="3290888"/>
          <p14:tracePt t="67830" x="2767013" y="3303588"/>
          <p14:tracePt t="67836" x="2678113" y="3341688"/>
          <p14:tracePt t="67845" x="2578100" y="3367088"/>
          <p14:tracePt t="67855" x="2452688" y="3403600"/>
          <p14:tracePt t="67859" x="2378075" y="3416300"/>
          <p14:tracePt t="67869" x="2303463" y="3454400"/>
          <p14:tracePt t="67876" x="2190750" y="3479800"/>
          <p14:tracePt t="67885" x="2127250" y="3490913"/>
          <p14:tracePt t="67895" x="2078038" y="3516313"/>
          <p14:tracePt t="67899" x="2052638" y="3516313"/>
          <p14:tracePt t="67909" x="2014538" y="3541713"/>
          <p14:tracePt t="67916" x="2003425" y="3554413"/>
          <p14:tracePt t="67935" x="1978025" y="3554413"/>
          <p14:tracePt t="67967" x="1965325" y="3579813"/>
          <p14:tracePt t="67976" x="1952625" y="3603625"/>
          <p14:tracePt t="67986" x="1939925" y="3629025"/>
          <p14:tracePt t="67992" x="1939925" y="3641725"/>
          <p14:tracePt t="68001" x="1927225" y="3667125"/>
          <p14:tracePt t="68005" x="1927225" y="3679825"/>
          <p14:tracePt t="68017" x="1927225" y="3692525"/>
          <p14:tracePt t="68026" x="1927225" y="3716338"/>
          <p14:tracePt t="68032" x="1927225" y="3729038"/>
          <p14:tracePt t="68041" x="1927225" y="3741738"/>
          <p14:tracePt t="68045" x="1927225" y="3754438"/>
          <p14:tracePt t="68056" x="1927225" y="3792538"/>
          <p14:tracePt t="68071" x="1939925" y="3816350"/>
          <p14:tracePt t="68082" x="1952625" y="3829050"/>
          <p14:tracePt t="68087" x="1965325" y="3867150"/>
          <p14:tracePt t="68098" x="1978025" y="3879850"/>
          <p14:tracePt t="68107" x="1990725" y="3892550"/>
          <p14:tracePt t="68112" x="2003425" y="3929063"/>
          <p14:tracePt t="68121" x="2014538" y="3929063"/>
          <p14:tracePt t="68127" x="2039938" y="3929063"/>
          <p14:tracePt t="68137" x="2065338" y="3929063"/>
          <p14:tracePt t="68148" x="2090738" y="3954463"/>
          <p14:tracePt t="68164" x="2116138" y="3954463"/>
          <p14:tracePt t="68167" x="2139950" y="3954463"/>
          <p14:tracePt t="68177" x="2178050" y="3967163"/>
          <p14:tracePt t="68187" x="2203450" y="3967163"/>
          <p14:tracePt t="68193" x="2228850" y="3967163"/>
          <p14:tracePt t="68203" x="2252663" y="3967163"/>
          <p14:tracePt t="68207" x="2265363" y="3967163"/>
          <p14:tracePt t="68217" x="2290763" y="3967163"/>
          <p14:tracePt t="68227" x="2328863" y="3967163"/>
          <p14:tracePt t="68233" x="2365375" y="3967163"/>
          <p14:tracePt t="68243" x="2416175" y="3967163"/>
          <p14:tracePt t="68247" x="2452688" y="3967163"/>
          <p14:tracePt t="68257" x="2478088" y="3967163"/>
          <p14:tracePt t="68267" x="2503488" y="3967163"/>
          <p14:tracePt t="68273" x="2528888" y="3967163"/>
          <p14:tracePt t="68283" x="2554288" y="3967163"/>
          <p14:tracePt t="68288" x="2603500" y="3967163"/>
          <p14:tracePt t="68300" x="2616200" y="3967163"/>
          <p14:tracePt t="68309" x="2641600" y="3967163"/>
          <p14:tracePt t="68314" x="2654300" y="3967163"/>
          <p14:tracePt t="68323" x="2678113" y="3967163"/>
          <p14:tracePt t="68329" x="2703513" y="3967163"/>
          <p14:tracePt t="68339" x="2728913" y="3967163"/>
          <p14:tracePt t="68350" x="2754313" y="3967163"/>
          <p14:tracePt t="68354" x="2803525" y="3954463"/>
          <p14:tracePt t="68369" x="2841625" y="3929063"/>
          <p14:tracePt t="68379" x="2854325" y="3929063"/>
          <p14:tracePt t="68390" x="2890838" y="3905250"/>
          <p14:tracePt t="68394" x="2903538" y="3892550"/>
          <p14:tracePt t="68403" x="2916238" y="3879850"/>
          <p14:tracePt t="68409" x="2954338" y="3854450"/>
          <p14:tracePt t="68420" x="2954338" y="3841750"/>
          <p14:tracePt t="68430" x="2967038" y="3841750"/>
          <p14:tracePt t="68435" x="2992438" y="3816350"/>
          <p14:tracePt t="68450" x="3016250" y="3792538"/>
          <p14:tracePt t="68460" x="3016250" y="3779838"/>
          <p14:tracePt t="68469" x="3016250" y="3767138"/>
          <p14:tracePt t="68475" x="3028950" y="3729038"/>
          <p14:tracePt t="68486" x="3041650" y="3716338"/>
          <p14:tracePt t="68491" x="3041650" y="3703638"/>
          <p14:tracePt t="68501" x="3041650" y="3679825"/>
          <p14:tracePt t="68512" x="3041650" y="3654425"/>
          <p14:tracePt t="68516" x="3041650" y="3603625"/>
          <p14:tracePt t="68526" x="3041650" y="3567113"/>
          <p14:tracePt t="68532" x="3028950" y="3529013"/>
          <p14:tracePt t="68542" x="3016250" y="3516313"/>
          <p14:tracePt t="68552" x="2992438" y="3490913"/>
          <p14:tracePt t="68566" x="2967038" y="3467100"/>
          <p14:tracePt t="68571" x="2954338" y="3454400"/>
          <p14:tracePt t="68582" x="2941638" y="3454400"/>
          <p14:tracePt t="68591" x="2928938" y="3429000"/>
          <p14:tracePt t="68606" x="2890838" y="3403600"/>
          <p14:tracePt t="68612" x="2867025" y="3403600"/>
          <p14:tracePt t="68631" x="2841625" y="3378200"/>
          <p14:tracePt t="68636" x="2828925" y="3378200"/>
          <p14:tracePt t="68648" x="2803525" y="3367088"/>
          <p14:tracePt t="68651" x="2778125" y="3367088"/>
          <p14:tracePt t="68661" x="2741613" y="3354388"/>
          <p14:tracePt t="68671" x="2716213" y="3354388"/>
          <p14:tracePt t="68677" x="2690813" y="3354388"/>
          <p14:tracePt t="68687" x="2654300" y="3354388"/>
          <p14:tracePt t="68691" x="2628900" y="3354388"/>
          <p14:tracePt t="68702" x="2578100" y="3354388"/>
          <p14:tracePt t="68712" x="2541588" y="3354388"/>
          <p14:tracePt t="68717" x="2516188" y="3354388"/>
          <p14:tracePt t="68727" x="2465388" y="3354388"/>
          <p14:tracePt t="68732" x="2428875" y="3354388"/>
          <p14:tracePt t="68741" x="2390775" y="3367088"/>
          <p14:tracePt t="68754" x="2352675" y="3378200"/>
          <p14:tracePt t="68757" x="2316163" y="3378200"/>
          <p14:tracePt t="68767" x="2303463" y="3390900"/>
          <p14:tracePt t="68774" x="2278063" y="3429000"/>
          <p14:tracePt t="68783" x="2252663" y="3441700"/>
          <p14:tracePt t="68793" x="2252663" y="3454400"/>
          <p14:tracePt t="68798" x="2252663" y="3467100"/>
          <p14:tracePt t="68814" x="2228850" y="3516313"/>
          <p14:tracePt t="68823" x="2228850" y="3541713"/>
          <p14:tracePt t="68833" x="2228850" y="3554413"/>
          <p14:tracePt t="68840" x="2228850" y="3579813"/>
          <p14:tracePt t="68850" x="2228850" y="3603625"/>
          <p14:tracePt t="68854" x="2228850" y="3629025"/>
          <p14:tracePt t="68863" x="2252663" y="3667125"/>
          <p14:tracePt t="68873" x="2252663" y="3692525"/>
          <p14:tracePt t="68879" x="2290763" y="3716338"/>
          <p14:tracePt t="68890" x="2316163" y="3741738"/>
          <p14:tracePt t="68894" x="2378075" y="3803650"/>
          <p14:tracePt t="68904" x="2428875" y="3854450"/>
          <p14:tracePt t="68914" x="2465388" y="3892550"/>
          <p14:tracePt t="68919" x="2503488" y="3892550"/>
          <p14:tracePt t="68929" x="2590800" y="3916363"/>
          <p14:tracePt t="68933" x="2641600" y="3929063"/>
          <p14:tracePt t="68944" x="2703513" y="3954463"/>
          <p14:tracePt t="68954" x="2741613" y="3967163"/>
          <p14:tracePt t="68959" x="2790825" y="3967163"/>
          <p14:tracePt t="68969" x="2828925" y="3967163"/>
          <p14:tracePt t="68975" x="2879725" y="3967163"/>
          <p14:tracePt t="68983" x="2916238" y="3967163"/>
          <p14:tracePt t="68993" x="2967038" y="3967163"/>
          <p14:tracePt t="69000" x="3003550" y="3967163"/>
          <p14:tracePt t="69009" x="3067050" y="3929063"/>
          <p14:tracePt t="69017" x="3092450" y="3905250"/>
          <p14:tracePt t="69025" x="3141663" y="3854450"/>
          <p14:tracePt t="69035" x="3167063" y="3816350"/>
          <p14:tracePt t="69039" x="3205163" y="3741738"/>
          <p14:tracePt t="69049" x="3216275" y="3667125"/>
          <p14:tracePt t="69055" x="3241675" y="3590925"/>
          <p14:tracePt t="69066" x="3254375" y="3554413"/>
          <p14:tracePt t="69075" x="3254375" y="3503613"/>
          <p14:tracePt t="69079" x="3254375" y="3479800"/>
          <p14:tracePt t="69092" x="3254375" y="3454400"/>
          <p14:tracePt t="69096" x="3254375" y="3441700"/>
          <p14:tracePt t="69106" x="3254375" y="3416300"/>
          <p14:tracePt t="69132" x="3241675" y="3416300"/>
          <p14:tracePt t="69145" x="3228975" y="3403600"/>
          <p14:tracePt t="69156" x="3216275" y="3403600"/>
          <p14:tracePt t="69162" x="3205163" y="3403600"/>
          <p14:tracePt t="69172" x="3192463" y="3403600"/>
          <p14:tracePt t="69182" x="3167063" y="3403600"/>
          <p14:tracePt t="69188" x="3116263" y="3403600"/>
          <p14:tracePt t="69198" x="3079750" y="3403600"/>
          <p14:tracePt t="69201" x="3054350" y="3403600"/>
          <p14:tracePt t="69211" x="3028950" y="3403600"/>
          <p14:tracePt t="69222" x="2992438" y="3403600"/>
          <p14:tracePt t="69228" x="2941638" y="3416300"/>
          <p14:tracePt t="69237" x="2903538" y="3429000"/>
          <p14:tracePt t="69242" x="2879725" y="3441700"/>
          <p14:tracePt t="69252" x="2828925" y="3454400"/>
          <p14:tracePt t="69262" x="2803525" y="3479800"/>
          <p14:tracePt t="69267" x="2767013" y="3503613"/>
          <p14:tracePt t="69277" x="2728913" y="3529013"/>
          <p14:tracePt t="69281" x="2703513" y="3541713"/>
          <p14:tracePt t="69292" x="2678113" y="3567113"/>
          <p14:tracePt t="69302" x="2667000" y="3590925"/>
          <p14:tracePt t="69308" x="2654300" y="3603625"/>
          <p14:tracePt t="69317" x="2641600" y="3641725"/>
          <p14:tracePt t="69334" x="2641600" y="3667125"/>
          <p14:tracePt t="69344" x="2628900" y="3679825"/>
          <p14:tracePt t="69349" x="2628900" y="3692525"/>
          <p14:tracePt t="69387" x="2628900" y="3703638"/>
          <p14:tracePt t="69393" x="2628900" y="3716338"/>
          <p14:tracePt t="69408" x="2654300" y="3729038"/>
          <p14:tracePt t="69417" x="2678113" y="3729038"/>
          <p14:tracePt t="69427" x="2716213" y="3729038"/>
          <p14:tracePt t="69434" x="2767013" y="3741738"/>
          <p14:tracePt t="69443" x="2803525" y="3741738"/>
          <p14:tracePt t="69448" x="2828925" y="3741738"/>
          <p14:tracePt t="69459" x="2854325" y="3741738"/>
          <p14:tracePt t="69469" x="2903538" y="3741738"/>
          <p14:tracePt t="69473" x="2928938" y="3729038"/>
          <p14:tracePt t="69483" x="2967038" y="3716338"/>
          <p14:tracePt t="69490" x="3003550" y="3703638"/>
          <p14:tracePt t="69499" x="3016250" y="3692525"/>
          <p14:tracePt t="69510" x="3028950" y="3679825"/>
          <p14:tracePt t="69514" x="3054350" y="3654425"/>
          <p14:tracePt t="69530" x="3054350" y="3629025"/>
          <p14:tracePt t="69539" x="3067050" y="3590925"/>
          <p14:tracePt t="69549" x="3079750" y="3567113"/>
          <p14:tracePt t="69555" x="3079750" y="3554413"/>
          <p14:tracePt t="69566" x="3079750" y="3503613"/>
          <p14:tracePt t="69569" x="3067050" y="3441700"/>
          <p14:tracePt t="69580" x="3054350" y="3429000"/>
          <p14:tracePt t="69590" x="3041650" y="3416300"/>
          <p14:tracePt t="69596" x="3028950" y="3390900"/>
          <p14:tracePt t="69609" x="3016250" y="3367088"/>
          <p14:tracePt t="69620" x="3003550" y="3367088"/>
          <p14:tracePt t="69630" x="2992438" y="3354388"/>
          <p14:tracePt t="69635" x="2979738" y="3354388"/>
          <p14:tracePt t="69646" x="2967038" y="3354388"/>
          <p14:tracePt t="69649" x="2928938" y="3354388"/>
          <p14:tracePt t="69661" x="2903538" y="3354388"/>
          <p14:tracePt t="69671" x="2879725" y="3354388"/>
          <p14:tracePt t="69675" x="2867025" y="3354388"/>
          <p14:tracePt t="69686" x="2828925" y="3354388"/>
          <p14:tracePt t="69691" x="2803525" y="3354388"/>
          <p14:tracePt t="69702" x="2754313" y="3354388"/>
          <p14:tracePt t="69712" x="2728913" y="3354388"/>
          <p14:tracePt t="69715" x="2690813" y="3354388"/>
          <p14:tracePt t="69726" x="2667000" y="3354388"/>
          <p14:tracePt t="69742" x="2641600" y="3367088"/>
          <p14:tracePt t="69752" x="2616200" y="3367088"/>
          <p14:tracePt t="70629" x="2616200" y="3390900"/>
          <p14:tracePt t="70649" x="2616200" y="3403600"/>
          <p14:tracePt t="70654" x="2628900" y="3429000"/>
          <p14:tracePt t="70664" x="2641600" y="3441700"/>
          <p14:tracePt t="70670" x="2678113" y="3467100"/>
          <p14:tracePt t="70679" x="2690813" y="3479800"/>
          <p14:tracePt t="70689" x="2703513" y="3490913"/>
          <p14:tracePt t="70693" x="2728913" y="3503613"/>
          <p14:tracePt t="70704" x="2754313" y="3516313"/>
          <p14:tracePt t="70710" x="2767013" y="3541713"/>
          <p14:tracePt t="70719" x="2803525" y="3554413"/>
          <p14:tracePt t="70730" x="2816225" y="3567113"/>
          <p14:tracePt t="70734" x="2828925" y="3567113"/>
          <p14:tracePt t="70746" x="2854325" y="3590925"/>
          <p14:tracePt t="70749" x="2867025" y="3603625"/>
          <p14:tracePt t="70760" x="2879725" y="3603625"/>
          <p14:tracePt t="70770" x="2916238" y="3616325"/>
          <p14:tracePt t="70785" x="2928938" y="3629025"/>
          <p14:tracePt t="70799" x="2941638" y="3629025"/>
          <p14:tracePt t="70809" x="2954338" y="3629025"/>
          <p14:tracePt t="70815" x="2967038" y="3629025"/>
          <p14:tracePt t="70826" x="2979738" y="3629025"/>
          <p14:tracePt t="70855" x="3003550" y="3629025"/>
          <p14:tracePt t="70925" x="3016250" y="3629025"/>
          <p14:tracePt t="71399" x="2992438" y="3616325"/>
          <p14:tracePt t="71405" x="2979738" y="3579813"/>
          <p14:tracePt t="71415" x="2941638" y="3503613"/>
          <p14:tracePt t="71422" x="2903538" y="3390900"/>
          <p14:tracePt t="71432" x="2854325" y="3278188"/>
          <p14:tracePt t="71441" x="2803525" y="3154363"/>
          <p14:tracePt t="71446" x="2728913" y="3028950"/>
          <p14:tracePt t="71456" x="2667000" y="2928938"/>
          <p14:tracePt t="71463" x="2590800" y="2816225"/>
          <p14:tracePt t="71471" x="2541588" y="2728913"/>
          <p14:tracePt t="71481" x="2503488" y="2665413"/>
          <p14:tracePt t="71485" x="2465388" y="2590800"/>
          <p14:tracePt t="71496" x="2441575" y="2565400"/>
          <p14:tracePt t="71502" x="2403475" y="2527300"/>
          <p14:tracePt t="71512" x="2403475" y="2490788"/>
          <p14:tracePt t="71521" x="2390775" y="2490788"/>
          <p14:tracePt t="71528" x="2378075" y="2478088"/>
          <p14:tracePt t="71537" x="2352675" y="2439988"/>
          <p14:tracePt t="71551" x="2352675" y="2414588"/>
          <p14:tracePt t="71562" x="2328863" y="2403475"/>
          <p14:tracePt t="71567" x="2316163" y="2378075"/>
          <p14:tracePt t="71578" x="2290763" y="2352675"/>
          <p14:tracePt t="71581" x="2278063" y="2339975"/>
          <p14:tracePt t="71591" x="2239963" y="2290763"/>
          <p14:tracePt t="71601" x="2216150" y="2278063"/>
          <p14:tracePt t="71607" x="2190750" y="2239963"/>
          <p14:tracePt t="71618" x="2165350" y="2201863"/>
          <p14:tracePt t="71623" x="2127250" y="2178050"/>
          <p14:tracePt t="71634" x="2103438" y="2152650"/>
          <p14:tracePt t="71644" x="2065338" y="2127250"/>
          <p14:tracePt t="71647" x="2039938" y="2101850"/>
          <p14:tracePt t="71657" x="2014538" y="2065338"/>
          <p14:tracePt t="71664" x="1990725" y="2052638"/>
          <p14:tracePt t="71673" x="1978025" y="2039938"/>
          <p14:tracePt t="71684" x="1965325" y="2039938"/>
          <p14:tracePt t="71688" x="1952625" y="2027238"/>
          <p14:tracePt t="71724" x="1939925" y="2014538"/>
          <p14:tracePt t="71730" x="1927225" y="2014538"/>
          <p14:tracePt t="71800" x="1914525" y="2014538"/>
          <p14:tracePt t="71956" x="1914525" y="2027238"/>
          <p14:tracePt t="71976" x="1914525" y="2039938"/>
          <p14:tracePt t="71981" x="1914525" y="2052638"/>
          <p14:tracePt t="72001" x="1914525" y="2065338"/>
          <p14:tracePt t="72011" x="1914525" y="2078038"/>
          <p14:tracePt t="72026" x="1914525" y="2089150"/>
          <p14:tracePt t="72046" x="1914525" y="2101850"/>
          <p14:tracePt t="72056" x="1914525" y="2114550"/>
          <p14:tracePt t="72061" x="1914525" y="2127250"/>
          <p14:tracePt t="72086" x="1914525" y="2139950"/>
          <p14:tracePt t="72111" x="1914525" y="2152650"/>
          <p14:tracePt t="72121" x="1914525" y="2165350"/>
          <p14:tracePt t="72131" x="1914525" y="2190750"/>
          <p14:tracePt t="72162" x="1914525" y="2201863"/>
          <p14:tracePt t="72171" x="1927225" y="2214563"/>
          <p14:tracePt t="72279" x="1939925" y="2214563"/>
          <p14:tracePt t="73858" x="1939925" y="2239963"/>
          <p14:tracePt t="73867" x="1952625" y="2239963"/>
          <p14:tracePt t="73878" x="1952625" y="2252663"/>
          <p14:tracePt t="73881" x="1965325" y="2252663"/>
          <p14:tracePt t="73891" x="1965325" y="2265363"/>
          <p14:tracePt t="73901" x="1978025" y="2278063"/>
          <p14:tracePt t="73918" x="1990725" y="2278063"/>
          <p14:tracePt t="73934" x="1990725" y="2290763"/>
          <p14:tracePt t="73947" x="2003425" y="2290763"/>
          <p14:tracePt t="73962" x="2003425" y="2314575"/>
          <p14:tracePt t="73973" x="2027238" y="2314575"/>
          <p14:tracePt t="73983" x="2027238" y="2327275"/>
          <p14:tracePt t="73988" x="2039938" y="2327275"/>
          <p14:tracePt t="74003" x="2065338" y="2339975"/>
          <p14:tracePt t="74014" x="2090738" y="2352675"/>
          <p14:tracePt t="74028" x="2116138" y="2352675"/>
          <p14:tracePt t="74037" x="2152650" y="2378075"/>
          <p14:tracePt t="74043" x="2165350" y="2378075"/>
          <p14:tracePt t="74053" x="2190750" y="2390775"/>
          <p14:tracePt t="74063" x="2216150" y="2390775"/>
          <p14:tracePt t="74067" x="2265363" y="2390775"/>
          <p14:tracePt t="74079" x="2328863" y="2390775"/>
          <p14:tracePt t="74083" x="2352675" y="2403475"/>
          <p14:tracePt t="74094" x="2403475" y="2414588"/>
          <p14:tracePt t="74104" x="2428875" y="2414588"/>
          <p14:tracePt t="74110" x="2465388" y="2414588"/>
          <p14:tracePt t="74120" x="2503488" y="2414588"/>
          <p14:tracePt t="74123" x="2541588" y="2414588"/>
          <p14:tracePt t="74133" x="2565400" y="2414588"/>
          <p14:tracePt t="74144" x="2590800" y="2414588"/>
          <p14:tracePt t="74150" x="2603500" y="2414588"/>
          <p14:tracePt t="74160" x="2628900" y="2414588"/>
          <p14:tracePt t="74176" x="2641600" y="2414588"/>
          <p14:tracePt t="74186" x="2654300" y="2427288"/>
          <p14:tracePt t="74190" x="2667000" y="2427288"/>
          <p14:tracePt t="76751" x="2641600" y="2414588"/>
          <p14:tracePt t="76762" x="2603500" y="2378075"/>
          <p14:tracePt t="76768" x="2541588" y="2352675"/>
          <p14:tracePt t="76778" x="2503488" y="2352675"/>
          <p14:tracePt t="76788" x="2452688" y="2327275"/>
          <p14:tracePt t="76793" x="2416175" y="2314575"/>
          <p14:tracePt t="76801" x="2378075" y="2314575"/>
          <p14:tracePt t="76808" x="2352675" y="2314575"/>
          <p14:tracePt t="76817" x="2328863" y="2314575"/>
          <p14:tracePt t="76827" x="2303463" y="2303463"/>
          <p14:tracePt t="76831" x="2278063" y="2303463"/>
          <p14:tracePt t="76843" x="2252663" y="2303463"/>
          <p14:tracePt t="76847" x="2228850" y="2303463"/>
          <p14:tracePt t="76867" x="2203450" y="2303463"/>
          <p14:tracePt t="76883" x="2190750" y="2303463"/>
          <p14:tracePt t="76888" x="2178050" y="2303463"/>
          <p14:tracePt t="76979" x="2165350" y="2303463"/>
          <p14:tracePt t="77105" x="2152650" y="2303463"/>
          <p14:tracePt t="77232" x="2139950" y="2303463"/>
          <p14:tracePt t="77256" x="2116138" y="2303463"/>
          <p14:tracePt t="77272" x="2103438" y="2303463"/>
          <p14:tracePt t="77281" x="2090738" y="2303463"/>
          <p14:tracePt t="77301" x="2078038" y="2303463"/>
          <p14:tracePt t="78269" x="2065338" y="2314575"/>
          <p14:tracePt t="78279" x="2090738" y="2414588"/>
          <p14:tracePt t="78285" x="2152650" y="2552700"/>
          <p14:tracePt t="78295" x="2228850" y="2678113"/>
          <p14:tracePt t="78299" x="2316163" y="2865438"/>
          <p14:tracePt t="78309" x="2390775" y="3016250"/>
          <p14:tracePt t="78319" x="2478088" y="3203575"/>
          <p14:tracePt t="78325" x="2541588" y="3403600"/>
          <p14:tracePt t="78335" x="2590800" y="3641725"/>
          <p14:tracePt t="78341" x="2667000" y="3829050"/>
          <p14:tracePt t="78352" x="2716213" y="3979863"/>
          <p14:tracePt t="78362" x="2778125" y="4179888"/>
          <p14:tracePt t="78366" x="2803525" y="4279900"/>
          <p14:tracePt t="78376" x="2841625" y="4367213"/>
          <p14:tracePt t="78382" x="2879725" y="4467225"/>
          <p14:tracePt t="78392" x="2916238" y="4579938"/>
          <p14:tracePt t="78401" x="2928938" y="4630738"/>
          <p14:tracePt t="78406" x="2954338" y="4679950"/>
          <p14:tracePt t="78418" x="2979738" y="4718050"/>
          <p14:tracePt t="78422" x="2992438" y="4756150"/>
          <p14:tracePt t="78432" x="2992438" y="4768850"/>
          <p14:tracePt t="78441" x="3003550" y="4768850"/>
          <p14:tracePt t="78448" x="3016250" y="4779963"/>
          <p14:tracePt t="78457" x="3016250" y="4792663"/>
          <p14:tracePt t="78461" x="3028950" y="4805363"/>
          <p14:tracePt t="78481" x="3028950" y="4818063"/>
          <p14:tracePt t="78487" x="3041650" y="4830763"/>
          <p14:tracePt t="78543" x="3054350" y="4830763"/>
          <p14:tracePt t="78563" x="3067050" y="4830763"/>
          <p14:tracePt t="78593" x="3079750" y="4830763"/>
          <p14:tracePt t="78597" x="3079750" y="4818063"/>
          <p14:tracePt t="78607" x="3092450" y="4779963"/>
          <p14:tracePt t="78613" x="3092450" y="4730750"/>
          <p14:tracePt t="78624" x="3092450" y="4692650"/>
          <p14:tracePt t="78634" x="3092450" y="4630738"/>
          <p14:tracePt t="78640" x="3092450" y="4579938"/>
          <p14:tracePt t="78647" x="3092450" y="4518025"/>
          <p14:tracePt t="78654" x="3054350" y="4418013"/>
          <p14:tracePt t="78663" x="3041650" y="4354513"/>
          <p14:tracePt t="78674" x="3003550" y="4279900"/>
          <p14:tracePt t="78679" x="2979738" y="4205288"/>
          <p14:tracePt t="78690" x="2941638" y="4129088"/>
          <p14:tracePt t="78694" x="2916238" y="4054475"/>
          <p14:tracePt t="78704" x="2879725" y="4005263"/>
          <p14:tracePt t="78713" x="2854325" y="3954463"/>
          <p14:tracePt t="78719" x="2854325" y="3905250"/>
          <p14:tracePt t="78730" x="2828925" y="3879850"/>
          <p14:tracePt t="78733" x="2816225" y="3867150"/>
          <p14:tracePt t="78743" x="2816225" y="3841750"/>
          <p14:tracePt t="78754" x="2803525" y="3829050"/>
          <p14:tracePt t="78760" x="2790825" y="3816350"/>
          <p14:tracePt t="78809" x="2778125" y="3803650"/>
          <p14:tracePt t="79274" x="2790825" y="3803650"/>
          <p14:tracePt t="79284" x="2816225" y="3803650"/>
          <p14:tracePt t="79299" x="2841625" y="3816350"/>
          <p14:tracePt t="79313" x="2854325" y="3816350"/>
          <p14:tracePt t="79325" x="2867025" y="3816350"/>
          <p14:tracePt t="79330" x="2879725" y="3816350"/>
          <p14:tracePt t="79340" x="2903538" y="3841750"/>
          <p14:tracePt t="79356" x="2916238" y="3841750"/>
          <p14:tracePt t="79370" x="2928938" y="3841750"/>
          <p14:tracePt t="79379" x="2941638" y="3854450"/>
          <p14:tracePt t="79385" x="2941638" y="3867150"/>
          <p14:tracePt t="79395" x="2967038" y="3867150"/>
          <p14:tracePt t="79406" x="2979738" y="3867150"/>
          <p14:tracePt t="79419" x="2992438" y="3867150"/>
          <p14:tracePt t="79425" x="3003550" y="3867150"/>
          <p14:tracePt t="79449" x="3016250" y="3879850"/>
          <p14:tracePt t="79475" x="3028950" y="3879850"/>
          <p14:tracePt t="81594" x="3016250" y="3892550"/>
          <p14:tracePt t="81624" x="3016250" y="3905250"/>
          <p14:tracePt t="81633" x="3003550" y="3905250"/>
          <p14:tracePt t="81660" x="2992438" y="3905250"/>
          <p14:tracePt t="81679" x="2979738" y="3905250"/>
          <p14:tracePt t="81696" x="2967038" y="3905250"/>
          <p14:tracePt t="81710" x="2954338" y="3905250"/>
          <p14:tracePt t="81729" x="2954338" y="3916363"/>
          <p14:tracePt t="81739" x="2941638" y="3916363"/>
          <p14:tracePt t="81770" x="2916238" y="3916363"/>
          <p14:tracePt t="81796" x="2903538" y="3916363"/>
          <p14:tracePt t="81802" x="2890838" y="3916363"/>
          <p14:tracePt t="81811" x="2879725" y="3916363"/>
          <p14:tracePt t="81825" x="2867025" y="3916363"/>
          <p14:tracePt t="81841" x="2854325" y="3916363"/>
          <p14:tracePt t="81856" x="2841625" y="3916363"/>
          <p14:tracePt t="81875" x="2828925" y="3916363"/>
          <p14:tracePt t="81881" x="2803525" y="3916363"/>
          <p14:tracePt t="81891" x="2778125" y="3967163"/>
          <p14:tracePt t="81897" x="2754313" y="3979863"/>
          <p14:tracePt t="81907" x="2741613" y="4005263"/>
          <p14:tracePt t="81927" x="2728913" y="4005263"/>
          <p14:tracePt t="82160" x="2728913" y="4029075"/>
          <p14:tracePt t="82170" x="2767013" y="4005263"/>
          <p14:tracePt t="82179" x="2867025" y="4017963"/>
          <p14:tracePt t="82184" x="2916238" y="3979863"/>
          <p14:tracePt t="82193" x="2916238" y="3967163"/>
          <p14:tracePt t="82209" x="2928938" y="3954463"/>
          <p14:tracePt t="82223" x="2928938" y="3941763"/>
          <p14:tracePt t="82233" x="2928938" y="3929063"/>
          <p14:tracePt t="82239" x="2941638" y="3905250"/>
          <p14:tracePt t="82250" x="2967038" y="3879850"/>
          <p14:tracePt t="82260" x="2967038" y="3854450"/>
          <p14:tracePt t="82264" x="2967038" y="3841750"/>
          <p14:tracePt t="82275" x="2992438" y="3816350"/>
          <p14:tracePt t="82279" x="2992438" y="3792538"/>
          <p14:tracePt t="82290" x="2992438" y="3779838"/>
          <p14:tracePt t="82300" x="2992438" y="3767138"/>
          <p14:tracePt t="82306" x="2992438" y="3741738"/>
          <p14:tracePt t="82320" x="2992438" y="3729038"/>
          <p14:tracePt t="82339" x="2992438" y="3716338"/>
          <p14:tracePt t="82366" x="2992438" y="3703638"/>
          <p14:tracePt t="82376" x="2992438" y="3692525"/>
          <p14:tracePt t="82395" x="2979738" y="3692525"/>
          <p14:tracePt t="82445" x="2967038" y="3692525"/>
          <p14:tracePt t="82461" x="2954338" y="3692525"/>
          <p14:tracePt t="82471" x="2941638" y="3692525"/>
          <p14:tracePt t="82491" x="2916238" y="3692525"/>
          <p14:tracePt t="82498" x="2890838" y="3692525"/>
          <p14:tracePt t="82511" x="2867025" y="3692525"/>
          <p14:tracePt t="82521" x="2841625" y="3692525"/>
          <p14:tracePt t="82531" x="2816225" y="3692525"/>
          <p14:tracePt t="82537" x="2778125" y="3692525"/>
          <p14:tracePt t="82547" x="2728913" y="3692525"/>
          <p14:tracePt t="82561" x="2703513" y="3692525"/>
          <p14:tracePt t="82571" x="2690813" y="3692525"/>
          <p14:tracePt t="82577" x="2678113" y="3692525"/>
          <p14:tracePt t="82587" x="2667000" y="3692525"/>
          <p14:tracePt t="82593" x="2654300" y="3692525"/>
          <p14:tracePt t="82603" x="2641600" y="3692525"/>
          <p14:tracePt t="82613" x="2628900" y="3692525"/>
          <p14:tracePt t="82617" x="2616200" y="3692525"/>
          <p14:tracePt t="82677" x="2590800" y="3692525"/>
          <p14:tracePt t="82704" x="2578100" y="3692525"/>
          <p14:tracePt t="82713" x="2554288" y="3703638"/>
          <p14:tracePt t="82739" x="2541588" y="3716338"/>
          <p14:tracePt t="83061" x="2541588" y="3679825"/>
          <p14:tracePt t="83071" x="2541588" y="3590925"/>
          <p14:tracePt t="83077" x="2541588" y="3529013"/>
          <p14:tracePt t="83087" x="2541588" y="3454400"/>
          <p14:tracePt t="83092" x="2541588" y="3390900"/>
          <p14:tracePt t="83102" x="2565400" y="3303588"/>
          <p14:tracePt t="83111" x="2565400" y="3216275"/>
          <p14:tracePt t="83118" x="2565400" y="3154363"/>
          <p14:tracePt t="83127" x="2565400" y="3078163"/>
          <p14:tracePt t="83132" x="2565400" y="3016250"/>
          <p14:tracePt t="83142" x="2565400" y="2978150"/>
          <p14:tracePt t="83151" x="2565400" y="2916238"/>
          <p14:tracePt t="83158" x="2565400" y="2852738"/>
          <p14:tracePt t="83169" x="2565400" y="2816225"/>
          <p14:tracePt t="83174" x="2565400" y="2790825"/>
          <p14:tracePt t="83184" x="2565400" y="2740025"/>
          <p14:tracePt t="83193" x="2565400" y="2716213"/>
          <p14:tracePt t="83198" x="2565400" y="2690813"/>
          <p14:tracePt t="83207" x="2565400" y="2665413"/>
          <p14:tracePt t="83213" x="2565400" y="2640013"/>
          <p14:tracePt t="83223" x="2565400" y="2616200"/>
          <p14:tracePt t="83234" x="2565400" y="2603500"/>
          <p14:tracePt t="83237" x="2565400" y="2590800"/>
          <p14:tracePt t="83248" x="2565400" y="2578100"/>
          <p14:tracePt t="83253" x="2565400" y="2565400"/>
          <p14:tracePt t="83287" x="2554288" y="2552700"/>
          <p14:tracePt t="83439" x="2554288" y="2540000"/>
          <p14:tracePt t="83465" x="2554288" y="2527300"/>
          <p14:tracePt t="83486" x="2554288" y="2516188"/>
          <p14:tracePt t="83506" x="2541588" y="2516188"/>
          <p14:tracePt t="83576" x="2528888" y="2516188"/>
          <p14:tracePt t="83582" x="2516188" y="2516188"/>
          <p14:tracePt t="83607" x="2503488" y="2516188"/>
          <p14:tracePt t="83631" x="2490788" y="2516188"/>
          <p14:tracePt t="83647" x="2465388" y="2540000"/>
          <p14:tracePt t="83661" x="2465388" y="2552700"/>
          <p14:tracePt t="83671" x="2441575" y="2565400"/>
          <p14:tracePt t="83687" x="2416175" y="2603500"/>
          <p14:tracePt t="83698" x="2403475" y="2603500"/>
          <p14:tracePt t="83702" x="2403475" y="2616200"/>
          <p14:tracePt t="83711" x="2390775" y="2665413"/>
          <p14:tracePt t="83721" x="2378075" y="2728913"/>
          <p14:tracePt t="83727" x="2352675" y="2828925"/>
          <p14:tracePt t="83737" x="2339975" y="2878138"/>
          <p14:tracePt t="83741" x="2316163" y="2978150"/>
          <p14:tracePt t="83753" x="2316163" y="3065463"/>
          <p14:tracePt t="83764" x="2290763" y="3154363"/>
          <p14:tracePt t="83768" x="2278063" y="3254375"/>
          <p14:tracePt t="83778" x="2278063" y="3316288"/>
          <p14:tracePt t="83784" x="2278063" y="3390900"/>
          <p14:tracePt t="83793" x="2278063" y="3454400"/>
          <p14:tracePt t="83803" x="2278063" y="3516313"/>
          <p14:tracePt t="83807" x="2278063" y="3579813"/>
          <p14:tracePt t="83818" x="2278063" y="3603625"/>
          <p14:tracePt t="83824" x="2278063" y="3641725"/>
          <p14:tracePt t="83834" x="2278063" y="3667125"/>
          <p14:tracePt t="83843" x="2278063" y="3692525"/>
          <p14:tracePt t="83847" x="2278063" y="3703638"/>
          <p14:tracePt t="83858" x="2278063" y="3716338"/>
          <p14:tracePt t="83863" x="2278063" y="3729038"/>
          <p14:tracePt t="83883" x="2278063" y="3741738"/>
          <p14:tracePt t="84202" x="2278063" y="3754438"/>
          <p14:tracePt t="84232" x="2290763" y="3754438"/>
          <p14:tracePt t="84267" x="2303463" y="3754438"/>
          <p14:tracePt t="84354" x="2328863" y="3754438"/>
          <p14:tracePt t="84489" x="2339975" y="3754438"/>
          <p14:tracePt t="84514" x="2352675" y="3754438"/>
          <p14:tracePt t="84520" x="2365375" y="3741738"/>
          <p14:tracePt t="84539" x="2378075" y="3741738"/>
          <p14:tracePt t="84555" x="2390775" y="3741738"/>
          <p14:tracePt t="84559" x="2390775" y="3729038"/>
          <p14:tracePt t="84569" x="2403475" y="3729038"/>
          <p14:tracePt t="84580" x="2416175" y="3729038"/>
          <p14:tracePt t="84606" x="2428875" y="3716338"/>
          <p14:tracePt t="84639" x="2441575" y="3716338"/>
          <p14:tracePt t="84671" x="2452688" y="3716338"/>
          <p14:tracePt t="84691" x="2465388" y="3716338"/>
          <p14:tracePt t="86607" x="2465388" y="3667125"/>
          <p14:tracePt t="86617" x="2452688" y="3567113"/>
          <p14:tracePt t="86623" x="2378075" y="3479800"/>
          <p14:tracePt t="86633" x="2339975" y="3403600"/>
          <p14:tracePt t="86637" x="2278063" y="3290888"/>
          <p14:tracePt t="86648" x="2239963" y="3216275"/>
          <p14:tracePt t="86657" x="2190750" y="3128963"/>
          <p14:tracePt t="86664" x="2165350" y="3054350"/>
          <p14:tracePt t="86673" x="2152650" y="3003550"/>
          <p14:tracePt t="86677" x="2116138" y="2916238"/>
          <p14:tracePt t="86687" x="2116138" y="2852738"/>
          <p14:tracePt t="86698" x="2116138" y="2790825"/>
          <p14:tracePt t="86703" x="2116138" y="2728913"/>
          <p14:tracePt t="86714" x="2090738" y="2665413"/>
          <p14:tracePt t="86717" x="2090738" y="2640013"/>
          <p14:tracePt t="86727" x="2090738" y="2603500"/>
          <p14:tracePt t="86737" x="2090738" y="2578100"/>
          <p14:tracePt t="86743" x="2090738" y="2552700"/>
          <p14:tracePt t="86753" x="2090738" y="2503488"/>
          <p14:tracePt t="86757" x="2065338" y="2465388"/>
          <p14:tracePt t="86769" x="2065338" y="2439988"/>
          <p14:tracePt t="86779" x="2065338" y="2414588"/>
          <p14:tracePt t="86783" x="2052638" y="2390775"/>
          <p14:tracePt t="86800" x="2052638" y="2378075"/>
          <p14:tracePt t="86810" x="2052638" y="2352675"/>
          <p14:tracePt t="86830" x="2039938" y="2352675"/>
          <p14:tracePt t="86864" x="2039938" y="2339975"/>
          <p14:tracePt t="86895" x="2039938" y="2327275"/>
          <p14:tracePt t="86905" x="2027238" y="2314575"/>
          <p14:tracePt t="86919" x="2014538" y="2303463"/>
          <p14:tracePt t="87011" x="2014538" y="2390775"/>
          <p14:tracePt t="87016" x="2039938" y="2527300"/>
          <p14:tracePt t="87025" x="2065338" y="2690813"/>
          <p14:tracePt t="87032" x="2090738" y="2865438"/>
          <p14:tracePt t="87041" x="2090738" y="3003550"/>
          <p14:tracePt t="87051" x="2090738" y="3141663"/>
          <p14:tracePt t="87055" x="2090738" y="3290888"/>
          <p14:tracePt t="87066" x="2090738" y="3390900"/>
          <p14:tracePt t="87071" x="2090738" y="3490913"/>
          <p14:tracePt t="87082" x="2090738" y="3567113"/>
          <p14:tracePt t="87091" x="2090738" y="3629025"/>
          <p14:tracePt t="87095" x="2090738" y="3703638"/>
          <p14:tracePt t="87105" x="2090738" y="3754438"/>
          <p14:tracePt t="87111" x="2090738" y="3779838"/>
          <p14:tracePt t="87121" x="2090738" y="3792538"/>
          <p14:tracePt t="87132" x="2090738" y="3803650"/>
          <p14:tracePt t="87148" x="2090738" y="3829050"/>
          <p14:tracePt t="87178" x="2090738" y="3854450"/>
          <p14:tracePt t="87198" x="2090738" y="3879850"/>
          <p14:tracePt t="87217" x="2090738" y="3905250"/>
          <p14:tracePt t="87237" x="2090738" y="3916363"/>
          <p14:tracePt t="87244" x="2090738" y="3929063"/>
          <p14:tracePt t="87254" x="2116138" y="3967163"/>
          <p14:tracePt t="87267" x="2127250" y="3967163"/>
          <p14:tracePt t="87277" x="2127250" y="3992563"/>
          <p14:tracePt t="87293" x="2152650" y="3992563"/>
          <p14:tracePt t="87298" x="2152650" y="4005263"/>
          <p14:tracePt t="87317" x="2165350" y="4017963"/>
          <p14:tracePt t="87349" x="2178050" y="4017963"/>
          <p14:tracePt t="87374" x="2203450" y="4017963"/>
          <p14:tracePt t="87399" x="2228850" y="4017963"/>
          <p14:tracePt t="87414" x="2252663" y="4005263"/>
          <p14:tracePt t="87430" x="2265363" y="4005263"/>
          <p14:tracePt t="87439" x="2290763" y="3992563"/>
          <p14:tracePt t="87443" x="2303463" y="3992563"/>
          <p14:tracePt t="87453" x="2328863" y="3979863"/>
          <p14:tracePt t="87459" x="2352675" y="3979863"/>
          <p14:tracePt t="87480" x="2365375" y="3979863"/>
          <p14:tracePt t="87485" x="2378075" y="3979863"/>
          <p14:tracePt t="87495" x="2403475" y="3967163"/>
          <p14:tracePt t="87509" x="2416175" y="3967163"/>
          <p14:tracePt t="87519" x="2428875" y="3967163"/>
          <p14:tracePt t="87535" x="2452688" y="3954463"/>
          <p14:tracePt t="87549" x="2465388" y="3941763"/>
          <p14:tracePt t="87561" x="2490788" y="3929063"/>
          <p14:tracePt t="87565" x="2503488" y="3929063"/>
          <p14:tracePt t="87575" x="2516188" y="3929063"/>
          <p14:tracePt t="87582" x="2541588" y="3916363"/>
          <p14:tracePt t="87591" x="2554288" y="3905250"/>
          <p14:tracePt t="87601" x="2565400" y="3905250"/>
          <p14:tracePt t="87616" x="2590800" y="3892550"/>
          <p14:tracePt t="87621" x="2616200" y="3879850"/>
          <p14:tracePt t="87633" x="2628900" y="3854450"/>
          <p14:tracePt t="87642" x="2641600" y="3854450"/>
          <p14:tracePt t="87657" x="2667000" y="3854450"/>
          <p14:tracePt t="87661" x="2690813" y="3854450"/>
          <p14:tracePt t="87682" x="2703513" y="3854450"/>
          <p14:tracePt t="87687" x="2728913" y="3841750"/>
          <p14:tracePt t="87711" x="2741613" y="3841750"/>
          <p14:tracePt t="87721" x="2754313" y="3841750"/>
          <p14:tracePt t="87738" x="2767013" y="3829050"/>
          <p14:tracePt t="87741" x="2778125" y="3829050"/>
          <p14:tracePt t="87751" x="2790825" y="3816350"/>
          <p14:tracePt t="87761" x="2803525" y="3816350"/>
          <p14:tracePt t="87783" x="2828925" y="3816350"/>
          <p14:tracePt t="87793" x="2828925" y="3803650"/>
          <p14:tracePt t="87817" x="2841625" y="3803650"/>
          <p14:tracePt t="87834" x="2854325" y="3803650"/>
          <p14:tracePt t="87838" x="2867025" y="3803650"/>
          <p14:tracePt t="87848" x="2879725" y="3803650"/>
          <p14:tracePt t="87857" x="2879725" y="3792538"/>
          <p14:tracePt t="87873" x="2890838" y="3792538"/>
          <p14:tracePt t="87877" x="2903538" y="3779838"/>
          <p14:tracePt t="87913" x="2916238" y="3779838"/>
          <p14:tracePt t="87953" x="2928938" y="3767138"/>
          <p14:tracePt t="88029" x="2941638" y="3767138"/>
          <p14:tracePt t="88059" x="2954338" y="3767138"/>
          <p14:tracePt t="88076" x="2967038" y="3754438"/>
          <p14:tracePt t="88202" x="2979738" y="3754438"/>
          <p14:tracePt t="88301" x="3003550" y="3754438"/>
          <p14:tracePt t="88321" x="3016250" y="3754438"/>
          <p14:tracePt t="88333" x="3028950" y="3754438"/>
          <p14:tracePt t="88343" x="3054350" y="3754438"/>
          <p14:tracePt t="88348" x="3067050" y="3754438"/>
          <p14:tracePt t="88357" x="3103563" y="3754438"/>
          <p14:tracePt t="88364" x="3128963" y="3754438"/>
          <p14:tracePt t="88373" x="3192463" y="3754438"/>
          <p14:tracePt t="88384" x="3267075" y="3754438"/>
          <p14:tracePt t="88388" x="3367088" y="3754438"/>
          <p14:tracePt t="88398" x="3479800" y="3754438"/>
          <p14:tracePt t="88403" x="3567113" y="3754438"/>
          <p14:tracePt t="88414" x="3679825" y="3754438"/>
          <p14:tracePt t="88423" x="3779838" y="3754438"/>
          <p14:tracePt t="88427" x="3867150" y="3754438"/>
          <p14:tracePt t="88437" x="3917950" y="3754438"/>
          <p14:tracePt t="88444" x="3956050" y="3754438"/>
          <p14:tracePt t="88453" x="3979863" y="3754438"/>
          <p14:tracePt t="88464" x="4005263" y="3754438"/>
          <p14:tracePt t="88467" x="4030663" y="3754438"/>
          <p14:tracePt t="88477" x="4030663" y="3741738"/>
          <p14:tracePt t="88494" x="4043363" y="3741738"/>
          <p14:tracePt t="88503" x="4056063" y="3741738"/>
          <p14:tracePt t="88519" x="4068763" y="3741738"/>
          <p14:tracePt t="88533" x="4081463" y="3741738"/>
          <p14:tracePt t="88553" x="4092575" y="3741738"/>
          <p14:tracePt t="88616" x="4105275" y="3741738"/>
          <p14:tracePt t="88620" x="4105275" y="3729038"/>
          <p14:tracePt t="89008" x="4117975" y="3729038"/>
          <p14:tracePt t="89033" x="4143375" y="3729038"/>
          <p14:tracePt t="89043" x="4143375" y="3716338"/>
          <p14:tracePt t="89050" x="4156075" y="3716338"/>
          <p14:tracePt t="89064" x="4168775" y="3716338"/>
          <p14:tracePt t="89073" x="4181475" y="3716338"/>
          <p14:tracePt t="89083" x="4192588" y="3716338"/>
          <p14:tracePt t="89099" x="4205288" y="3716338"/>
          <p14:tracePt t="89114" x="4230688" y="3716338"/>
          <p14:tracePt t="89139" x="4243388" y="3716338"/>
          <p14:tracePt t="89155" x="4256088" y="3716338"/>
          <p14:tracePt t="89165" x="4268788" y="3716338"/>
          <p14:tracePt t="89180" x="4281488" y="3716338"/>
          <p14:tracePt t="89185" x="4294188" y="3716338"/>
          <p14:tracePt t="89210" x="4305300" y="3716338"/>
          <p14:tracePt t="89225" x="4318000" y="3716338"/>
          <p14:tracePt t="89256" x="4330700" y="3716338"/>
          <p14:tracePt t="89376" x="4343400" y="3716338"/>
          <p14:tracePt t="89428" x="4356100" y="3716338"/>
          <p14:tracePt t="89438" x="4356100" y="3703638"/>
          <p14:tracePt t="89471" x="4368800" y="3703638"/>
          <p14:tracePt t="89487" x="4381500" y="3703638"/>
          <p14:tracePt t="89518" x="4406900" y="3703638"/>
          <p14:tracePt t="89532" x="4418013" y="3692525"/>
          <p14:tracePt t="89543" x="4430713" y="3679825"/>
          <p14:tracePt t="100885" x="4443413" y="3679825"/>
          <p14:tracePt t="100895" x="4468813" y="3654425"/>
          <p14:tracePt t="100901" x="4481513" y="3616325"/>
          <p14:tracePt t="100911" x="4494213" y="3603625"/>
          <p14:tracePt t="100919" x="4518025" y="3579813"/>
          <p14:tracePt t="100928" x="4543425" y="3554413"/>
          <p14:tracePt t="101008" x="4543425" y="3541713"/>
          <p14:tracePt t="101103" x="4530725" y="3541713"/>
          <p14:tracePt t="101114" x="4506913" y="3541713"/>
          <p14:tracePt t="101118" x="4456113" y="3541713"/>
          <p14:tracePt t="101127" x="4430713" y="3541713"/>
          <p14:tracePt t="101137" x="4394200" y="3541713"/>
          <p14:tracePt t="101144" x="4318000" y="3541713"/>
          <p14:tracePt t="101153" x="4205288" y="3541713"/>
          <p14:tracePt t="101157" x="4130675" y="3554413"/>
          <p14:tracePt t="101168" x="4081463" y="3554413"/>
          <p14:tracePt t="101177" x="4043363" y="3579813"/>
          <p14:tracePt t="101183" x="4017963" y="3579813"/>
          <p14:tracePt t="101194" x="3992563" y="3579813"/>
          <p14:tracePt t="101200" x="3930650" y="3603625"/>
          <p14:tracePt t="101209" x="3905250" y="3603625"/>
          <p14:tracePt t="101219" x="3879850" y="3603625"/>
          <p14:tracePt t="101223" x="3843338" y="3616325"/>
          <p14:tracePt t="101233" x="3805238" y="3629025"/>
          <p14:tracePt t="101239" x="3792538" y="3629025"/>
          <p14:tracePt t="101250" x="3756025" y="3641725"/>
          <p14:tracePt t="101260" x="3743325" y="3641725"/>
          <p14:tracePt t="101264" x="3717925" y="3641725"/>
          <p14:tracePt t="101276" x="3705225" y="3641725"/>
          <p14:tracePt t="101280" x="3679825" y="3654425"/>
          <p14:tracePt t="101305" x="3667125" y="3654425"/>
          <p14:tracePt t="101319" x="3654425" y="3667125"/>
          <p14:tracePt t="101345" x="3643313" y="3667125"/>
          <p14:tracePt t="101355" x="3630613" y="3679825"/>
          <p14:tracePt t="101381" x="3617913" y="3692525"/>
          <p14:tracePt t="101405" x="3592513" y="3703638"/>
          <p14:tracePt t="101421" x="3567113" y="3741738"/>
          <p14:tracePt t="101436" x="3541713" y="3767138"/>
          <p14:tracePt t="101446" x="3530600" y="3803650"/>
          <p14:tracePt t="101456" x="3505200" y="3841750"/>
          <p14:tracePt t="101461" x="3479800" y="3867150"/>
          <p14:tracePt t="101471" x="3467100" y="3879850"/>
          <p14:tracePt t="101475" x="3441700" y="3905250"/>
          <p14:tracePt t="101487" x="3429000" y="3916363"/>
          <p14:tracePt t="101495" x="3417888" y="3929063"/>
          <p14:tracePt t="101502" x="3405188" y="3941763"/>
          <p14:tracePt t="101512" x="3392488" y="3941763"/>
          <p14:tracePt t="101518" x="3379788" y="3967163"/>
          <p14:tracePt t="101552" x="3354388" y="3992563"/>
          <p14:tracePt t="101587" x="3341688" y="3992563"/>
          <p14:tracePt t="101597" x="3341688" y="4005263"/>
          <p14:tracePt t="101613" x="3317875" y="4017963"/>
          <p14:tracePt t="101647" x="3317875" y="4029075"/>
          <p14:tracePt t="101677" x="3305175" y="4029075"/>
          <p14:tracePt t="101820" x="3305175" y="4041775"/>
          <p14:tracePt t="101836" x="3317875" y="4041775"/>
          <p14:tracePt t="101843" x="3341688" y="4041775"/>
          <p14:tracePt t="101850" x="3367088" y="4041775"/>
          <p14:tracePt t="101859" x="3379788" y="4041775"/>
          <p14:tracePt t="101870" x="3405188" y="4041775"/>
          <p14:tracePt t="101875" x="3429000" y="4041775"/>
          <p14:tracePt t="101885" x="3467100" y="4041775"/>
          <p14:tracePt t="101889" x="3517900" y="4041775"/>
          <p14:tracePt t="101899" x="3554413" y="4041775"/>
          <p14:tracePt t="101909" x="3592513" y="4041775"/>
          <p14:tracePt t="101916" x="3605213" y="4041775"/>
          <p14:tracePt t="101925" x="3630613" y="4029075"/>
          <p14:tracePt t="101929" x="3667125" y="4017963"/>
          <p14:tracePt t="101939" x="3692525" y="4017963"/>
          <p14:tracePt t="101949" x="3717925" y="4005263"/>
          <p14:tracePt t="101955" x="3767138" y="3979863"/>
          <p14:tracePt t="101969" x="3805238" y="3967163"/>
          <p14:tracePt t="101979" x="3843338" y="3954463"/>
          <p14:tracePt t="101991" x="3856038" y="3941763"/>
          <p14:tracePt t="102006" x="3867150" y="3941763"/>
          <p14:tracePt t="102011" x="3879850" y="3941763"/>
          <p14:tracePt t="102021" x="3892550" y="3941763"/>
          <p14:tracePt t="102031" x="3892550" y="3929063"/>
          <p14:tracePt t="102197" x="3856038" y="3929063"/>
          <p14:tracePt t="102204" x="3817938" y="3929063"/>
          <p14:tracePt t="102214" x="3779838" y="3929063"/>
          <p14:tracePt t="102218" x="3767138" y="3929063"/>
          <p14:tracePt t="102227" x="3730625" y="3929063"/>
          <p14:tracePt t="102237" x="3717925" y="3941763"/>
          <p14:tracePt t="102243" x="3679825" y="3941763"/>
          <p14:tracePt t="102254" x="3643313" y="3954463"/>
          <p14:tracePt t="102258" x="3605213" y="3979863"/>
          <p14:tracePt t="102268" x="3592513" y="3979863"/>
          <p14:tracePt t="102277" x="3541713" y="4005263"/>
          <p14:tracePt t="102284" x="3530600" y="4005263"/>
          <p14:tracePt t="102293" x="3517900" y="4017963"/>
          <p14:tracePt t="102297" x="3505200" y="4017963"/>
          <p14:tracePt t="102307" x="3492500" y="4029075"/>
          <p14:tracePt t="102343" x="3479800" y="4029075"/>
          <p14:tracePt t="102379" x="3479800" y="4041775"/>
          <p14:tracePt t="102420" x="3479800" y="4067175"/>
          <p14:tracePt t="102430" x="3505200" y="4079875"/>
          <p14:tracePt t="102439" x="3541713" y="4105275"/>
          <p14:tracePt t="102445" x="3554413" y="4105275"/>
          <p14:tracePt t="102456" x="3567113" y="4105275"/>
          <p14:tracePt t="102469" x="3579813" y="4105275"/>
          <p14:tracePt t="102479" x="3605213" y="4105275"/>
          <p14:tracePt t="102485" x="3630613" y="4105275"/>
          <p14:tracePt t="102495" x="3705225" y="4105275"/>
          <p14:tracePt t="102500" x="3779838" y="4079875"/>
          <p14:tracePt t="102509" x="3843338" y="4041775"/>
          <p14:tracePt t="102521" x="3917950" y="3992563"/>
          <p14:tracePt t="102526" x="4005263" y="3916363"/>
          <p14:tracePt t="102535" x="4068763" y="3879850"/>
          <p14:tracePt t="102539" x="4130675" y="3841750"/>
          <p14:tracePt t="102552" x="4205288" y="3779838"/>
          <p14:tracePt t="102561" x="4281488" y="3729038"/>
          <p14:tracePt t="102565" x="4356100" y="3667125"/>
          <p14:tracePt t="102575" x="4430713" y="3629025"/>
          <p14:tracePt t="102581" x="4494213" y="3579813"/>
          <p14:tracePt t="102591" x="4530725" y="3541713"/>
          <p14:tracePt t="102601" x="4581525" y="3516313"/>
          <p14:tracePt t="102606" x="4630738" y="3479800"/>
          <p14:tracePt t="102615" x="4668838" y="3454400"/>
          <p14:tracePt t="102621" x="4694238" y="3416300"/>
          <p14:tracePt t="102631" x="4719638" y="3390900"/>
          <p14:tracePt t="102641" x="4743450" y="3354388"/>
          <p14:tracePt t="102645" x="4756150" y="3316288"/>
          <p14:tracePt t="102656" x="4768850" y="3278188"/>
          <p14:tracePt t="102662" x="4794250" y="3228975"/>
          <p14:tracePt t="102671" x="4794250" y="3190875"/>
          <p14:tracePt t="102681" x="4806950" y="3128963"/>
          <p14:tracePt t="102687" x="4806950" y="3054350"/>
          <p14:tracePt t="102697" x="4806950" y="2990850"/>
          <p14:tracePt t="102701" x="4806950" y="2916238"/>
          <p14:tracePt t="102712" x="4806950" y="2852738"/>
          <p14:tracePt t="102721" x="4806950" y="2803525"/>
          <p14:tracePt t="102727" x="4806950" y="2740025"/>
          <p14:tracePt t="102737" x="4794250" y="2703513"/>
          <p14:tracePt t="102741" x="4781550" y="2665413"/>
          <p14:tracePt t="102751" x="4768850" y="2640013"/>
          <p14:tracePt t="102763" x="4743450" y="2603500"/>
          <p14:tracePt t="102768" x="4732338" y="2565400"/>
          <p14:tracePt t="102784" x="4719638" y="2552700"/>
          <p14:tracePt t="102793" x="4719638" y="2540000"/>
          <p14:tracePt t="102803" x="4719638" y="2527300"/>
          <p14:tracePt t="102807" x="4694238" y="2503488"/>
          <p14:tracePt t="102818" x="4668838" y="2503488"/>
          <p14:tracePt t="102823" x="4668838" y="2490788"/>
          <p14:tracePt t="102834" x="4656138" y="2490788"/>
          <p14:tracePt t="102843" x="4656138" y="2478088"/>
          <p14:tracePt t="102858" x="4630738" y="2465388"/>
          <p14:tracePt t="102884" x="4581525" y="2465388"/>
          <p14:tracePt t="102887" x="4581525" y="2452688"/>
          <p14:tracePt t="102900" x="4556125" y="2452688"/>
          <p14:tracePt t="102903" x="4543425" y="2452688"/>
          <p14:tracePt t="102914" x="4530725" y="2439988"/>
          <p14:tracePt t="102923" x="4518025" y="2439988"/>
          <p14:tracePt t="102929" x="4506913" y="2439988"/>
          <p14:tracePt t="102940" x="4494213" y="2439988"/>
          <p14:tracePt t="102944" x="4468813" y="2439988"/>
          <p14:tracePt t="102953" x="4456113" y="2427288"/>
          <p14:tracePt t="102968" x="4443413" y="2427288"/>
          <p14:tracePt t="102969" x="4418013" y="2427288"/>
          <p14:tracePt t="102980" x="4406900" y="2427288"/>
          <p14:tracePt t="102983" x="4394200" y="2427288"/>
          <p14:tracePt t="102993" x="4381500" y="2414588"/>
          <p14:tracePt t="103003" x="4356100" y="2414588"/>
          <p14:tracePt t="103010" x="4343400" y="2414588"/>
          <p14:tracePt t="103019" x="4318000" y="2414588"/>
          <p14:tracePt t="103025" x="4305300" y="2414588"/>
          <p14:tracePt t="103035" x="4281488" y="2414588"/>
          <p14:tracePt t="103046" x="4230688" y="2414588"/>
          <p14:tracePt t="103050" x="4205288" y="2414588"/>
          <p14:tracePt t="103060" x="4181475" y="2414588"/>
          <p14:tracePt t="103066" x="4156075" y="2414588"/>
          <p14:tracePt t="103075" x="4130675" y="2414588"/>
          <p14:tracePt t="103085" x="4092575" y="2414588"/>
          <p14:tracePt t="103090" x="3979863" y="2403475"/>
          <p14:tracePt t="103099" x="3792538" y="2352675"/>
          <p14:tracePt t="103105" x="3592513" y="2352675"/>
          <p14:tracePt t="103116" x="3467100" y="2327275"/>
          <p14:tracePt t="103125" x="3354388" y="2327275"/>
          <p14:tracePt t="103132" x="3279775" y="2327275"/>
          <p14:tracePt t="103141" x="3179763" y="2327275"/>
          <p14:tracePt t="103145" x="3092450" y="2327275"/>
          <p14:tracePt t="103155" x="2979738" y="2327275"/>
          <p14:tracePt t="103166" x="2916238" y="2314575"/>
          <p14:tracePt t="103171" x="2879725" y="2314575"/>
          <p14:tracePt t="103181" x="2841625" y="2314575"/>
          <p14:tracePt t="103185" x="2828925" y="2314575"/>
          <p14:tracePt t="103205" x="2816225" y="2314575"/>
          <p14:tracePt t="103237" x="2803525" y="2314575"/>
          <p14:tracePt t="103317" x="2790825" y="2314575"/>
          <p14:tracePt t="103327" x="2790825" y="2327275"/>
          <p14:tracePt t="103341" x="2778125" y="2327275"/>
          <p14:tracePt t="103354" x="2778125" y="2339975"/>
          <p14:tracePt t="103357" x="2778125" y="2352675"/>
          <p14:tracePt t="103368" x="2778125" y="2378075"/>
          <p14:tracePt t="103373" x="2778125" y="2390775"/>
          <p14:tracePt t="103384" x="2778125" y="2403475"/>
          <p14:tracePt t="103393" x="2778125" y="2414588"/>
          <p14:tracePt t="103397" x="2778125" y="2427288"/>
          <p14:tracePt t="103408" x="2790825" y="2439988"/>
          <p14:tracePt t="103413" x="2803525" y="2452688"/>
          <p14:tracePt t="103423" x="2828925" y="2465388"/>
          <p14:tracePt t="103434" x="2828925" y="2478088"/>
          <p14:tracePt t="103437" x="2854325" y="2490788"/>
          <p14:tracePt t="103450" x="2867025" y="2490788"/>
          <p14:tracePt t="103453" x="2879725" y="2503488"/>
          <p14:tracePt t="103464" x="2903538" y="2503488"/>
          <p14:tracePt t="103473" x="2916238" y="2503488"/>
          <p14:tracePt t="103479" x="2941638" y="2516188"/>
          <p14:tracePt t="103489" x="2967038" y="2527300"/>
          <p14:tracePt t="103493" x="2979738" y="2540000"/>
          <p14:tracePt t="103503" x="3003550" y="2540000"/>
          <p14:tracePt t="103513" x="3028950" y="2540000"/>
          <p14:tracePt t="103519" x="3054350" y="2540000"/>
          <p14:tracePt t="103529" x="3092450" y="2540000"/>
          <p14:tracePt t="103534" x="3141663" y="2540000"/>
          <p14:tracePt t="103543" x="3216275" y="2565400"/>
          <p14:tracePt t="103553" x="3292475" y="2565400"/>
          <p14:tracePt t="103559" x="3341688" y="2578100"/>
          <p14:tracePt t="103569" x="3405188" y="2578100"/>
          <p14:tracePt t="103573" x="3441700" y="2578100"/>
          <p14:tracePt t="103584" x="3467100" y="2578100"/>
          <p14:tracePt t="103593" x="3505200" y="2578100"/>
          <p14:tracePt t="103599" x="3517900" y="2578100"/>
          <p14:tracePt t="103616" x="3541713" y="2578100"/>
          <p14:tracePt t="103625" x="3554413" y="2578100"/>
          <p14:tracePt t="103639" x="3579813" y="2565400"/>
          <p14:tracePt t="103665" x="3579813" y="2540000"/>
          <p14:tracePt t="103841" x="3592513" y="2527300"/>
          <p14:tracePt t="103868" x="3592513" y="2516188"/>
          <p14:tracePt t="104361" x="3592513" y="2590800"/>
          <p14:tracePt t="104371" x="3630613" y="2640013"/>
          <p14:tracePt t="104377" x="3667125" y="2728913"/>
          <p14:tracePt t="104387" x="3692525" y="2816225"/>
          <p14:tracePt t="104391" x="3717925" y="2878138"/>
          <p14:tracePt t="104401" x="3743325" y="2952750"/>
          <p14:tracePt t="104411" x="3756025" y="3041650"/>
          <p14:tracePt t="104417" x="3779838" y="3103563"/>
          <p14:tracePt t="104427" x="3817938" y="3216275"/>
          <p14:tracePt t="104431" x="3817938" y="3278188"/>
          <p14:tracePt t="104441" x="3830638" y="3354388"/>
          <p14:tracePt t="104451" x="3830638" y="3441700"/>
          <p14:tracePt t="104457" x="3830638" y="3490913"/>
          <p14:tracePt t="104467" x="3856038" y="3579813"/>
          <p14:tracePt t="104471" x="3856038" y="3641725"/>
          <p14:tracePt t="104482" x="3856038" y="3716338"/>
          <p14:tracePt t="104491" x="3856038" y="3816350"/>
          <p14:tracePt t="104498" x="3856038" y="3854450"/>
          <p14:tracePt t="104507" x="3856038" y="3879850"/>
          <p14:tracePt t="104513" x="3856038" y="3916363"/>
          <p14:tracePt t="104523" x="3856038" y="3967163"/>
          <p14:tracePt t="104533" x="3856038" y="3992563"/>
          <p14:tracePt t="104537" x="3856038" y="4017963"/>
          <p14:tracePt t="104548" x="3856038" y="4067175"/>
          <p14:tracePt t="104553" x="3856038" y="4079875"/>
          <p14:tracePt t="104563" x="3856038" y="4092575"/>
          <p14:tracePt t="104578" x="3856038" y="4117975"/>
          <p14:tracePt t="104588" x="3856038" y="4129088"/>
          <p14:tracePt t="104594" x="3856038" y="4141788"/>
          <p14:tracePt t="104614" x="3856038" y="4167188"/>
          <p14:tracePt t="104627" x="3856038" y="4179888"/>
          <p14:tracePt t="104633" x="3843338" y="4179888"/>
          <p14:tracePt t="104653" x="3843338" y="4192588"/>
          <p14:tracePt t="104795" x="3830638" y="4192588"/>
          <p14:tracePt t="104805" x="3830638" y="4205288"/>
          <p14:tracePt t="104819" x="3830638" y="4217988"/>
          <p14:tracePt t="104849" x="3817938" y="4217988"/>
          <p14:tracePt t="104886" x="3805238" y="4217988"/>
          <p14:tracePt t="104901" x="3792538" y="4217988"/>
          <p14:tracePt t="104905" x="3779838" y="4217988"/>
          <p14:tracePt t="104916" x="3756025" y="4217988"/>
          <p14:tracePt t="104925" x="3730625" y="4217988"/>
          <p14:tracePt t="152600" x="3717925" y="4217988"/>
          <p14:tracePt t="152609" x="3717925" y="4179888"/>
          <p14:tracePt t="152615" x="3743325" y="4141788"/>
          <p14:tracePt t="152625" x="3756025" y="4092575"/>
          <p14:tracePt t="152629" x="3756025" y="4079875"/>
          <p14:tracePt t="152649" x="3756025" y="4067175"/>
          <p14:tracePt t="152655" x="3767138" y="4041775"/>
          <p14:tracePt t="152670" x="3779838" y="4029075"/>
          <p14:tracePt t="152679" x="3779838" y="4017963"/>
          <p14:tracePt t="152689" x="3792538" y="4017963"/>
          <p14:tracePt t="152695" x="3805238" y="4017963"/>
          <p14:tracePt t="152706" x="3830638" y="4017963"/>
          <p14:tracePt t="152709" x="3856038" y="4017963"/>
          <p14:tracePt t="152719" x="3867150" y="4017963"/>
          <p14:tracePt t="152729" x="3892550" y="4017963"/>
          <p14:tracePt t="152735" x="3905250" y="4017963"/>
          <p14:tracePt t="152745" x="3943350" y="4017963"/>
          <p14:tracePt t="152751" x="3992563" y="4017963"/>
          <p14:tracePt t="152761" x="4030663" y="4017963"/>
          <p14:tracePt t="152771" x="4081463" y="4017963"/>
          <p14:tracePt t="152776" x="4105275" y="4017963"/>
          <p14:tracePt t="152786" x="4130675" y="4017963"/>
          <p14:tracePt t="152791" x="4156075" y="4017963"/>
          <p14:tracePt t="152801" x="4168775" y="4017963"/>
          <p14:tracePt t="152811" x="4181475" y="4017963"/>
          <p14:tracePt t="152841" x="4192588" y="4017963"/>
          <p14:tracePt t="152937" x="4192588" y="4005263"/>
          <p14:tracePt t="152951" x="4192588" y="3979863"/>
          <p14:tracePt t="152957" x="4168775" y="3954463"/>
          <p14:tracePt t="152971" x="4168775" y="3929063"/>
          <p14:tracePt t="152977" x="4156075" y="3905250"/>
          <p14:tracePt t="152983" x="4143375" y="3892550"/>
          <p14:tracePt t="152993" x="4130675" y="3854450"/>
          <p14:tracePt t="153007" x="4092575" y="3816350"/>
          <p14:tracePt t="153017" x="4056063" y="3779838"/>
          <p14:tracePt t="153024" x="4017963" y="3754438"/>
          <p14:tracePt t="153033" x="3930650" y="3667125"/>
          <p14:tracePt t="153038" x="3867150" y="3516313"/>
          <p14:tracePt t="153047" x="3805238" y="3454400"/>
          <p14:tracePt t="153057" x="3779838" y="3416300"/>
          <p14:tracePt t="153063" x="3767138" y="3403600"/>
          <p14:tracePt t="153073" x="3743325" y="3403600"/>
          <p14:tracePt t="153077" x="3717925" y="3390900"/>
          <p14:tracePt t="153087" x="3692525" y="3378200"/>
          <p14:tracePt t="153097" x="3654425" y="3354388"/>
          <p14:tracePt t="153104" x="3643313" y="3354388"/>
          <p14:tracePt t="153113" x="3617913" y="3354388"/>
          <p14:tracePt t="153119" x="3579813" y="3341688"/>
          <p14:tracePt t="153129" x="3554413" y="3328988"/>
          <p14:tracePt t="153139" x="3530600" y="3328988"/>
          <p14:tracePt t="153143" x="3505200" y="3328988"/>
          <p14:tracePt t="153154" x="3479800" y="3328988"/>
          <p14:tracePt t="153159" x="3417888" y="3328988"/>
          <p14:tracePt t="153170" x="3354388" y="3328988"/>
          <p14:tracePt t="153179" x="3279775" y="3328988"/>
          <p14:tracePt t="153186" x="3192463" y="3328988"/>
          <p14:tracePt t="153195" x="3128963" y="3328988"/>
          <p14:tracePt t="153199" x="3041650" y="3328988"/>
          <p14:tracePt t="153210" x="2992438" y="3328988"/>
          <p14:tracePt t="153220" x="2954338" y="3328988"/>
          <p14:tracePt t="153225" x="2916238" y="3328988"/>
          <p14:tracePt t="153236" x="2854325" y="3328988"/>
          <p14:tracePt t="153239" x="2803525" y="3328988"/>
          <p14:tracePt t="153249" x="2767013" y="3328988"/>
          <p14:tracePt t="153259" x="2703513" y="3328988"/>
          <p14:tracePt t="153265" x="2654300" y="3328988"/>
          <p14:tracePt t="153275" x="2616200" y="3328988"/>
          <p14:tracePt t="153279" x="2554288" y="3328988"/>
          <p14:tracePt t="153289" x="2528888" y="3328988"/>
          <p14:tracePt t="153299" x="2490788" y="3328988"/>
          <p14:tracePt t="153305" x="2465388" y="3328988"/>
          <p14:tracePt t="153315" x="2441575" y="3328988"/>
          <p14:tracePt t="153321" x="2403475" y="3354388"/>
          <p14:tracePt t="153331" x="2390775" y="3354388"/>
          <p14:tracePt t="153341" x="2352675" y="3354388"/>
          <p14:tracePt t="153345" x="2339975" y="3378200"/>
          <p14:tracePt t="153355" x="2328863" y="3378200"/>
          <p14:tracePt t="153361" x="2316163" y="3378200"/>
          <p14:tracePt t="153371" x="2278063" y="3390900"/>
          <p14:tracePt t="153381" x="2278063" y="3403600"/>
          <p14:tracePt t="153386" x="2265363" y="3403600"/>
          <p14:tracePt t="153395" x="2252663" y="3429000"/>
          <p14:tracePt t="153402" x="2239963" y="3429000"/>
          <p14:tracePt t="153411" x="2228850" y="3454400"/>
          <p14:tracePt t="153421" x="2228850" y="3467100"/>
          <p14:tracePt t="153425" x="2203450" y="3503613"/>
          <p14:tracePt t="153435" x="2178050" y="3516313"/>
          <p14:tracePt t="153441" x="2152650" y="3567113"/>
          <p14:tracePt t="153451" x="2139950" y="3603625"/>
          <p14:tracePt t="153461" x="2139950" y="3616325"/>
          <p14:tracePt t="153467" x="2139950" y="3654425"/>
          <p14:tracePt t="153477" x="2116138" y="3692525"/>
          <p14:tracePt t="153481" x="2116138" y="3729038"/>
          <p14:tracePt t="153491" x="2116138" y="3779838"/>
          <p14:tracePt t="153502" x="2116138" y="3803650"/>
          <p14:tracePt t="153507" x="2116138" y="3867150"/>
          <p14:tracePt t="153517" x="2116138" y="3905250"/>
          <p14:tracePt t="153523" x="2116138" y="3954463"/>
          <p14:tracePt t="153533" x="2139950" y="4029075"/>
          <p14:tracePt t="153543" x="2165350" y="4067175"/>
          <p14:tracePt t="153547" x="2178050" y="4092575"/>
          <p14:tracePt t="153557" x="2216150" y="4129088"/>
          <p14:tracePt t="153563" x="2239963" y="4179888"/>
          <p14:tracePt t="153573" x="2265363" y="4205288"/>
          <p14:tracePt t="153583" x="2290763" y="4241800"/>
          <p14:tracePt t="153587" x="2303463" y="4279900"/>
          <p14:tracePt t="153597" x="2316163" y="4279900"/>
          <p14:tracePt t="153603" x="2352675" y="4318000"/>
          <p14:tracePt t="153613" x="2390775" y="4330700"/>
          <p14:tracePt t="153623" x="2403475" y="4341813"/>
          <p14:tracePt t="153627" x="2452688" y="4367213"/>
          <p14:tracePt t="153643" x="2465388" y="4367213"/>
          <p14:tracePt t="153653" x="2490788" y="4367213"/>
          <p14:tracePt t="153663" x="2503488" y="4392613"/>
          <p14:tracePt t="153667" x="2516188" y="4392613"/>
          <p14:tracePt t="153678" x="2541588" y="4392613"/>
          <p14:tracePt t="153683" x="2554288" y="4392613"/>
          <p14:tracePt t="153693" x="2590800" y="4392613"/>
          <p14:tracePt t="153704" x="2628900" y="4418013"/>
          <p14:tracePt t="153709" x="2641600" y="4418013"/>
          <p14:tracePt t="153720" x="2690813" y="4418013"/>
          <p14:tracePt t="153723" x="2716213" y="4430713"/>
          <p14:tracePt t="153733" x="2790825" y="4430713"/>
          <p14:tracePt t="153743" x="2816225" y="4430713"/>
          <p14:tracePt t="153749" x="2854325" y="4430713"/>
          <p14:tracePt t="153759" x="2903538" y="4430713"/>
          <p14:tracePt t="153763" x="2941638" y="4430713"/>
          <p14:tracePt t="153775" x="2992438" y="4430713"/>
          <p14:tracePt t="153785" x="3028950" y="4430713"/>
          <p14:tracePt t="153789" x="3079750" y="4430713"/>
          <p14:tracePt t="153799" x="3116263" y="4430713"/>
          <p14:tracePt t="153805" x="3167063" y="4430713"/>
          <p14:tracePt t="153815" x="3205163" y="4430713"/>
          <p14:tracePt t="153826" x="3228975" y="4430713"/>
          <p14:tracePt t="153830" x="3279775" y="4430713"/>
          <p14:tracePt t="153839" x="3305175" y="4430713"/>
          <p14:tracePt t="153845" x="3328988" y="4430713"/>
          <p14:tracePt t="153855" x="3354388" y="4430713"/>
          <p14:tracePt t="153865" x="3379788" y="4430713"/>
          <p14:tracePt t="153870" x="3405188" y="4430713"/>
          <p14:tracePt t="153881" x="3417888" y="4430713"/>
          <p14:tracePt t="153886" x="3441700" y="4418013"/>
          <p14:tracePt t="153895" x="3492500" y="4405313"/>
          <p14:tracePt t="153905" x="3517900" y="4392613"/>
          <p14:tracePt t="153911" x="3567113" y="4367213"/>
          <p14:tracePt t="153921" x="3605213" y="4354513"/>
          <p14:tracePt t="153925" x="3630613" y="4341813"/>
          <p14:tracePt t="153935" x="3654425" y="4318000"/>
          <p14:tracePt t="153945" x="3692525" y="4292600"/>
          <p14:tracePt t="153952" x="3705225" y="4279900"/>
          <p14:tracePt t="153961" x="3730625" y="4241800"/>
          <p14:tracePt t="153970" x="3756025" y="4230688"/>
          <p14:tracePt t="153975" x="3756025" y="4217988"/>
          <p14:tracePt t="153986" x="3779838" y="4192588"/>
          <p14:tracePt t="153991" x="3792538" y="4192588"/>
          <p14:tracePt t="154002" x="3792538" y="4154488"/>
          <p14:tracePt t="154005" x="3805238" y="4154488"/>
          <p14:tracePt t="154015" x="3817938" y="4129088"/>
          <p14:tracePt t="154025" x="3830638" y="4105275"/>
          <p14:tracePt t="154031" x="3830638" y="4092575"/>
          <p14:tracePt t="154041" x="3830638" y="4079875"/>
          <p14:tracePt t="154047" x="3830638" y="4054475"/>
          <p14:tracePt t="154057" x="3830638" y="4041775"/>
          <p14:tracePt t="154068" x="3830638" y="4017963"/>
          <p14:tracePt t="154071" x="3830638" y="3992563"/>
          <p14:tracePt t="154081" x="3830638" y="3967163"/>
          <p14:tracePt t="154097" x="3817938" y="3941763"/>
          <p14:tracePt t="154107" x="3817938" y="3929063"/>
          <p14:tracePt t="154113" x="3817938" y="3905250"/>
          <p14:tracePt t="154127" x="3817938" y="3892550"/>
          <p14:tracePt t="154137" x="3792538" y="3867150"/>
          <p14:tracePt t="154153" x="3792538" y="3854450"/>
          <p14:tracePt t="154163" x="3779838" y="3829050"/>
          <p14:tracePt t="154168" x="3767138" y="3829050"/>
          <p14:tracePt t="154177" x="3767138" y="3816350"/>
          <p14:tracePt t="154187" x="3743325" y="3803650"/>
          <p14:tracePt t="154193" x="3743325" y="3792538"/>
          <p14:tracePt t="154203" x="3717925" y="3779838"/>
          <p14:tracePt t="154220" x="3679825" y="3754438"/>
          <p14:tracePt t="154227" x="3667125" y="3741738"/>
          <p14:tracePt t="154233" x="3617913" y="3703638"/>
          <p14:tracePt t="154243" x="3579813" y="3692525"/>
          <p14:tracePt t="154249" x="3530600" y="3667125"/>
          <p14:tracePt t="154259" x="3479800" y="3654425"/>
          <p14:tracePt t="154270" x="3429000" y="3629025"/>
          <p14:tracePt t="154273" x="3392488" y="3629025"/>
          <p14:tracePt t="154284" x="3341688" y="3603625"/>
          <p14:tracePt t="154289" x="3305175" y="3603625"/>
          <p14:tracePt t="154299" x="3254375" y="3603625"/>
          <p14:tracePt t="154309" x="3179763" y="3579813"/>
          <p14:tracePt t="154313" x="3141663" y="3579813"/>
          <p14:tracePt t="154323" x="3092450" y="3579813"/>
          <p14:tracePt t="154329" x="3028950" y="3567113"/>
          <p14:tracePt t="154339" x="2979738" y="3567113"/>
          <p14:tracePt t="154349" x="2954338" y="3567113"/>
          <p14:tracePt t="154353" x="2890838" y="3567113"/>
          <p14:tracePt t="154363" x="2841625" y="3567113"/>
          <p14:tracePt t="154370" x="2803525" y="3567113"/>
          <p14:tracePt t="154379" x="2754313" y="3567113"/>
          <p14:tracePt t="154389" x="2716213" y="3567113"/>
          <p14:tracePt t="154395" x="2690813" y="3567113"/>
          <p14:tracePt t="154405" x="2678113" y="3567113"/>
          <p14:tracePt t="154409" x="2654300" y="3567113"/>
          <p14:tracePt t="154419" x="2616200" y="3567113"/>
          <p14:tracePt t="154429" x="2578100" y="3567113"/>
          <p14:tracePt t="154436" x="2541588" y="3590925"/>
          <p14:tracePt t="154445" x="2516188" y="3603625"/>
          <p14:tracePt t="154449" x="2503488" y="3603625"/>
          <p14:tracePt t="154461" x="2490788" y="3603625"/>
          <p14:tracePt t="154471" x="2452688" y="3654425"/>
          <p14:tracePt t="154486" x="2441575" y="3679825"/>
          <p14:tracePt t="154491" x="2428875" y="3716338"/>
          <p14:tracePt t="154502" x="2428875" y="3729038"/>
          <p14:tracePt t="154511" x="2416175" y="3754438"/>
          <p14:tracePt t="154515" x="2416175" y="3779838"/>
          <p14:tracePt t="154525" x="2416175" y="3803650"/>
          <p14:tracePt t="154531" x="2416175" y="3841750"/>
          <p14:tracePt t="154541" x="2416175" y="3879850"/>
          <p14:tracePt t="154551" x="2416175" y="3916363"/>
          <p14:tracePt t="154555" x="2416175" y="3979863"/>
          <p14:tracePt t="154565" x="2416175" y="4017963"/>
          <p14:tracePt t="154571" x="2416175" y="4041775"/>
          <p14:tracePt t="154581" x="2441575" y="4092575"/>
          <p14:tracePt t="154592" x="2465388" y="4129088"/>
          <p14:tracePt t="154595" x="2478088" y="4167188"/>
          <p14:tracePt t="154607" x="2516188" y="4205288"/>
          <p14:tracePt t="154611" x="2528888" y="4217988"/>
          <p14:tracePt t="154621" x="2565400" y="4254500"/>
          <p14:tracePt t="154631" x="2590800" y="4279900"/>
          <p14:tracePt t="154637" x="2667000" y="4318000"/>
          <p14:tracePt t="154647" x="2703513" y="4318000"/>
          <p14:tracePt t="154651" x="2767013" y="4354513"/>
          <p14:tracePt t="154661" x="2803525" y="4354513"/>
          <p14:tracePt t="154671" x="2867025" y="4354513"/>
          <p14:tracePt t="154677" x="2941638" y="4354513"/>
          <p14:tracePt t="154687" x="3028950" y="4392613"/>
          <p14:tracePt t="154691" x="3067050" y="4392613"/>
          <p14:tracePt t="154701" x="3128963" y="4392613"/>
          <p14:tracePt t="154713" x="3216275" y="4392613"/>
          <p14:tracePt t="154718" x="3279775" y="4392613"/>
          <p14:tracePt t="154727" x="3341688" y="4392613"/>
          <p14:tracePt t="154734" x="3405188" y="4392613"/>
          <p14:tracePt t="154743" x="3467100" y="4392613"/>
          <p14:tracePt t="154753" x="3530600" y="4367213"/>
          <p14:tracePt t="154757" x="3567113" y="4354513"/>
          <p14:tracePt t="154768" x="3605213" y="4341813"/>
          <p14:tracePt t="154773" x="3630613" y="4330700"/>
          <p14:tracePt t="154784" x="3667125" y="4305300"/>
          <p14:tracePt t="154793" x="3705225" y="4279900"/>
          <p14:tracePt t="154799" x="3717925" y="4241800"/>
          <p14:tracePt t="154810" x="3756025" y="4192588"/>
          <p14:tracePt t="154813" x="3767138" y="4167188"/>
          <p14:tracePt t="154823" x="3779838" y="4141788"/>
          <p14:tracePt t="154834" x="3779838" y="4117975"/>
          <p14:tracePt t="154839" x="3779838" y="4079875"/>
          <p14:tracePt t="154850" x="3779838" y="4054475"/>
          <p14:tracePt t="154873" x="3779838" y="4041775"/>
          <p14:tracePt t="154884" x="3779838" y="4029075"/>
          <p14:tracePt t="154899" x="3767138" y="4017963"/>
          <p14:tracePt t="154903" x="3756025" y="4017963"/>
          <p14:tracePt t="154913" x="3730625" y="4005263"/>
          <p14:tracePt t="154923" x="3705225" y="4005263"/>
          <p14:tracePt t="154929" x="3667125" y="3992563"/>
          <p14:tracePt t="154939" x="3654425" y="3992563"/>
          <p14:tracePt t="154943" x="3643313" y="3992563"/>
          <p14:tracePt t="154955" x="3592513" y="3992563"/>
          <p14:tracePt t="154970" x="3530600" y="3992563"/>
          <p14:tracePt t="154979" x="3479800" y="3992563"/>
          <p14:tracePt t="154985" x="3441700" y="3992563"/>
          <p14:tracePt t="154996" x="3379788" y="3992563"/>
          <p14:tracePt t="155006" x="3317875" y="4005263"/>
          <p14:tracePt t="155009" x="3279775" y="4041775"/>
          <p14:tracePt t="155019" x="3241675" y="4054475"/>
          <p14:tracePt t="155026" x="3205163" y="4092575"/>
          <p14:tracePt t="155036" x="3179763" y="4129088"/>
          <p14:tracePt t="155045" x="3154363" y="4154488"/>
          <p14:tracePt t="155050" x="3154363" y="4167188"/>
          <p14:tracePt t="155065" x="3154363" y="4192588"/>
          <p14:tracePt t="155115" x="3154363" y="4205288"/>
          <p14:tracePt t="155131" x="3192463" y="4205288"/>
          <p14:tracePt t="155135" x="3254375" y="4205288"/>
          <p14:tracePt t="155145" x="3354388" y="4205288"/>
          <p14:tracePt t="155155" x="3467100" y="4179888"/>
          <p14:tracePt t="155161" x="3554413" y="4105275"/>
          <p14:tracePt t="155172" x="3630613" y="4041775"/>
          <p14:tracePt t="155177" x="3730625" y="3954463"/>
          <p14:tracePt t="155187" x="3779838" y="3854450"/>
          <p14:tracePt t="155197" x="3817938" y="3767138"/>
          <p14:tracePt t="155202" x="3879850" y="3667125"/>
          <p14:tracePt t="155211" x="3930650" y="3603625"/>
          <p14:tracePt t="155217" x="4017963" y="3529013"/>
          <p14:tracePt t="155227" x="4117975" y="3454400"/>
          <p14:tracePt t="155237" x="4156075" y="3378200"/>
          <p14:tracePt t="155241" x="4192588" y="3328988"/>
          <p14:tracePt t="155253" x="4230688" y="3254375"/>
          <p14:tracePt t="155257" x="4243388" y="3203575"/>
          <p14:tracePt t="155267" x="4243388" y="3165475"/>
          <p14:tracePt t="155277" x="4256088" y="3116263"/>
          <p14:tracePt t="155284" x="4256088" y="3065463"/>
          <p14:tracePt t="155294" x="4256088" y="3016250"/>
          <p14:tracePt t="155297" x="4256088" y="3003550"/>
          <p14:tracePt t="155307" x="4256088" y="2941638"/>
          <p14:tracePt t="155317" x="4256088" y="2916238"/>
          <p14:tracePt t="155324" x="4243388" y="2878138"/>
          <p14:tracePt t="155334" x="4230688" y="2852738"/>
          <p14:tracePt t="155337" x="4217988" y="2803525"/>
          <p14:tracePt t="155347" x="4205288" y="2790825"/>
          <p14:tracePt t="155357" x="4181475" y="2752725"/>
          <p14:tracePt t="155363" x="4156075" y="2728913"/>
          <p14:tracePt t="155373" x="4143375" y="2716213"/>
          <p14:tracePt t="155377" x="4117975" y="2703513"/>
          <p14:tracePt t="155387" x="4043363" y="2678113"/>
          <p14:tracePt t="155397" x="4005263" y="2665413"/>
          <p14:tracePt t="155403" x="3917950" y="2665413"/>
          <p14:tracePt t="155413" x="3830638" y="2640013"/>
          <p14:tracePt t="155419" x="3717925" y="2627313"/>
          <p14:tracePt t="155429" x="3579813" y="2627313"/>
          <p14:tracePt t="155439" x="3467100" y="2627313"/>
          <p14:tracePt t="155443" x="3328988" y="2627313"/>
          <p14:tracePt t="155453" x="3205163" y="2603500"/>
          <p14:tracePt t="155459" x="3067050" y="2603500"/>
          <p14:tracePt t="155470" x="2941638" y="2590800"/>
          <p14:tracePt t="155479" x="2841625" y="2590800"/>
          <p14:tracePt t="155484" x="2767013" y="2590800"/>
          <p14:tracePt t="155495" x="2690813" y="2590800"/>
          <p14:tracePt t="155499" x="2628900" y="2590800"/>
          <p14:tracePt t="155509" x="2554288" y="2590800"/>
          <p14:tracePt t="155519" x="2528888" y="2590800"/>
          <p14:tracePt t="155525" x="2490788" y="2603500"/>
          <p14:tracePt t="155535" x="2465388" y="2616200"/>
          <p14:tracePt t="155539" x="2441575" y="2627313"/>
          <p14:tracePt t="155550" x="2378075" y="2678113"/>
          <p14:tracePt t="155559" x="2378075" y="2690813"/>
          <p14:tracePt t="155566" x="2352675" y="2716213"/>
          <p14:tracePt t="155576" x="2339975" y="2740025"/>
          <p14:tracePt t="155579" x="2328863" y="2752725"/>
          <p14:tracePt t="155589" x="2316163" y="2778125"/>
          <p14:tracePt t="155600" x="2316163" y="2790825"/>
          <p14:tracePt t="155605" x="2316163" y="2828925"/>
          <p14:tracePt t="155615" x="2316163" y="2840038"/>
          <p14:tracePt t="155619" x="2316163" y="2852738"/>
          <p14:tracePt t="155631" x="2316163" y="2878138"/>
          <p14:tracePt t="155641" x="2339975" y="2903538"/>
          <p14:tracePt t="155645" x="2365375" y="2928938"/>
          <p14:tracePt t="155655" x="2403475" y="2928938"/>
          <p14:tracePt t="155661" x="2452688" y="2952750"/>
          <p14:tracePt t="155671" x="2528888" y="2952750"/>
          <p14:tracePt t="155681" x="2641600" y="2952750"/>
          <p14:tracePt t="155685" x="2767013" y="2916238"/>
          <p14:tracePt t="155695" x="2916238" y="2878138"/>
          <p14:tracePt t="155702" x="3067050" y="2816225"/>
          <p14:tracePt t="155711" x="3228975" y="2752725"/>
          <p14:tracePt t="155721" x="3328988" y="2690813"/>
          <p14:tracePt t="155725" x="3467100" y="2603500"/>
          <p14:tracePt t="155735" x="3567113" y="2540000"/>
          <p14:tracePt t="155741" x="3617913" y="2503488"/>
          <p14:tracePt t="155752" x="3679825" y="2452688"/>
          <p14:tracePt t="155761" x="3705225" y="2427288"/>
          <p14:tracePt t="155768" x="3717925" y="2403475"/>
          <p14:tracePt t="155782" x="3730625" y="2403475"/>
          <p14:tracePt t="155857" x="3730625" y="2390775"/>
          <p14:tracePt t="155868" x="3705225" y="2390775"/>
          <p14:tracePt t="155877" x="3667125" y="2390775"/>
          <p14:tracePt t="155881" x="3630613" y="2390775"/>
          <p14:tracePt t="155893" x="3579813" y="2403475"/>
          <p14:tracePt t="155897" x="3530600" y="2414588"/>
          <p14:tracePt t="155907" x="3467100" y="2427288"/>
          <p14:tracePt t="155918" x="3392488" y="2452688"/>
          <p14:tracePt t="155923" x="3354388" y="2478088"/>
          <p14:tracePt t="155934" x="3317875" y="2490788"/>
          <p14:tracePt t="155937" x="3305175" y="2503488"/>
          <p14:tracePt t="155947" x="3279775" y="2516188"/>
          <p14:tracePt t="155968" x="3241675" y="2540000"/>
          <p14:tracePt t="155973" x="3228975" y="2552700"/>
          <p14:tracePt t="155989" x="3216275" y="2565400"/>
          <p14:tracePt t="156000" x="3205163" y="2565400"/>
          <p14:tracePt t="156013" x="3205163" y="2578100"/>
          <p14:tracePt t="156019" x="3205163" y="2590800"/>
          <p14:tracePt t="156039" x="3205163" y="2603500"/>
          <p14:tracePt t="156053" x="3205163" y="2627313"/>
          <p14:tracePt t="156069" x="3205163" y="2652713"/>
          <p14:tracePt t="156079" x="3205163" y="2665413"/>
          <p14:tracePt t="156085" x="3205163" y="2678113"/>
          <p14:tracePt t="156095" x="3205163" y="2690813"/>
          <p14:tracePt t="156100" x="3205163" y="2716213"/>
          <p14:tracePt t="156125" x="3205163" y="2728913"/>
          <p14:tracePt t="156136" x="3205163" y="2740025"/>
          <p14:tracePt t="156181" x="3205163" y="2752725"/>
          <p14:tracePt t="156467" x="3205163" y="2765425"/>
          <p14:tracePt t="156473" x="3216275" y="2790825"/>
          <p14:tracePt t="156484" x="3216275" y="2840038"/>
          <p14:tracePt t="156493" x="3216275" y="2878138"/>
          <p14:tracePt t="156497" x="3241675" y="2941638"/>
          <p14:tracePt t="156507" x="3267075" y="3016250"/>
          <p14:tracePt t="156513" x="3292475" y="3116263"/>
          <p14:tracePt t="156523" x="3328988" y="3228975"/>
          <p14:tracePt t="156534" x="3341688" y="3328988"/>
          <p14:tracePt t="156539" x="3392488" y="3479800"/>
          <p14:tracePt t="156550" x="3429000" y="3616325"/>
          <p14:tracePt t="156553" x="3454400" y="3729038"/>
          <p14:tracePt t="156563" x="3467100" y="3905250"/>
          <p14:tracePt t="156573" x="3492500" y="4041775"/>
          <p14:tracePt t="156579" x="3505200" y="4192588"/>
          <p14:tracePt t="156589" x="3530600" y="4305300"/>
          <p14:tracePt t="156593" x="3579813" y="4430713"/>
          <p14:tracePt t="156603" x="3617913" y="4530725"/>
          <p14:tracePt t="156613" x="3630613" y="4656138"/>
          <p14:tracePt t="156619" x="3667125" y="4756150"/>
          <p14:tracePt t="156629" x="3667125" y="4768850"/>
          <p14:tracePt t="156635" x="3679825" y="4805363"/>
          <p14:tracePt t="156643" x="3692525" y="4843463"/>
          <p14:tracePt t="156653" x="3692525" y="4879975"/>
          <p14:tracePt t="156659" x="3705225" y="4892675"/>
          <p14:tracePt t="156669" x="3705225" y="4905375"/>
          <p14:tracePt t="156684" x="3705225" y="4918075"/>
          <p14:tracePt t="156706" x="3705225" y="4930775"/>
          <p14:tracePt t="157329" x="3705225" y="4892675"/>
          <p14:tracePt t="157339" x="3679825" y="4843463"/>
          <p14:tracePt t="157352" x="3667125" y="4818063"/>
          <p14:tracePt t="157355" x="3667125" y="4805363"/>
          <p14:tracePt t="157366" x="3654425" y="4792663"/>
          <p14:tracePt t="157371" x="3630613" y="4768850"/>
          <p14:tracePt t="157382" x="3617913" y="4743450"/>
          <p14:tracePt t="157391" x="3605213" y="4718050"/>
          <p14:tracePt t="157395" x="3592513" y="4718050"/>
          <p14:tracePt t="157405" x="3567113" y="4679950"/>
          <p14:tracePt t="157411" x="3541713" y="4667250"/>
          <p14:tracePt t="157421" x="3517900" y="4667250"/>
          <p14:tracePt t="157432" x="3492500" y="4643438"/>
          <p14:tracePt t="157435" x="3479800" y="4643438"/>
          <p14:tracePt t="157445" x="3467100" y="4630738"/>
          <p14:tracePt t="157451" x="3454400" y="4630738"/>
          <p14:tracePt t="157461" x="3429000" y="4630738"/>
          <p14:tracePt t="157471" x="3417888" y="4630738"/>
          <p14:tracePt t="157475" x="3392488" y="4630738"/>
          <p14:tracePt t="157487" x="3379788" y="4630738"/>
          <p14:tracePt t="157491" x="3367088" y="4630738"/>
          <p14:tracePt t="157501" x="3354388" y="4630738"/>
          <p14:tracePt t="157511" x="3341688" y="4630738"/>
          <p14:tracePt t="157517" x="3328988" y="4630738"/>
          <p14:tracePt t="157527" x="3317875" y="4630738"/>
          <p14:tracePt t="157541" x="3292475" y="4630738"/>
          <p14:tracePt t="157557" x="3267075" y="4630738"/>
          <p14:tracePt t="157573" x="3254375" y="4630738"/>
          <p14:tracePt t="157593" x="3241675" y="4630738"/>
          <p14:tracePt t="157598" x="3228975" y="4630738"/>
          <p14:tracePt t="157614" x="3216275" y="4630738"/>
          <p14:tracePt t="157623" x="3205163" y="4630738"/>
          <p14:tracePt t="157637" x="3179763" y="4630738"/>
          <p14:tracePt t="157648" x="3167063" y="4618038"/>
          <p14:tracePt t="157663" x="3154363" y="4605338"/>
          <p14:tracePt t="157679" x="3141663" y="4592638"/>
          <p14:tracePt t="157693" x="3116263" y="4579938"/>
          <p14:tracePt t="157703" x="3116263" y="4554538"/>
          <p14:tracePt t="157713" x="3092450" y="4543425"/>
          <p14:tracePt t="157719" x="3079750" y="4518025"/>
          <p14:tracePt t="157729" x="3079750" y="4492625"/>
          <p14:tracePt t="157733" x="3067050" y="4479925"/>
          <p14:tracePt t="157759" x="3067050" y="4467225"/>
          <p14:tracePt t="157769" x="3067050" y="4454525"/>
          <p14:tracePt t="157845" x="3054350" y="4454525"/>
          <p14:tracePt t="157866" x="3041650" y="4454525"/>
          <p14:tracePt t="157869" x="3028950" y="4454525"/>
          <p14:tracePt t="157879" x="3016250" y="4454525"/>
          <p14:tracePt t="157885" x="3003550" y="4454525"/>
          <p14:tracePt t="157895" x="2992438" y="4454525"/>
          <p14:tracePt t="157905" x="2979738" y="4454525"/>
          <p14:tracePt t="157911" x="2967038" y="4454525"/>
          <p14:tracePt t="157921" x="2954338" y="4467225"/>
          <p14:tracePt t="157925" x="2941638" y="4467225"/>
          <p14:tracePt t="157935" x="2928938" y="4467225"/>
          <p14:tracePt t="157945" x="2903538" y="4467225"/>
          <p14:tracePt t="157951" x="2903538" y="4479925"/>
          <p14:tracePt t="157967" x="2879725" y="4479925"/>
          <p14:tracePt t="157975" x="2841625" y="4479925"/>
          <p14:tracePt t="157985" x="2816225" y="4479925"/>
          <p14:tracePt t="157991" x="2741613" y="4479925"/>
          <p14:tracePt t="158001" x="2678113" y="4479925"/>
          <p14:tracePt t="158005" x="2603500" y="4479925"/>
          <p14:tracePt t="158016" x="2554288" y="4479925"/>
          <p14:tracePt t="158025" x="2516188" y="4479925"/>
          <p14:tracePt t="158032" x="2503488" y="4479925"/>
          <p14:tracePt t="158041" x="2490788" y="4479925"/>
          <p14:tracePt t="158046" x="2478088" y="4479925"/>
          <p14:tracePt t="158071" x="2465388" y="4467225"/>
          <p14:tracePt t="158117" x="2465388" y="4454525"/>
          <p14:tracePt t="158121" x="2452688" y="4430713"/>
          <p14:tracePt t="158167" x="2452688" y="4418013"/>
          <p14:tracePt t="158284" x="2478088" y="4418013"/>
          <p14:tracePt t="158300" x="2490788" y="4418013"/>
          <p14:tracePt t="158313" x="2528888" y="4418013"/>
          <p14:tracePt t="158339" x="2541588" y="4418013"/>
          <p14:tracePt t="158363" x="2554288" y="4418013"/>
          <p14:tracePt t="158399" x="2565400" y="4418013"/>
          <p14:tracePt t="158445" x="2578100" y="4418013"/>
          <p14:tracePt t="158466" x="2590800" y="4418013"/>
          <p14:tracePt t="158499" x="2616200" y="4418013"/>
          <p14:tracePt t="158525" x="2641600" y="4405313"/>
          <p14:tracePt t="158532" x="2654300" y="4405313"/>
          <p14:tracePt t="158541" x="2654300" y="4392613"/>
          <p14:tracePt t="158545" x="2667000" y="4392613"/>
          <p14:tracePt t="158555" x="2690813" y="4379913"/>
          <p14:tracePt t="158566" x="2716213" y="4379913"/>
          <p14:tracePt t="158571" x="2741613" y="4367213"/>
          <p14:tracePt t="158582" x="2754313" y="4367213"/>
          <p14:tracePt t="158585" x="2790825" y="4367213"/>
          <p14:tracePt t="158595" x="2816225" y="4367213"/>
          <p14:tracePt t="158605" x="2841625" y="4367213"/>
          <p14:tracePt t="158611" x="2867025" y="4367213"/>
          <p14:tracePt t="158621" x="2890838" y="4367213"/>
          <p14:tracePt t="158627" x="2916238" y="4367213"/>
          <p14:tracePt t="158637" x="2941638" y="4367213"/>
          <p14:tracePt t="158647" x="2954338" y="4367213"/>
          <p14:tracePt t="158651" x="2967038" y="4367213"/>
          <p14:tracePt t="158661" x="2979738" y="4367213"/>
          <p14:tracePt t="158667" x="2992438" y="4367213"/>
          <p14:tracePt t="158677" x="3003550" y="4367213"/>
          <p14:tracePt t="158687" x="3016250" y="4367213"/>
          <p14:tracePt t="158701" x="3041650" y="4367213"/>
          <p14:tracePt t="158727" x="3067050" y="4367213"/>
          <p14:tracePt t="158743" x="3079750" y="4367213"/>
          <p14:tracePt t="158748" x="3092450" y="4367213"/>
          <p14:tracePt t="158757" x="3103563" y="4367213"/>
          <p14:tracePt t="158773" x="3116263" y="4367213"/>
          <p14:tracePt t="158783" x="3128963" y="4367213"/>
          <p14:tracePt t="158797" x="3154363" y="4367213"/>
          <p14:tracePt t="158807" x="3179763" y="4367213"/>
          <p14:tracePt t="158823" x="3205163" y="4367213"/>
          <p14:tracePt t="158827" x="3241675" y="4367213"/>
          <p14:tracePt t="158848" x="3254375" y="4341813"/>
          <p14:tracePt t="158874" x="3279775" y="4341813"/>
          <p14:tracePt t="158879" x="3279775" y="4330700"/>
          <p14:tracePt t="158889" x="3305175" y="4305300"/>
          <p14:tracePt t="158913" x="3317875" y="4279900"/>
          <p14:tracePt t="158919" x="3328988" y="4254500"/>
          <p14:tracePt t="158939" x="3341688" y="4230688"/>
          <p14:tracePt t="158943" x="3354388" y="4217988"/>
          <p14:tracePt t="158960" x="3354388" y="4205288"/>
          <p14:tracePt t="158981" x="3367088" y="4192588"/>
          <p14:tracePt t="159019" x="3367088" y="4179888"/>
          <p14:tracePt t="159025" x="3379788" y="4179888"/>
          <p14:tracePt t="159065" x="3379788" y="4167188"/>
          <p14:tracePt t="159069" x="3392488" y="4154488"/>
          <p14:tracePt t="159111" x="3392488" y="4141788"/>
          <p14:tracePt t="159131" x="3405188" y="4141788"/>
          <p14:tracePt t="159141" x="3405188" y="4129088"/>
          <p14:tracePt t="159155" x="3417888" y="4129088"/>
          <p14:tracePt t="159165" x="3429000" y="4129088"/>
          <p14:tracePt t="159171" x="3429000" y="4117975"/>
          <p14:tracePt t="159182" x="3441700" y="4117975"/>
          <p14:tracePt t="159211" x="3467100" y="4117975"/>
          <p14:tracePt t="159238" x="3492500" y="4105275"/>
          <p14:tracePt t="159251" x="3505200" y="4105275"/>
          <p14:tracePt t="159261" x="3505200" y="4092575"/>
          <p14:tracePt t="159271" x="3517900" y="4092575"/>
          <p14:tracePt t="159277" x="3530600" y="4092575"/>
          <p14:tracePt t="159287" x="3541713" y="4092575"/>
          <p14:tracePt t="159291" x="3554413" y="4079875"/>
          <p14:tracePt t="159311" x="3567113" y="4067175"/>
          <p14:tracePt t="159331" x="3579813" y="4067175"/>
          <p14:tracePt t="159353" x="3579813" y="4054475"/>
          <p14:tracePt t="159358" x="3592513" y="4054475"/>
          <p14:tracePt t="159417" x="3592513" y="4041775"/>
          <p14:tracePt t="159463" x="3605213" y="4041775"/>
          <p14:tracePt t="159659" x="3605213" y="4029075"/>
          <p14:tracePt t="159671" x="3617913" y="4017963"/>
          <p14:tracePt t="159695" x="3630613" y="4017963"/>
          <p14:tracePt t="159721" x="3643313" y="4005263"/>
          <p14:tracePt t="159757" x="3654425" y="3992563"/>
          <p14:tracePt t="159772" x="3667125" y="3979863"/>
          <p14:tracePt t="159807" x="3679825" y="3979863"/>
          <p14:tracePt t="159831" x="3692525" y="3979863"/>
          <p14:tracePt t="160195" x="3692525" y="3967163"/>
          <p14:tracePt t="160235" x="3692525" y="3954463"/>
          <p14:tracePt t="160275" x="3692525" y="3941763"/>
          <p14:tracePt t="160285" x="3679825" y="3941763"/>
          <p14:tracePt t="160301" x="3667125" y="3941763"/>
          <p14:tracePt t="160312" x="3654425" y="3941763"/>
          <p14:tracePt t="160325" x="3643313" y="3941763"/>
          <p14:tracePt t="160341" x="3617913" y="3941763"/>
          <p14:tracePt t="160371" x="3592513" y="3941763"/>
          <p14:tracePt t="160397" x="3579813" y="3941763"/>
          <p14:tracePt t="160412" x="3554413" y="3941763"/>
          <p14:tracePt t="160431" x="3541713" y="3941763"/>
          <p14:tracePt t="160461" x="3530600" y="3941763"/>
          <p14:tracePt t="161150" x="3505200" y="3992563"/>
          <p14:tracePt t="161183" x="3517900" y="3992563"/>
          <p14:tracePt t="161200" x="3541713" y="3992563"/>
          <p14:tracePt t="161213" x="3554413" y="3979863"/>
          <p14:tracePt t="161223" x="3567113" y="3979863"/>
          <p14:tracePt t="161240" x="3579813" y="3979863"/>
          <p14:tracePt t="161255" x="3592513" y="3979863"/>
          <p14:tracePt t="161263" x="3605213" y="3979863"/>
          <p14:tracePt t="161269" x="3617913" y="3979863"/>
          <p14:tracePt t="161285" x="3630613" y="3979863"/>
          <p14:tracePt t="161309" x="3643313" y="3979863"/>
          <p14:tracePt t="161319" x="3667125" y="3954463"/>
          <p14:tracePt t="161335" x="3679825" y="3954463"/>
          <p14:tracePt t="161346" x="3705225" y="3954463"/>
          <p14:tracePt t="161349" x="3730625" y="3954463"/>
          <p14:tracePt t="161365" x="3756025" y="3954463"/>
          <p14:tracePt t="161375" x="3767138" y="3954463"/>
          <p14:tracePt t="161385" x="3779838" y="3954463"/>
          <p14:tracePt t="161389" x="3792538" y="3954463"/>
          <p14:tracePt t="161399" x="3817938" y="3941763"/>
          <p14:tracePt t="161405" x="3830638" y="3929063"/>
          <p14:tracePt t="161415" x="3843338" y="3929063"/>
          <p14:tracePt t="161425" x="3867150" y="3929063"/>
          <p14:tracePt t="161441" x="3879850" y="3929063"/>
          <p14:tracePt t="161472" x="3892550" y="3929063"/>
          <p14:tracePt t="161491" x="3892550" y="3916363"/>
          <p14:tracePt t="161496" x="3905250" y="3916363"/>
          <p14:tracePt t="162263" x="3905250" y="3905250"/>
          <p14:tracePt t="162267" x="3879850" y="3892550"/>
          <p14:tracePt t="162287" x="3867150" y="3892550"/>
          <p14:tracePt t="162294" x="3843338" y="3892550"/>
          <p14:tracePt t="162303" x="3792538" y="3892550"/>
          <p14:tracePt t="167912" x="3792538" y="3879850"/>
          <p14:tracePt t="167917" x="3805238" y="3867150"/>
          <p14:tracePt t="167927" x="3843338" y="3867150"/>
          <p14:tracePt t="167931" x="3905250" y="3867150"/>
          <p14:tracePt t="167941" x="3943350" y="3867150"/>
          <p14:tracePt t="167951" x="3979863" y="3867150"/>
          <p14:tracePt t="167957" x="4056063" y="3867150"/>
          <p14:tracePt t="167974" x="4156075" y="3867150"/>
          <p14:tracePt t="167984" x="4217988" y="3867150"/>
          <p14:tracePt t="167993" x="4294188" y="3854450"/>
          <p14:tracePt t="167997" x="4330700" y="3829050"/>
          <p14:tracePt t="168007" x="4381500" y="3816350"/>
          <p14:tracePt t="168013" x="4430713" y="3803650"/>
          <p14:tracePt t="168024" x="4468813" y="3792538"/>
          <p14:tracePt t="168033" x="4518025" y="3767138"/>
          <p14:tracePt t="168037" x="4556125" y="3754438"/>
          <p14:tracePt t="168047" x="4581525" y="3754438"/>
          <p14:tracePt t="168053" x="4606925" y="3729038"/>
          <p14:tracePt t="168063" x="4619625" y="3729038"/>
          <p14:tracePt t="168073" x="4630738" y="3716338"/>
          <p14:tracePt t="168090" x="4643438" y="3703638"/>
          <p14:tracePt t="168109" x="4656138" y="3703638"/>
          <p14:tracePt t="168123" x="4656138" y="3679825"/>
          <p14:tracePt t="168133" x="4668838" y="3679825"/>
          <p14:tracePt t="168140" x="4668838" y="3667125"/>
          <p14:tracePt t="168153" x="4694238" y="3654425"/>
          <p14:tracePt t="168163" x="4694238" y="3641725"/>
          <p14:tracePt t="168175" x="4694238" y="3629025"/>
          <p14:tracePt t="168179" x="4694238" y="3603625"/>
          <p14:tracePt t="168190" x="4694238" y="3567113"/>
          <p14:tracePt t="168193" x="4694238" y="3529013"/>
          <p14:tracePt t="168205" x="4694238" y="3490913"/>
          <p14:tracePt t="168216" x="4668838" y="3429000"/>
          <p14:tracePt t="168219" x="4630738" y="3367088"/>
          <p14:tracePt t="168229" x="4594225" y="3303588"/>
          <p14:tracePt t="168235" x="4581525" y="3241675"/>
          <p14:tracePt t="168245" x="4568825" y="3165475"/>
          <p14:tracePt t="168255" x="4556125" y="3090863"/>
          <p14:tracePt t="168259" x="4518025" y="3016250"/>
          <p14:tracePt t="168269" x="4506913" y="2952750"/>
          <p14:tracePt t="168275" x="4481513" y="2890838"/>
          <p14:tracePt t="168285" x="4456113" y="2840038"/>
          <p14:tracePt t="168295" x="4443413" y="2803525"/>
          <p14:tracePt t="168299" x="4406900" y="2728913"/>
          <p14:tracePt t="168309" x="4381500" y="2665413"/>
          <p14:tracePt t="168315" x="4368800" y="2616200"/>
          <p14:tracePt t="168325" x="4343400" y="2590800"/>
          <p14:tracePt t="168335" x="4318000" y="2503488"/>
          <p14:tracePt t="168341" x="4281488" y="2427288"/>
          <p14:tracePt t="168351" x="4281488" y="2390775"/>
          <p14:tracePt t="168356" x="4243388" y="2339975"/>
          <p14:tracePt t="168365" x="4217988" y="2290763"/>
          <p14:tracePt t="168375" x="4205288" y="2252663"/>
          <p14:tracePt t="168381" x="4181475" y="2239963"/>
          <p14:tracePt t="168391" x="4168775" y="2214563"/>
          <p14:tracePt t="168395" x="4156075" y="2201863"/>
          <p14:tracePt t="168406" x="4143375" y="2178050"/>
          <p14:tracePt t="168415" x="4130675" y="2165350"/>
          <p14:tracePt t="168422" x="4130675" y="2152650"/>
          <p14:tracePt t="168431" x="4117975" y="2152650"/>
          <p14:tracePt t="168451" x="4117975" y="2139950"/>
          <p14:tracePt t="168531" x="4105275" y="2139950"/>
          <p14:tracePt t="168541" x="4092575" y="2139950"/>
          <p14:tracePt t="168547" x="4081463" y="2139950"/>
          <p14:tracePt t="168557" x="4056063" y="2139950"/>
          <p14:tracePt t="168567" x="4043363" y="2139950"/>
          <p14:tracePt t="168573" x="4005263" y="2139950"/>
          <p14:tracePt t="168583" x="3979863" y="2139950"/>
          <p14:tracePt t="168588" x="3943350" y="2139950"/>
          <p14:tracePt t="168597" x="3905250" y="2139950"/>
          <p14:tracePt t="168607" x="3879850" y="2139950"/>
          <p14:tracePt t="168613" x="3856038" y="2139950"/>
          <p14:tracePt t="168623" x="3830638" y="2139950"/>
          <p14:tracePt t="168627" x="3805238" y="2139950"/>
          <p14:tracePt t="168638" x="3779838" y="2139950"/>
          <p14:tracePt t="168649" x="3756025" y="2139950"/>
          <p14:tracePt t="168654" x="3717925" y="2139950"/>
          <p14:tracePt t="168663" x="3692525" y="2139950"/>
          <p14:tracePt t="168679" x="3667125" y="2139950"/>
          <p14:tracePt t="168693" x="3654425" y="2152650"/>
          <p14:tracePt t="168704" x="3630613" y="2165350"/>
          <p14:tracePt t="168719" x="3605213" y="2190750"/>
          <p14:tracePt t="168729" x="3605213" y="2227263"/>
          <p14:tracePt t="168733" x="3592513" y="2239963"/>
          <p14:tracePt t="168743" x="3567113" y="2278063"/>
          <p14:tracePt t="168749" x="3554413" y="2303463"/>
          <p14:tracePt t="168759" x="3530600" y="2339975"/>
          <p14:tracePt t="168769" x="3517900" y="2352675"/>
          <p14:tracePt t="168775" x="3505200" y="2378075"/>
          <p14:tracePt t="168785" x="3492500" y="2403475"/>
          <p14:tracePt t="168790" x="3479800" y="2439988"/>
          <p14:tracePt t="168799" x="3454400" y="2478088"/>
          <p14:tracePt t="168809" x="3441700" y="2490788"/>
          <p14:tracePt t="168815" x="3417888" y="2552700"/>
          <p14:tracePt t="168825" x="3405188" y="2565400"/>
          <p14:tracePt t="168829" x="3392488" y="2616200"/>
          <p14:tracePt t="168840" x="3379788" y="2640013"/>
          <p14:tracePt t="168849" x="3379788" y="2652713"/>
          <p14:tracePt t="168856" x="3379788" y="2665413"/>
          <p14:tracePt t="168865" x="3379788" y="2678113"/>
          <p14:tracePt t="168869" x="3379788" y="2690813"/>
          <p14:tracePt t="168889" x="3379788" y="2716213"/>
          <p14:tracePt t="168906" x="3379788" y="2728913"/>
          <p14:tracePt t="168909" x="3379788" y="2740025"/>
          <p14:tracePt t="168922" x="3379788" y="2778125"/>
          <p14:tracePt t="168931" x="3429000" y="2840038"/>
          <p14:tracePt t="168935" x="3479800" y="2878138"/>
          <p14:tracePt t="168945" x="3505200" y="2916238"/>
          <p14:tracePt t="168951" x="3567113" y="2941638"/>
          <p14:tracePt t="168972" x="3630613" y="3003550"/>
          <p14:tracePt t="168976" x="3630613" y="3016250"/>
          <p14:tracePt t="168985" x="3654425" y="3028950"/>
          <p14:tracePt t="168991" x="3654425" y="3041650"/>
          <p14:tracePt t="169001" x="3667125" y="3041650"/>
          <p14:tracePt t="169187" x="3667125" y="3028950"/>
          <p14:tracePt t="169193" x="3667125" y="3016250"/>
          <p14:tracePt t="169204" x="3667125" y="3003550"/>
          <p14:tracePt t="169213" x="3667125" y="2990850"/>
          <p14:tracePt t="170086" x="3667125" y="2978150"/>
          <p14:tracePt t="170091" x="3667125" y="2941638"/>
          <p14:tracePt t="170111" x="3667125" y="2916238"/>
          <p14:tracePt t="170115" x="3667125" y="2903538"/>
          <p14:tracePt t="170125" x="3667125" y="2890838"/>
          <p14:tracePt t="170131" x="3667125" y="2878138"/>
          <p14:tracePt t="170141" x="3667125" y="2865438"/>
          <p14:tracePt t="170151" x="3667125" y="2852738"/>
          <p14:tracePt t="170167" x="3667125" y="2840038"/>
          <p14:tracePt t="170177" x="3667125" y="2828925"/>
          <p14:tracePt t="171040" x="3679825" y="2816225"/>
          <p14:tracePt t="171073" x="3679825" y="2803525"/>
          <p14:tracePt t="171089" x="3679825" y="2790825"/>
          <p14:tracePt t="171105" x="3679825" y="2778125"/>
          <p14:tracePt t="171729" x="3679825" y="2765425"/>
          <p14:tracePt t="171740" x="3679825" y="2740025"/>
          <p14:tracePt t="171752" x="3679825" y="2716213"/>
          <p14:tracePt t="171756" x="3679825" y="2690813"/>
          <p14:tracePt t="171765" x="3679825" y="2665413"/>
          <p14:tracePt t="171770" x="3679825" y="2652713"/>
          <p14:tracePt t="171781" x="3679825" y="2627313"/>
          <p14:tracePt t="171791" x="3679825" y="2603500"/>
          <p14:tracePt t="171795" x="3679825" y="2590800"/>
          <p14:tracePt t="171805" x="3679825" y="2578100"/>
          <p14:tracePt t="171811" x="3679825" y="2565400"/>
          <p14:tracePt t="177591" x="3667125" y="2565400"/>
          <p14:tracePt t="177596" x="3643313" y="2565400"/>
          <p14:tracePt t="177605" x="3605213" y="2565400"/>
          <p14:tracePt t="177615" x="3592513" y="2565400"/>
          <p14:tracePt t="177621" x="3567113" y="2565400"/>
          <p14:tracePt t="177632" x="3541713" y="2565400"/>
          <p14:tracePt t="177635" x="3517900" y="2565400"/>
          <p14:tracePt t="177646" x="3479800" y="2565400"/>
          <p14:tracePt t="177657" x="3454400" y="2565400"/>
          <p14:tracePt t="177662" x="3429000" y="2565400"/>
          <p14:tracePt t="177672" x="3392488" y="2565400"/>
          <p14:tracePt t="177677" x="3367088" y="2565400"/>
          <p14:tracePt t="177687" x="3341688" y="2565400"/>
          <p14:tracePt t="177698" x="3292475" y="2565400"/>
          <p14:tracePt t="177701" x="3267075" y="2565400"/>
          <p14:tracePt t="177711" x="3228975" y="2565400"/>
          <p14:tracePt t="177717" x="3205163" y="2565400"/>
          <p14:tracePt t="177727" x="3192463" y="2565400"/>
          <p14:tracePt t="177737" x="3179763" y="2565400"/>
          <p14:tracePt t="177741" x="3154363" y="2565400"/>
          <p14:tracePt t="177753" x="3141663" y="2565400"/>
          <p14:tracePt t="177757" x="3128963" y="2565400"/>
          <p14:tracePt t="177777" x="3116263" y="2565400"/>
          <p14:tracePt t="177827" x="3103563" y="2565400"/>
          <p14:tracePt t="177899" x="3103563" y="2590800"/>
          <p14:tracePt t="177903" x="3103563" y="2603500"/>
          <p14:tracePt t="177914" x="3116263" y="2616200"/>
          <p14:tracePt t="177923" x="3167063" y="2652713"/>
          <p14:tracePt t="177929" x="3216275" y="2652713"/>
          <p14:tracePt t="177939" x="3317875" y="2690813"/>
          <p14:tracePt t="177943" x="3405188" y="2703513"/>
          <p14:tracePt t="177953" x="3517900" y="2740025"/>
          <p14:tracePt t="177965" x="3643313" y="2740025"/>
          <p14:tracePt t="177969" x="3767138" y="2740025"/>
          <p14:tracePt t="177979" x="3905250" y="2740025"/>
          <p14:tracePt t="177985" x="4030663" y="2740025"/>
          <p14:tracePt t="177996" x="4117975" y="2740025"/>
          <p14:tracePt t="178005" x="4205288" y="2728913"/>
          <p14:tracePt t="178009" x="4268788" y="2703513"/>
          <p14:tracePt t="178019" x="4305300" y="2690813"/>
          <p14:tracePt t="178025" x="4368800" y="2665413"/>
          <p14:tracePt t="178035" x="4381500" y="2665413"/>
          <p14:tracePt t="178091" x="4381500" y="2652713"/>
          <p14:tracePt t="178095" x="4381500" y="2640013"/>
          <p14:tracePt t="178105" x="4381500" y="2627313"/>
          <p14:tracePt t="178121" x="4356100" y="2603500"/>
          <p14:tracePt t="178131" x="4318000" y="2565400"/>
          <p14:tracePt t="178135" x="4256088" y="2527300"/>
          <p14:tracePt t="178146" x="4243388" y="2516188"/>
          <p14:tracePt t="178151" x="4181475" y="2503488"/>
          <p14:tracePt t="178161" x="4143375" y="2490788"/>
          <p14:tracePt t="178171" x="4092575" y="2465388"/>
          <p14:tracePt t="178175" x="4017963" y="2452688"/>
          <p14:tracePt t="178185" x="3979863" y="2452688"/>
          <p14:tracePt t="178191" x="3930650" y="2452688"/>
          <p14:tracePt t="178201" x="3892550" y="2439988"/>
          <p14:tracePt t="178212" x="3830638" y="2439988"/>
          <p14:tracePt t="178215" x="3756025" y="2439988"/>
          <p14:tracePt t="178225" x="3654425" y="2439988"/>
          <p14:tracePt t="178231" x="3592513" y="2439988"/>
          <p14:tracePt t="178241" x="3517900" y="2439988"/>
          <p14:tracePt t="178251" x="3479800" y="2439988"/>
          <p14:tracePt t="178257" x="3429000" y="2439988"/>
          <p14:tracePt t="178267" x="3405188" y="2439988"/>
          <p14:tracePt t="178271" x="3379788" y="2452688"/>
          <p14:tracePt t="178281" x="3367088" y="2452688"/>
          <p14:tracePt t="178291" x="3328988" y="2478088"/>
          <p14:tracePt t="178297" x="3317875" y="2490788"/>
          <p14:tracePt t="178307" x="3305175" y="2503488"/>
          <p14:tracePt t="178311" x="3292475" y="2516188"/>
          <p14:tracePt t="178321" x="3279775" y="2552700"/>
          <p14:tracePt t="178331" x="3267075" y="2578100"/>
          <p14:tracePt t="178337" x="3267075" y="2590800"/>
          <p14:tracePt t="178347" x="3267075" y="2603500"/>
          <p14:tracePt t="178353" x="3267075" y="2640013"/>
          <p14:tracePt t="178364" x="3267075" y="2665413"/>
          <p14:tracePt t="178373" x="3267075" y="2678113"/>
          <p14:tracePt t="178377" x="3267075" y="2703513"/>
          <p14:tracePt t="178387" x="3267075" y="2716213"/>
          <p14:tracePt t="178393" x="3292475" y="2740025"/>
          <p14:tracePt t="178403" x="3317875" y="2752725"/>
          <p14:tracePt t="178413" x="3354388" y="2778125"/>
          <p14:tracePt t="178417" x="3367088" y="2778125"/>
          <p14:tracePt t="178428" x="3392488" y="2778125"/>
          <p14:tracePt t="178433" x="3405188" y="2778125"/>
          <p14:tracePt t="178443" x="3429000" y="2778125"/>
          <p14:tracePt t="178454" x="3454400" y="2778125"/>
          <p14:tracePt t="178457" x="3467100" y="2778125"/>
          <p14:tracePt t="178467" x="3492500" y="2778125"/>
          <p14:tracePt t="178473" x="3517900" y="2778125"/>
          <p14:tracePt t="178483" x="3541713" y="2765425"/>
          <p14:tracePt t="178493" x="3554413" y="2765425"/>
          <p14:tracePt t="178499" x="3567113" y="2752725"/>
          <p14:tracePt t="178510" x="3567113" y="2740025"/>
          <p14:tracePt t="178514" x="3567113" y="2728913"/>
          <p14:tracePt t="178523" x="3592513" y="2716213"/>
          <p14:tracePt t="178539" x="3592513" y="2690813"/>
          <p14:tracePt t="178812" x="3579813" y="2690813"/>
          <p14:tracePt t="178851" x="3567113" y="2690813"/>
          <p14:tracePt t="178862" x="3554413" y="2678113"/>
          <p14:tracePt t="178907" x="3541713" y="2678113"/>
          <p14:tracePt t="178921" x="3517900" y="2690813"/>
          <p14:tracePt t="178931" x="3517900" y="2703513"/>
          <p14:tracePt t="178937" x="3517900" y="2728913"/>
          <p14:tracePt t="178947" x="3505200" y="2765425"/>
          <p14:tracePt t="178963" x="3505200" y="2803525"/>
          <p14:tracePt t="178964" x="3505200" y="2840038"/>
          <p14:tracePt t="178973" x="3505200" y="2865438"/>
          <p14:tracePt t="178977" x="3505200" y="2890838"/>
          <p14:tracePt t="178987" x="3505200" y="2952750"/>
          <p14:tracePt t="178993" x="3530600" y="3016250"/>
          <p14:tracePt t="179003" x="3541713" y="3065463"/>
          <p14:tracePt t="179013" x="3567113" y="3103563"/>
          <p14:tracePt t="179017" x="3592513" y="3141663"/>
          <p14:tracePt t="179028" x="3605213" y="3178175"/>
          <p14:tracePt t="179033" x="3617913" y="3178175"/>
          <p14:tracePt t="179043" x="3630613" y="3203575"/>
          <p14:tracePt t="179053" x="3643313" y="3203575"/>
          <p14:tracePt t="179059" x="3667125" y="3216275"/>
          <p14:tracePt t="179083" x="3679825" y="3216275"/>
          <p14:tracePt t="179094" x="3679825" y="3228975"/>
          <p14:tracePt t="179113" x="3705225" y="3228975"/>
          <p14:tracePt t="179149" x="3717925" y="3228975"/>
          <p14:tracePt t="179169" x="3730625" y="3228975"/>
          <p14:tracePt t="179185" x="3743325" y="3228975"/>
          <p14:tracePt t="179199" x="3756025" y="3228975"/>
          <p14:tracePt t="179215" x="3767138" y="3228975"/>
          <p14:tracePt t="179250" x="3792538" y="3228975"/>
          <p14:tracePt t="179265" x="3805238" y="3228975"/>
          <p14:tracePt t="179281" x="3817938" y="3228975"/>
          <p14:tracePt t="179296" x="3843338" y="3228975"/>
          <p14:tracePt t="179311" x="3867150" y="3228975"/>
          <p14:tracePt t="179321" x="3879850" y="3228975"/>
          <p14:tracePt t="179331" x="3892550" y="3216275"/>
          <p14:tracePt t="179335" x="3917950" y="3216275"/>
          <p14:tracePt t="179346" x="3943350" y="3216275"/>
          <p14:tracePt t="179351" x="3968750" y="3216275"/>
          <p14:tracePt t="179361" x="3992563" y="3203575"/>
          <p14:tracePt t="179371" x="4017963" y="3203575"/>
          <p14:tracePt t="179375" x="4043363" y="3203575"/>
          <p14:tracePt t="179385" x="4081463" y="3203575"/>
          <p14:tracePt t="179391" x="4117975" y="3178175"/>
          <p14:tracePt t="179401" x="4156075" y="3178175"/>
          <p14:tracePt t="179411" x="4181475" y="3165475"/>
          <p14:tracePt t="179417" x="4205288" y="3165475"/>
          <p14:tracePt t="179428" x="4230688" y="3165475"/>
          <p14:tracePt t="179431" x="4268788" y="3165475"/>
          <p14:tracePt t="179441" x="4294188" y="3154363"/>
          <p14:tracePt t="179451" x="4318000" y="3154363"/>
          <p14:tracePt t="179457" x="4343400" y="3154363"/>
          <p14:tracePt t="179467" x="4356100" y="3154363"/>
          <p14:tracePt t="179471" x="4381500" y="3141663"/>
          <p14:tracePt t="179481" x="4394200" y="3141663"/>
          <p14:tracePt t="179507" x="4418013" y="3141663"/>
          <p14:tracePt t="179521" x="4443413" y="3141663"/>
          <p14:tracePt t="179547" x="4456113" y="3128963"/>
          <p14:tracePt t="179689" x="4418013" y="3116263"/>
          <p14:tracePt t="179699" x="4305300" y="3103563"/>
          <p14:tracePt t="179709" x="4230688" y="3090863"/>
          <p14:tracePt t="179713" x="4156075" y="3090863"/>
          <p14:tracePt t="179723" x="4068763" y="3090863"/>
          <p14:tracePt t="179729" x="3992563" y="3065463"/>
          <p14:tracePt t="179739" x="3892550" y="3065463"/>
          <p14:tracePt t="179749" x="3856038" y="3065463"/>
          <p14:tracePt t="179755" x="3830638" y="3065463"/>
          <p14:tracePt t="179765" x="3805238" y="3065463"/>
          <p14:tracePt t="179769" x="3792538" y="3065463"/>
          <p14:tracePt t="179779" x="3767138" y="3065463"/>
          <p14:tracePt t="179790" x="3756025" y="3065463"/>
          <p14:tracePt t="179796" x="3743325" y="3065463"/>
          <p14:tracePt t="179805" x="3730625" y="3065463"/>
          <p14:tracePt t="179809" x="3717925" y="3065463"/>
          <p14:tracePt t="179935" x="3743325" y="3054350"/>
          <p14:tracePt t="179941" x="3779838" y="3054350"/>
          <p14:tracePt t="179951" x="3843338" y="3028950"/>
          <p14:tracePt t="179962" x="3943350" y="3028950"/>
          <p14:tracePt t="179965" x="4017963" y="3016250"/>
          <p14:tracePt t="179975" x="4105275" y="2990850"/>
          <p14:tracePt t="179981" x="4205288" y="2990850"/>
          <p14:tracePt t="179991" x="4281488" y="2978150"/>
          <p14:tracePt t="180001" x="4394200" y="2952750"/>
          <p14:tracePt t="180007" x="4456113" y="2952750"/>
          <p14:tracePt t="180017" x="4543425" y="2941638"/>
          <p14:tracePt t="180021" x="4619625" y="2941638"/>
          <p14:tracePt t="180031" x="4681538" y="2903538"/>
          <p14:tracePt t="180041" x="4756150" y="2903538"/>
          <p14:tracePt t="180047" x="4806950" y="2903538"/>
          <p14:tracePt t="180057" x="4868863" y="2903538"/>
          <p14:tracePt t="180063" x="4919663" y="2890838"/>
          <p14:tracePt t="180073" x="4968875" y="2878138"/>
          <p14:tracePt t="180083" x="4994275" y="2878138"/>
          <p14:tracePt t="180087" x="5019675" y="2878138"/>
          <p14:tracePt t="180097" x="5045075" y="2878138"/>
          <p14:tracePt t="180103" x="5068888" y="2852738"/>
          <p14:tracePt t="180128" x="5081588" y="2852738"/>
          <p14:tracePt t="180137" x="5094288" y="2852738"/>
          <p14:tracePt t="180144" x="5106988" y="2852738"/>
          <p14:tracePt t="180153" x="5119688" y="2852738"/>
          <p14:tracePt t="180167" x="5132388" y="2852738"/>
          <p14:tracePt t="180179" x="5145088" y="2852738"/>
          <p14:tracePt t="180213" x="5157788" y="2852738"/>
          <p14:tracePt t="180229" x="5170488" y="2852738"/>
          <p14:tracePt t="180249" x="5181600" y="2852738"/>
          <p14:tracePt t="180289" x="5194300" y="2852738"/>
          <p14:tracePt t="180339" x="5207000" y="2852738"/>
          <p14:tracePt t="180429" x="5219700" y="2852738"/>
          <p14:tracePt t="180439" x="5232400" y="2852738"/>
          <p14:tracePt t="180455" x="5245100" y="2852738"/>
          <p14:tracePt t="180460" x="5257800" y="2852738"/>
          <p14:tracePt t="180486" x="5270500" y="2852738"/>
          <p14:tracePt t="180501" x="5281613" y="2852738"/>
          <p14:tracePt t="180511" x="5294313" y="2852738"/>
          <p14:tracePt t="180521" x="5307013" y="2852738"/>
          <p14:tracePt t="180525" x="5319713" y="2852738"/>
          <p14:tracePt t="180535" x="5345113" y="2852738"/>
          <p14:tracePt t="180541" x="5357813" y="2852738"/>
          <p14:tracePt t="180551" x="5370513" y="2852738"/>
          <p14:tracePt t="180561" x="5383213" y="2852738"/>
          <p14:tracePt t="180577" x="5394325" y="2852738"/>
          <p14:tracePt t="180601" x="5407025" y="2852738"/>
          <p14:tracePt t="180661" x="5419725" y="2852738"/>
          <p14:tracePt t="180678" x="5419725" y="2916238"/>
          <p14:tracePt t="180687" x="5419725" y="3016250"/>
          <p14:tracePt t="180693" x="5332413" y="3128963"/>
          <p14:tracePt t="180703" x="5245100" y="3267075"/>
          <p14:tracePt t="180713" x="5119688" y="3403600"/>
          <p14:tracePt t="180717" x="4956175" y="3590925"/>
          <p14:tracePt t="180727" x="4794250" y="3729038"/>
          <p14:tracePt t="180733" x="4668838" y="3867150"/>
          <p14:tracePt t="180743" x="4543425" y="3941763"/>
          <p14:tracePt t="180753" x="4443413" y="4054475"/>
          <p14:tracePt t="180758" x="4330700" y="4129088"/>
          <p14:tracePt t="180767" x="4217988" y="4217988"/>
          <p14:tracePt t="180773" x="4143375" y="4267200"/>
          <p14:tracePt t="180783" x="4017963" y="4330700"/>
          <p14:tracePt t="180793" x="3905250" y="4392613"/>
          <p14:tracePt t="180799" x="3717925" y="4479925"/>
          <p14:tracePt t="180810" x="3617913" y="4518025"/>
          <p14:tracePt t="180813" x="3492500" y="4592638"/>
          <p14:tracePt t="180823" x="3354388" y="4630738"/>
          <p14:tracePt t="180833" x="3279775" y="4643438"/>
          <p14:tracePt t="180839" x="3141663" y="4679950"/>
          <p14:tracePt t="180849" x="3079750" y="4679950"/>
          <p14:tracePt t="180853" x="2992438" y="4679950"/>
          <p14:tracePt t="180865" x="2916238" y="4705350"/>
          <p14:tracePt t="180876" x="2867025" y="4718050"/>
          <p14:tracePt t="180879" x="2828925" y="4718050"/>
          <p14:tracePt t="180889" x="2790825" y="4718050"/>
          <p14:tracePt t="180895" x="2754313" y="4730750"/>
          <p14:tracePt t="180905" x="2741613" y="4730750"/>
          <p14:tracePt t="180915" x="2716213" y="4730750"/>
          <p14:tracePt t="180919" x="2690813" y="4730750"/>
          <p14:tracePt t="180935" x="2667000" y="4730750"/>
          <p14:tracePt t="181001" x="2654300" y="4730750"/>
          <p14:tracePt t="181021" x="2641600" y="4730750"/>
          <p14:tracePt t="181101" x="2616200" y="4743450"/>
          <p14:tracePt t="181121" x="2616200" y="4756150"/>
          <p14:tracePt t="181137" x="2603500" y="4768850"/>
          <p14:tracePt t="181147" x="2603500" y="4779963"/>
          <p14:tracePt t="181161" x="2590800" y="4792663"/>
          <p14:tracePt t="181167" x="2590800" y="4805363"/>
          <p14:tracePt t="181178" x="2590800" y="4818063"/>
          <p14:tracePt t="181187" x="2590800" y="4830763"/>
          <p14:tracePt t="181201" x="2590800" y="4843463"/>
          <p14:tracePt t="181228" x="2590800" y="4868863"/>
          <p14:tracePt t="181247" x="2590800" y="4892675"/>
          <p14:tracePt t="181257" x="2603500" y="4905375"/>
          <p14:tracePt t="181267" x="2641600" y="4918075"/>
          <p14:tracePt t="181273" x="2667000" y="4930775"/>
          <p14:tracePt t="181283" x="2703513" y="4956175"/>
          <p14:tracePt t="181287" x="2741613" y="4956175"/>
          <p14:tracePt t="181297" x="2803525" y="4968875"/>
          <p14:tracePt t="181307" x="2879725" y="4981575"/>
          <p14:tracePt t="181313" x="2967038" y="4992688"/>
          <p14:tracePt t="181323" x="3041650" y="4992688"/>
          <p14:tracePt t="181328" x="3128963" y="5018088"/>
          <p14:tracePt t="181337" x="3192463" y="5030788"/>
          <p14:tracePt t="181347" x="3241675" y="5030788"/>
          <p14:tracePt t="181353" x="3279775" y="5030788"/>
          <p14:tracePt t="181363" x="3305175" y="5030788"/>
          <p14:tracePt t="181367" x="3328988" y="5030788"/>
          <p14:tracePt t="181379" x="3354388" y="5030788"/>
          <p14:tracePt t="181389" x="3379788" y="5030788"/>
          <p14:tracePt t="181403" x="3392488" y="5030788"/>
          <p14:tracePt t="181409" x="3405188" y="5030788"/>
          <p14:tracePt t="181419" x="3417888" y="5030788"/>
          <p14:tracePt t="181429" x="3429000" y="5030788"/>
          <p14:tracePt t="181433" x="3441700" y="5030788"/>
          <p14:tracePt t="181444" x="3454400" y="5030788"/>
          <p14:tracePt t="181449" x="3467100" y="5030788"/>
          <p14:tracePt t="181460" x="3505200" y="5030788"/>
          <p14:tracePt t="181474" x="3530600" y="5030788"/>
          <p14:tracePt t="181486" x="3554413" y="5005388"/>
          <p14:tracePt t="181489" x="3579813" y="5005388"/>
          <p14:tracePt t="181499" x="3617913" y="4981575"/>
          <p14:tracePt t="181510" x="3643313" y="4968875"/>
          <p14:tracePt t="181515" x="3667125" y="4930775"/>
          <p14:tracePt t="181526" x="3705225" y="4879975"/>
          <p14:tracePt t="181529" x="3756025" y="4818063"/>
          <p14:tracePt t="181539" x="3792538" y="4743450"/>
          <p14:tracePt t="181549" x="3805238" y="4679950"/>
          <p14:tracePt t="181555" x="3817938" y="4643438"/>
          <p14:tracePt t="181565" x="3843338" y="4592638"/>
          <p14:tracePt t="181571" x="3843338" y="4554538"/>
          <p14:tracePt t="181581" x="3843338" y="4530725"/>
          <p14:tracePt t="181592" x="3856038" y="4492625"/>
          <p14:tracePt t="181596" x="3856038" y="4467225"/>
          <p14:tracePt t="181605" x="3856038" y="4454525"/>
          <p14:tracePt t="181611" x="3856038" y="4443413"/>
          <p14:tracePt t="181621" x="3856038" y="4430713"/>
          <p14:tracePt t="181635" x="3856038" y="4418013"/>
          <p14:tracePt t="181671" x="3856038" y="4405313"/>
          <p14:tracePt t="181685" x="3856038" y="4392613"/>
          <p14:tracePt t="181727" x="3856038" y="4379913"/>
          <p14:tracePt t="181767" x="3843338" y="4379913"/>
          <p14:tracePt t="181781" x="3817938" y="4379913"/>
          <p14:tracePt t="181797" x="3792538" y="4379913"/>
          <p14:tracePt t="181808" x="3767138" y="4379913"/>
          <p14:tracePt t="181813" x="3743325" y="4379913"/>
          <p14:tracePt t="181827" x="3730625" y="4379913"/>
          <p14:tracePt t="181837" x="3717925" y="4379913"/>
          <p14:tracePt t="181847" x="3705225" y="4379913"/>
          <p14:tracePt t="181853" x="3692525" y="4379913"/>
          <p14:tracePt t="181863" x="3667125" y="4379913"/>
          <p14:tracePt t="181867" x="3654425" y="4379913"/>
          <p14:tracePt t="181877" x="3617913" y="4379913"/>
          <p14:tracePt t="181887" x="3592513" y="4379913"/>
          <p14:tracePt t="181894" x="3554413" y="4379913"/>
          <p14:tracePt t="181903" x="3517900" y="4379913"/>
          <p14:tracePt t="181907" x="3479800" y="4379913"/>
          <p14:tracePt t="181917" x="3429000" y="4379913"/>
          <p14:tracePt t="181928" x="3392488" y="4379913"/>
          <p14:tracePt t="181933" x="3367088" y="4379913"/>
          <p14:tracePt t="181944" x="3317875" y="4379913"/>
          <p14:tracePt t="181947" x="3279775" y="4379913"/>
          <p14:tracePt t="181961" x="3254375" y="4379913"/>
          <p14:tracePt t="181969" x="3205163" y="4379913"/>
          <p14:tracePt t="181973" x="3141663" y="4367213"/>
          <p14:tracePt t="181983" x="3103563" y="4354513"/>
          <p14:tracePt t="181989" x="3079750" y="4341813"/>
          <p14:tracePt t="181999" x="3041650" y="4341813"/>
          <p14:tracePt t="182010" x="2992438" y="4330700"/>
          <p14:tracePt t="182013" x="2941638" y="4330700"/>
          <p14:tracePt t="182023" x="2879725" y="4318000"/>
          <p14:tracePt t="182029" x="2816225" y="4318000"/>
          <p14:tracePt t="182039" x="2741613" y="4292600"/>
          <p14:tracePt t="182049" x="2678113" y="4292600"/>
          <p14:tracePt t="182055" x="2603500" y="4279900"/>
          <p14:tracePt t="182065" x="2541588" y="4279900"/>
          <p14:tracePt t="182069" x="2516188" y="4279900"/>
          <p14:tracePt t="182079" x="2465388" y="4279900"/>
          <p14:tracePt t="182089" x="2428875" y="4279900"/>
          <p14:tracePt t="182095" x="2378075" y="4279900"/>
          <p14:tracePt t="182105" x="2303463" y="4279900"/>
          <p14:tracePt t="182110" x="2239963" y="4279900"/>
          <p14:tracePt t="182119" x="2203450" y="4279900"/>
          <p14:tracePt t="182131" x="2152650" y="4279900"/>
          <p14:tracePt t="182135" x="2116138" y="4279900"/>
          <p14:tracePt t="182145" x="2090738" y="4279900"/>
          <p14:tracePt t="182149" x="2065338" y="4279900"/>
          <p14:tracePt t="182171" x="2052638" y="4279900"/>
          <p14:tracePt t="182175" x="2039938" y="4279900"/>
          <p14:tracePt t="182211" x="2027238" y="4279900"/>
          <p14:tracePt t="182222" x="2014538" y="4292600"/>
          <p14:tracePt t="182245" x="2014538" y="4305300"/>
          <p14:tracePt t="182251" x="2014538" y="4318000"/>
          <p14:tracePt t="182261" x="2014538" y="4330700"/>
          <p14:tracePt t="182271" x="2014538" y="4341813"/>
          <p14:tracePt t="182276" x="2014538" y="4354513"/>
          <p14:tracePt t="182285" x="2014538" y="4367213"/>
          <p14:tracePt t="182292" x="2014538" y="4392613"/>
          <p14:tracePt t="182301" x="2014538" y="4418013"/>
          <p14:tracePt t="182311" x="2014538" y="4443413"/>
          <p14:tracePt t="182317" x="2014538" y="4467225"/>
          <p14:tracePt t="182327" x="2014538" y="4492625"/>
          <p14:tracePt t="182331" x="2027238" y="4554538"/>
          <p14:tracePt t="182342" x="2052638" y="4592638"/>
          <p14:tracePt t="182351" x="2078038" y="4630738"/>
          <p14:tracePt t="182358" x="2127250" y="4692650"/>
          <p14:tracePt t="182367" x="2228850" y="4768850"/>
          <p14:tracePt t="182371" x="2316163" y="4843463"/>
          <p14:tracePt t="182381" x="2416175" y="4930775"/>
          <p14:tracePt t="182392" x="2503488" y="4981575"/>
          <p14:tracePt t="182397" x="2628900" y="5068888"/>
          <p14:tracePt t="182407" x="2790825" y="5156200"/>
          <p14:tracePt t="182413" x="2916238" y="5230813"/>
          <p14:tracePt t="182423" x="3003550" y="5268913"/>
          <p14:tracePt t="182433" x="3116263" y="5305425"/>
          <p14:tracePt t="182437" x="3228975" y="5356225"/>
          <p14:tracePt t="182447" x="3317875" y="5394325"/>
          <p14:tracePt t="182453" x="3405188" y="5418138"/>
          <p14:tracePt t="182463" x="3492500" y="5456238"/>
          <p14:tracePt t="182473" x="3530600" y="5456238"/>
          <p14:tracePt t="182479" x="3592513" y="5456238"/>
          <p14:tracePt t="182489" x="3667125" y="5468938"/>
          <p14:tracePt t="182493" x="3717925" y="5468938"/>
          <p14:tracePt t="182503" x="3756025" y="5468938"/>
          <p14:tracePt t="182513" x="3817938" y="5468938"/>
          <p14:tracePt t="182519" x="3843338" y="5468938"/>
          <p14:tracePt t="182529" x="3905250" y="5468938"/>
          <p14:tracePt t="182533" x="3930650" y="5468938"/>
          <p14:tracePt t="182543" x="3968750" y="5456238"/>
          <p14:tracePt t="182553" x="4043363" y="5443538"/>
          <p14:tracePt t="182560" x="4056063" y="5430838"/>
          <p14:tracePt t="182569" x="4105275" y="5418138"/>
          <p14:tracePt t="182573" x="4143375" y="5394325"/>
          <p14:tracePt t="182583" x="4168775" y="5381625"/>
          <p14:tracePt t="182594" x="4192588" y="5368925"/>
          <p14:tracePt t="182599" x="4243388" y="5343525"/>
          <p14:tracePt t="182610" x="4256088" y="5318125"/>
          <p14:tracePt t="182613" x="4281488" y="5294313"/>
          <p14:tracePt t="182623" x="4343400" y="5256213"/>
          <p14:tracePt t="182633" x="4356100" y="5243513"/>
          <p14:tracePt t="182639" x="4394200" y="5218113"/>
          <p14:tracePt t="182649" x="4406900" y="5194300"/>
          <p14:tracePt t="182655" x="4430713" y="5156200"/>
          <p14:tracePt t="182665" x="4443413" y="5105400"/>
          <p14:tracePt t="182676" x="4456113" y="5056188"/>
          <p14:tracePt t="182679" x="4468813" y="5005388"/>
          <p14:tracePt t="182689" x="4481513" y="4956175"/>
          <p14:tracePt t="182695" x="4481513" y="4930775"/>
          <p14:tracePt t="182705" x="4481513" y="4879975"/>
          <p14:tracePt t="182715" x="4468813" y="4818063"/>
          <p14:tracePt t="182719" x="4418013" y="4768850"/>
          <p14:tracePt t="182729" x="4394200" y="4718050"/>
          <p14:tracePt t="182735" x="4305300" y="4630738"/>
          <p14:tracePt t="182745" x="4256088" y="4579938"/>
          <p14:tracePt t="182755" x="4168775" y="4492625"/>
          <p14:tracePt t="182761" x="4081463" y="4443413"/>
          <p14:tracePt t="182771" x="3992563" y="4392613"/>
          <p14:tracePt t="182776" x="3905250" y="4341813"/>
          <p14:tracePt t="182785" x="3779838" y="4292600"/>
          <p14:tracePt t="182795" x="3654425" y="4241800"/>
          <p14:tracePt t="182802" x="3530600" y="4205288"/>
          <p14:tracePt t="182811" x="3417888" y="4179888"/>
          <p14:tracePt t="182815" x="3292475" y="4141788"/>
          <p14:tracePt t="182826" x="3192463" y="4117975"/>
          <p14:tracePt t="182835" x="3103563" y="4105275"/>
          <p14:tracePt t="182841" x="3016250" y="4092575"/>
          <p14:tracePt t="182851" x="2903538" y="4054475"/>
          <p14:tracePt t="182855" x="2828925" y="4029075"/>
          <p14:tracePt t="182867" x="2728913" y="4017963"/>
          <p14:tracePt t="182877" x="2641600" y="4017963"/>
          <p14:tracePt t="182881" x="2565400" y="3992563"/>
          <p14:tracePt t="182892" x="2503488" y="3979863"/>
          <p14:tracePt t="182897" x="2428875" y="3979863"/>
          <p14:tracePt t="182908" x="2365375" y="3979863"/>
          <p14:tracePt t="182917" x="2316163" y="3979863"/>
          <p14:tracePt t="182921" x="2252663" y="3979863"/>
          <p14:tracePt t="182931" x="2203450" y="3979863"/>
          <p14:tracePt t="182937" x="2152650" y="3979863"/>
          <p14:tracePt t="182947" x="2116138" y="3979863"/>
          <p14:tracePt t="182958" x="2090738" y="4017963"/>
          <p14:tracePt t="182961" x="2039938" y="4029075"/>
          <p14:tracePt t="182971" x="2014538" y="4067175"/>
          <p14:tracePt t="182977" x="1990725" y="4092575"/>
          <p14:tracePt t="182987" x="1952625" y="4129088"/>
          <p14:tracePt t="182997" x="1939925" y="4167188"/>
          <p14:tracePt t="183004" x="1927225" y="4179888"/>
          <p14:tracePt t="183013" x="1927225" y="4205288"/>
          <p14:tracePt t="183017" x="1903413" y="4241800"/>
          <p14:tracePt t="183027" x="1903413" y="4267200"/>
          <p14:tracePt t="183037" x="1903413" y="4292600"/>
          <p14:tracePt t="183043" x="1903413" y="4330700"/>
          <p14:tracePt t="183053" x="1903413" y="4367213"/>
          <p14:tracePt t="183058" x="1914525" y="4418013"/>
          <p14:tracePt t="183069" x="1927225" y="4443413"/>
          <p14:tracePt t="183079" x="1952625" y="4492625"/>
          <p14:tracePt t="183083" x="1978025" y="4543425"/>
          <p14:tracePt t="183093" x="2014538" y="4579938"/>
          <p14:tracePt t="183099" x="2027238" y="4618038"/>
          <p14:tracePt t="183110" x="2052638" y="4643438"/>
          <p14:tracePt t="183126" x="2178050" y="4730750"/>
          <p14:tracePt t="183133" x="2252663" y="4768850"/>
          <p14:tracePt t="183139" x="2328863" y="4805363"/>
          <p14:tracePt t="183149" x="2441575" y="4843463"/>
          <p14:tracePt t="183159" x="2528888" y="4843463"/>
          <p14:tracePt t="183163" x="2667000" y="4892675"/>
          <p14:tracePt t="183173" x="2803525" y="4918075"/>
          <p14:tracePt t="183179" x="2916238" y="4930775"/>
          <p14:tracePt t="183189" x="3041650" y="4930775"/>
          <p14:tracePt t="183199" x="3128963" y="4956175"/>
          <p14:tracePt t="183203" x="3228975" y="4956175"/>
          <p14:tracePt t="183215" x="3292475" y="4956175"/>
          <p14:tracePt t="183219" x="3328988" y="4956175"/>
          <p14:tracePt t="183229" x="3354388" y="4956175"/>
          <p14:tracePt t="183239" x="3379788" y="4956175"/>
          <p14:tracePt t="183245" x="3405188" y="4956175"/>
          <p14:tracePt t="183255" x="3429000" y="4956175"/>
          <p14:tracePt t="183259" x="3441700" y="4956175"/>
          <p14:tracePt t="183269" x="3454400" y="4943475"/>
          <p14:tracePt t="183295" x="3479800" y="4930775"/>
          <p14:tracePt t="183299" x="3492500" y="4918075"/>
          <p14:tracePt t="183345" x="3505200" y="4918075"/>
          <p14:tracePt t="183395" x="3505200" y="4905375"/>
          <p14:tracePt t="183517" x="3441700" y="4905375"/>
          <p14:tracePt t="183527" x="3367088" y="4905375"/>
          <p14:tracePt t="183537" x="3241675" y="4905375"/>
          <p14:tracePt t="183542" x="3141663" y="4918075"/>
          <p14:tracePt t="183551" x="3054350" y="4918075"/>
          <p14:tracePt t="183558" x="2967038" y="4918075"/>
          <p14:tracePt t="183567" x="2879725" y="4943475"/>
          <p14:tracePt t="183577" x="2816225" y="4956175"/>
          <p14:tracePt t="183583" x="2741613" y="4956175"/>
          <p14:tracePt t="183593" x="2703513" y="4981575"/>
          <p14:tracePt t="183597" x="2690813" y="4981575"/>
          <p14:tracePt t="183607" x="2667000" y="4981575"/>
          <p14:tracePt t="183617" x="2654300" y="4981575"/>
          <p14:tracePt t="183624" x="2641600" y="4981575"/>
          <p14:tracePt t="183637" x="2628900" y="4981575"/>
          <p14:tracePt t="183658" x="2616200" y="4981575"/>
          <p14:tracePt t="183699" x="2616200" y="4992688"/>
          <p14:tracePt t="183806" x="2678113" y="4992688"/>
          <p14:tracePt t="183815" x="2767013" y="4992688"/>
          <p14:tracePt t="183819" x="2879725" y="4992688"/>
          <p14:tracePt t="183830" x="2992438" y="4992688"/>
          <p14:tracePt t="183839" x="3092450" y="4992688"/>
          <p14:tracePt t="183845" x="3192463" y="4992688"/>
          <p14:tracePt t="183855" x="3279775" y="4992688"/>
          <p14:tracePt t="183859" x="3317875" y="4981575"/>
          <p14:tracePt t="183869" x="3367088" y="4981575"/>
          <p14:tracePt t="183879" x="3405188" y="4981575"/>
          <p14:tracePt t="183885" x="3417888" y="4968875"/>
          <p14:tracePt t="183895" x="3429000" y="4956175"/>
          <p14:tracePt t="183899" x="3454400" y="4956175"/>
          <p14:tracePt t="183925" x="3467100" y="4956175"/>
          <p14:tracePt t="184047" x="3429000" y="4956175"/>
          <p14:tracePt t="184051" x="3379788" y="4956175"/>
          <p14:tracePt t="184061" x="3354388" y="4956175"/>
          <p14:tracePt t="184071" x="3328988" y="4956175"/>
          <p14:tracePt t="184077" x="3279775" y="4956175"/>
          <p14:tracePt t="184087" x="3254375" y="4956175"/>
          <p14:tracePt t="184092" x="3228975" y="4956175"/>
          <p14:tracePt t="184101" x="3205163" y="4956175"/>
          <p14:tracePt t="184111" x="3192463" y="4956175"/>
          <p14:tracePt t="184117" x="3179763" y="4956175"/>
          <p14:tracePt t="184127" x="3167063" y="4956175"/>
          <p14:tracePt t="184131" x="3154363" y="4956175"/>
          <p14:tracePt t="184587" x="3128963" y="4956175"/>
          <p14:tracePt t="184833" x="3141663" y="4956175"/>
          <p14:tracePt t="184843" x="3154363" y="4956175"/>
          <p14:tracePt t="184869" x="3179763" y="4956175"/>
          <p14:tracePt t="184893" x="3192463" y="4943475"/>
          <p14:tracePt t="185121" x="3205163" y="4943475"/>
          <p14:tracePt t="185357" x="3205163" y="4930775"/>
          <p14:tracePt t="185493" x="3216275" y="4930775"/>
          <p14:tracePt t="185509" x="3228975" y="4930775"/>
          <p14:tracePt t="185595" x="3241675" y="4930775"/>
          <p14:tracePt t="185675" x="3254375" y="4930775"/>
          <p14:tracePt t="185711" x="3254375" y="4918075"/>
          <p14:tracePt t="185745" x="3267075" y="4918075"/>
          <p14:tracePt t="185757" x="3279775" y="4918075"/>
          <p14:tracePt t="186326" x="3292475" y="4918075"/>
          <p14:tracePt t="186335" x="3292475" y="4905375"/>
          <p14:tracePt t="186341" x="3305175" y="4892675"/>
          <p14:tracePt t="186361" x="3328988" y="4892675"/>
          <p14:tracePt t="186367" x="3354388" y="4892675"/>
          <p14:tracePt t="186377" x="3379788" y="4892675"/>
          <p14:tracePt t="186391" x="3405188" y="4892675"/>
          <p14:tracePt t="186401" x="3429000" y="4868863"/>
          <p14:tracePt t="186407" x="3454400" y="4868863"/>
          <p14:tracePt t="186417" x="3479800" y="4868863"/>
          <p14:tracePt t="186423" x="3492500" y="4868863"/>
          <p14:tracePt t="186443" x="3505200" y="4868863"/>
          <p14:tracePt t="186457" x="3517900" y="4868863"/>
          <p14:tracePt t="186467" x="3517900" y="4856163"/>
          <p14:tracePt t="186483" x="3530600" y="4856163"/>
          <p14:tracePt t="186497" x="3541713" y="4843463"/>
          <p14:tracePt t="186589" x="3541713" y="4830763"/>
          <p14:tracePt t="186593" x="3530600" y="4830763"/>
          <p14:tracePt t="186619" x="3505200" y="4830763"/>
          <p14:tracePt t="186629" x="3467100" y="4830763"/>
          <p14:tracePt t="186633" x="3467100" y="4856163"/>
          <p14:tracePt t="186643" x="3441700" y="4892675"/>
          <p14:tracePt t="186649" x="3429000" y="4956175"/>
          <p14:tracePt t="186659" x="3429000" y="4981575"/>
          <p14:tracePt t="186669" x="3429000" y="5005388"/>
          <p14:tracePt t="186675" x="3429000" y="5018088"/>
          <p14:tracePt t="186709" x="3317875" y="5018088"/>
          <p14:tracePt t="186715" x="3067050" y="4943475"/>
          <p14:tracePt t="187077" x="3067050" y="4930775"/>
          <p14:tracePt t="187087" x="3067050" y="4905375"/>
          <p14:tracePt t="187097" x="3067050" y="4892675"/>
          <p14:tracePt t="187127" x="3067050" y="4879975"/>
          <p14:tracePt t="187163" x="3067050" y="4868863"/>
          <p14:tracePt t="187204" x="3067050" y="4856163"/>
          <p14:tracePt t="187425" x="3079750" y="4843463"/>
          <p14:tracePt t="187435" x="3067050" y="4818063"/>
          <p14:tracePt t="187441" x="2992438" y="4768850"/>
          <p14:tracePt t="187451" x="2941638" y="4705350"/>
          <p14:tracePt t="187455" x="2879725" y="4667250"/>
          <p14:tracePt t="187465" x="2879725" y="4656138"/>
          <p14:tracePt t="187717" x="2903538" y="4667250"/>
          <p14:tracePt t="187729" x="3016250" y="4792663"/>
          <p14:tracePt t="187733" x="3067050" y="4930775"/>
          <p14:tracePt t="187759" x="3067050" y="4956175"/>
          <p14:tracePt t="187810" x="3079750" y="4968875"/>
          <p14:tracePt t="187886" x="3079750" y="4956175"/>
          <p14:tracePt t="187895" x="3092450" y="4943475"/>
          <p14:tracePt t="187965" x="3092450" y="4930775"/>
          <p14:tracePt t="188031" x="3092450" y="4918075"/>
          <p14:tracePt t="188334" x="3092450" y="4905375"/>
          <p14:tracePt t="188611" x="3103563" y="4892675"/>
          <p14:tracePt t="188621" x="3103563" y="4879975"/>
          <p14:tracePt t="188625" x="3103563" y="4830763"/>
          <p14:tracePt t="188638" x="3103563" y="4792663"/>
          <p14:tracePt t="188641" x="3079750" y="4756150"/>
          <p14:tracePt t="188651" x="3067050" y="4692650"/>
          <p14:tracePt t="188661" x="3041650" y="4667250"/>
          <p14:tracePt t="188668" x="3016250" y="4630738"/>
          <p14:tracePt t="188677" x="2992438" y="4579938"/>
          <p14:tracePt t="188681" x="2979738" y="4554538"/>
          <p14:tracePt t="188691" x="2967038" y="4518025"/>
          <p14:tracePt t="188702" x="2954338" y="4492625"/>
          <p14:tracePt t="188707" x="2928938" y="4454525"/>
          <p14:tracePt t="188717" x="2928938" y="4430713"/>
          <p14:tracePt t="188723" x="2928938" y="4405313"/>
          <p14:tracePt t="188733" x="2928938" y="4392613"/>
          <p14:tracePt t="188767" x="2916238" y="4379913"/>
          <p14:tracePt t="188787" x="2890838" y="4379913"/>
          <p14:tracePt t="188807" x="2867025" y="4379913"/>
          <p14:tracePt t="188817" x="2854325" y="4379913"/>
          <p14:tracePt t="188827" x="2828925" y="4392613"/>
          <p14:tracePt t="188833" x="2803525" y="4405313"/>
          <p14:tracePt t="188843" x="2767013" y="4405313"/>
          <p14:tracePt t="188859" x="2754313" y="4405313"/>
          <p14:tracePt t="188870" x="2728913" y="4379913"/>
          <p14:tracePt t="188873" x="2728913" y="4392613"/>
          <p14:tracePt t="189059" x="2716213" y="4430713"/>
          <p14:tracePt t="189069" x="2654300" y="4492625"/>
          <p14:tracePt t="189075" x="2654300" y="4505325"/>
          <p14:tracePt t="189089" x="2628900" y="4518025"/>
          <p14:tracePt t="189099" x="2603500" y="4530725"/>
          <p14:tracePt t="189111" x="2590800" y="4543425"/>
          <p14:tracePt t="189115" x="2565400" y="4543425"/>
          <p14:tracePt t="189125" x="2516188" y="4567238"/>
          <p14:tracePt t="189131" x="2465388" y="4579938"/>
          <p14:tracePt t="189141" x="2428875" y="4567238"/>
          <p14:tracePt t="189152" x="2390775" y="4554538"/>
          <p14:tracePt t="189155" x="2365375" y="4554538"/>
          <p14:tracePt t="189165" x="2328863" y="4554538"/>
          <p14:tracePt t="189181" x="2316163" y="4554538"/>
          <p14:tracePt t="189191" x="2303463" y="4554538"/>
          <p14:tracePt t="189217" x="2290763" y="4554538"/>
          <p14:tracePt t="189333" x="2278063" y="4554538"/>
          <p14:tracePt t="189343" x="2278063" y="4543425"/>
          <p14:tracePt t="189357" x="2278063" y="4518025"/>
          <p14:tracePt t="189368" x="2278063" y="4492625"/>
          <p14:tracePt t="189383" x="2278063" y="4467225"/>
          <p14:tracePt t="189393" x="2278063" y="4454525"/>
          <p14:tracePt t="189397" x="2278063" y="4418013"/>
          <p14:tracePt t="189417" x="2278063" y="4405313"/>
          <p14:tracePt t="189423" x="2278063" y="4392613"/>
          <p14:tracePt t="189449" x="2278063" y="4379913"/>
          <p14:tracePt t="189555" x="2278063" y="4367213"/>
          <p14:tracePt t="189575" x="2278063" y="4354513"/>
          <p14:tracePt t="189609" x="2278063" y="4341813"/>
          <p14:tracePt t="189821" x="2290763" y="4305300"/>
          <p14:tracePt t="189827" x="2303463" y="4267200"/>
          <p14:tracePt t="189837" x="2303463" y="4241800"/>
          <p14:tracePt t="189847" x="2328863" y="4205288"/>
          <p14:tracePt t="189852" x="2328863" y="4192588"/>
          <p14:tracePt t="189868" x="2328863" y="4167188"/>
          <p14:tracePt t="190123" x="2328863" y="4154488"/>
          <p14:tracePt t="190179" x="2328863" y="4141788"/>
          <p14:tracePt t="190186" x="2303463" y="4167188"/>
          <p14:tracePt t="190195" x="2252663" y="4230688"/>
          <p14:tracePt t="190199" x="2203450" y="4241800"/>
          <p14:tracePt t="190209" x="2165350" y="4241800"/>
          <p14:tracePt t="190441" x="2165350" y="4230688"/>
          <p14:tracePt t="190452" x="2203450" y="4179888"/>
          <p14:tracePt t="190457" x="2203450" y="4154488"/>
          <p14:tracePt t="190467" x="2203450" y="4117975"/>
          <p14:tracePt t="190481" x="2203450" y="4105275"/>
          <p14:tracePt t="190507" x="2203450" y="4079875"/>
          <p14:tracePt t="190517" x="2203450" y="4017963"/>
          <p14:tracePt t="190523" x="2178050" y="3905250"/>
          <p14:tracePt t="190534" x="2165350" y="3779838"/>
          <p14:tracePt t="190537" x="2139950" y="3616325"/>
          <p14:tracePt t="190547" x="2127250" y="3378200"/>
          <p14:tracePt t="190557" x="2065338" y="3090863"/>
          <p14:tracePt t="190563" x="1939925" y="2740025"/>
          <p14:tracePt t="190573" x="1839913" y="2303463"/>
          <p14:tracePt t="190577" x="1714500" y="1989138"/>
          <p14:tracePt t="190587" x="1639888" y="1689100"/>
          <p14:tracePt t="190599" x="1552575" y="1401763"/>
          <p14:tracePt t="190603" x="1501775" y="1176338"/>
          <p14:tracePt t="190613" x="1439863" y="1025525"/>
          <p14:tracePt t="190619" x="1401763" y="863600"/>
          <p14:tracePt t="190629" x="1363663" y="763588"/>
          <p14:tracePt t="190639" x="1327150" y="663575"/>
          <p14:tracePt t="190643" x="1276350" y="550863"/>
          <p14:tracePt t="190653" x="1252538" y="500063"/>
          <p14:tracePt t="190660" x="1176338" y="387350"/>
          <p14:tracePt t="190669" x="1139825" y="312738"/>
          <p14:tracePt t="190679" x="1089025" y="225425"/>
          <p14:tracePt t="190685" x="1050925" y="161925"/>
          <p14:tracePt t="190695" x="989013" y="74613"/>
          <p14:tracePt t="190699" x="950913" y="0"/>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478335" y="389236"/>
            <a:ext cx="5579411" cy="569843"/>
          </a:xfrm>
        </p:spPr>
        <p:txBody>
          <a:bodyPr>
            <a:noAutofit/>
          </a:bodyPr>
          <a:lstStyle/>
          <a:p>
            <a:r>
              <a:rPr lang="en-US" sz="2800" b="1" dirty="0">
                <a:latin typeface="Times New Roman" panose="02020603050405020304" pitchFamily="18" charset="0"/>
                <a:cs typeface="Times New Roman" panose="02020603050405020304" pitchFamily="18" charset="0"/>
              </a:rPr>
              <a:t>Thread Creation Continued…</a:t>
            </a:r>
          </a:p>
        </p:txBody>
      </p:sp>
      <p:sp>
        <p:nvSpPr>
          <p:cNvPr id="4" name="Rectangle 3">
            <a:extLst>
              <a:ext uri="{FF2B5EF4-FFF2-40B4-BE49-F238E27FC236}">
                <a16:creationId xmlns:a16="http://schemas.microsoft.com/office/drawing/2014/main" id="{AC31BCFB-24CB-48D2-A2D3-AF2327552482}"/>
              </a:ext>
            </a:extLst>
          </p:cNvPr>
          <p:cNvSpPr/>
          <p:nvPr/>
        </p:nvSpPr>
        <p:spPr>
          <a:xfrm>
            <a:off x="920113" y="1428018"/>
            <a:ext cx="8837727" cy="4801314"/>
          </a:xfrm>
          <a:prstGeom prst="rect">
            <a:avLst/>
          </a:prstGeom>
        </p:spPr>
        <p:txBody>
          <a:bodyPr wrap="square">
            <a:spAutoFit/>
          </a:bodyPr>
          <a:lstStyle/>
          <a:p>
            <a:pPr marL="285750" indent="-285750">
              <a:buFont typeface="Wingdings" panose="05000000000000000000" pitchFamily="2" charset="2"/>
              <a:buChar char="q"/>
            </a:pPr>
            <a:r>
              <a:rPr lang="en-US" b="1" u="sng" dirty="0">
                <a:latin typeface="Times New Roman" panose="02020603050405020304" pitchFamily="18" charset="0"/>
                <a:cs typeface="Times New Roman" panose="02020603050405020304" pitchFamily="18" charset="0"/>
              </a:rPr>
              <a:t>Thread creation by implementing the Runnable interface:</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class A implements Runnable</a:t>
            </a:r>
          </a:p>
          <a:p>
            <a:pPr lvl="1"/>
            <a:r>
              <a:rPr lang="en-US" dirty="0">
                <a:latin typeface="Times New Roman" panose="02020603050405020304" pitchFamily="18" charset="0"/>
                <a:cs typeface="Times New Roman" panose="02020603050405020304" pitchFamily="18" charset="0"/>
              </a:rPr>
              <a:t>	{  </a:t>
            </a:r>
          </a:p>
          <a:p>
            <a:pPr lvl="1"/>
            <a:r>
              <a:rPr lang="en-US" dirty="0">
                <a:latin typeface="Times New Roman" panose="02020603050405020304" pitchFamily="18" charset="0"/>
                <a:cs typeface="Times New Roman" panose="02020603050405020304" pitchFamily="18" charset="0"/>
              </a:rPr>
              <a:t>		public void run()</a:t>
            </a:r>
          </a:p>
          <a:p>
            <a:pPr lvl="1"/>
            <a:r>
              <a:rPr lang="en-US" dirty="0">
                <a:latin typeface="Times New Roman" panose="02020603050405020304" pitchFamily="18" charset="0"/>
                <a:cs typeface="Times New Roman" panose="02020603050405020304" pitchFamily="18" charset="0"/>
              </a:rPr>
              <a:t>			{  </a:t>
            </a:r>
          </a:p>
          <a:p>
            <a:pPr lvl="1"/>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Hello");</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  			}  </a:t>
            </a:r>
          </a:p>
          <a:p>
            <a:pPr lvl="1"/>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		public static void 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			{			  </a:t>
            </a:r>
          </a:p>
          <a:p>
            <a:pPr lvl="5"/>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ob</a:t>
            </a:r>
            <a:r>
              <a:rPr lang="en-US" dirty="0">
                <a:latin typeface="Times New Roman" panose="02020603050405020304" pitchFamily="18" charset="0"/>
                <a:cs typeface="Times New Roman" panose="02020603050405020304" pitchFamily="18" charset="0"/>
              </a:rPr>
              <a:t>=new A();  </a:t>
            </a:r>
          </a:p>
          <a:p>
            <a:pPr lvl="5"/>
            <a:r>
              <a:rPr lang="en-US" dirty="0">
                <a:latin typeface="Times New Roman" panose="02020603050405020304" pitchFamily="18" charset="0"/>
                <a:cs typeface="Times New Roman" panose="02020603050405020304" pitchFamily="18" charset="0"/>
              </a:rPr>
              <a:t>Thread t =new Thread(</a:t>
            </a:r>
            <a:r>
              <a:rPr lang="en-US" dirty="0" err="1">
                <a:latin typeface="Times New Roman" panose="02020603050405020304" pitchFamily="18" charset="0"/>
                <a:cs typeface="Times New Roman" panose="02020603050405020304" pitchFamily="18" charset="0"/>
              </a:rPr>
              <a:t>ob</a:t>
            </a:r>
            <a:r>
              <a:rPr lang="en-US" dirty="0">
                <a:latin typeface="Times New Roman" panose="02020603050405020304" pitchFamily="18" charset="0"/>
                <a:cs typeface="Times New Roman" panose="02020603050405020304" pitchFamily="18" charset="0"/>
              </a:rPr>
              <a:t>);  </a:t>
            </a:r>
          </a:p>
          <a:p>
            <a:pPr lvl="5"/>
            <a:r>
              <a:rPr lang="en-US" dirty="0" err="1">
                <a:latin typeface="Times New Roman" panose="02020603050405020304" pitchFamily="18" charset="0"/>
                <a:cs typeface="Times New Roman" panose="02020603050405020304" pitchFamily="18" charset="0"/>
              </a:rPr>
              <a:t>t.start</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 			}  </a:t>
            </a:r>
          </a:p>
          <a:p>
            <a:pPr lvl="1"/>
            <a:r>
              <a:rPr lang="en-US" dirty="0">
                <a:latin typeface="Times New Roman" panose="02020603050405020304" pitchFamily="18" charset="0"/>
                <a:cs typeface="Times New Roman" panose="02020603050405020304" pitchFamily="18" charset="0"/>
              </a:rPr>
              <a:t>	}  </a:t>
            </a:r>
          </a:p>
          <a:p>
            <a:pPr lvl="1"/>
            <a:r>
              <a:rPr lang="en-US" b="1" dirty="0">
                <a:latin typeface="Times New Roman" panose="02020603050405020304" pitchFamily="18" charset="0"/>
                <a:cs typeface="Times New Roman" panose="02020603050405020304" pitchFamily="18" charset="0"/>
              </a:rPr>
              <a:t>Output: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Hello</a:t>
            </a: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2000750371"/>
      </p:ext>
    </p:extLst>
  </p:cSld>
  <p:clrMapOvr>
    <a:masterClrMapping/>
  </p:clrMapOvr>
  <mc:AlternateContent xmlns:mc="http://schemas.openxmlformats.org/markup-compatibility/2006" xmlns:p14="http://schemas.microsoft.com/office/powerpoint/2010/main">
    <mc:Choice Requires="p14">
      <p:transition spd="slow" p14:dur="2000" advTm="174015"/>
    </mc:Choice>
    <mc:Fallback xmlns="">
      <p:transition spd="slow" advTm="174015"/>
    </mc:Fallback>
  </mc:AlternateContent>
  <p:extLst mod="1">
    <p:ext uri="{3A86A75C-4F4B-4683-9AE1-C65F6400EC91}">
      <p14:laserTraceLst xmlns:p14="http://schemas.microsoft.com/office/powerpoint/2010/main">
        <p14:tracePtLst>
          <p14:tracePt t="10231" x="4768850" y="2840038"/>
          <p14:tracePt t="10246" x="4781550" y="2840038"/>
          <p14:tracePt t="10250" x="4806950" y="2803525"/>
          <p14:tracePt t="10262" x="4806950" y="2790825"/>
          <p14:tracePt t="10287" x="4794250" y="2803525"/>
          <p14:tracePt t="10293" x="4719638" y="2941638"/>
          <p14:tracePt t="10303" x="4630738" y="3116263"/>
          <p14:tracePt t="10313" x="4530725" y="3390900"/>
          <p14:tracePt t="10316" x="4443413" y="3703638"/>
          <p14:tracePt t="10327" x="4305300" y="4154488"/>
          <p14:tracePt t="10333" x="4168775" y="4656138"/>
          <p14:tracePt t="10342" x="3968750" y="5305425"/>
          <p14:tracePt t="10353" x="3879850" y="5794375"/>
          <p14:tracePt t="10357" x="3805238" y="6319838"/>
          <p14:tracePt t="10475" x="4268788" y="5156200"/>
          <p14:tracePt t="10479" x="4294188" y="4279900"/>
          <p14:tracePt t="10489" x="4294188" y="3467100"/>
          <p14:tracePt t="10495" x="4294188" y="2816225"/>
          <p14:tracePt t="10505" x="4256088" y="2365375"/>
          <p14:tracePt t="10515" x="4192588" y="1978025"/>
          <p14:tracePt t="10520" x="4130675" y="1814513"/>
          <p14:tracePt t="10529" x="4030663" y="1676400"/>
          <p14:tracePt t="10535" x="3930650" y="1552575"/>
          <p14:tracePt t="10545" x="3843338" y="1439863"/>
          <p14:tracePt t="10555" x="3743325" y="1339850"/>
          <p14:tracePt t="10559" x="3617913" y="1238250"/>
          <p14:tracePt t="10569" x="3517900" y="1189038"/>
          <p14:tracePt t="10575" x="3417888" y="1114425"/>
          <p14:tracePt t="10585" x="3328988" y="1101725"/>
          <p14:tracePt t="10595" x="3254375" y="1076325"/>
          <p14:tracePt t="10601" x="3192463" y="1063625"/>
          <p14:tracePt t="10611" x="3154363" y="1063625"/>
          <p14:tracePt t="10615" x="3103563" y="1063625"/>
          <p14:tracePt t="10624" x="3067050" y="1063625"/>
          <p14:tracePt t="10634" x="2992438" y="1063625"/>
          <p14:tracePt t="10641" x="2890838" y="1101725"/>
          <p14:tracePt t="10651" x="2767013" y="1163638"/>
          <p14:tracePt t="10655" x="2690813" y="1201738"/>
          <p14:tracePt t="10665" x="2603500" y="1238250"/>
          <p14:tracePt t="10675" x="2516188" y="1289050"/>
          <p14:tracePt t="10681" x="2452688" y="1339850"/>
          <p14:tracePt t="10691" x="2378075" y="1401763"/>
          <p14:tracePt t="10695" x="2352675" y="1414463"/>
          <p14:tracePt t="10705" x="2316163" y="1450975"/>
          <p14:tracePt t="10714" x="2290763" y="1476375"/>
          <p14:tracePt t="10721" x="2265363" y="1501775"/>
          <p14:tracePt t="10731" x="2252663" y="1527175"/>
          <p14:tracePt t="10737" x="2252663" y="1576388"/>
          <p14:tracePt t="10747" x="2228850" y="1614488"/>
          <p14:tracePt t="10757" x="2190750" y="1739900"/>
          <p14:tracePt t="10761" x="2178050" y="1827213"/>
          <p14:tracePt t="10771" x="2139950" y="1939925"/>
          <p14:tracePt t="10776" x="2116138" y="2039938"/>
          <p14:tracePt t="10788" x="2078038" y="2201863"/>
          <p14:tracePt t="10796" x="2027238" y="2314575"/>
          <p14:tracePt t="10801" x="2027238" y="2439988"/>
          <p14:tracePt t="10813" x="2027238" y="2503488"/>
          <p14:tracePt t="10817" x="2027238" y="2578100"/>
          <p14:tracePt t="10826" x="2027238" y="2616200"/>
          <p14:tracePt t="10837" x="2027238" y="2652713"/>
          <p14:tracePt t="10842" x="2027238" y="2665413"/>
          <p14:tracePt t="10853" x="2027238" y="2678113"/>
          <p14:tracePt t="10857" x="2027238" y="2690813"/>
          <p14:tracePt t="10867" x="2027238" y="2703513"/>
          <p14:tracePt t="10877" x="2027238" y="2716213"/>
          <p14:tracePt t="10929" x="2039938" y="2716213"/>
          <p14:tracePt t="10939" x="2065338" y="2728913"/>
          <p14:tracePt t="10953" x="2090738" y="2728913"/>
          <p14:tracePt t="10962" x="2116138" y="2728913"/>
          <p14:tracePt t="10969" x="2127250" y="2728913"/>
          <p14:tracePt t="10978" x="2165350" y="2716213"/>
          <p14:tracePt t="10989" x="2190750" y="2690813"/>
          <p14:tracePt t="10993" x="2216150" y="2652713"/>
          <p14:tracePt t="11002" x="2265363" y="2603500"/>
          <p14:tracePt t="11009" x="2316163" y="2552700"/>
          <p14:tracePt t="11019" x="2328863" y="2540000"/>
          <p14:tracePt t="11028" x="2339975" y="2503488"/>
          <p14:tracePt t="11032" x="2352675" y="2478088"/>
          <p14:tracePt t="11048" x="2352675" y="2427288"/>
          <p14:tracePt t="11059" x="2352675" y="2403475"/>
          <p14:tracePt t="11069" x="2352675" y="2378075"/>
          <p14:tracePt t="11073" x="2352675" y="2339975"/>
          <p14:tracePt t="11085" x="2352675" y="2327275"/>
          <p14:tracePt t="11089" x="2352675" y="2314575"/>
          <p14:tracePt t="11098" x="2352675" y="2290763"/>
          <p14:tracePt t="11108" x="2352675" y="2278063"/>
          <p14:tracePt t="11125" x="2339975" y="2265363"/>
          <p14:tracePt t="11139" x="2339975" y="2227263"/>
          <p14:tracePt t="11171" x="2328863" y="2227263"/>
          <p14:tracePt t="11178" x="2316163" y="2227263"/>
          <p14:tracePt t="11331" x="2316163" y="2239963"/>
          <p14:tracePt t="11337" x="2316163" y="2278063"/>
          <p14:tracePt t="11347" x="2352675" y="2365375"/>
          <p14:tracePt t="11351" x="2452688" y="2427288"/>
          <p14:tracePt t="11361" x="2554288" y="2516188"/>
          <p14:tracePt t="11371" x="2678113" y="2590800"/>
          <p14:tracePt t="11377" x="2767013" y="2640013"/>
          <p14:tracePt t="11387" x="2841625" y="2665413"/>
          <p14:tracePt t="11391" x="2903538" y="2690813"/>
          <p14:tracePt t="11401" x="2941638" y="2703513"/>
          <p14:tracePt t="11411" x="2979738" y="2703513"/>
          <p14:tracePt t="11417" x="3003550" y="2716213"/>
          <p14:tracePt t="11426" x="3028950" y="2716213"/>
          <p14:tracePt t="11433" x="3079750" y="2716213"/>
          <p14:tracePt t="11442" x="3103563" y="2716213"/>
          <p14:tracePt t="11454" x="3128963" y="2716213"/>
          <p14:tracePt t="11457" x="3154363" y="2716213"/>
          <p14:tracePt t="11467" x="3167063" y="2703513"/>
          <p14:tracePt t="11477" x="3179763" y="2703513"/>
          <p14:tracePt t="11487" x="3192463" y="2690813"/>
          <p14:tracePt t="11492" x="3205163" y="2678113"/>
          <p14:tracePt t="11504" x="3205163" y="2665413"/>
          <p14:tracePt t="11529" x="3205163" y="2652713"/>
          <p14:tracePt t="11539" x="3205163" y="2640013"/>
          <p14:tracePt t="11543" x="3205163" y="2616200"/>
          <p14:tracePt t="11553" x="3205163" y="2590800"/>
          <p14:tracePt t="11559" x="3205163" y="2565400"/>
          <p14:tracePt t="11568" x="3192463" y="2540000"/>
          <p14:tracePt t="11578" x="3141663" y="2465388"/>
          <p14:tracePt t="11583" x="3128963" y="2439988"/>
          <p14:tracePt t="11593" x="3079750" y="2390775"/>
          <p14:tracePt t="11599" x="3016250" y="2390775"/>
          <p14:tracePt t="11609" x="2979738" y="2390775"/>
          <p14:tracePt t="11619" x="2928938" y="2390775"/>
          <p14:tracePt t="11623" x="2890838" y="2390775"/>
          <p14:tracePt t="11635" x="2828925" y="2390775"/>
          <p14:tracePt t="11639" x="2803525" y="2390775"/>
          <p14:tracePt t="11649" x="2767013" y="2378075"/>
          <p14:tracePt t="11659" x="2754313" y="2378075"/>
          <p14:tracePt t="11664" x="2728913" y="2378075"/>
          <p14:tracePt t="11674" x="2703513" y="2365375"/>
          <p14:tracePt t="11698" x="2678113" y="2365375"/>
          <p14:tracePt t="11704" x="2654300" y="2378075"/>
          <p14:tracePt t="11718" x="2641600" y="2427288"/>
          <p14:tracePt t="11729" x="2641600" y="2452688"/>
          <p14:tracePt t="11739" x="2641600" y="2478088"/>
          <p14:tracePt t="11745" x="2641600" y="2490788"/>
          <p14:tracePt t="11755" x="2641600" y="2503488"/>
          <p14:tracePt t="11759" x="2641600" y="2540000"/>
          <p14:tracePt t="11769" x="2641600" y="2552700"/>
          <p14:tracePt t="11785" x="2641600" y="2565400"/>
          <p14:tracePt t="11795" x="2641600" y="2603500"/>
          <p14:tracePt t="11801" x="2641600" y="2616200"/>
          <p14:tracePt t="11811" x="2678113" y="2652713"/>
          <p14:tracePt t="11824" x="2690813" y="2665413"/>
          <p14:tracePt t="11835" x="2716213" y="2665413"/>
          <p14:tracePt t="11840" x="2728913" y="2678113"/>
          <p14:tracePt t="11850" x="2741613" y="2678113"/>
          <p14:tracePt t="11860" x="2754313" y="2678113"/>
          <p14:tracePt t="11867" x="2778125" y="2678113"/>
          <p14:tracePt t="11877" x="2790825" y="2678113"/>
          <p14:tracePt t="11881" x="2828925" y="2665413"/>
          <p14:tracePt t="11901" x="2854325" y="2640013"/>
          <p14:tracePt t="11906" x="2879725" y="2616200"/>
          <p14:tracePt t="11917" x="2890838" y="2603500"/>
          <p14:tracePt t="11921" x="2903538" y="2565400"/>
          <p14:tracePt t="11931" x="2903538" y="2540000"/>
          <p14:tracePt t="11941" x="2903538" y="2503488"/>
          <p14:tracePt t="11947" x="2903538" y="2478088"/>
          <p14:tracePt t="11957" x="2903538" y="2452688"/>
          <p14:tracePt t="11962" x="2903538" y="2427288"/>
          <p14:tracePt t="11972" x="2903538" y="2403475"/>
          <p14:tracePt t="11986" x="2903538" y="2378075"/>
          <p14:tracePt t="12003" x="2903538" y="2339975"/>
          <p14:tracePt t="12023" x="2903538" y="2327275"/>
          <p14:tracePt t="12036" x="2890838" y="2314575"/>
          <p14:tracePt t="12067" x="2879725" y="2303463"/>
          <p14:tracePt t="12113" x="2867025" y="2303463"/>
          <p14:tracePt t="12173" x="2854325" y="2303463"/>
          <p14:tracePt t="12193" x="2841625" y="2303463"/>
          <p14:tracePt t="12572" x="2816225" y="2303463"/>
          <p14:tracePt t="12577" x="2778125" y="2314575"/>
          <p14:tracePt t="12587" x="2754313" y="2352675"/>
          <p14:tracePt t="12593" x="2678113" y="2452688"/>
          <p14:tracePt t="12603" x="2628900" y="2552700"/>
          <p14:tracePt t="12613" x="2590800" y="2590800"/>
          <p14:tracePt t="12617" x="2554288" y="2652713"/>
          <p14:tracePt t="12627" x="2503488" y="2716213"/>
          <p14:tracePt t="12632" x="2452688" y="2790825"/>
          <p14:tracePt t="12642" x="2390775" y="2865438"/>
          <p14:tracePt t="12653" x="2303463" y="2965450"/>
          <p14:tracePt t="12657" x="2228850" y="3065463"/>
          <p14:tracePt t="12668" x="2127250" y="3141663"/>
          <p14:tracePt t="12673" x="2003425" y="3165475"/>
          <p14:tracePt t="12682" x="1865313" y="3216275"/>
          <p14:tracePt t="12693" x="1739900" y="3216275"/>
          <p14:tracePt t="12699" x="1565275" y="3267075"/>
          <p14:tracePt t="12975" x="1565275" y="3303588"/>
          <p14:tracePt t="12985" x="1565275" y="3241675"/>
          <p14:tracePt t="12995" x="1577975" y="3216275"/>
          <p14:tracePt t="13001" x="1589088" y="3216275"/>
          <p14:tracePt t="13011" x="1601788" y="3203575"/>
          <p14:tracePt t="13018" x="1565275" y="3328988"/>
          <p14:tracePt t="13027" x="1552575" y="3328988"/>
          <p14:tracePt t="13091" x="1577975" y="3203575"/>
          <p14:tracePt t="13100" x="1589088" y="3216275"/>
          <p14:tracePt t="13106" x="1565275" y="3303588"/>
          <p14:tracePt t="13117" x="1427163" y="3328988"/>
          <p14:tracePt t="13123" x="1427163" y="3316288"/>
          <p14:tracePt t="13133" x="1401763" y="3303588"/>
          <p14:tracePt t="13147" x="1389063" y="3303588"/>
          <p14:tracePt t="13169" x="1465263" y="3367088"/>
          <p14:tracePt t="13172" x="1501775" y="3367088"/>
          <p14:tracePt t="13545" x="1501775" y="3354388"/>
          <p14:tracePt t="13580" x="1501775" y="3341688"/>
          <p14:tracePt t="13607" x="1501775" y="3316288"/>
          <p14:tracePt t="13611" x="1514475" y="3303588"/>
          <p14:tracePt t="13631" x="1514475" y="3290888"/>
          <p14:tracePt t="13636" x="1514475" y="3267075"/>
          <p14:tracePt t="13651" x="1527175" y="3241675"/>
          <p14:tracePt t="13671" x="1527175" y="3228975"/>
          <p14:tracePt t="13677" x="1552575" y="3203575"/>
          <p14:tracePt t="13692" x="1552575" y="3190875"/>
          <p14:tracePt t="13717" x="1552575" y="3178175"/>
          <p14:tracePt t="13733" x="1565275" y="3165475"/>
          <p14:tracePt t="13757" x="1577975" y="3154363"/>
          <p14:tracePt t="13762" x="1589088" y="3141663"/>
          <p14:tracePt t="13783" x="1601788" y="3128963"/>
          <p14:tracePt t="13802" x="1614488" y="3116263"/>
          <p14:tracePt t="13813" x="1652588" y="3090863"/>
          <p14:tracePt t="13829" x="1677988" y="3065463"/>
          <p14:tracePt t="13839" x="1727200" y="3028950"/>
          <p14:tracePt t="13842" x="1739900" y="3016250"/>
          <p14:tracePt t="13852" x="1765300" y="3003550"/>
          <p14:tracePt t="13862" x="1801813" y="2990850"/>
          <p14:tracePt t="13869" x="1801813" y="2978150"/>
          <p14:tracePt t="13969" x="1814513" y="2978150"/>
          <p14:tracePt t="14101" x="1814513" y="2965450"/>
          <p14:tracePt t="14114" x="1827213" y="2952750"/>
          <p14:tracePt t="14125" x="1827213" y="2941638"/>
          <p14:tracePt t="14131" x="1827213" y="2928938"/>
          <p14:tracePt t="14141" x="1839913" y="2916238"/>
          <p14:tracePt t="14151" x="1839913" y="2890838"/>
          <p14:tracePt t="14168" x="1865313" y="2878138"/>
          <p14:tracePt t="14171" x="1865313" y="2840038"/>
          <p14:tracePt t="14180" x="1878013" y="2828925"/>
          <p14:tracePt t="14197" x="1878013" y="2803525"/>
          <p14:tracePt t="14207" x="1890713" y="2790825"/>
          <p14:tracePt t="14221" x="1903413" y="2778125"/>
          <p14:tracePt t="14231" x="1903413" y="2765425"/>
          <p14:tracePt t="14246" x="1903413" y="2752725"/>
          <p14:tracePt t="14251" x="1914525" y="2752725"/>
          <p14:tracePt t="14277" x="1927225" y="2740025"/>
          <p14:tracePt t="14287" x="1939925" y="2728913"/>
          <p14:tracePt t="14293" x="1939925" y="2716213"/>
          <p14:tracePt t="14317" x="1939925" y="2690813"/>
          <p14:tracePt t="14332" x="1952625" y="2665413"/>
          <p14:tracePt t="14343" x="1952625" y="2652713"/>
          <p14:tracePt t="14353" x="1965325" y="2652713"/>
          <p14:tracePt t="14357" x="1965325" y="2640013"/>
          <p14:tracePt t="14367" x="1965325" y="2616200"/>
          <p14:tracePt t="14372" x="1965325" y="2603500"/>
          <p14:tracePt t="14384" x="1965325" y="2590800"/>
          <p14:tracePt t="14400" x="1965325" y="2578100"/>
          <p14:tracePt t="14412" x="1965325" y="2552700"/>
          <p14:tracePt t="14433" x="1965325" y="2527300"/>
          <p14:tracePt t="14449" x="1965325" y="2516188"/>
          <p14:tracePt t="14452" x="1965325" y="2490788"/>
          <p14:tracePt t="14473" x="1965325" y="2478088"/>
          <p14:tracePt t="14479" x="1965325" y="2465388"/>
          <p14:tracePt t="14488" x="1952625" y="2439988"/>
          <p14:tracePt t="14513" x="1939925" y="2427288"/>
          <p14:tracePt t="14529" x="1939925" y="2414588"/>
          <p14:tracePt t="14559" x="1939925" y="2403475"/>
          <p14:tracePt t="14588" x="1927225" y="2390775"/>
          <p14:tracePt t="15089" x="1903413" y="2378075"/>
          <p14:tracePt t="15114" x="1903413" y="2365375"/>
          <p14:tracePt t="15129" x="1903413" y="2352675"/>
          <p14:tracePt t="15145" x="1903413" y="2339975"/>
          <p14:tracePt t="15155" x="1890713" y="2339975"/>
          <p14:tracePt t="16683" x="1890713" y="2327275"/>
          <p14:tracePt t="16697" x="1903413" y="2314575"/>
          <p14:tracePt t="16706" x="1939925" y="2314575"/>
          <p14:tracePt t="16713" x="1978025" y="2314575"/>
          <p14:tracePt t="16722" x="2014538" y="2290763"/>
          <p14:tracePt t="16732" x="2027238" y="2290763"/>
          <p14:tracePt t="16739" x="2039938" y="2290763"/>
          <p14:tracePt t="16749" x="2065338" y="2290763"/>
          <p14:tracePt t="16753" x="2078038" y="2290763"/>
          <p14:tracePt t="16762" x="2090738" y="2290763"/>
          <p14:tracePt t="16772" x="2103438" y="2290763"/>
          <p14:tracePt t="16778" x="2116138" y="2290763"/>
          <p14:tracePt t="16789" x="2127250" y="2290763"/>
          <p14:tracePt t="16792" x="2139950" y="2290763"/>
          <p14:tracePt t="16803" x="2165350" y="2290763"/>
          <p14:tracePt t="16819" x="2190750" y="2290763"/>
          <p14:tracePt t="16834" x="2203450" y="2278063"/>
          <p14:tracePt t="16844" x="2216150" y="2265363"/>
          <p14:tracePt t="16855" x="2228850" y="2265363"/>
          <p14:tracePt t="16859" x="2239963" y="2265363"/>
          <p14:tracePt t="16869" x="2265363" y="2265363"/>
          <p14:tracePt t="16875" x="2278063" y="2265363"/>
          <p14:tracePt t="16885" x="2290763" y="2265363"/>
          <p14:tracePt t="16895" x="2316163" y="2265363"/>
          <p14:tracePt t="16911" x="2328863" y="2265363"/>
          <p14:tracePt t="16915" x="2339975" y="2252663"/>
          <p14:tracePt t="16935" x="2352675" y="2239963"/>
          <p14:tracePt t="16941" x="2378075" y="2239963"/>
          <p14:tracePt t="16951" x="2403475" y="2239963"/>
          <p14:tracePt t="16955" x="2428875" y="2239963"/>
          <p14:tracePt t="16965" x="2465388" y="2239963"/>
          <p14:tracePt t="16975" x="2516188" y="2239963"/>
          <p14:tracePt t="16981" x="2554288" y="2239963"/>
          <p14:tracePt t="16991" x="2616200" y="2239963"/>
          <p14:tracePt t="16995" x="2667000" y="2239963"/>
          <p14:tracePt t="17005" x="2741613" y="2239963"/>
          <p14:tracePt t="17015" x="2767013" y="2239963"/>
          <p14:tracePt t="17021" x="2841625" y="2239963"/>
          <p14:tracePt t="17032" x="2890838" y="2239963"/>
          <p14:tracePt t="17035" x="2928938" y="2239963"/>
          <p14:tracePt t="17044" x="2979738" y="2239963"/>
          <p14:tracePt t="17054" x="3016250" y="2239963"/>
          <p14:tracePt t="17061" x="3041650" y="2239963"/>
          <p14:tracePt t="17071" x="3067050" y="2239963"/>
          <p14:tracePt t="17075" x="3092450" y="2239963"/>
          <p14:tracePt t="17087" x="3103563" y="2239963"/>
          <p14:tracePt t="17097" x="3116263" y="2239963"/>
          <p14:tracePt t="17100" x="3128963" y="2239963"/>
          <p14:tracePt t="17110" x="3141663" y="2239963"/>
          <p14:tracePt t="17116" x="3154363" y="2239963"/>
          <p14:tracePt t="17137" x="3205163" y="2239963"/>
          <p14:tracePt t="17141" x="3228975" y="2239963"/>
          <p14:tracePt t="17151" x="3254375" y="2239963"/>
          <p14:tracePt t="17165" x="3267075" y="2239963"/>
          <p14:tracePt t="17167" x="3292475" y="2239963"/>
          <p14:tracePt t="17176" x="3305175" y="2239963"/>
          <p14:tracePt t="17182" x="3317875" y="2239963"/>
          <p14:tracePt t="17192" x="3328988" y="2239963"/>
          <p14:tracePt t="17197" x="3354388" y="2239963"/>
          <p14:tracePt t="17207" x="3379788" y="2239963"/>
          <p14:tracePt t="17217" x="3405188" y="2239963"/>
          <p14:tracePt t="17222" x="3441700" y="2239963"/>
          <p14:tracePt t="17232" x="3479800" y="2265363"/>
          <p14:tracePt t="17236" x="3505200" y="2265363"/>
          <p14:tracePt t="17247" x="3530600" y="2265363"/>
          <p14:tracePt t="17257" x="3579813" y="2278063"/>
          <p14:tracePt t="17263" x="3592513" y="2290763"/>
          <p14:tracePt t="17273" x="3617913" y="2290763"/>
          <p14:tracePt t="17276" x="3643313" y="2303463"/>
          <p14:tracePt t="17286" x="3667125" y="2303463"/>
          <p14:tracePt t="17299" x="3679825" y="2314575"/>
          <p14:tracePt t="17303" x="3717925" y="2314575"/>
          <p14:tracePt t="17313" x="3730625" y="2327275"/>
          <p14:tracePt t="17318" x="3743325" y="2327275"/>
          <p14:tracePt t="17329" x="3767138" y="2327275"/>
          <p14:tracePt t="17342" x="3779838" y="2327275"/>
          <p14:tracePt t="17353" x="3792538" y="2327275"/>
          <p14:tracePt t="17359" x="3805238" y="2327275"/>
          <p14:tracePt t="17369" x="3817938" y="2339975"/>
          <p14:tracePt t="17393" x="3830638" y="2339975"/>
          <p14:tracePt t="17439" x="3843338" y="2339975"/>
          <p14:tracePt t="17469" x="3856038" y="2339975"/>
          <p14:tracePt t="46381" x="3930650" y="2339975"/>
          <p14:tracePt t="46391" x="4030663" y="2339975"/>
          <p14:tracePt t="46400" x="4068763" y="2339975"/>
          <p14:tracePt t="46404" x="4092575" y="2352675"/>
          <p14:tracePt t="47015" x="4105275" y="2365375"/>
          <p14:tracePt t="47975" x="4081463" y="2365375"/>
          <p14:tracePt t="47985" x="4056063" y="2365375"/>
          <p14:tracePt t="47995" x="4030663" y="2365375"/>
          <p14:tracePt t="47999" x="4005263" y="2365375"/>
          <p14:tracePt t="48014" x="3992563" y="2365375"/>
          <p14:tracePt t="48035" x="3979863" y="2365375"/>
          <p14:tracePt t="48049" x="3956050" y="2365375"/>
          <p14:tracePt t="48069" x="3943350" y="2365375"/>
          <p14:tracePt t="48091" x="3930650" y="2365375"/>
          <p14:tracePt t="48095" x="3917950" y="2352675"/>
          <p14:tracePt t="48111" x="3905250" y="2352675"/>
          <p14:tracePt t="48130" x="3892550" y="2352675"/>
          <p14:tracePt t="48161" x="3867150" y="2352675"/>
          <p14:tracePt t="48175" x="3843338" y="2352675"/>
          <p14:tracePt t="48184" x="3830638" y="2352675"/>
          <p14:tracePt t="48191" x="3805238" y="2352675"/>
          <p14:tracePt t="48201" x="3792538" y="2352675"/>
          <p14:tracePt t="48210" x="3779838" y="2352675"/>
          <p14:tracePt t="48216" x="3756025" y="2352675"/>
          <p14:tracePt t="48947" x="3743325" y="2352675"/>
          <p14:tracePt t="48956" x="3730625" y="2365375"/>
          <p14:tracePt t="48973" x="3705225" y="2365375"/>
          <p14:tracePt t="48977" x="3692525" y="2365375"/>
          <p14:tracePt t="48987" x="3667125" y="2365375"/>
          <p14:tracePt t="48997" x="3643313" y="2365375"/>
          <p14:tracePt t="49002" x="3630613" y="2365375"/>
          <p14:tracePt t="49012" x="3617913" y="2365375"/>
          <p14:tracePt t="49016" x="3605213" y="2378075"/>
          <p14:tracePt t="49027" x="3579813" y="2378075"/>
          <p14:tracePt t="49053" x="3567113" y="2378075"/>
          <p14:tracePt t="49165" x="3554413" y="2378075"/>
          <p14:tracePt t="49189" x="3541713" y="2378075"/>
          <p14:tracePt t="49649" x="3541713" y="2390775"/>
          <p14:tracePt t="50109" x="3530600" y="2403475"/>
          <p14:tracePt t="50127" x="3530600" y="2414588"/>
          <p14:tracePt t="50142" x="3541713" y="2414588"/>
          <p14:tracePt t="50152" x="3554413" y="2439988"/>
          <p14:tracePt t="50156" x="3567113" y="2439988"/>
          <p14:tracePt t="50173" x="3579813" y="2439988"/>
          <p14:tracePt t="50182" x="3605213" y="2439988"/>
          <p14:tracePt t="50193" x="3617913" y="2439988"/>
          <p14:tracePt t="50199" x="3643313" y="2465388"/>
          <p14:tracePt t="50208" x="3667125" y="2465388"/>
          <p14:tracePt t="50212" x="3730625" y="2465388"/>
          <p14:tracePt t="50222" x="3756025" y="2465388"/>
          <p14:tracePt t="50233" x="3817938" y="2465388"/>
          <p14:tracePt t="50239" x="3867150" y="2465388"/>
          <p14:tracePt t="50249" x="3930650" y="2465388"/>
          <p14:tracePt t="50252" x="3968750" y="2465388"/>
          <p14:tracePt t="50262" x="4017963" y="2465388"/>
          <p14:tracePt t="50272" x="4081463" y="2439988"/>
          <p14:tracePt t="50278" x="4156075" y="2414588"/>
          <p14:tracePt t="50289" x="4181475" y="2390775"/>
          <p14:tracePt t="50293" x="4243388" y="2352675"/>
          <p14:tracePt t="50302" x="4305300" y="2303463"/>
          <p14:tracePt t="50315" x="4343400" y="2252663"/>
          <p14:tracePt t="50319" x="4406900" y="2201863"/>
          <p14:tracePt t="50329" x="4430713" y="2165350"/>
          <p14:tracePt t="50335" x="4481513" y="2127250"/>
          <p14:tracePt t="50344" x="4543425" y="2065338"/>
          <p14:tracePt t="50355" x="4594225" y="2014538"/>
          <p14:tracePt t="50359" x="4606925" y="1989138"/>
          <p14:tracePt t="50369" x="4643438" y="1952625"/>
          <p14:tracePt t="50375" x="4656138" y="1927225"/>
          <p14:tracePt t="50385" x="4681538" y="1889125"/>
          <p14:tracePt t="50395" x="4681538" y="1876425"/>
          <p14:tracePt t="50401" x="4706938" y="1852613"/>
          <p14:tracePt t="50410" x="4706938" y="1839913"/>
          <p14:tracePt t="50416" x="4719638" y="1801813"/>
          <p14:tracePt t="50551" x="4694238" y="1801813"/>
          <p14:tracePt t="50557" x="4630738" y="1801813"/>
          <p14:tracePt t="50567" x="4594225" y="1801813"/>
          <p14:tracePt t="50577" x="4506913" y="1801813"/>
          <p14:tracePt t="50581" x="4418013" y="1801813"/>
          <p14:tracePt t="50591" x="4281488" y="1789113"/>
          <p14:tracePt t="50597" x="4156075" y="1765300"/>
          <p14:tracePt t="50607" x="3992563" y="1752600"/>
          <p14:tracePt t="50617" x="3843338" y="1727200"/>
          <p14:tracePt t="50620" x="3679825" y="1714500"/>
          <p14:tracePt t="50631" x="3530600" y="1676400"/>
          <p14:tracePt t="50637" x="3379788" y="1663700"/>
          <p14:tracePt t="50647" x="3205163" y="1639888"/>
          <p14:tracePt t="50657" x="3041650" y="1601788"/>
          <p14:tracePt t="50663" x="2941638" y="1601788"/>
          <p14:tracePt t="50672" x="2828925" y="1589088"/>
          <p14:tracePt t="50676" x="2716213" y="1563688"/>
          <p14:tracePt t="50687" x="2603500" y="1539875"/>
          <p14:tracePt t="50697" x="2490788" y="1514475"/>
          <p14:tracePt t="50703" x="2365375" y="1514475"/>
          <p14:tracePt t="50712" x="2239963" y="1476375"/>
          <p14:tracePt t="50717" x="2116138" y="1476375"/>
          <p14:tracePt t="50729" x="1939925" y="1463675"/>
          <p14:tracePt t="50738" x="1778000" y="1427163"/>
          <p14:tracePt t="50742" x="1627188" y="1427163"/>
          <p14:tracePt t="50753" x="1476375" y="1376363"/>
          <p14:tracePt t="50759" x="1339850" y="1376363"/>
          <p14:tracePt t="50768" x="1252538" y="1350963"/>
          <p14:tracePt t="50779" x="1189038" y="1350963"/>
          <p14:tracePt t="50783" x="1127125" y="1350963"/>
          <p14:tracePt t="50793" x="1089025" y="1327150"/>
          <p14:tracePt t="50798" x="1063625" y="1327150"/>
          <p14:tracePt t="50808" x="1038225" y="1327150"/>
          <p14:tracePt t="50818" x="1014413" y="1327150"/>
          <p14:tracePt t="50822" x="989013" y="1327150"/>
          <p14:tracePt t="50834" x="950913" y="1327150"/>
          <p14:tracePt t="50839" x="925513" y="1327150"/>
          <p14:tracePt t="50849" x="901700" y="1327150"/>
          <p14:tracePt t="50858" x="889000" y="1327150"/>
          <p14:tracePt t="50863" x="863600" y="1327150"/>
          <p14:tracePt t="50872" x="850900" y="1327150"/>
          <p14:tracePt t="50878" x="838200" y="1327150"/>
          <p14:tracePt t="50888" x="825500" y="1327150"/>
          <p14:tracePt t="50904" x="814388" y="1327150"/>
          <p14:tracePt t="50929" x="801688" y="1339850"/>
          <p14:tracePt t="50938" x="801688" y="1350963"/>
          <p14:tracePt t="50944" x="801688" y="1376363"/>
          <p14:tracePt t="50954" x="801688" y="1414463"/>
          <p14:tracePt t="50959" x="801688" y="1463675"/>
          <p14:tracePt t="50969" x="801688" y="1527175"/>
          <p14:tracePt t="50979" x="876300" y="1652588"/>
          <p14:tracePt t="50985" x="963613" y="1752600"/>
          <p14:tracePt t="50995" x="1038225" y="1865313"/>
          <p14:tracePt t="51001" x="1139825" y="1952625"/>
          <p14:tracePt t="51010" x="1214438" y="2027238"/>
          <p14:tracePt t="51020" x="1339850" y="2127250"/>
          <p14:tracePt t="51025" x="1414463" y="2165350"/>
          <p14:tracePt t="51035" x="1552575" y="2239963"/>
          <p14:tracePt t="51041" x="1689100" y="2290763"/>
          <p14:tracePt t="51050" x="1839913" y="2314575"/>
          <p14:tracePt t="51061" x="1990725" y="2352675"/>
          <p14:tracePt t="51066" x="2152650" y="2414588"/>
          <p14:tracePt t="51076" x="2316163" y="2452688"/>
          <p14:tracePt t="51080" x="2465388" y="2503488"/>
          <p14:tracePt t="51091" x="2590800" y="2540000"/>
          <p14:tracePt t="51101" x="2690813" y="2578100"/>
          <p14:tracePt t="51107" x="2790825" y="2603500"/>
          <p14:tracePt t="51116" x="2854325" y="2640013"/>
          <p14:tracePt t="51121" x="2928938" y="2652713"/>
          <p14:tracePt t="51132" x="3028950" y="2690813"/>
          <p14:tracePt t="51140" x="3092450" y="2690813"/>
          <p14:tracePt t="51146" x="3192463" y="2716213"/>
          <p14:tracePt t="51166" x="3379788" y="2752725"/>
          <p14:tracePt t="51171" x="3467100" y="2752725"/>
          <p14:tracePt t="51182" x="3530600" y="2752725"/>
          <p14:tracePt t="51187" x="3630613" y="2752725"/>
          <p14:tracePt t="51197" x="3679825" y="2752725"/>
          <p14:tracePt t="51200" x="3756025" y="2752725"/>
          <p14:tracePt t="51210" x="3805238" y="2752725"/>
          <p14:tracePt t="51221" x="3867150" y="2728913"/>
          <p14:tracePt t="51227" x="3917950" y="2716213"/>
          <p14:tracePt t="51236" x="3956050" y="2703513"/>
          <p14:tracePt t="51242" x="3992563" y="2678113"/>
          <p14:tracePt t="51253" x="4017963" y="2665413"/>
          <p14:tracePt t="51263" x="4043363" y="2627313"/>
          <p14:tracePt t="51266" x="4092575" y="2603500"/>
          <p14:tracePt t="51276" x="4092575" y="2590800"/>
          <p14:tracePt t="51283" x="4117975" y="2578100"/>
          <p14:tracePt t="51302" x="4117975" y="2565400"/>
          <p14:tracePt t="51307" x="4130675" y="2552700"/>
          <p14:tracePt t="51316" x="4143375" y="2540000"/>
          <p14:tracePt t="51333" x="4143375" y="2516188"/>
          <p14:tracePt t="51359" x="4143375" y="2503488"/>
          <p14:tracePt t="51369" x="4143375" y="2490788"/>
          <p14:tracePt t="51383" x="4143375" y="2478088"/>
          <p14:tracePt t="51399" x="4143375" y="2465388"/>
          <p14:tracePt t="51408" x="4143375" y="2452688"/>
          <p14:tracePt t="51422" x="4143375" y="2427288"/>
          <p14:tracePt t="51429" x="4143375" y="2403475"/>
          <p14:tracePt t="51449" x="4143375" y="2390775"/>
          <p14:tracePt t="51455" x="4143375" y="2378075"/>
          <p14:tracePt t="51465" x="4143375" y="2352675"/>
          <p14:tracePt t="51478" x="4117975" y="2339975"/>
          <p14:tracePt t="51489" x="4105275" y="2327275"/>
          <p14:tracePt t="51495" x="4068763" y="2314575"/>
          <p14:tracePt t="51505" x="4005263" y="2278063"/>
          <p14:tracePt t="51509" x="3956050" y="2278063"/>
          <p14:tracePt t="51519" x="3905250" y="2265363"/>
          <p14:tracePt t="51531" x="3830638" y="2252663"/>
          <p14:tracePt t="51535" x="3756025" y="2227263"/>
          <p14:tracePt t="51544" x="3654425" y="2214563"/>
          <p14:tracePt t="51551" x="3579813" y="2190750"/>
          <p14:tracePt t="51561" x="3492500" y="2178050"/>
          <p14:tracePt t="51571" x="3429000" y="2152650"/>
          <p14:tracePt t="51575" x="3341688" y="2152650"/>
          <p14:tracePt t="51585" x="3254375" y="2152650"/>
          <p14:tracePt t="51591" x="3167063" y="2139950"/>
          <p14:tracePt t="51600" x="3103563" y="2114550"/>
          <p14:tracePt t="51610" x="3041650" y="2114550"/>
          <p14:tracePt t="51614" x="3003550" y="2101850"/>
          <p14:tracePt t="51625" x="2979738" y="2101850"/>
          <p14:tracePt t="51631" x="2954338" y="2101850"/>
          <p14:tracePt t="51641" x="2903538" y="2101850"/>
          <p14:tracePt t="51651" x="2879725" y="2101850"/>
          <p14:tracePt t="51655" x="2841625" y="2101850"/>
          <p14:tracePt t="51664" x="2790825" y="2101850"/>
          <p14:tracePt t="51671" x="2754313" y="2101850"/>
          <p14:tracePt t="51681" x="2703513" y="2101850"/>
          <p14:tracePt t="51691" x="2654300" y="2101850"/>
          <p14:tracePt t="51698" x="2603500" y="2101850"/>
          <p14:tracePt t="51707" x="2528888" y="2101850"/>
          <p14:tracePt t="51711" x="2478088" y="2101850"/>
          <p14:tracePt t="51721" x="2416175" y="2101850"/>
          <p14:tracePt t="51731" x="2365375" y="2101850"/>
          <p14:tracePt t="51737" x="2278063" y="2101850"/>
          <p14:tracePt t="51746" x="2216150" y="2101850"/>
          <p14:tracePt t="51750" x="2178050" y="2101850"/>
          <p14:tracePt t="51761" x="2078038" y="2101850"/>
          <p14:tracePt t="51771" x="2039938" y="2101850"/>
          <p14:tracePt t="51777" x="1978025" y="2101850"/>
          <p14:tracePt t="51787" x="1914525" y="2101850"/>
          <p14:tracePt t="51793" x="1865313" y="2101850"/>
          <p14:tracePt t="51802" x="1827213" y="2114550"/>
          <p14:tracePt t="51812" x="1801813" y="2114550"/>
          <p14:tracePt t="51816" x="1752600" y="2127250"/>
          <p14:tracePt t="51827" x="1701800" y="2178050"/>
          <p14:tracePt t="51833" x="1652588" y="2214563"/>
          <p14:tracePt t="51843" x="1589088" y="2265363"/>
          <p14:tracePt t="51852" x="1527175" y="2303463"/>
          <p14:tracePt t="51857" x="1501775" y="2352675"/>
          <p14:tracePt t="51867" x="1452563" y="2403475"/>
          <p14:tracePt t="51872" x="1427163" y="2439988"/>
          <p14:tracePt t="51883" x="1414463" y="2452688"/>
          <p14:tracePt t="51893" x="1389063" y="2478088"/>
          <p14:tracePt t="51898" x="1389063" y="2490788"/>
          <p14:tracePt t="51907" x="1363663" y="2527300"/>
          <p14:tracePt t="51923" x="1363663" y="2540000"/>
          <p14:tracePt t="51932" x="1352550" y="2552700"/>
          <p14:tracePt t="51938" x="1339850" y="2565400"/>
          <p14:tracePt t="51949" x="1339850" y="2590800"/>
          <p14:tracePt t="51962" x="1339850" y="2616200"/>
          <p14:tracePt t="51973" x="1339850" y="2640013"/>
          <p14:tracePt t="51979" x="1339850" y="2665413"/>
          <p14:tracePt t="51989" x="1339850" y="2690813"/>
          <p14:tracePt t="51993" x="1339850" y="2716213"/>
          <p14:tracePt t="52002" x="1352550" y="2728913"/>
          <p14:tracePt t="52012" x="1389063" y="2765425"/>
          <p14:tracePt t="52019" x="1452563" y="2778125"/>
          <p14:tracePt t="52029" x="1527175" y="2816225"/>
          <p14:tracePt t="52035" x="1639888" y="2865438"/>
          <p14:tracePt t="52045" x="1765300" y="2903538"/>
          <p14:tracePt t="52055" x="1927225" y="2916238"/>
          <p14:tracePt t="52059" x="2065338" y="2941638"/>
          <p14:tracePt t="52068" x="2228850" y="2952750"/>
          <p14:tracePt t="52074" x="2403475" y="2978150"/>
          <p14:tracePt t="52085" x="2565400" y="3003550"/>
          <p14:tracePt t="52095" x="2678113" y="3003550"/>
          <p14:tracePt t="52099" x="2828925" y="3003550"/>
          <p14:tracePt t="52109" x="2967038" y="3003550"/>
          <p14:tracePt t="52115" x="3079750" y="3003550"/>
          <p14:tracePt t="52125" x="3228975" y="3003550"/>
          <p14:tracePt t="52135" x="3354388" y="3003550"/>
          <p14:tracePt t="52141" x="3467100" y="3003550"/>
          <p14:tracePt t="52150" x="3554413" y="3003550"/>
          <p14:tracePt t="52165" x="3654425" y="3003550"/>
          <p14:tracePt t="52166" x="3730625" y="3003550"/>
          <p14:tracePt t="52175" x="3830638" y="3003550"/>
          <p14:tracePt t="52181" x="3917950" y="2990850"/>
          <p14:tracePt t="52191" x="3992563" y="2990850"/>
          <p14:tracePt t="52195" x="4105275" y="2952750"/>
          <p14:tracePt t="52205" x="4230688" y="2916238"/>
          <p14:tracePt t="52216" x="4356100" y="2878138"/>
          <p14:tracePt t="52220" x="4468813" y="2852738"/>
          <p14:tracePt t="52231" x="4581525" y="2828925"/>
          <p14:tracePt t="52235" x="4668838" y="2790825"/>
          <p14:tracePt t="52244" x="4732338" y="2765425"/>
          <p14:tracePt t="52255" x="4781550" y="2752725"/>
          <p14:tracePt t="52260" x="4794250" y="2740025"/>
          <p14:tracePt t="52271" x="4832350" y="2703513"/>
          <p14:tracePt t="52276" x="4843463" y="2703513"/>
          <p14:tracePt t="52286" x="4843463" y="2690813"/>
          <p14:tracePt t="52297" x="4856163" y="2665413"/>
          <p14:tracePt t="52301" x="4856163" y="2627313"/>
          <p14:tracePt t="52311" x="4856163" y="2590800"/>
          <p14:tracePt t="52317" x="4856163" y="2540000"/>
          <p14:tracePt t="52327" x="4856163" y="2478088"/>
          <p14:tracePt t="52336" x="4843463" y="2414588"/>
          <p14:tracePt t="52340" x="4819650" y="2339975"/>
          <p14:tracePt t="52350" x="4794250" y="2303463"/>
          <p14:tracePt t="52357" x="4756150" y="2252663"/>
          <p14:tracePt t="52367" x="4743450" y="2214563"/>
          <p14:tracePt t="52377" x="4719638" y="2178050"/>
          <p14:tracePt t="52382" x="4681538" y="2152650"/>
          <p14:tracePt t="52393" x="4668838" y="2114550"/>
          <p14:tracePt t="52397" x="4630738" y="2078038"/>
          <p14:tracePt t="52406" x="4556125" y="2039938"/>
          <p14:tracePt t="52417" x="4494213" y="2014538"/>
          <p14:tracePt t="52423" x="4406900" y="1965325"/>
          <p14:tracePt t="52433" x="4330700" y="1927225"/>
          <p14:tracePt t="52437" x="4256088" y="1889125"/>
          <p14:tracePt t="52448" x="4217988" y="1876425"/>
          <p14:tracePt t="52459" x="4130675" y="1865313"/>
          <p14:tracePt t="52462" x="4005263" y="1814513"/>
          <p14:tracePt t="52472" x="3905250" y="1789113"/>
          <p14:tracePt t="52479" x="3817938" y="1776413"/>
          <p14:tracePt t="52488" x="3705225" y="1752600"/>
          <p14:tracePt t="52498" x="3579813" y="1739900"/>
          <p14:tracePt t="52502" x="3467100" y="1739900"/>
          <p14:tracePt t="52513" x="3354388" y="1714500"/>
          <p14:tracePt t="52518" x="3279775" y="1714500"/>
          <p14:tracePt t="52528" x="3179763" y="1714500"/>
          <p14:tracePt t="52539" x="3092450" y="1714500"/>
          <p14:tracePt t="52543" x="2979738" y="1714500"/>
          <p14:tracePt t="52552" x="2879725" y="1714500"/>
          <p14:tracePt t="52559" x="2741613" y="1714500"/>
          <p14:tracePt t="52569" x="2603500" y="1739900"/>
          <p14:tracePt t="52579" x="2503488" y="1752600"/>
          <p14:tracePt t="52582" x="2365375" y="1776413"/>
          <p14:tracePt t="52592" x="2265363" y="1801813"/>
          <p14:tracePt t="52598" x="2139950" y="1827213"/>
          <p14:tracePt t="52608" x="2039938" y="1865313"/>
          <p14:tracePt t="52618" x="1952625" y="1876425"/>
          <p14:tracePt t="52625" x="1827213" y="1914525"/>
          <p14:tracePt t="52635" x="1727200" y="1939925"/>
          <p14:tracePt t="52639" x="1665288" y="1952625"/>
          <p14:tracePt t="52648" x="1589088" y="1952625"/>
          <p14:tracePt t="52659" x="1552575" y="1978025"/>
          <p14:tracePt t="52665" x="1527175" y="1978025"/>
          <p14:tracePt t="52674" x="1501775" y="1978025"/>
          <p14:tracePt t="52678" x="1476375" y="1978025"/>
          <p14:tracePt t="52698" x="1452563" y="1989138"/>
          <p14:tracePt t="52705" x="1427163" y="2001838"/>
          <p14:tracePt t="52721" x="1401763" y="2001838"/>
          <p14:tracePt t="52731" x="1376363" y="2001838"/>
          <p14:tracePt t="52744" x="1363663" y="2027238"/>
          <p14:tracePt t="52761" x="1352550" y="2027238"/>
          <p14:tracePt t="52785" x="1339850" y="2027238"/>
          <p14:tracePt t="52962" x="1339850" y="2039938"/>
          <p14:tracePt t="52973" x="1352550" y="2052638"/>
          <p14:tracePt t="52977" x="1376363" y="2065338"/>
          <p14:tracePt t="52987" x="1389063" y="2078038"/>
          <p14:tracePt t="52997" x="1427163" y="2101850"/>
          <p14:tracePt t="53003" x="1452563" y="2114550"/>
          <p14:tracePt t="53014" x="1501775" y="2127250"/>
          <p14:tracePt t="53017" x="1539875" y="2139950"/>
          <p14:tracePt t="53027" x="1601788" y="2165350"/>
          <p14:tracePt t="53037" x="1639888" y="2165350"/>
          <p14:tracePt t="53043" x="1689100" y="2178050"/>
          <p14:tracePt t="53053" x="1778000" y="2214563"/>
          <p14:tracePt t="53057" x="1827213" y="2239963"/>
          <p14:tracePt t="53067" x="1914525" y="2252663"/>
          <p14:tracePt t="53079" x="1990725" y="2265363"/>
          <p14:tracePt t="53082" x="2090738" y="2314575"/>
          <p14:tracePt t="53092" x="2216150" y="2352675"/>
          <p14:tracePt t="53099" x="2339975" y="2365375"/>
          <p14:tracePt t="53108" x="2441575" y="2378075"/>
          <p14:tracePt t="53118" x="2541588" y="2403475"/>
          <p14:tracePt t="53123" x="2667000" y="2427288"/>
          <p14:tracePt t="53133" x="2767013" y="2439988"/>
          <p14:tracePt t="53138" x="2879725" y="2465388"/>
          <p14:tracePt t="53148" x="2979738" y="2465388"/>
          <p14:tracePt t="53165" x="3154363" y="2503488"/>
          <p14:tracePt t="53175" x="3228975" y="2503488"/>
          <p14:tracePt t="53179" x="3279775" y="2503488"/>
          <p14:tracePt t="53189" x="3317875" y="2503488"/>
          <p14:tracePt t="53199" x="3367088" y="2503488"/>
          <p14:tracePt t="53204" x="3405188" y="2503488"/>
          <p14:tracePt t="53215" x="3441700" y="2503488"/>
          <p14:tracePt t="53219" x="3454400" y="2503488"/>
          <p14:tracePt t="53229" x="3467100" y="2503488"/>
          <p14:tracePt t="53238" x="3492500" y="2503488"/>
          <p14:tracePt t="53244" x="3505200" y="2503488"/>
          <p14:tracePt t="53261" x="3517900" y="2503488"/>
          <p14:tracePt t="53281" x="3530600" y="2503488"/>
          <p14:tracePt t="53295" x="3541713" y="2503488"/>
          <p14:tracePt t="53310" x="3567113" y="2503488"/>
          <p14:tracePt t="53324" x="3579813" y="2503488"/>
          <p14:tracePt t="53335" x="3592513" y="2503488"/>
          <p14:tracePt t="53341" x="3605213" y="2503488"/>
          <p14:tracePt t="53351" x="3630613" y="2490788"/>
          <p14:tracePt t="53364" x="3643313" y="2490788"/>
          <p14:tracePt t="53375" x="3654425" y="2490788"/>
          <p14:tracePt t="53381" x="3667125" y="2478088"/>
          <p14:tracePt t="53391" x="3692525" y="2465388"/>
          <p14:tracePt t="53401" x="3705225" y="2465388"/>
          <p14:tracePt t="53405" x="3730625" y="2439988"/>
          <p14:tracePt t="53415" x="3767138" y="2427288"/>
          <p14:tracePt t="53420" x="3792538" y="2427288"/>
          <p14:tracePt t="53441" x="3830638" y="2414588"/>
          <p14:tracePt t="53447" x="3843338" y="2414588"/>
          <p14:tracePt t="53457" x="3867150" y="2403475"/>
          <p14:tracePt t="53461" x="3892550" y="2403475"/>
          <p14:tracePt t="53481" x="3917950" y="2390775"/>
          <p14:tracePt t="53487" x="3943350" y="2378075"/>
          <p14:tracePt t="53497" x="3968750" y="2378075"/>
          <p14:tracePt t="53501" x="4005263" y="2365375"/>
          <p14:tracePt t="53511" x="4030663" y="2365375"/>
          <p14:tracePt t="53523" x="4056063" y="2352675"/>
          <p14:tracePt t="53527" x="4092575" y="2352675"/>
          <p14:tracePt t="53536" x="4117975" y="2352675"/>
          <p14:tracePt t="53542" x="4156075" y="2327275"/>
          <p14:tracePt t="53552" x="4168775" y="2327275"/>
          <p14:tracePt t="53563" x="4205288" y="2327275"/>
          <p14:tracePt t="53567" x="4243388" y="2327275"/>
          <p14:tracePt t="53577" x="4268788" y="2327275"/>
          <p14:tracePt t="53583" x="4305300" y="2327275"/>
          <p14:tracePt t="53602" x="4356100" y="2303463"/>
          <p14:tracePt t="53623" x="4381500" y="2303463"/>
          <p14:tracePt t="53820" x="4368800" y="2303463"/>
          <p14:tracePt t="53831" x="4330700" y="2278063"/>
          <p14:tracePt t="53834" x="4294188" y="2265363"/>
          <p14:tracePt t="53845" x="4217988" y="2265363"/>
          <p14:tracePt t="53851" x="4168775" y="2252663"/>
          <p14:tracePt t="53861" x="4130675" y="2252663"/>
          <p14:tracePt t="53870" x="4030663" y="2252663"/>
          <p14:tracePt t="53874" x="3956050" y="2239963"/>
          <p14:tracePt t="53884" x="3879850" y="2214563"/>
          <p14:tracePt t="53891" x="3779838" y="2214563"/>
          <p14:tracePt t="53901" x="3705225" y="2201863"/>
          <p14:tracePt t="53911" x="3630613" y="2178050"/>
          <p14:tracePt t="53914" x="3567113" y="2178050"/>
          <p14:tracePt t="53925" x="3505200" y="2178050"/>
          <p14:tracePt t="53930" x="3467100" y="2178050"/>
          <p14:tracePt t="53940" x="3417888" y="2178050"/>
          <p14:tracePt t="53950" x="3379788" y="2178050"/>
          <p14:tracePt t="53955" x="3341688" y="2178050"/>
          <p14:tracePt t="53965" x="3317875" y="2178050"/>
          <p14:tracePt t="53971" x="3292475" y="2178050"/>
          <p14:tracePt t="53980" x="3267075" y="2178050"/>
          <p14:tracePt t="53991" x="3241675" y="2178050"/>
          <p14:tracePt t="53995" x="3216275" y="2178050"/>
          <p14:tracePt t="54006" x="3192463" y="2178050"/>
          <p14:tracePt t="54010" x="3167063" y="2178050"/>
          <p14:tracePt t="54021" x="3141663" y="2178050"/>
          <p14:tracePt t="54030" x="3103563" y="2165350"/>
          <p14:tracePt t="54037" x="3079750" y="2165350"/>
          <p14:tracePt t="54047" x="3041650" y="2139950"/>
          <p14:tracePt t="54051" x="3028950" y="2139950"/>
          <p14:tracePt t="54061" x="2992438" y="2139950"/>
          <p14:tracePt t="54071" x="2967038" y="2139950"/>
          <p14:tracePt t="54077" x="2941638" y="2139950"/>
          <p14:tracePt t="54087" x="2928938" y="2139950"/>
          <p14:tracePt t="54090" x="2890838" y="2139950"/>
          <p14:tracePt t="54102" x="2854325" y="2114550"/>
          <p14:tracePt t="54112" x="2816225" y="2114550"/>
          <p14:tracePt t="54117" x="2778125" y="2114550"/>
          <p14:tracePt t="54127" x="2716213" y="2114550"/>
          <p14:tracePt t="54133" x="2654300" y="2114550"/>
          <p14:tracePt t="54143" x="2603500" y="2114550"/>
          <p14:tracePt t="54152" x="2541588" y="2114550"/>
          <p14:tracePt t="54164" x="2490788" y="2114550"/>
          <p14:tracePt t="54167" x="2416175" y="2114550"/>
          <p14:tracePt t="54172" x="2378075" y="2114550"/>
          <p14:tracePt t="54183" x="2328863" y="2114550"/>
          <p14:tracePt t="54193" x="2303463" y="2114550"/>
          <p14:tracePt t="54199" x="2252663" y="2114550"/>
          <p14:tracePt t="54213" x="2228850" y="2114550"/>
          <p14:tracePt t="54223" x="2216150" y="2114550"/>
          <p14:tracePt t="54232" x="2178050" y="2114550"/>
          <p14:tracePt t="54249" x="2152650" y="2114550"/>
          <p14:tracePt t="54253" x="2139950" y="2114550"/>
          <p14:tracePt t="54263" x="2127250" y="2114550"/>
          <p14:tracePt t="54279" x="2116138" y="2114550"/>
          <p14:tracePt t="54288" x="2090738" y="2114550"/>
          <p14:tracePt t="54302" x="2065338" y="2127250"/>
          <p14:tracePt t="54318" x="2052638" y="2127250"/>
          <p14:tracePt t="54329" x="2039938" y="2139950"/>
          <p14:tracePt t="54333" x="2014538" y="2152650"/>
          <p14:tracePt t="54345" x="2003425" y="2165350"/>
          <p14:tracePt t="54354" x="1990725" y="2178050"/>
          <p14:tracePt t="54358" x="1978025" y="2190750"/>
          <p14:tracePt t="54385" x="1952625" y="2214563"/>
          <p14:tracePt t="54415" x="1952625" y="2227263"/>
          <p14:tracePt t="54461" x="1952625" y="2252663"/>
          <p14:tracePt t="54471" x="1952625" y="2278063"/>
          <p14:tracePt t="54475" x="1952625" y="2290763"/>
          <p14:tracePt t="54484" x="1952625" y="2314575"/>
          <p14:tracePt t="54496" x="1978025" y="2339975"/>
          <p14:tracePt t="54501" x="1978025" y="2352675"/>
          <p14:tracePt t="54511" x="1990725" y="2365375"/>
          <p14:tracePt t="54515" x="1990725" y="2378075"/>
          <p14:tracePt t="54525" x="2003425" y="2403475"/>
          <p14:tracePt t="54535" x="2003425" y="2414588"/>
          <p14:tracePt t="54541" x="2014538" y="2439988"/>
          <p14:tracePt t="54550" x="2027238" y="2452688"/>
          <p14:tracePt t="54554" x="2027238" y="2465388"/>
          <p14:tracePt t="54565" x="2027238" y="2478088"/>
          <p14:tracePt t="54577" x="2052638" y="2516188"/>
          <p14:tracePt t="58344" x="2065338" y="2516188"/>
          <p14:tracePt t="58349" x="2103438" y="2516188"/>
          <p14:tracePt t="58358" x="2127250" y="2516188"/>
          <p14:tracePt t="58363" x="2152650" y="2516188"/>
          <p14:tracePt t="58375" x="2178050" y="2503488"/>
          <p14:tracePt t="58385" x="2216150" y="2503488"/>
          <p14:tracePt t="58389" x="2228850" y="2503488"/>
          <p14:tracePt t="58399" x="2252663" y="2490788"/>
          <p14:tracePt t="58405" x="2265363" y="2490788"/>
          <p14:tracePt t="58415" x="2278063" y="2490788"/>
          <p14:tracePt t="58425" x="2290763" y="2478088"/>
          <p14:tracePt t="58428" x="2316163" y="2478088"/>
          <p14:tracePt t="58438" x="2328863" y="2478088"/>
          <p14:tracePt t="58455" x="2365375" y="2465388"/>
          <p14:tracePt t="58465" x="2378075" y="2465388"/>
          <p14:tracePt t="58469" x="2416175" y="2465388"/>
          <p14:tracePt t="58479" x="2452688" y="2465388"/>
          <p14:tracePt t="58484" x="2490788" y="2465388"/>
          <p14:tracePt t="58495" x="2541588" y="2465388"/>
          <p14:tracePt t="58505" x="2616200" y="2465388"/>
          <p14:tracePt t="58511" x="2654300" y="2465388"/>
          <p14:tracePt t="58521" x="2678113" y="2465388"/>
          <p14:tracePt t="58525" x="2728913" y="2452688"/>
          <p14:tracePt t="58535" x="2754313" y="2452688"/>
          <p14:tracePt t="58544" x="2778125" y="2427288"/>
          <p14:tracePt t="58550" x="2816225" y="2427288"/>
          <p14:tracePt t="58561" x="2828925" y="2427288"/>
          <p14:tracePt t="58576" x="2841625" y="2427288"/>
          <p14:tracePt t="58587" x="2854325" y="2427288"/>
          <p14:tracePt t="58607" x="2867025" y="2427288"/>
          <p14:tracePt t="58620" x="2890838" y="2427288"/>
          <p14:tracePt t="58631" x="2903538" y="2427288"/>
          <p14:tracePt t="58641" x="2916238" y="2427288"/>
          <p14:tracePt t="58647" x="2928938" y="2427288"/>
          <p14:tracePt t="58661" x="2954338" y="2427288"/>
          <p14:tracePt t="58670" x="2979738" y="2427288"/>
          <p14:tracePt t="58687" x="3003550" y="2427288"/>
          <p14:tracePt t="58697" x="3028950" y="2427288"/>
          <p14:tracePt t="58703" x="3079750" y="2427288"/>
          <p14:tracePt t="58713" x="3116263" y="2427288"/>
          <p14:tracePt t="58722" x="3179763" y="2427288"/>
          <p14:tracePt t="58726" x="3254375" y="2427288"/>
          <p14:tracePt t="58736" x="3317875" y="2427288"/>
          <p14:tracePt t="58743" x="3392488" y="2427288"/>
          <p14:tracePt t="58753" x="3454400" y="2427288"/>
          <p14:tracePt t="58763" x="3505200" y="2427288"/>
          <p14:tracePt t="58767" x="3567113" y="2452688"/>
          <p14:tracePt t="58777" x="3617913" y="2465388"/>
          <p14:tracePt t="58782" x="3643313" y="2478088"/>
          <p14:tracePt t="58793" x="3667125" y="2490788"/>
          <p14:tracePt t="58803" x="3692525" y="2516188"/>
          <p14:tracePt t="58807" x="3705225" y="2516188"/>
          <p14:tracePt t="58816" x="3717925" y="2540000"/>
          <p14:tracePt t="58822" x="3730625" y="2540000"/>
          <p14:tracePt t="58833" x="3743325" y="2565400"/>
          <p14:tracePt t="58843" x="3756025" y="2578100"/>
          <p14:tracePt t="58849" x="3756025" y="2590800"/>
          <p14:tracePt t="58860" x="3756025" y="2616200"/>
          <p14:tracePt t="58862" x="3756025" y="2652713"/>
          <p14:tracePt t="58872" x="3756025" y="2678113"/>
          <p14:tracePt t="58882" x="3756025" y="2690813"/>
          <p14:tracePt t="58888" x="3756025" y="2716213"/>
          <p14:tracePt t="58898" x="3743325" y="2740025"/>
          <p14:tracePt t="58902" x="3743325" y="2752725"/>
          <p14:tracePt t="58913" x="3717925" y="2765425"/>
          <p14:tracePt t="58923" x="3705225" y="2778125"/>
          <p14:tracePt t="58929" x="3692525" y="2778125"/>
          <p14:tracePt t="58939" x="3654425" y="2778125"/>
          <p14:tracePt t="58944" x="3630613" y="2778125"/>
          <p14:tracePt t="58954" x="3605213" y="2778125"/>
          <p14:tracePt t="58965" x="3554413" y="2778125"/>
          <p14:tracePt t="58969" x="3530600" y="2778125"/>
          <p14:tracePt t="58978" x="3492500" y="2778125"/>
          <p14:tracePt t="58984" x="3479800" y="2778125"/>
          <p14:tracePt t="58995" x="3454400" y="2778125"/>
          <p14:tracePt t="59005" x="3441700" y="2778125"/>
          <p14:tracePt t="59009" x="3429000" y="2765425"/>
          <p14:tracePt t="59038" x="3405188" y="2752725"/>
          <p14:tracePt t="59080" x="3392488" y="2740025"/>
          <p14:tracePt t="60739" x="3367088" y="2740025"/>
          <p14:tracePt t="60749" x="3317875" y="2740025"/>
          <p14:tracePt t="60758" x="3267075" y="2728913"/>
          <p14:tracePt t="60765" x="3228975" y="2728913"/>
          <p14:tracePt t="60775" x="3192463" y="2728913"/>
          <p14:tracePt t="60779" x="3167063" y="2716213"/>
          <p14:tracePt t="60789" x="3116263" y="2716213"/>
          <p14:tracePt t="60799" x="3067050" y="2690813"/>
          <p14:tracePt t="60805" x="2979738" y="2652713"/>
          <p14:tracePt t="60814" x="2928938" y="2652713"/>
          <p14:tracePt t="60820" x="2867025" y="2652713"/>
          <p14:tracePt t="60830" x="2790825" y="2640013"/>
          <p14:tracePt t="60841" x="2703513" y="2627313"/>
          <p14:tracePt t="60845" x="2616200" y="2616200"/>
          <p14:tracePt t="60855" x="2578100" y="2603500"/>
          <p14:tracePt t="60861" x="2516188" y="2603500"/>
          <p14:tracePt t="60870" x="2441575" y="2590800"/>
          <p14:tracePt t="60880" x="2390775" y="2590800"/>
          <p14:tracePt t="60884" x="2316163" y="2578100"/>
          <p14:tracePt t="60895" x="2265363" y="2578100"/>
          <p14:tracePt t="60901" x="2178050" y="2578100"/>
          <p14:tracePt t="60911" x="2116138" y="2578100"/>
          <p14:tracePt t="60921" x="2027238" y="2578100"/>
          <p14:tracePt t="60927" x="1978025" y="2578100"/>
          <p14:tracePt t="60937" x="1952625" y="2578100"/>
          <p14:tracePt t="60941" x="1927225" y="2578100"/>
          <p14:tracePt t="60961" x="1914525" y="2578100"/>
          <p14:tracePt t="60967" x="1903413" y="2578100"/>
          <p14:tracePt t="61484" x="1927225" y="2578100"/>
          <p14:tracePt t="61496" x="1952625" y="2578100"/>
          <p14:tracePt t="61507" x="1978025" y="2578100"/>
          <p14:tracePt t="61511" x="2003425" y="2578100"/>
          <p14:tracePt t="61521" x="2039938" y="2578100"/>
          <p14:tracePt t="61527" x="2090738" y="2578100"/>
          <p14:tracePt t="61537" x="2127250" y="2578100"/>
          <p14:tracePt t="61547" x="2190750" y="2578100"/>
          <p14:tracePt t="61551" x="2265363" y="2578100"/>
          <p14:tracePt t="61560" x="2328863" y="2578100"/>
          <p14:tracePt t="61567" x="2403475" y="2578100"/>
          <p14:tracePt t="61577" x="2452688" y="2578100"/>
          <p14:tracePt t="61587" x="2516188" y="2578100"/>
          <p14:tracePt t="61593" x="2541588" y="2578100"/>
          <p14:tracePt t="61603" x="2565400" y="2578100"/>
          <p14:tracePt t="61606" x="2578100" y="2578100"/>
          <p14:tracePt t="61616" x="2590800" y="2578100"/>
          <p14:tracePt t="61626" x="2603500" y="2578100"/>
          <p14:tracePt t="61865" x="2590800" y="2578100"/>
          <p14:tracePt t="61868" x="2578100" y="2578100"/>
          <p14:tracePt t="61878" x="2565400" y="2578100"/>
          <p14:tracePt t="61884" x="2541588" y="2578100"/>
          <p14:tracePt t="61894" x="2516188" y="2565400"/>
          <p14:tracePt t="61905" x="2503488" y="2552700"/>
          <p14:tracePt t="61909" x="2490788" y="2552700"/>
          <p14:tracePt t="61919" x="2465388" y="2552700"/>
          <p14:tracePt t="61925" x="2428875" y="2540000"/>
          <p14:tracePt t="61934" x="2416175" y="2527300"/>
          <p14:tracePt t="61944" x="2390775" y="2527300"/>
          <p14:tracePt t="61948" x="2352675" y="2516188"/>
          <p14:tracePt t="61960" x="2339975" y="2503488"/>
          <p14:tracePt t="61964" x="2328863" y="2503488"/>
          <p14:tracePt t="61974" x="2316163" y="2503488"/>
          <p14:tracePt t="62001" x="2290763" y="2503488"/>
          <p14:tracePt t="62015" x="2290763" y="2490788"/>
          <p14:tracePt t="62041" x="2278063" y="2490788"/>
          <p14:tracePt t="62080" x="2265363" y="2490788"/>
          <p14:tracePt t="62273" x="2265363" y="2478088"/>
          <p14:tracePt t="62319" x="2252663" y="2478088"/>
          <p14:tracePt t="62399" x="2239963" y="2478088"/>
          <p14:tracePt t="62631" x="2252663" y="2478088"/>
          <p14:tracePt t="62647" x="2265363" y="2478088"/>
          <p14:tracePt t="62651" x="2303463" y="2478088"/>
          <p14:tracePt t="62661" x="2328863" y="2478088"/>
          <p14:tracePt t="62670" x="2352675" y="2478088"/>
          <p14:tracePt t="62677" x="2390775" y="2478088"/>
          <p14:tracePt t="62688" x="2441575" y="2478088"/>
          <p14:tracePt t="62690" x="2465388" y="2478088"/>
          <p14:tracePt t="62700" x="2503488" y="2478088"/>
          <p14:tracePt t="62711" x="2554288" y="2478088"/>
          <p14:tracePt t="62717" x="2616200" y="2478088"/>
          <p14:tracePt t="62727" x="2654300" y="2478088"/>
          <p14:tracePt t="62731" x="2690813" y="2478088"/>
          <p14:tracePt t="62741" x="2741613" y="2478088"/>
          <p14:tracePt t="62751" x="2767013" y="2478088"/>
          <p14:tracePt t="62756" x="2803525" y="2478088"/>
          <p14:tracePt t="62767" x="2828925" y="2478088"/>
          <p14:tracePt t="62772" x="2841625" y="2478088"/>
          <p14:tracePt t="62782" x="2854325" y="2478088"/>
          <p14:tracePt t="62797" x="2867025" y="2478088"/>
          <p14:tracePt t="62823" x="2879725" y="2478088"/>
          <p14:tracePt t="62863" x="2890838" y="2478088"/>
          <p14:tracePt t="62913" x="2903538" y="2478088"/>
          <p14:tracePt t="62929" x="2916238" y="2478088"/>
          <p14:tracePt t="62939" x="2941638" y="2478088"/>
          <p14:tracePt t="62942" x="2954338" y="2478088"/>
          <p14:tracePt t="62952" x="2979738" y="2478088"/>
          <p14:tracePt t="62959" x="2992438" y="2478088"/>
          <p14:tracePt t="62969" x="3016250" y="2478088"/>
          <p14:tracePt t="62978" x="3041650" y="2478088"/>
          <p14:tracePt t="62983" x="3092450" y="2478088"/>
          <p14:tracePt t="62993" x="3116263" y="2478088"/>
          <p14:tracePt t="62999" x="3154363" y="2478088"/>
          <p14:tracePt t="63008" x="3205163" y="2478088"/>
          <p14:tracePt t="63018" x="3241675" y="2478088"/>
          <p14:tracePt t="63025" x="3292475" y="2478088"/>
          <p14:tracePt t="63035" x="3328988" y="2478088"/>
          <p14:tracePt t="63039" x="3367088" y="2478088"/>
          <p14:tracePt t="63048" x="3405188" y="2478088"/>
          <p14:tracePt t="63058" x="3429000" y="2478088"/>
          <p14:tracePt t="63064" x="3454400" y="2478088"/>
          <p14:tracePt t="63075" x="3479800" y="2478088"/>
          <p14:tracePt t="63078" x="3492500" y="2478088"/>
          <p14:tracePt t="63089" x="3517900" y="2478088"/>
          <p14:tracePt t="63100" x="3541713" y="2478088"/>
          <p14:tracePt t="63105" x="3567113" y="2478088"/>
          <p14:tracePt t="63115" x="3579813" y="2478088"/>
          <p14:tracePt t="63120" x="3592513" y="2478088"/>
          <p14:tracePt t="63131" x="3605213" y="2478088"/>
          <p14:tracePt t="63144" x="3630613" y="2478088"/>
          <p14:tracePt t="63160" x="3654425" y="2478088"/>
          <p14:tracePt t="63185" x="3679825" y="2490788"/>
          <p14:tracePt t="63996" x="3654425" y="2490788"/>
          <p14:tracePt t="64006" x="3643313" y="2490788"/>
          <p14:tracePt t="64016" x="3605213" y="2490788"/>
          <p14:tracePt t="64023" x="3567113" y="2503488"/>
          <p14:tracePt t="64032" x="3541713" y="2503488"/>
          <p14:tracePt t="64039" x="3505200" y="2503488"/>
          <p14:tracePt t="64049" x="3454400" y="2516188"/>
          <p14:tracePt t="64059" x="3417888" y="2516188"/>
          <p14:tracePt t="64063" x="3354388" y="2527300"/>
          <p14:tracePt t="64073" x="3254375" y="2527300"/>
          <p14:tracePt t="64079" x="3179763" y="2565400"/>
          <p14:tracePt t="64088" x="3092450" y="2565400"/>
          <p14:tracePt t="64098" x="3003550" y="2640013"/>
          <p14:tracePt t="64103" x="2967038" y="2640013"/>
          <p14:tracePt t="64112" x="2941638" y="2640013"/>
          <p14:tracePt t="64119" x="2867025" y="2665413"/>
          <p14:tracePt t="64128" x="2854325" y="2678113"/>
          <p14:tracePt t="64138" x="2841625" y="2716213"/>
          <p14:tracePt t="64144" x="2816225" y="2728913"/>
          <p14:tracePt t="64154" x="2790825" y="2752725"/>
          <p14:tracePt t="64172" x="2728913" y="2803525"/>
          <p14:tracePt t="64179" x="2716213" y="2828925"/>
          <p14:tracePt t="64184" x="2678113" y="2890838"/>
          <p14:tracePt t="64195" x="2667000" y="2928938"/>
          <p14:tracePt t="64199" x="2654300" y="3003550"/>
          <p14:tracePt t="64208" x="2654300" y="3054350"/>
          <p14:tracePt t="64219" x="2654300" y="3090863"/>
          <p14:tracePt t="64225" x="2654300" y="3141663"/>
          <p14:tracePt t="64235" x="2654300" y="3178175"/>
          <p14:tracePt t="64241" x="2654300" y="3228975"/>
          <p14:tracePt t="64250" x="2716213" y="3341688"/>
          <p14:tracePt t="64260" x="2754313" y="3378200"/>
          <p14:tracePt t="64264" x="2803525" y="3454400"/>
          <p14:tracePt t="64274" x="2867025" y="3541713"/>
          <p14:tracePt t="64281" x="2941638" y="3616325"/>
          <p14:tracePt t="64290" x="3003550" y="3667125"/>
          <p14:tracePt t="64300" x="3041650" y="3667125"/>
          <p14:tracePt t="64304" x="3103563" y="3667125"/>
          <p14:tracePt t="64314" x="3167063" y="3703638"/>
          <p14:tracePt t="64320" x="3254375" y="3716338"/>
          <p14:tracePt t="64330" x="3328988" y="3729038"/>
          <p14:tracePt t="64341" x="3392488" y="3729038"/>
          <p14:tracePt t="64345" x="3467100" y="3729038"/>
          <p14:tracePt t="64354" x="3530600" y="3729038"/>
          <p14:tracePt t="64360" x="3617913" y="3729038"/>
          <p14:tracePt t="64371" x="3692525" y="3716338"/>
          <p14:tracePt t="64381" x="3767138" y="3679825"/>
          <p14:tracePt t="64385" x="3843338" y="3629025"/>
          <p14:tracePt t="64397" x="3879850" y="3590925"/>
          <p14:tracePt t="64401" x="3930650" y="3541713"/>
          <p14:tracePt t="64411" x="3968750" y="3479800"/>
          <p14:tracePt t="64421" x="3979863" y="3429000"/>
          <p14:tracePt t="64426" x="4005263" y="3354388"/>
          <p14:tracePt t="64438" x="4030663" y="3267075"/>
          <p14:tracePt t="64441" x="4030663" y="3165475"/>
          <p14:tracePt t="64451" x="4030663" y="3054350"/>
          <p14:tracePt t="64461" x="4030663" y="2952750"/>
          <p14:tracePt t="64467" x="4030663" y="2878138"/>
          <p14:tracePt t="64477" x="4030663" y="2816225"/>
          <p14:tracePt t="64482" x="4030663" y="2790825"/>
          <p14:tracePt t="64492" x="4030663" y="2752725"/>
          <p14:tracePt t="64503" x="4030663" y="2728913"/>
          <p14:tracePt t="64507" x="4017963" y="2703513"/>
          <p14:tracePt t="64517" x="3992563" y="2678113"/>
          <p14:tracePt t="64522" x="3968750" y="2640013"/>
          <p14:tracePt t="64532" x="3956050" y="2616200"/>
          <p14:tracePt t="64543" x="3917950" y="2603500"/>
          <p14:tracePt t="64546" x="3879850" y="2603500"/>
          <p14:tracePt t="64556" x="3843338" y="2578100"/>
          <p14:tracePt t="64563" x="3779838" y="2565400"/>
          <p14:tracePt t="64572" x="3705225" y="2540000"/>
          <p14:tracePt t="64583" x="3605213" y="2540000"/>
          <p14:tracePt t="64589" x="3517900" y="2540000"/>
          <p14:tracePt t="64599" x="3417888" y="2540000"/>
          <p14:tracePt t="64603" x="3328988" y="2540000"/>
          <p14:tracePt t="64612" x="3228975" y="2565400"/>
          <p14:tracePt t="64622" x="3128963" y="2590800"/>
          <p14:tracePt t="64629" x="3041650" y="2616200"/>
          <p14:tracePt t="64639" x="2967038" y="2678113"/>
          <p14:tracePt t="64643" x="2903538" y="2716213"/>
          <p14:tracePt t="64652" x="2854325" y="2765425"/>
          <p14:tracePt t="64662" x="2803525" y="2790825"/>
          <p14:tracePt t="64669" x="2767013" y="2852738"/>
          <p14:tracePt t="64679" x="2741613" y="2928938"/>
          <p14:tracePt t="64682" x="2728913" y="2990850"/>
          <p14:tracePt t="64692" x="2728913" y="3065463"/>
          <p14:tracePt t="64702" x="2728913" y="3116263"/>
          <p14:tracePt t="64708" x="2728913" y="3190875"/>
          <p14:tracePt t="64719" x="2728913" y="3278188"/>
          <p14:tracePt t="64723" x="2728913" y="3378200"/>
          <p14:tracePt t="64735" x="2778125" y="3467100"/>
          <p14:tracePt t="64745" x="2803525" y="3516313"/>
          <p14:tracePt t="64749" x="2841625" y="3567113"/>
          <p14:tracePt t="64759" x="2867025" y="3590925"/>
          <p14:tracePt t="64764" x="2879725" y="3629025"/>
          <p14:tracePt t="64775" x="2916238" y="3654425"/>
          <p14:tracePt t="64786" x="2954338" y="3667125"/>
          <p14:tracePt t="64789" x="2979738" y="3667125"/>
          <p14:tracePt t="64799" x="3028950" y="3667125"/>
          <p14:tracePt t="64805" x="3067050" y="3667125"/>
          <p14:tracePt t="64815" x="3128963" y="3667125"/>
          <p14:tracePt t="64824" x="3216275" y="3667125"/>
          <p14:tracePt t="64831" x="3279775" y="3616325"/>
          <p14:tracePt t="64841" x="3379788" y="3516313"/>
          <p14:tracePt t="64845" x="3479800" y="3403600"/>
          <p14:tracePt t="64855" x="3530600" y="3303588"/>
          <p14:tracePt t="64865" x="3654425" y="3154363"/>
          <p14:tracePt t="64870" x="3730625" y="3028950"/>
          <p14:tracePt t="64880" x="3767138" y="2941638"/>
          <p14:tracePt t="64885" x="3805238" y="2852738"/>
          <p14:tracePt t="64894" x="3805238" y="2840038"/>
          <p14:tracePt t="64905" x="3805238" y="2803525"/>
          <p14:tracePt t="64911" x="3805238" y="2778125"/>
          <p14:tracePt t="64920" x="3805238" y="2752725"/>
          <p14:tracePt t="64925" x="3805238" y="2716213"/>
          <p14:tracePt t="64936" x="3805238" y="2703513"/>
          <p14:tracePt t="64944" x="3805238" y="2690813"/>
          <p14:tracePt t="64950" x="3779838" y="2652713"/>
          <p14:tracePt t="64961" x="3767138" y="2640013"/>
          <p14:tracePt t="64967" x="3743325" y="2627313"/>
          <p14:tracePt t="64977" x="3679825" y="2616200"/>
          <p14:tracePt t="64987" x="3643313" y="2603500"/>
          <p14:tracePt t="64991" x="3579813" y="2603500"/>
          <p14:tracePt t="65001" x="3505200" y="2578100"/>
          <p14:tracePt t="65007" x="3441700" y="2578100"/>
          <p14:tracePt t="65016" x="3341688" y="2578100"/>
          <p14:tracePt t="65027" x="3254375" y="2578100"/>
          <p14:tracePt t="65031" x="3154363" y="2578100"/>
          <p14:tracePt t="65041" x="3054350" y="2578100"/>
          <p14:tracePt t="65047" x="2967038" y="2616200"/>
          <p14:tracePt t="65056" x="2879725" y="2640013"/>
          <p14:tracePt t="65066" x="2803525" y="2665413"/>
          <p14:tracePt t="65072" x="2728913" y="2678113"/>
          <p14:tracePt t="65082" x="2678113" y="2716213"/>
          <p14:tracePt t="65087" x="2628900" y="2716213"/>
          <p14:tracePt t="65096" x="2590800" y="2740025"/>
          <p14:tracePt t="65113" x="2565400" y="2752725"/>
          <p14:tracePt t="65123" x="2565400" y="2765425"/>
          <p14:tracePt t="65127" x="2554288" y="2778125"/>
          <p14:tracePt t="65137" x="2541588" y="2816225"/>
          <p14:tracePt t="65147" x="2541588" y="2840038"/>
          <p14:tracePt t="65153" x="2528888" y="2865438"/>
          <p14:tracePt t="65171" x="2528888" y="2952750"/>
          <p14:tracePt t="65179" x="2528888" y="3003550"/>
          <p14:tracePt t="65189" x="2528888" y="3065463"/>
          <p14:tracePt t="65193" x="2528888" y="3128963"/>
          <p14:tracePt t="65203" x="2528888" y="3178175"/>
          <p14:tracePt t="65209" x="2565400" y="3254375"/>
          <p14:tracePt t="65218" x="2603500" y="3328988"/>
          <p14:tracePt t="65228" x="2641600" y="3390900"/>
          <p14:tracePt t="65233" x="2667000" y="3441700"/>
          <p14:tracePt t="65243" x="2690813" y="3454400"/>
          <p14:tracePt t="65248" x="2703513" y="3479800"/>
          <p14:tracePt t="65258" x="2728913" y="3490913"/>
          <p14:tracePt t="65269" x="2767013" y="3503613"/>
          <p14:tracePt t="65273" x="2803525" y="3503613"/>
          <p14:tracePt t="65282" x="2854325" y="3503613"/>
          <p14:tracePt t="65288" x="2890838" y="3503613"/>
          <p14:tracePt t="65299" x="2941638" y="3503613"/>
          <p14:tracePt t="65309" x="3003550" y="3503613"/>
          <p14:tracePt t="65313" x="3041650" y="3503613"/>
          <p14:tracePt t="65325" x="3092450" y="3503613"/>
          <p14:tracePt t="65329" x="3179763" y="3467100"/>
          <p14:tracePt t="65339" x="3241675" y="3429000"/>
          <p14:tracePt t="65348" x="3305175" y="3403600"/>
          <p14:tracePt t="65354" x="3354388" y="3354388"/>
          <p14:tracePt t="65365" x="3405188" y="3303588"/>
          <p14:tracePt t="65369" x="3467100" y="3241675"/>
          <p14:tracePt t="65379" x="3517900" y="3178175"/>
          <p14:tracePt t="65389" x="3554413" y="3128963"/>
          <p14:tracePt t="65395" x="3592513" y="3054350"/>
          <p14:tracePt t="65405" x="3605213" y="3003550"/>
          <p14:tracePt t="65411" x="3630613" y="2941638"/>
          <p14:tracePt t="65420" x="3654425" y="2903538"/>
          <p14:tracePt t="65430" x="3654425" y="2890838"/>
          <p14:tracePt t="65435" x="3654425" y="2865438"/>
          <p14:tracePt t="65444" x="3667125" y="2852738"/>
          <p14:tracePt t="65451" x="3667125" y="2828925"/>
          <p14:tracePt t="65460" x="3667125" y="2816225"/>
          <p14:tracePt t="65471" x="3667125" y="2803525"/>
          <p14:tracePt t="65474" x="3667125" y="2790825"/>
          <p14:tracePt t="65490" x="3667125" y="2765425"/>
          <p14:tracePt t="65511" x="3667125" y="2752725"/>
          <p14:tracePt t="65527" x="3667125" y="2728913"/>
          <p14:tracePt t="65541" x="3654425" y="2703513"/>
          <p14:tracePt t="65552" x="3643313" y="2703513"/>
          <p14:tracePt t="65556" x="3643313" y="2690813"/>
          <p14:tracePt t="65567" x="3630613" y="2690813"/>
          <p14:tracePt t="65571" x="3630613" y="2678113"/>
          <p14:tracePt t="65581" x="3617913" y="2678113"/>
          <p14:tracePt t="65591" x="3592513" y="2678113"/>
          <p14:tracePt t="65597" x="3579813" y="2665413"/>
          <p14:tracePt t="65607" x="3567113" y="2665413"/>
          <p14:tracePt t="65611" x="3530600" y="2665413"/>
          <p14:tracePt t="65620" x="3505200" y="2665413"/>
          <p14:tracePt t="65631" x="3479800" y="2665413"/>
          <p14:tracePt t="65636" x="3454400" y="2665413"/>
          <p14:tracePt t="65647" x="3441700" y="2665413"/>
          <p14:tracePt t="65651" x="3417888" y="2665413"/>
          <p14:tracePt t="65663" x="3392488" y="2665413"/>
          <p14:tracePt t="65673" x="3379788" y="2665413"/>
          <p14:tracePt t="65687" x="3354388" y="2665413"/>
          <p14:tracePt t="65692" x="3341688" y="2665413"/>
          <p14:tracePt t="65703" x="3328988" y="2665413"/>
          <p14:tracePt t="65713" x="3305175" y="2665413"/>
          <p14:tracePt t="65727" x="3292475" y="2665413"/>
          <p14:tracePt t="65733" x="3279775" y="2665413"/>
          <p14:tracePt t="65743" x="3267075" y="2665413"/>
          <p14:tracePt t="65753" x="3254375" y="2665413"/>
          <p14:tracePt t="65783" x="3241675" y="2678113"/>
          <p14:tracePt t="65802" x="3228975" y="2678113"/>
          <p14:tracePt t="65808" x="3228975" y="2690813"/>
          <p14:tracePt t="65823" x="3228975" y="2703513"/>
          <p14:tracePt t="65832" x="3228975" y="2716213"/>
          <p14:tracePt t="65842" x="3228975" y="2728913"/>
          <p14:tracePt t="65848" x="3228975" y="2740025"/>
          <p14:tracePt t="65858" x="3228975" y="2752725"/>
          <p14:tracePt t="65864" x="3228975" y="2765425"/>
          <p14:tracePt t="65885" x="3228975" y="2790825"/>
          <p14:tracePt t="65888" x="3241675" y="2828925"/>
          <p14:tracePt t="65905" x="3254375" y="2840038"/>
          <p14:tracePt t="65915" x="3292475" y="2878138"/>
          <p14:tracePt t="65924" x="3292475" y="2903538"/>
          <p14:tracePt t="65929" x="3328988" y="2916238"/>
          <p14:tracePt t="65938" x="3354388" y="2928938"/>
          <p14:tracePt t="65945" x="3379788" y="2941638"/>
          <p14:tracePt t="65954" x="3405188" y="2952750"/>
          <p14:tracePt t="65965" x="3429000" y="2952750"/>
          <p14:tracePt t="65971" x="3467100" y="2952750"/>
          <p14:tracePt t="65981" x="3492500" y="2952750"/>
          <p14:tracePt t="65984" x="3517900" y="2952750"/>
          <p14:tracePt t="65995" x="3541713" y="2952750"/>
          <p14:tracePt t="66005" x="3567113" y="2952750"/>
          <p14:tracePt t="66011" x="3605213" y="2952750"/>
          <p14:tracePt t="66020" x="3630613" y="2928938"/>
          <p14:tracePt t="66024" x="3643313" y="2916238"/>
          <p14:tracePt t="66035" x="3667125" y="2865438"/>
          <p14:tracePt t="66044" x="3679825" y="2828925"/>
          <p14:tracePt t="66051" x="3692525" y="2803525"/>
          <p14:tracePt t="66061" x="3692525" y="2778125"/>
          <p14:tracePt t="66075" x="3692525" y="2752725"/>
          <p14:tracePt t="66100" x="3692525" y="2740025"/>
          <p14:tracePt t="66110" x="3692525" y="2728913"/>
          <p14:tracePt t="66126" x="3692525" y="2716213"/>
          <p14:tracePt t="66130" x="3679825" y="2703513"/>
          <p14:tracePt t="66150" x="3654425" y="2690813"/>
          <p14:tracePt t="66156" x="3643313" y="2678113"/>
          <p14:tracePt t="66170" x="3617913" y="2678113"/>
          <p14:tracePt t="66170" x="3592513" y="2678113"/>
          <p14:tracePt t="66181" x="3554413" y="2678113"/>
          <p14:tracePt t="66191" x="3492500" y="2678113"/>
          <p14:tracePt t="66197" x="3429000" y="2678113"/>
          <p14:tracePt t="66207" x="3367088" y="2678113"/>
          <p14:tracePt t="66211" x="3305175" y="2678113"/>
          <p14:tracePt t="66222" x="3254375" y="2703513"/>
          <p14:tracePt t="66232" x="3192463" y="2703513"/>
          <p14:tracePt t="66236" x="3128963" y="2728913"/>
          <p14:tracePt t="66247" x="3103563" y="2740025"/>
          <p14:tracePt t="66253" x="3079750" y="2765425"/>
          <p14:tracePt t="66263" x="3067050" y="2765425"/>
          <p14:tracePt t="66273" x="3054350" y="2790825"/>
          <p14:tracePt t="66277" x="3028950" y="2803525"/>
          <p14:tracePt t="66287" x="3016250" y="2828925"/>
          <p14:tracePt t="66292" x="3003550" y="2865438"/>
          <p14:tracePt t="66313" x="3003550" y="2890838"/>
          <p14:tracePt t="66319" x="3003550" y="2916238"/>
          <p14:tracePt t="66329" x="3003550" y="2941638"/>
          <p14:tracePt t="66332" x="3003550" y="2965450"/>
          <p14:tracePt t="66358" x="3003550" y="2990850"/>
          <p14:tracePt t="66369" x="3003550" y="3003550"/>
          <p14:tracePt t="66372" x="3028950" y="3028950"/>
          <p14:tracePt t="66383" x="3041650" y="3041650"/>
          <p14:tracePt t="66392" x="3067050" y="3041650"/>
          <p14:tracePt t="66399" x="3103563" y="3041650"/>
          <p14:tracePt t="66409" x="3128963" y="3054350"/>
          <p14:tracePt t="66413" x="3192463" y="3078163"/>
          <p14:tracePt t="66422" x="3254375" y="3078163"/>
          <p14:tracePt t="66433" x="3292475" y="3078163"/>
          <p14:tracePt t="66439" x="3354388" y="3078163"/>
          <p14:tracePt t="66449" x="3405188" y="3078163"/>
          <p14:tracePt t="66455" x="3441700" y="3054350"/>
          <p14:tracePt t="66465" x="3479800" y="3054350"/>
          <p14:tracePt t="66474" x="3517900" y="3041650"/>
          <p14:tracePt t="66479" x="3541713" y="3016250"/>
          <p14:tracePt t="66488" x="3605213" y="2990850"/>
          <p14:tracePt t="66495" x="3630613" y="2952750"/>
          <p14:tracePt t="66505" x="3654425" y="2928938"/>
          <p14:tracePt t="66515" x="3667125" y="2916238"/>
          <p14:tracePt t="66519" x="3692525" y="2865438"/>
          <p14:tracePt t="66529" x="3717925" y="2840038"/>
          <p14:tracePt t="66536" x="3730625" y="2828925"/>
          <p14:tracePt t="66544" x="3730625" y="2803525"/>
          <p14:tracePt t="66554" x="3743325" y="2778125"/>
          <p14:tracePt t="66561" x="3756025" y="2765425"/>
          <p14:tracePt t="66571" x="3756025" y="2752725"/>
          <p14:tracePt t="66837" x="3730625" y="2765425"/>
          <p14:tracePt t="66847" x="3730625" y="2778125"/>
          <p14:tracePt t="66863" x="3717925" y="2790825"/>
          <p14:tracePt t="66872" x="3705225" y="2803525"/>
          <p14:tracePt t="66878" x="3679825" y="2840038"/>
          <p14:tracePt t="66892" x="3667125" y="2852738"/>
          <p14:tracePt t="66902" x="3654425" y="2865438"/>
          <p14:tracePt t="66913" x="3654425" y="2878138"/>
          <p14:tracePt t="66918" x="3630613" y="2903538"/>
          <p14:tracePt t="66933" x="3605213" y="2941638"/>
          <p14:tracePt t="66943" x="3605213" y="2952750"/>
          <p14:tracePt t="66952" x="3579813" y="2978150"/>
          <p14:tracePt t="66968" x="3554413" y="3016250"/>
          <p14:tracePt t="66983" x="3541713" y="3028950"/>
          <p14:tracePt t="66992" x="3541713" y="3041650"/>
          <p14:tracePt t="67008" x="3541713" y="3054350"/>
          <p14:tracePt t="69980" x="3554413" y="3054350"/>
          <p14:tracePt t="69995" x="3554413" y="3041650"/>
          <p14:tracePt t="70004" x="3567113" y="3041650"/>
          <p14:tracePt t="70011" x="3567113" y="3028950"/>
          <p14:tracePt t="70032" x="3567113" y="3016250"/>
          <p14:tracePt t="70035" x="3567113" y="3003550"/>
          <p14:tracePt t="70055" x="3567113" y="2990850"/>
          <p14:tracePt t="70081" x="3567113" y="2978150"/>
          <p14:tracePt t="70090" x="3579813" y="2978150"/>
          <p14:tracePt t="70641" x="3579813" y="2990850"/>
          <p14:tracePt t="70655" x="3579813" y="3003550"/>
          <p14:tracePt t="70661" x="3579813" y="3016250"/>
          <p14:tracePt t="70671" x="3592513" y="3041650"/>
          <p14:tracePt t="70685" x="3592513" y="3054350"/>
          <p14:tracePt t="70700" x="3592513" y="3065463"/>
          <p14:tracePt t="70826" x="3592513" y="3090863"/>
          <p14:tracePt t="70842" x="3579813" y="3090863"/>
          <p14:tracePt t="70866" x="3567113" y="3090863"/>
          <p14:tracePt t="70917" x="3554413" y="3090863"/>
          <p14:tracePt t="70959" x="3541713" y="3090863"/>
          <p14:tracePt t="70979" x="3530600" y="3090863"/>
          <p14:tracePt t="70993" x="3517900" y="3090863"/>
          <p14:tracePt t="70999" x="3505200" y="3090863"/>
          <p14:tracePt t="71019" x="3492500" y="3090863"/>
          <p14:tracePt t="71043" x="3467100" y="3090863"/>
          <p14:tracePt t="71115" x="3454400" y="3090863"/>
          <p14:tracePt t="71158" x="3441700" y="3090863"/>
          <p14:tracePt t="71191" x="3429000" y="3090863"/>
          <p14:tracePt t="71201" x="3417888" y="3090863"/>
          <p14:tracePt t="71204" x="3405188" y="3090863"/>
          <p14:tracePt t="71220" x="3367088" y="3090863"/>
          <p14:tracePt t="71231" x="3367088" y="3078163"/>
          <p14:tracePt t="71240" x="3354388" y="3078163"/>
          <p14:tracePt t="71244" x="3341688" y="3078163"/>
          <p14:tracePt t="71255" x="3328988" y="3065463"/>
          <p14:tracePt t="71260" x="3279775" y="3041650"/>
          <p14:tracePt t="71271" x="3241675" y="3016250"/>
          <p14:tracePt t="71281" x="3228975" y="3003550"/>
          <p14:tracePt t="71285" x="3216275" y="2990850"/>
          <p14:tracePt t="71295" x="3179763" y="2978150"/>
          <p14:tracePt t="71311" x="3154363" y="2965450"/>
          <p14:tracePt t="71327" x="3141663" y="2965450"/>
          <p14:tracePt t="71341" x="3128963" y="2952750"/>
          <p14:tracePt t="71350" x="3116263" y="2941638"/>
          <p14:tracePt t="71360" x="3092450" y="2941638"/>
          <p14:tracePt t="71377" x="3079750" y="2916238"/>
          <p14:tracePt t="71381" x="3067050" y="2916238"/>
          <p14:tracePt t="71393" x="3041650" y="2916238"/>
          <p14:tracePt t="71402" x="3028950" y="2916238"/>
          <p14:tracePt t="71407" x="3003550" y="2890838"/>
          <p14:tracePt t="71432" x="2992438" y="2890838"/>
          <p14:tracePt t="71443" x="2979738" y="2890838"/>
          <p14:tracePt t="71447" x="2967038" y="2890838"/>
          <p14:tracePt t="71457" x="2954338" y="2890838"/>
          <p14:tracePt t="71473" x="2928938" y="2865438"/>
          <p14:tracePt t="71497" x="2916238" y="2865438"/>
          <p14:tracePt t="71502" x="2890838" y="2865438"/>
          <p14:tracePt t="71558" x="2879725" y="2865438"/>
          <p14:tracePt t="71705" x="2890838" y="2865438"/>
          <p14:tracePt t="71709" x="2916238" y="2890838"/>
          <p14:tracePt t="71719" x="2967038" y="2916238"/>
          <p14:tracePt t="71725" x="2992438" y="2916238"/>
          <p14:tracePt t="71735" x="3016250" y="2916238"/>
          <p14:tracePt t="71745" x="3054350" y="2916238"/>
          <p14:tracePt t="71749" x="3092450" y="2916238"/>
          <p14:tracePt t="71759" x="3116263" y="2916238"/>
          <p14:tracePt t="71764" x="3167063" y="2916238"/>
          <p14:tracePt t="71774" x="3192463" y="2916238"/>
          <p14:tracePt t="71785" x="3254375" y="2916238"/>
          <p14:tracePt t="71791" x="3279775" y="2916238"/>
          <p14:tracePt t="71801" x="3305175" y="2916238"/>
          <p14:tracePt t="71805" x="3341688" y="2916238"/>
          <p14:tracePt t="71815" x="3354388" y="2916238"/>
          <p14:tracePt t="71824" x="3392488" y="2916238"/>
          <p14:tracePt t="71841" x="3417888" y="2941638"/>
          <p14:tracePt t="71846" x="3441700" y="2941638"/>
          <p14:tracePt t="71855" x="3467100" y="2941638"/>
          <p14:tracePt t="71866" x="3505200" y="2941638"/>
          <p14:tracePt t="71870" x="3517900" y="2941638"/>
          <p14:tracePt t="71880" x="3541713" y="2941638"/>
          <p14:tracePt t="71887" x="3554413" y="2941638"/>
          <p14:tracePt t="71897" x="3567113" y="2941638"/>
          <p14:tracePt t="71907" x="3579813" y="2965450"/>
          <p14:tracePt t="71911" x="3592513" y="2965450"/>
          <p14:tracePt t="71947" x="3617913" y="2965450"/>
          <p14:tracePt t="72016" x="3630613" y="2965450"/>
          <p14:tracePt t="72042" x="3643313" y="2978150"/>
          <p14:tracePt t="72047" x="3643313" y="2990850"/>
          <p14:tracePt t="72056" x="3643313" y="3003550"/>
          <p14:tracePt t="72066" x="3643313" y="3054350"/>
          <p14:tracePt t="72072" x="3667125" y="3103563"/>
          <p14:tracePt t="72082" x="3667125" y="3128963"/>
          <p14:tracePt t="72088" x="3667125" y="3190875"/>
          <p14:tracePt t="72098" x="3667125" y="3241675"/>
          <p14:tracePt t="72108" x="3667125" y="3278188"/>
          <p14:tracePt t="72113" x="3667125" y="3303588"/>
          <p14:tracePt t="72122" x="3667125" y="3328988"/>
          <p14:tracePt t="72129" x="3667125" y="3354388"/>
          <p14:tracePt t="72139" x="3667125" y="3378200"/>
          <p14:tracePt t="72149" x="3667125" y="3403600"/>
          <p14:tracePt t="72164" x="3667125" y="3416300"/>
          <p14:tracePt t="72168" x="3667125" y="3429000"/>
          <p14:tracePt t="72249" x="3667125" y="3441700"/>
          <p14:tracePt t="72268" x="3667125" y="3454400"/>
          <p14:tracePt t="72279" x="3667125" y="3467100"/>
          <p14:tracePt t="72298" x="3667125" y="3479800"/>
          <p14:tracePt t="72321" x="3667125" y="3490913"/>
          <p14:tracePt t="72351" x="3667125" y="3516313"/>
          <p14:tracePt t="72360" x="3667125" y="3541713"/>
          <p14:tracePt t="72364" x="3692525" y="3554413"/>
          <p14:tracePt t="72380" x="3717925" y="3579813"/>
          <p14:tracePt t="72391" x="3730625" y="3579813"/>
          <p14:tracePt t="72401" x="3743325" y="3579813"/>
          <p14:tracePt t="72405" x="3767138" y="3579813"/>
          <p14:tracePt t="72415" x="3779838" y="3590925"/>
          <p14:tracePt t="72420" x="3792538" y="3603625"/>
          <p14:tracePt t="72431" x="3817938" y="3603625"/>
          <p14:tracePt t="72457" x="3843338" y="3603625"/>
          <p14:tracePt t="72461" x="3867150" y="3616325"/>
          <p14:tracePt t="72471" x="3879850" y="3616325"/>
          <p14:tracePt t="72487" x="3892550" y="3616325"/>
          <p14:tracePt t="72496" x="3917950" y="3629025"/>
          <p14:tracePt t="72512" x="3930650" y="3629025"/>
          <p14:tracePt t="72521" x="3956050" y="3641725"/>
          <p14:tracePt t="72758" x="3968750" y="3654425"/>
          <p14:tracePt t="72763" x="3968750" y="3667125"/>
          <p14:tracePt t="72772" x="3968750" y="3692525"/>
          <p14:tracePt t="72782" x="3992563" y="3729038"/>
          <p14:tracePt t="72789" x="4005263" y="3767138"/>
          <p14:tracePt t="72799" x="4030663" y="3816350"/>
          <p14:tracePt t="72805" x="4056063" y="3892550"/>
          <p14:tracePt t="72815" x="4092575" y="3954463"/>
          <p14:tracePt t="72824" x="4143375" y="4029075"/>
          <p14:tracePt t="72830" x="4168775" y="4041775"/>
          <p14:tracePt t="72839" x="4217988" y="4067175"/>
          <p14:tracePt t="72845" x="4256088" y="4067175"/>
          <p14:tracePt t="72855" x="4305300" y="4067175"/>
          <p14:tracePt t="72865" x="4343400" y="4067175"/>
          <p14:tracePt t="72868" x="4456113" y="4029075"/>
          <p14:tracePt t="72881" x="4568825" y="4067175"/>
          <p14:tracePt t="72885" x="4581525" y="4067175"/>
          <p14:tracePt t="73127" x="4581525" y="4029075"/>
          <p14:tracePt t="73137" x="4581525" y="4017963"/>
          <p14:tracePt t="73216" x="4581525" y="3992563"/>
          <p14:tracePt t="73226" x="4594225" y="3967163"/>
          <p14:tracePt t="73232" x="4594225" y="3929063"/>
          <p14:tracePt t="73242" x="4606925" y="3905250"/>
          <p14:tracePt t="73259" x="4606925" y="3879850"/>
          <p14:tracePt t="73273" x="4606925" y="3867150"/>
          <p14:tracePt t="73282" x="4606925" y="3829050"/>
          <p14:tracePt t="73308" x="4606925" y="3816350"/>
          <p14:tracePt t="73323" x="4606925" y="3803650"/>
          <p14:tracePt t="73339" x="4606925" y="3792538"/>
          <p14:tracePt t="73374" x="4606925" y="3779838"/>
          <p14:tracePt t="73409" x="4606925" y="3767138"/>
          <p14:tracePt t="73434" x="4606925" y="3741738"/>
          <p14:tracePt t="73445" x="4619625" y="3741738"/>
          <p14:tracePt t="73449" x="4630738" y="3729038"/>
          <p14:tracePt t="73458" x="4643438" y="3729038"/>
          <p14:tracePt t="73471" x="4668838" y="3729038"/>
          <p14:tracePt t="73474" x="4706938" y="3703638"/>
          <p14:tracePt t="73484" x="4719638" y="3703638"/>
          <p14:tracePt t="73490" x="4756150" y="3703638"/>
          <p14:tracePt t="73500" x="4794250" y="3703638"/>
          <p14:tracePt t="73511" x="4832350" y="3703638"/>
          <p14:tracePt t="73514" x="4894263" y="3703638"/>
          <p14:tracePt t="73524" x="4981575" y="3703638"/>
          <p14:tracePt t="73530" x="5068888" y="3703638"/>
          <p14:tracePt t="73540" x="5157788" y="3703638"/>
          <p14:tracePt t="73551" x="5219700" y="3703638"/>
          <p14:tracePt t="73554" x="5319713" y="3703638"/>
          <p14:tracePt t="73564" x="5407025" y="3703638"/>
          <p14:tracePt t="73571" x="5507038" y="3703638"/>
          <p14:tracePt t="73580" x="5595938" y="3703638"/>
          <p14:tracePt t="73591" x="5695950" y="3703638"/>
          <p14:tracePt t="73597" x="5808663" y="3703638"/>
          <p14:tracePt t="73607" x="5883275" y="3703638"/>
          <p14:tracePt t="73611" x="5957888" y="3703638"/>
          <p14:tracePt t="73621" x="6034088" y="3703638"/>
          <p14:tracePt t="73631" x="6096000" y="3703638"/>
          <p14:tracePt t="73636" x="6146800" y="3703638"/>
          <p14:tracePt t="73647" x="6183313" y="3703638"/>
          <p14:tracePt t="73651" x="6208713" y="3703638"/>
          <p14:tracePt t="73661" x="6246813" y="3703638"/>
          <p14:tracePt t="73671" x="6270625" y="3703638"/>
          <p14:tracePt t="73677" x="6296025" y="3703638"/>
          <p14:tracePt t="73687" x="6308725" y="3703638"/>
          <p14:tracePt t="73691" x="6334125" y="3703638"/>
          <p14:tracePt t="73700" x="6346825" y="3703638"/>
          <p14:tracePt t="73711" x="6359525" y="3703638"/>
          <p14:tracePt t="73717" x="6370638" y="3703638"/>
          <p14:tracePt t="73728" x="6383338" y="3703638"/>
          <p14:tracePt t="73743" x="6396038" y="3703638"/>
          <p14:tracePt t="73753" x="6408738" y="3703638"/>
          <p14:tracePt t="73793" x="6421438" y="3703638"/>
          <p14:tracePt t="73863" x="6434138" y="3703638"/>
          <p14:tracePt t="73979" x="6446838" y="3703638"/>
          <p14:tracePt t="74035" x="6446838" y="3692525"/>
          <p14:tracePt t="74051" x="6446838" y="3679825"/>
          <p14:tracePt t="74070" x="6446838" y="3667125"/>
          <p14:tracePt t="74075" x="6446838" y="3654425"/>
          <p14:tracePt t="74091" x="6446838" y="3629025"/>
          <p14:tracePt t="74100" x="6446838" y="3616325"/>
          <p14:tracePt t="74111" x="6446838" y="3590925"/>
          <p14:tracePt t="74115" x="6434138" y="3579813"/>
          <p14:tracePt t="74125" x="6434138" y="3567113"/>
          <p14:tracePt t="74131" x="6434138" y="3554413"/>
          <p14:tracePt t="74141" x="6408738" y="3541713"/>
          <p14:tracePt t="74151" x="6408738" y="3503613"/>
          <p14:tracePt t="74157" x="6396038" y="3490913"/>
          <p14:tracePt t="74179" x="6383338" y="3467100"/>
          <p14:tracePt t="74191" x="6370638" y="3441700"/>
          <p14:tracePt t="74197" x="6359525" y="3441700"/>
          <p14:tracePt t="74206" x="6359525" y="3429000"/>
          <p14:tracePt t="74211" x="6359525" y="3416300"/>
          <p14:tracePt t="74231" x="6359525" y="3403600"/>
          <p14:tracePt t="74296" x="6346825" y="3378200"/>
          <p14:tracePt t="75195" x="6321425" y="3378200"/>
          <p14:tracePt t="75205" x="6308725" y="3378200"/>
          <p14:tracePt t="75215" x="6296025" y="3390900"/>
          <p14:tracePt t="75219" x="6270625" y="3390900"/>
          <p14:tracePt t="75231" x="6246813" y="3416300"/>
          <p14:tracePt t="75240" x="6221413" y="3416300"/>
          <p14:tracePt t="75244" x="6208713" y="3416300"/>
          <p14:tracePt t="75255" x="6170613" y="3441700"/>
          <p14:tracePt t="75260" x="6157913" y="3454400"/>
          <p14:tracePt t="75271" x="6108700" y="3479800"/>
          <p14:tracePt t="75281" x="6070600" y="3490913"/>
          <p14:tracePt t="75285" x="6034088" y="3503613"/>
          <p14:tracePt t="75294" x="5995988" y="3529013"/>
          <p14:tracePt t="75300" x="5983288" y="3529013"/>
          <p14:tracePt t="75311" x="5957888" y="3541713"/>
          <p14:tracePt t="75320" x="5895975" y="3567113"/>
          <p14:tracePt t="75327" x="5870575" y="3567113"/>
          <p14:tracePt t="75337" x="5845175" y="3590925"/>
          <p14:tracePt t="75341" x="5821363" y="3590925"/>
          <p14:tracePt t="75351" x="5783263" y="3603625"/>
          <p14:tracePt t="75360" x="5708650" y="3616325"/>
          <p14:tracePt t="75367" x="5619750" y="3667125"/>
          <p14:tracePt t="75377" x="5570538" y="3667125"/>
          <p14:tracePt t="75381" x="5519738" y="3667125"/>
          <p14:tracePt t="75391" x="5470525" y="3692525"/>
          <p14:tracePt t="75401" x="5445125" y="3703638"/>
          <p14:tracePt t="75407" x="5432425" y="3703638"/>
          <p14:tracePt t="75417" x="5419725" y="3703638"/>
          <p14:tracePt t="75421" x="5407025" y="3703638"/>
          <p14:tracePt t="75440" x="5394325" y="3716338"/>
          <p14:tracePt t="75446" x="5383213" y="3716338"/>
          <p14:tracePt t="75462" x="5370513" y="3716338"/>
          <p14:tracePt t="75482" x="5357813" y="3716338"/>
          <p14:tracePt t="75487" x="5357813" y="3729038"/>
          <p14:tracePt t="75507" x="5332413" y="3729038"/>
          <p14:tracePt t="75619" x="5319713" y="3729038"/>
          <p14:tracePt t="75719" x="5307013" y="3729038"/>
          <p14:tracePt t="75748" x="5294313" y="3729038"/>
          <p14:tracePt t="75764" x="5281613" y="3729038"/>
          <p14:tracePt t="75775" x="5270500" y="3741738"/>
          <p14:tracePt t="75785" x="5245100" y="3741738"/>
          <p14:tracePt t="75789" x="5219700" y="3741738"/>
          <p14:tracePt t="75799" x="5194300" y="3741738"/>
          <p14:tracePt t="75805" x="5145088" y="3754438"/>
          <p14:tracePt t="75815" x="5106988" y="3754438"/>
          <p14:tracePt t="75825" x="5057775" y="3767138"/>
          <p14:tracePt t="75830" x="4981575" y="3767138"/>
          <p14:tracePt t="75841" x="4906963" y="3767138"/>
          <p14:tracePt t="75844" x="4806950" y="3767138"/>
          <p14:tracePt t="75854" x="4694238" y="3767138"/>
          <p14:tracePt t="75864" x="4594225" y="3767138"/>
          <p14:tracePt t="75870" x="4456113" y="3767138"/>
          <p14:tracePt t="75881" x="4356100" y="3767138"/>
          <p14:tracePt t="75884" x="4281488" y="3767138"/>
          <p14:tracePt t="75894" x="4181475" y="3767138"/>
          <p14:tracePt t="75907" x="4081463" y="3767138"/>
          <p14:tracePt t="75910" x="3979863" y="3767138"/>
          <p14:tracePt t="75921" x="3879850" y="3767138"/>
          <p14:tracePt t="75927" x="3792538" y="3767138"/>
          <p14:tracePt t="75937" x="3692525" y="3767138"/>
          <p14:tracePt t="75947" x="3617913" y="3767138"/>
          <p14:tracePt t="75950" x="3554413" y="3767138"/>
          <p14:tracePt t="75960" x="3530600" y="3767138"/>
          <p14:tracePt t="75967" x="3492500" y="3767138"/>
          <p14:tracePt t="75976" x="3467100" y="3767138"/>
          <p14:tracePt t="75987" x="3441700" y="3767138"/>
          <p14:tracePt t="75993" x="3417888" y="3767138"/>
          <p14:tracePt t="76003" x="3417888" y="3779838"/>
          <p14:tracePt t="76016" x="3392488" y="3779838"/>
          <p14:tracePt t="76032" x="3367088" y="3792538"/>
          <p14:tracePt t="76043" x="3354388" y="3792538"/>
          <p14:tracePt t="76046" x="3341688" y="3792538"/>
          <p14:tracePt t="76057" x="3317875" y="3803650"/>
          <p14:tracePt t="76066" x="3279775" y="3829050"/>
          <p14:tracePt t="76072" x="3241675" y="3829050"/>
          <p14:tracePt t="76083" x="3216275" y="3829050"/>
          <p14:tracePt t="76086" x="3154363" y="3854450"/>
          <p14:tracePt t="76106" x="3128963" y="3867150"/>
          <p14:tracePt t="76113" x="3103563" y="3867150"/>
          <p14:tracePt t="76122" x="3092450" y="3867150"/>
          <p14:tracePt t="76126" x="3067050" y="3867150"/>
          <p14:tracePt t="76137" x="3054350" y="3879850"/>
          <p14:tracePt t="76153" x="3028950" y="3879850"/>
          <p14:tracePt t="76176" x="3016250" y="3879850"/>
          <p14:tracePt t="76233" x="3003550" y="3879850"/>
          <p14:tracePt t="76265" x="2979738" y="3905250"/>
          <p14:tracePt t="76279" x="2967038" y="3905250"/>
          <p14:tracePt t="76288" x="2928938" y="3905250"/>
          <p14:tracePt t="76294" x="2903538" y="3929063"/>
          <p14:tracePt t="76304" x="2867025" y="3929063"/>
          <p14:tracePt t="76314" x="2803525" y="3954463"/>
          <p14:tracePt t="76319" x="2790825" y="3954463"/>
          <p14:tracePt t="76329" x="2741613" y="3967163"/>
          <p14:tracePt t="76335" x="2690813" y="3967163"/>
          <p14:tracePt t="76345" x="2667000" y="3992563"/>
          <p14:tracePt t="76354" x="2616200" y="4005263"/>
          <p14:tracePt t="76359" x="2603500" y="4017963"/>
          <p14:tracePt t="76369" x="2554288" y="4017963"/>
          <p14:tracePt t="76375" x="2541588" y="4029075"/>
          <p14:tracePt t="76385" x="2503488" y="4041775"/>
          <p14:tracePt t="76401" x="2490788" y="4041775"/>
          <p14:tracePt t="76411" x="2465388" y="4054475"/>
          <p14:tracePt t="76441" x="2452688" y="4054475"/>
          <p14:tracePt t="76444" x="2441575" y="4054475"/>
          <p14:tracePt t="76455" x="2441575" y="4067175"/>
          <p14:tracePt t="76531" x="2428875" y="4067175"/>
          <p14:tracePt t="77117" x="2441575" y="4067175"/>
          <p14:tracePt t="77151" x="2452688" y="4054475"/>
          <p14:tracePt t="77223" x="2452688" y="4041775"/>
          <p14:tracePt t="77243" x="2465388" y="4029075"/>
          <p14:tracePt t="78367" x="2465388" y="4041775"/>
          <p14:tracePt t="78448" x="2465388" y="4054475"/>
          <p14:tracePt t="78827" x="2465388" y="4041775"/>
          <p14:tracePt t="78836" x="2465388" y="4029075"/>
          <p14:tracePt t="78841" x="2465388" y="4017963"/>
          <p14:tracePt t="78851" x="2465388" y="4005263"/>
          <p14:tracePt t="78861" x="2465388" y="3979863"/>
          <p14:tracePt t="78867" x="2452688" y="3954463"/>
          <p14:tracePt t="78877" x="2441575" y="3954463"/>
          <p14:tracePt t="78881" x="2441575" y="3941763"/>
          <p14:tracePt t="78900" x="2441575" y="3916363"/>
          <p14:tracePt t="78907" x="2441575" y="3892550"/>
          <p14:tracePt t="78916" x="2441575" y="3867150"/>
          <p14:tracePt t="78933" x="2441575" y="3841750"/>
          <p14:tracePt t="78943" x="2441575" y="3816350"/>
          <p14:tracePt t="78957" x="2441575" y="3792538"/>
          <p14:tracePt t="78962" x="2441575" y="3767138"/>
          <p14:tracePt t="78982" x="2441575" y="3741738"/>
          <p14:tracePt t="78987" x="2441575" y="3729038"/>
          <p14:tracePt t="78997" x="2441575" y="3716338"/>
          <p14:tracePt t="79013" x="2441575" y="3703638"/>
          <p14:tracePt t="79026" x="2441575" y="3692525"/>
          <p14:tracePt t="79334" x="2452688" y="3692525"/>
          <p14:tracePt t="79340" x="2465388" y="3703638"/>
          <p14:tracePt t="79351" x="2478088" y="3716338"/>
          <p14:tracePt t="79357" x="2490788" y="3754438"/>
          <p14:tracePt t="79366" x="2516188" y="3792538"/>
          <p14:tracePt t="79377" x="2554288" y="3816350"/>
          <p14:tracePt t="79380" x="2616200" y="3867150"/>
          <p14:tracePt t="79390" x="2667000" y="3905250"/>
          <p14:tracePt t="79397" x="2754313" y="3954463"/>
          <p14:tracePt t="79407" x="2790825" y="3992563"/>
          <p14:tracePt t="79417" x="2854325" y="4005263"/>
          <p14:tracePt t="79421" x="2928938" y="4041775"/>
          <p14:tracePt t="79430" x="2992438" y="4079875"/>
          <p14:tracePt t="79436" x="3016250" y="4117975"/>
          <p14:tracePt t="79447" x="3054350" y="4117975"/>
          <p14:tracePt t="79457" x="3067050" y="4129088"/>
          <p14:tracePt t="79471" x="3079750" y="4129088"/>
          <p14:tracePt t="79487" x="3092450" y="4129088"/>
          <p14:tracePt t="79497" x="3103563" y="4129088"/>
          <p14:tracePt t="79562" x="3116263" y="4129088"/>
          <p14:tracePt t="79613" x="3141663" y="4129088"/>
          <p14:tracePt t="79669" x="3154363" y="4129088"/>
          <p14:tracePt t="79689" x="3167063" y="4129088"/>
          <p14:tracePt t="79708" x="3179763" y="4129088"/>
          <p14:tracePt t="79739" x="3192463" y="4129088"/>
          <p14:tracePt t="79778" x="3205163" y="4129088"/>
          <p14:tracePt t="79815" x="3228975" y="4129088"/>
          <p14:tracePt t="79828" x="3241675" y="4129088"/>
          <p14:tracePt t="79839" x="3254375" y="4129088"/>
          <p14:tracePt t="79845" x="3267075" y="4129088"/>
          <p14:tracePt t="79854" x="3292475" y="4129088"/>
          <p14:tracePt t="79861" x="3354388" y="4129088"/>
          <p14:tracePt t="79872" x="3441700" y="4129088"/>
          <p14:tracePt t="79881" x="3505200" y="4129088"/>
          <p14:tracePt t="79884" x="3605213" y="4129088"/>
          <p14:tracePt t="79895" x="3692525" y="4154488"/>
          <p14:tracePt t="79901" x="3805238" y="4167188"/>
          <p14:tracePt t="79911" x="3917950" y="4205288"/>
          <p14:tracePt t="79921" x="4005263" y="4205288"/>
          <p14:tracePt t="79925" x="4105275" y="4217988"/>
          <p14:tracePt t="79937" x="4192588" y="4241800"/>
          <p14:tracePt t="79941" x="4268788" y="4241800"/>
          <p14:tracePt t="79951" x="4368800" y="4241800"/>
          <p14:tracePt t="79961" x="4406900" y="4241800"/>
          <p14:tracePt t="79967" x="4468813" y="4241800"/>
          <p14:tracePt t="79976" x="4494213" y="4241800"/>
          <p14:tracePt t="79980" x="4518025" y="4241800"/>
          <p14:tracePt t="79991" x="4530725" y="4241800"/>
          <p14:tracePt t="80001" x="4556125" y="4241800"/>
          <p14:tracePt t="80007" x="4568825" y="4241800"/>
          <p14:tracePt t="80021" x="4581525" y="4241800"/>
          <p14:tracePt t="80031" x="4594225" y="4241800"/>
          <p14:tracePt t="80040" x="4606925" y="4241800"/>
          <p14:tracePt t="80056" x="4630738" y="4241800"/>
          <p14:tracePt t="80063" x="4668838" y="4241800"/>
          <p14:tracePt t="80073" x="4681538" y="4241800"/>
          <p14:tracePt t="80086" x="4706938" y="4241800"/>
          <p14:tracePt t="80096" x="4732338" y="4241800"/>
          <p14:tracePt t="80102" x="4756150" y="4241800"/>
          <p14:tracePt t="80113" x="4781550" y="4241800"/>
          <p14:tracePt t="80123" x="4794250" y="4241800"/>
          <p14:tracePt t="80127" x="4806950" y="4241800"/>
          <p14:tracePt t="80137" x="4832350" y="4241800"/>
          <p14:tracePt t="80153" x="4856163" y="4241800"/>
          <p14:tracePt t="80172" x="4868863" y="4241800"/>
          <p14:tracePt t="80177" x="4881563" y="4241800"/>
          <p14:tracePt t="80182" x="4894263" y="4241800"/>
          <p14:tracePt t="80193" x="4906963" y="4241800"/>
          <p14:tracePt t="80203" x="4919663" y="4241800"/>
          <p14:tracePt t="80219" x="4968875" y="4241800"/>
          <p14:tracePt t="80223" x="5006975" y="4241800"/>
          <p14:tracePt t="80232" x="5032375" y="4241800"/>
          <p14:tracePt t="80243" x="5057775" y="4241800"/>
          <p14:tracePt t="80249" x="5119688" y="4241800"/>
          <p14:tracePt t="80259" x="5145088" y="4241800"/>
          <p14:tracePt t="80263" x="5194300" y="4241800"/>
          <p14:tracePt t="80275" x="5245100" y="4241800"/>
          <p14:tracePt t="80285" x="5307013" y="4241800"/>
          <p14:tracePt t="80289" x="5357813" y="4241800"/>
          <p14:tracePt t="80298" x="5394325" y="4241800"/>
          <p14:tracePt t="80304" x="5457825" y="4241800"/>
          <p14:tracePt t="80314" x="5483225" y="4241800"/>
          <p14:tracePt t="80325" x="5507038" y="4241800"/>
          <p14:tracePt t="80329" x="5532438" y="4241800"/>
          <p14:tracePt t="80339" x="5557838" y="4241800"/>
          <p14:tracePt t="80345" x="5595938" y="4241800"/>
          <p14:tracePt t="80355" x="5607050" y="4241800"/>
          <p14:tracePt t="80368" x="5632450" y="4241800"/>
          <p14:tracePt t="80378" x="5657850" y="4217988"/>
          <p14:tracePt t="80395" x="5683250" y="4217988"/>
          <p14:tracePt t="80420" x="5708650" y="4192588"/>
          <p14:tracePt t="80440" x="5719763" y="4192588"/>
          <p14:tracePt t="80460" x="5719763" y="4179888"/>
          <p14:tracePt t="80480" x="5732463" y="4167188"/>
          <p14:tracePt t="80530" x="5732463" y="4154488"/>
          <p14:tracePt t="80540" x="5732463" y="4141788"/>
          <p14:tracePt t="80557" x="5745163" y="4129088"/>
          <p14:tracePt t="80597" x="5757863" y="4129088"/>
          <p14:tracePt t="80622" x="5757863" y="4117975"/>
          <p14:tracePt t="80759" x="5757863" y="4105275"/>
          <p14:tracePt t="80768" x="5757863" y="4092575"/>
          <p14:tracePt t="80782" x="5745163" y="4092575"/>
          <p14:tracePt t="80799" x="5732463" y="4079875"/>
          <p14:tracePt t="80809" x="5695950" y="4067175"/>
          <p14:tracePt t="80819" x="5657850" y="4054475"/>
          <p14:tracePt t="80832" x="5632450" y="4041775"/>
          <p14:tracePt t="80839" x="5607050" y="4029075"/>
          <p14:tracePt t="80849" x="5583238" y="4029075"/>
          <p14:tracePt t="80859" x="5545138" y="4005263"/>
          <p14:tracePt t="80862" x="5470525" y="3967163"/>
          <p14:tracePt t="80872" x="5407025" y="3954463"/>
          <p14:tracePt t="80878" x="5345113" y="3929063"/>
          <p14:tracePt t="80888" x="5232400" y="3916363"/>
          <p14:tracePt t="80898" x="5119688" y="3892550"/>
          <p14:tracePt t="80905" x="5019675" y="3892550"/>
          <p14:tracePt t="80914" x="4881563" y="3879850"/>
          <p14:tracePt t="80919" x="4743450" y="3879850"/>
          <p14:tracePt t="80929" x="4630738" y="3879850"/>
          <p14:tracePt t="80939" x="4481513" y="3879850"/>
          <p14:tracePt t="80944" x="4368800" y="3879850"/>
          <p14:tracePt t="80955" x="4243388" y="3879850"/>
          <p14:tracePt t="80959" x="4117975" y="3879850"/>
          <p14:tracePt t="80971" x="4017963" y="3892550"/>
          <p14:tracePt t="80981" x="3930650" y="3892550"/>
          <p14:tracePt t="80985" x="3830638" y="3892550"/>
          <p14:tracePt t="80995" x="3743325" y="3892550"/>
          <p14:tracePt t="81001" x="3643313" y="3892550"/>
          <p14:tracePt t="81011" x="3554413" y="3916363"/>
          <p14:tracePt t="81021" x="3454400" y="3929063"/>
          <p14:tracePt t="81024" x="3354388" y="3954463"/>
          <p14:tracePt t="81034" x="3254375" y="3954463"/>
          <p14:tracePt t="81040" x="3141663" y="3967163"/>
          <p14:tracePt t="81050" x="3079750" y="3992563"/>
          <p14:tracePt t="81060" x="3003550" y="3992563"/>
          <p14:tracePt t="81064" x="2967038" y="4005263"/>
          <p14:tracePt t="81076" x="2903538" y="4017963"/>
          <p14:tracePt t="81081" x="2867025" y="4029075"/>
          <p14:tracePt t="81091" x="2841625" y="4029075"/>
          <p14:tracePt t="81100" x="2816225" y="4029075"/>
          <p14:tracePt t="81106" x="2778125" y="4041775"/>
          <p14:tracePt t="81116" x="2767013" y="4041775"/>
          <p14:tracePt t="81121" x="2716213" y="4041775"/>
          <p14:tracePt t="81131" x="2703513" y="4041775"/>
          <p14:tracePt t="81141" x="2678113" y="4041775"/>
          <p14:tracePt t="81147" x="2654300" y="4041775"/>
          <p14:tracePt t="81157" x="2628900" y="4041775"/>
          <p14:tracePt t="81172" x="2578100" y="4054475"/>
          <p14:tracePt t="81180" x="2554288" y="4054475"/>
          <p14:tracePt t="81187" x="2541588" y="4067175"/>
          <p14:tracePt t="81201" x="2528888" y="4067175"/>
          <p14:tracePt t="81211" x="2490788" y="4067175"/>
          <p14:tracePt t="81246" x="2490788" y="4079875"/>
          <p14:tracePt t="81256" x="2490788" y="4092575"/>
          <p14:tracePt t="81262" x="2490788" y="4105275"/>
          <p14:tracePt t="81272" x="2490788" y="4117975"/>
          <p14:tracePt t="81276" x="2490788" y="4141788"/>
          <p14:tracePt t="81287" x="2490788" y="4154488"/>
          <p14:tracePt t="81296" x="2490788" y="4167188"/>
          <p14:tracePt t="81303" x="2490788" y="4192588"/>
          <p14:tracePt t="81313" x="2516188" y="4230688"/>
          <p14:tracePt t="81316" x="2565400" y="4279900"/>
          <p14:tracePt t="81328" x="2616200" y="4318000"/>
          <p14:tracePt t="81338" x="2690813" y="4354513"/>
          <p14:tracePt t="81342" x="2828925" y="4392613"/>
          <p14:tracePt t="81353" x="2928938" y="4418013"/>
          <p14:tracePt t="81359" x="3067050" y="4454525"/>
          <p14:tracePt t="81368" x="3205163" y="4467225"/>
          <p14:tracePt t="81379" x="3341688" y="4467225"/>
          <p14:tracePt t="81382" x="3454400" y="4492625"/>
          <p14:tracePt t="81393" x="3579813" y="4492625"/>
          <p14:tracePt t="81399" x="3643313" y="4492625"/>
          <p14:tracePt t="81408" x="3705225" y="4492625"/>
          <p14:tracePt t="81419" x="3756025" y="4492625"/>
          <p14:tracePt t="81424" x="3792538" y="4492625"/>
          <p14:tracePt t="81434" x="3805238" y="4492625"/>
          <p14:tracePt t="81438" x="3817938" y="4479925"/>
          <p14:tracePt t="81458" x="3843338" y="4479925"/>
          <p14:tracePt t="81474" x="3843338" y="4467225"/>
          <p14:tracePt t="81595" x="3830638" y="4492625"/>
          <p14:tracePt t="81605" x="3805238" y="4505325"/>
          <p14:tracePt t="81615" x="3805238" y="4530725"/>
          <p14:tracePt t="81621" x="3767138" y="4567238"/>
          <p14:tracePt t="81634" x="3756025" y="4592638"/>
          <p14:tracePt t="81644" x="3743325" y="4605338"/>
          <p14:tracePt t="81661" x="3743325" y="4618038"/>
          <p14:tracePt t="81671" x="3717925" y="4630738"/>
          <p14:tracePt t="81686" x="3717925" y="4656138"/>
          <p14:tracePt t="81700" x="3705225" y="4667250"/>
          <p14:tracePt t="81716" x="3692525" y="4667250"/>
          <p14:tracePt t="81727" x="3692525" y="4679950"/>
          <p14:tracePt t="81737" x="3679825" y="4679950"/>
          <p14:tracePt t="81757" x="3679825" y="4692650"/>
          <p14:tracePt t="81777" x="3667125" y="4705350"/>
          <p14:tracePt t="81816" x="3654425" y="4718050"/>
          <p14:tracePt t="81843" x="3643313" y="4718050"/>
          <p14:tracePt t="81886" x="3630613" y="4730750"/>
          <p14:tracePt t="81923" x="3605213" y="4743450"/>
          <p14:tracePt t="82009" x="3592513" y="4743450"/>
          <p14:tracePt t="82029" x="3579813" y="4743450"/>
          <p14:tracePt t="82069" x="3567113" y="4743450"/>
          <p14:tracePt t="82085" x="3554413" y="4756150"/>
          <p14:tracePt t="82098" x="3530600" y="4768850"/>
          <p14:tracePt t="82119" x="3517900" y="4768850"/>
          <p14:tracePt t="82135" x="3505200" y="4768850"/>
          <p14:tracePt t="82151" x="3492500" y="4768850"/>
          <p14:tracePt t="82160" x="3479800" y="4779963"/>
          <p14:tracePt t="86966" x="3467100" y="4779963"/>
          <p14:tracePt t="86993" x="3441700" y="4756150"/>
          <p14:tracePt t="87162" x="3467100" y="4756150"/>
          <p14:tracePt t="87167" x="3492500" y="4756150"/>
          <p14:tracePt t="87168" x="3517900" y="4756150"/>
          <p14:tracePt t="87178" x="3567113" y="4756150"/>
          <p14:tracePt t="87183" x="3592513" y="4756150"/>
          <p14:tracePt t="87193" x="3630613" y="4756150"/>
          <p14:tracePt t="87199" x="3654425" y="4756150"/>
          <p14:tracePt t="87209" x="3679825" y="4756150"/>
          <p14:tracePt t="87219" x="3705225" y="4756150"/>
          <p14:tracePt t="87222" x="3717925" y="4756150"/>
          <p14:tracePt t="87233" x="3730625" y="4756150"/>
          <p14:tracePt t="87238" x="3756025" y="4756150"/>
          <p14:tracePt t="87259" x="3779838" y="4756150"/>
          <p14:tracePt t="87262" x="3817938" y="4756150"/>
          <p14:tracePt t="87273" x="3843338" y="4756150"/>
          <p14:tracePt t="87279" x="3867150" y="4756150"/>
          <p14:tracePt t="87288" x="3892550" y="4756150"/>
          <p14:tracePt t="87299" x="3917950" y="4756150"/>
          <p14:tracePt t="87302" x="3956050" y="4743450"/>
          <p14:tracePt t="87315" x="3979863" y="4718050"/>
          <p14:tracePt t="87319" x="4017963" y="4692650"/>
          <p14:tracePt t="87329" x="4043363" y="4667250"/>
          <p14:tracePt t="87339" x="4081463" y="4643438"/>
          <p14:tracePt t="87345" x="4105275" y="4592638"/>
          <p14:tracePt t="87354" x="4143375" y="4567238"/>
          <p14:tracePt t="87359" x="4143375" y="4554538"/>
          <p14:tracePt t="87378" x="4156075" y="4543425"/>
          <p14:tracePt t="87524" x="4156075" y="4530725"/>
          <p14:tracePt t="87551" x="4143375" y="4530725"/>
          <p14:tracePt t="87561" x="4117975" y="4530725"/>
          <p14:tracePt t="87567" x="4092575" y="4530725"/>
          <p14:tracePt t="87576" x="4081463" y="4530725"/>
          <p14:tracePt t="87581" x="4056063" y="4530725"/>
          <p14:tracePt t="87591" x="4030663" y="4530725"/>
          <p14:tracePt t="87601" x="3992563" y="4530725"/>
          <p14:tracePt t="87606" x="3968750" y="4530725"/>
          <p14:tracePt t="87616" x="3943350" y="4530725"/>
          <p14:tracePt t="87621" x="3917950" y="4543425"/>
          <p14:tracePt t="87631" x="3892550" y="4554538"/>
          <p14:tracePt t="87642" x="3879850" y="4554538"/>
          <p14:tracePt t="87648" x="3867150" y="4567238"/>
          <p14:tracePt t="87656" x="3843338" y="4579938"/>
          <p14:tracePt t="87663" x="3830638" y="4592638"/>
          <p14:tracePt t="87672" x="3805238" y="4605338"/>
          <p14:tracePt t="87682" x="3767138" y="4643438"/>
          <p14:tracePt t="87686" x="3743325" y="4667250"/>
          <p14:tracePt t="87697" x="3730625" y="4679950"/>
          <p14:tracePt t="87703" x="3705225" y="4705350"/>
          <p14:tracePt t="87713" x="3705225" y="4718050"/>
          <p14:tracePt t="87722" x="3679825" y="4756150"/>
          <p14:tracePt t="87727" x="3667125" y="4779963"/>
          <p14:tracePt t="87736" x="3654425" y="4805363"/>
          <p14:tracePt t="87743" x="3630613" y="4830763"/>
          <p14:tracePt t="87753" x="3630613" y="4868863"/>
          <p14:tracePt t="87762" x="3630613" y="4892675"/>
          <p14:tracePt t="87766" x="3630613" y="4918075"/>
          <p14:tracePt t="87776" x="3617913" y="4956175"/>
          <p14:tracePt t="87783" x="3605213" y="4968875"/>
          <p14:tracePt t="87793" x="3605213" y="4981575"/>
          <p14:tracePt t="87807" x="3605213" y="5005388"/>
          <p14:tracePt t="87819" x="3605213" y="5018088"/>
          <p14:tracePt t="87832" x="3605213" y="5030788"/>
          <p14:tracePt t="87842" x="3605213" y="5043488"/>
          <p14:tracePt t="87849" x="3617913" y="5056188"/>
          <p14:tracePt t="87862" x="3630613" y="5056188"/>
          <p14:tracePt t="87872" x="3643313" y="5056188"/>
          <p14:tracePt t="87882" x="3667125" y="5056188"/>
          <p14:tracePt t="87888" x="3679825" y="5056188"/>
          <p14:tracePt t="87899" x="3692525" y="5056188"/>
          <p14:tracePt t="87904" x="3717925" y="5056188"/>
          <p14:tracePt t="87915" x="3756025" y="5056188"/>
          <p14:tracePt t="87924" x="3792538" y="5005388"/>
          <p14:tracePt t="87928" x="3843338" y="4943475"/>
          <p14:tracePt t="87939" x="3879850" y="4905375"/>
          <p14:tracePt t="87945" x="3930650" y="4856163"/>
          <p14:tracePt t="87954" x="3992563" y="4768850"/>
          <p14:tracePt t="87965" x="4005263" y="4743450"/>
          <p14:tracePt t="87968" x="4030663" y="4692650"/>
          <p14:tracePt t="87978" x="4056063" y="4667250"/>
          <p14:tracePt t="87985" x="4068763" y="4656138"/>
          <p14:tracePt t="87994" x="4081463" y="4643438"/>
          <p14:tracePt t="88004" x="4081463" y="4618038"/>
          <p14:tracePt t="88025" x="4081463" y="4592638"/>
          <p14:tracePt t="88135" x="4068763" y="4592638"/>
          <p14:tracePt t="88147" x="4043363" y="4592638"/>
          <p14:tracePt t="88151" x="4005263" y="4592638"/>
          <p14:tracePt t="88165" x="3968750" y="4592638"/>
          <p14:tracePt t="88171" x="3956050" y="4592638"/>
          <p14:tracePt t="88177" x="3905250" y="4592638"/>
          <p14:tracePt t="88187" x="3867150" y="4592638"/>
          <p14:tracePt t="88190" x="3843338" y="4605338"/>
          <p14:tracePt t="88201" x="3817938" y="4618038"/>
          <p14:tracePt t="88211" x="3767138" y="4643438"/>
          <p14:tracePt t="88216" x="3756025" y="4643438"/>
          <p14:tracePt t="88227" x="3717925" y="4667250"/>
          <p14:tracePt t="88232" x="3679825" y="4692650"/>
          <p14:tracePt t="88242" x="3679825" y="4705350"/>
          <p14:tracePt t="88252" x="3667125" y="4718050"/>
          <p14:tracePt t="88256" x="3630613" y="4743450"/>
          <p14:tracePt t="88273" x="3617913" y="4768850"/>
          <p14:tracePt t="88282" x="3605213" y="4779963"/>
          <p14:tracePt t="88293" x="3605213" y="4792663"/>
          <p14:tracePt t="88306" x="3605213" y="4805363"/>
          <p14:tracePt t="88313" x="3592513" y="4805363"/>
          <p14:tracePt t="88323" x="3592513" y="4818063"/>
          <p14:tracePt t="88339" x="3592513" y="4830763"/>
          <p14:tracePt t="88348" x="3592513" y="4843463"/>
          <p14:tracePt t="88363" x="3592513" y="4856163"/>
          <p14:tracePt t="88442" x="3605213" y="4856163"/>
          <p14:tracePt t="88453" x="3643313" y="4856163"/>
          <p14:tracePt t="88459" x="3654425" y="4830763"/>
          <p14:tracePt t="88469" x="3679825" y="4805363"/>
          <p14:tracePt t="88475" x="3692525" y="4768850"/>
          <p14:tracePt t="88485" x="3717925" y="4743450"/>
          <p14:tracePt t="88495" x="3730625" y="4705350"/>
          <p14:tracePt t="88498" x="3756025" y="4667250"/>
          <p14:tracePt t="88509" x="3767138" y="4630738"/>
          <p14:tracePt t="88515" x="3767138" y="4618038"/>
          <p14:tracePt t="88524" x="3779838" y="4592638"/>
          <p14:tracePt t="88535" x="3805238" y="4554538"/>
          <p14:tracePt t="88539" x="3805238" y="4543425"/>
          <p14:tracePt t="88565" x="3805238" y="4518025"/>
          <p14:tracePt t="88595" x="3805238" y="4505325"/>
          <p14:tracePt t="88625" x="3792538" y="4505325"/>
          <p14:tracePt t="88644" x="3767138" y="4505325"/>
          <p14:tracePt t="88654" x="3756025" y="4505325"/>
          <p14:tracePt t="88664" x="3743325" y="4505325"/>
          <p14:tracePt t="88671" x="3717925" y="4505325"/>
          <p14:tracePt t="88681" x="3679825" y="4505325"/>
          <p14:tracePt t="88685" x="3667125" y="4518025"/>
          <p14:tracePt t="88695" x="3643313" y="4518025"/>
          <p14:tracePt t="88704" x="3617913" y="4543425"/>
          <p14:tracePt t="88710" x="3605213" y="4554538"/>
          <p14:tracePt t="88720" x="3567113" y="4579938"/>
          <p14:tracePt t="88727" x="3541713" y="4618038"/>
          <p14:tracePt t="88737" x="3530600" y="4630738"/>
          <p14:tracePt t="88747" x="3492500" y="4692650"/>
          <p14:tracePt t="88751" x="3479800" y="4705350"/>
          <p14:tracePt t="88761" x="3467100" y="4756150"/>
          <p14:tracePt t="88766" x="3454400" y="4792663"/>
          <p14:tracePt t="88776" x="3429000" y="4818063"/>
          <p14:tracePt t="88787" x="3429000" y="4868863"/>
          <p14:tracePt t="88791" x="3429000" y="4905375"/>
          <p14:tracePt t="88801" x="3429000" y="4930775"/>
          <p14:tracePt t="88807" x="3429000" y="4956175"/>
          <p14:tracePt t="88817" x="3429000" y="4981575"/>
          <p14:tracePt t="88832" x="3429000" y="4992688"/>
          <p14:tracePt t="88853" x="3441700" y="4992688"/>
          <p14:tracePt t="88873" x="3454400" y="5005388"/>
          <p14:tracePt t="88892" x="3467100" y="5005388"/>
          <p14:tracePt t="88897" x="3479800" y="5005388"/>
          <p14:tracePt t="88907" x="3517900" y="4992688"/>
          <p14:tracePt t="88913" x="3541713" y="4981575"/>
          <p14:tracePt t="88922" x="3567113" y="4956175"/>
          <p14:tracePt t="88933" x="3592513" y="4918075"/>
          <p14:tracePt t="88939" x="3630613" y="4905375"/>
          <p14:tracePt t="88949" x="3643313" y="4892675"/>
          <p14:tracePt t="88952" x="3654425" y="4868863"/>
          <p14:tracePt t="88963" x="3692525" y="4843463"/>
          <p14:tracePt t="88973" x="3717925" y="4818063"/>
          <p14:tracePt t="88978" x="3730625" y="4792663"/>
          <p14:tracePt t="88988" x="3756025" y="4756150"/>
          <p14:tracePt t="88992" x="3756025" y="4743450"/>
          <p14:tracePt t="89002" x="3779838" y="4718050"/>
          <p14:tracePt t="89039" x="3779838" y="4705350"/>
          <p14:tracePt t="89042" x="3779838" y="4692650"/>
          <p14:tracePt t="89079" x="3767138" y="4692650"/>
          <p14:tracePt t="89099" x="3756025" y="4692650"/>
          <p14:tracePt t="89104" x="3717925" y="4692650"/>
          <p14:tracePt t="89114" x="3679825" y="4692650"/>
          <p14:tracePt t="89119" x="3654425" y="4705350"/>
          <p14:tracePt t="89129" x="3630613" y="4743450"/>
          <p14:tracePt t="89138" x="3617913" y="4756150"/>
          <p14:tracePt t="89144" x="3592513" y="4792663"/>
          <p14:tracePt t="89154" x="3567113" y="4830763"/>
          <p14:tracePt t="89159" x="3554413" y="4856163"/>
          <p14:tracePt t="89181" x="3541713" y="4930775"/>
          <p14:tracePt t="89184" x="3530600" y="4956175"/>
          <p14:tracePt t="89195" x="3530600" y="4981575"/>
          <p14:tracePt t="89199" x="3530600" y="4992688"/>
          <p14:tracePt t="89211" x="3530600" y="5005388"/>
          <p14:tracePt t="89231" x="3530600" y="5018088"/>
          <p14:tracePt t="89275" x="3530600" y="5030788"/>
          <p14:tracePt t="89307" x="3541713" y="5030788"/>
          <p14:tracePt t="89321" x="3554413" y="5030788"/>
          <p14:tracePt t="89326" x="3579813" y="5005388"/>
          <p14:tracePt t="89337" x="3605213" y="4981575"/>
          <p14:tracePt t="89347" x="3630613" y="4943475"/>
          <p14:tracePt t="89351" x="3643313" y="4918075"/>
          <p14:tracePt t="89361" x="3679825" y="4868863"/>
          <p14:tracePt t="89367" x="3679825" y="4843463"/>
          <p14:tracePt t="89376" x="3692525" y="4818063"/>
          <p14:tracePt t="89386" x="3692525" y="4805363"/>
          <p14:tracePt t="89401" x="3692525" y="4792663"/>
          <p14:tracePt t="89420" x="3692525" y="4779963"/>
          <p14:tracePt t="89452" x="3692525" y="4768850"/>
          <p14:tracePt t="89493" x="3679825" y="4768850"/>
          <p14:tracePt t="89512" x="3667125" y="4768850"/>
          <p14:tracePt t="89532" x="3643313" y="4768850"/>
          <p14:tracePt t="89553" x="3630613" y="4779963"/>
          <p14:tracePt t="89568" x="3617913" y="4792663"/>
          <p14:tracePt t="89593" x="3617913" y="4805363"/>
          <p14:tracePt t="89624" x="3605213" y="4818063"/>
          <p14:tracePt t="89785" x="3605213" y="4805363"/>
          <p14:tracePt t="89790" x="3605213" y="4743450"/>
          <p14:tracePt t="89801" x="3605213" y="4618038"/>
          <p14:tracePt t="89811" x="3605213" y="4492625"/>
          <p14:tracePt t="89815" x="3605213" y="4318000"/>
          <p14:tracePt t="89825" x="3605213" y="4141788"/>
          <p14:tracePt t="89830" x="3605213" y="3941763"/>
          <p14:tracePt t="89840" x="3605213" y="3729038"/>
          <p14:tracePt t="89850" x="3605213" y="3554413"/>
          <p14:tracePt t="89854" x="3541713" y="3390900"/>
          <p14:tracePt t="89867" x="3505200" y="3241675"/>
          <p14:tracePt t="89870" x="3454400" y="3103563"/>
          <p14:tracePt t="89880" x="3392488" y="2928938"/>
          <p14:tracePt t="89891" x="3328988" y="2816225"/>
          <p14:tracePt t="89897" x="3279775" y="2716213"/>
          <p14:tracePt t="89906" x="3205163" y="2616200"/>
          <p14:tracePt t="89911" x="3154363" y="2516188"/>
          <p14:tracePt t="89921" x="3116263" y="2465388"/>
          <p14:tracePt t="89930" x="3067050" y="2403475"/>
          <p14:tracePt t="89936" x="3028950" y="2378075"/>
          <p14:tracePt t="89947" x="2979738" y="2339975"/>
          <p14:tracePt t="89952" x="2879725" y="2314575"/>
          <p14:tracePt t="89963" x="2816225" y="2290763"/>
          <p14:tracePt t="89972" x="2754313" y="2265363"/>
          <p14:tracePt t="89976" x="2678113" y="2239963"/>
          <p14:tracePt t="89987" x="2616200" y="2201863"/>
          <p14:tracePt t="89992" x="2565400" y="2190750"/>
          <p14:tracePt t="90002" x="2516188" y="2178050"/>
          <p14:tracePt t="90013" x="2490788" y="2165350"/>
          <p14:tracePt t="90017" x="2452688" y="2139950"/>
          <p14:tracePt t="90027" x="2390775" y="2127250"/>
          <p14:tracePt t="90042" x="2352675" y="2127250"/>
          <p14:tracePt t="90053" x="2339975" y="2114550"/>
          <p14:tracePt t="90057" x="2303463" y="2114550"/>
          <p14:tracePt t="90067" x="2290763" y="2114550"/>
          <p14:tracePt t="90083" x="2265363" y="2101850"/>
          <p14:tracePt t="90107" x="2252663" y="2101850"/>
          <p14:tracePt t="90183" x="2239963" y="2101850"/>
          <p14:tracePt t="91087" x="2228850" y="2114550"/>
          <p14:tracePt t="91097" x="2228850" y="2214563"/>
          <p14:tracePt t="91101" x="2278063" y="2352675"/>
          <p14:tracePt t="91111" x="2290763" y="2478088"/>
          <p14:tracePt t="91116" x="2328863" y="2640013"/>
          <p14:tracePt t="91127" x="2378075" y="2828925"/>
          <p14:tracePt t="91136" x="2465388" y="3078163"/>
          <p14:tracePt t="91140" x="2541588" y="3341688"/>
          <p14:tracePt t="91162" x="2703513" y="3929063"/>
          <p14:tracePt t="91166" x="2854325" y="4341813"/>
          <p14:tracePt t="91177" x="2954338" y="4656138"/>
          <p14:tracePt t="91182" x="3092450" y="4943475"/>
          <p14:tracePt t="91193" x="3167063" y="5156200"/>
          <p14:tracePt t="91197" x="3279775" y="5407025"/>
          <p14:tracePt t="91207" x="3354388" y="5543550"/>
          <p14:tracePt t="91217" x="3405188" y="5707063"/>
          <p14:tracePt t="91223" x="3479800" y="5819775"/>
          <p14:tracePt t="91233" x="3517900" y="5932488"/>
          <p14:tracePt t="91237" x="3554413" y="6019800"/>
          <p14:tracePt t="91248" x="3579813" y="6107113"/>
          <p14:tracePt t="91258" x="3605213" y="6181725"/>
          <p14:tracePt t="91263" x="3643313" y="6257925"/>
          <p14:tracePt t="91273" x="3643313" y="6294438"/>
          <p14:tracePt t="91279" x="3654425" y="6307138"/>
          <p14:tracePt t="91289" x="3692525" y="6345238"/>
          <p14:tracePt t="91299" x="3692525" y="6357938"/>
          <p14:tracePt t="91303" x="3692525" y="6370638"/>
          <p14:tracePt t="91312" x="3692525" y="6381750"/>
          <p14:tracePt t="91495" x="3705225" y="6357938"/>
          <p14:tracePt t="91504" x="3717925" y="6294438"/>
          <p14:tracePt t="91511" x="3730625" y="6232525"/>
          <p14:tracePt t="91520" x="3756025" y="6157913"/>
          <p14:tracePt t="91525" x="3756025" y="6119813"/>
          <p14:tracePt t="91535" x="3756025" y="6069013"/>
          <p14:tracePt t="91545" x="3756025" y="6045200"/>
          <p14:tracePt t="91551" x="3756025" y="6019800"/>
          <p14:tracePt t="91560" x="3779838" y="5969000"/>
          <p14:tracePt t="91567" x="3792538" y="5945188"/>
          <p14:tracePt t="91577" x="3792538" y="5919788"/>
          <p14:tracePt t="91587" x="3805238" y="5881688"/>
          <p14:tracePt t="91591" x="3817938" y="5856288"/>
          <p14:tracePt t="91601" x="3817938" y="5832475"/>
          <p14:tracePt t="91607" x="3817938" y="5819775"/>
          <p14:tracePt t="91617" x="3830638" y="5794375"/>
          <p14:tracePt t="91627" x="3843338" y="5768975"/>
          <p14:tracePt t="91640" x="3843338" y="5732463"/>
          <p14:tracePt t="91656" x="3843338" y="5719763"/>
          <p14:tracePt t="91666" x="3843338" y="5707063"/>
          <p14:tracePt t="91670" x="3843338" y="5694363"/>
          <p14:tracePt t="91691" x="3843338" y="5681663"/>
          <p14:tracePt t="91707" x="3843338" y="5668963"/>
          <p14:tracePt t="91747" x="3843338" y="5643563"/>
          <p14:tracePt t="91776" x="3843338" y="5630863"/>
          <p14:tracePt t="91793" x="3843338" y="5619750"/>
          <p14:tracePt t="91802" x="3843338" y="5607050"/>
          <p14:tracePt t="91813" x="3843338" y="5594350"/>
          <p14:tracePt t="91828" x="3843338" y="5581650"/>
          <p14:tracePt t="91842" x="3843338" y="5568950"/>
          <p14:tracePt t="91852" x="3843338" y="5556250"/>
          <p14:tracePt t="91868" x="3843338" y="5530850"/>
          <p14:tracePt t="91882" x="3843338" y="5518150"/>
          <p14:tracePt t="91893" x="3843338" y="5507038"/>
          <p14:tracePt t="91898" x="3830638" y="5481638"/>
          <p14:tracePt t="91912" x="3817938" y="5456238"/>
          <p14:tracePt t="91932" x="3805238" y="5430838"/>
          <p14:tracePt t="91948" x="3792538" y="5418138"/>
          <p14:tracePt t="91953" x="3792538" y="5407025"/>
          <p14:tracePt t="91962" x="3792538" y="5394325"/>
          <p14:tracePt t="91974" x="3779838" y="5381625"/>
          <p14:tracePt t="91989" x="3779838" y="5368925"/>
          <p14:tracePt t="92008" x="3779838" y="5343525"/>
          <p14:tracePt t="92028" x="3756025" y="5330825"/>
          <p14:tracePt t="92045" x="3756025" y="5318125"/>
          <p14:tracePt t="92048" x="3756025" y="5305425"/>
          <p14:tracePt t="92058" x="3756025" y="5294313"/>
          <p14:tracePt t="92085" x="3756025" y="5281613"/>
          <p14:tracePt t="92316" x="3756025" y="5256213"/>
          <p14:tracePt t="92342" x="3743325" y="5256213"/>
          <p14:tracePt t="92356" x="3743325" y="5243513"/>
          <p14:tracePt t="92681" x="3743325" y="5230813"/>
          <p14:tracePt t="92690" x="3743325" y="5218113"/>
          <p14:tracePt t="92700" x="3743325" y="5205413"/>
          <p14:tracePt t="92714" x="3743325" y="5194300"/>
          <p14:tracePt t="92720" x="3743325" y="5181600"/>
          <p14:tracePt t="92731" x="3743325" y="5168900"/>
          <p14:tracePt t="92761" x="3743325" y="5143500"/>
          <p14:tracePt t="94142" x="3767138" y="5130800"/>
          <p14:tracePt t="94147" x="3843338" y="5130800"/>
          <p14:tracePt t="94159" x="3905250" y="5130800"/>
          <p14:tracePt t="94169" x="3968750" y="5143500"/>
          <p14:tracePt t="94172" x="4030663" y="5143500"/>
          <p14:tracePt t="94182" x="4117975" y="5168900"/>
          <p14:tracePt t="94188" x="4217988" y="5205413"/>
          <p14:tracePt t="94199" x="4305300" y="5218113"/>
          <p14:tracePt t="94210" x="4418013" y="5256213"/>
          <p14:tracePt t="94212" x="4506913" y="5268913"/>
          <p14:tracePt t="94222" x="4556125" y="5294313"/>
          <p14:tracePt t="94228" x="4630738" y="5318125"/>
          <p14:tracePt t="94238" x="4668838" y="5318125"/>
          <p14:tracePt t="94248" x="4719638" y="5356225"/>
          <p14:tracePt t="94255" x="4756150" y="5356225"/>
          <p14:tracePt t="94264" x="4781550" y="5356225"/>
          <p14:tracePt t="94268" x="4819650" y="5356225"/>
          <p14:tracePt t="94278" x="4856163" y="5381625"/>
          <p14:tracePt t="94289" x="4868863" y="5381625"/>
          <p14:tracePt t="94295" x="4919663" y="5394325"/>
          <p14:tracePt t="94304" x="4945063" y="5394325"/>
          <p14:tracePt t="94309" x="4981575" y="5394325"/>
          <p14:tracePt t="94319" x="5006975" y="5394325"/>
          <p14:tracePt t="94329" x="5032375" y="5407025"/>
          <p14:tracePt t="94335" x="5068888" y="5407025"/>
          <p14:tracePt t="94344" x="5081588" y="5418138"/>
          <p14:tracePt t="94360" x="5106988" y="5418138"/>
          <p14:tracePt t="94375" x="5119688" y="5430838"/>
          <p14:tracePt t="94401" x="5132388" y="5430838"/>
          <p14:tracePt t="94415" x="5145088" y="5430838"/>
          <p14:tracePt t="94425" x="5157788" y="5430838"/>
          <p14:tracePt t="94456" x="5170488" y="5430838"/>
          <p14:tracePt t="94487" x="5181600" y="5430838"/>
          <p14:tracePt t="94507" x="5194300" y="5418138"/>
          <p14:tracePt t="94708" x="5207000" y="5394325"/>
          <p14:tracePt t="94712" x="5219700" y="5394325"/>
          <p14:tracePt t="94729" x="5245100" y="5381625"/>
          <p14:tracePt t="94749" x="5257800" y="5368925"/>
          <p14:tracePt t="94762" x="5257800" y="5356225"/>
          <p14:tracePt t="94779" x="5270500" y="5343525"/>
          <p14:tracePt t="94809" x="5270500" y="5330825"/>
          <p14:tracePt t="94818" x="5270500" y="5318125"/>
          <p14:tracePt t="94828" x="5281613" y="5305425"/>
          <p14:tracePt t="94844" x="5294313" y="5294313"/>
          <p14:tracePt t="94859" x="5294313" y="5268913"/>
          <p14:tracePt t="94868" x="5307013" y="5268913"/>
          <p14:tracePt t="94875" x="5307013" y="5256213"/>
          <p14:tracePt t="94888" x="5319713" y="5243513"/>
          <p14:tracePt t="95458" x="5332413" y="5230813"/>
          <p14:tracePt t="95475" x="5345113" y="5205413"/>
          <p14:tracePt t="95498" x="5345113" y="5194300"/>
          <p14:tracePt t="95525" x="5357813" y="5194300"/>
          <p14:tracePt t="96059" x="5357813" y="5168900"/>
          <p14:tracePt t="96074" x="5357813" y="5156200"/>
          <p14:tracePt t="96085" x="5357813" y="5143500"/>
          <p14:tracePt t="96089" x="5345113" y="5143500"/>
          <p14:tracePt t="96099" x="5319713" y="5118100"/>
          <p14:tracePt t="96111" x="5294313" y="5118100"/>
          <p14:tracePt t="96114" x="5245100" y="5092700"/>
          <p14:tracePt t="96125" x="5207000" y="5081588"/>
          <p14:tracePt t="96131" x="5145088" y="5068888"/>
          <p14:tracePt t="96141" x="5094288" y="5043488"/>
          <p14:tracePt t="96158" x="4981575" y="5018088"/>
          <p14:tracePt t="96164" x="4906963" y="4981575"/>
          <p14:tracePt t="96171" x="4806950" y="4956175"/>
          <p14:tracePt t="96180" x="4743450" y="4943475"/>
          <p14:tracePt t="96191" x="4630738" y="4905375"/>
          <p14:tracePt t="96197" x="4568825" y="4879975"/>
          <p14:tracePt t="96207" x="4468813" y="4868863"/>
          <p14:tracePt t="96211" x="4368800" y="4830763"/>
          <p14:tracePt t="96221" x="4305300" y="4805363"/>
          <p14:tracePt t="96231" x="4243388" y="4805363"/>
          <p14:tracePt t="96237" x="4168775" y="4792663"/>
          <p14:tracePt t="96246" x="4117975" y="4779963"/>
          <p14:tracePt t="96250" x="4081463" y="4779963"/>
          <p14:tracePt t="96261" x="4005263" y="4779963"/>
          <p14:tracePt t="96271" x="3968750" y="4768850"/>
          <p14:tracePt t="96277" x="3905250" y="4768850"/>
          <p14:tracePt t="96286" x="3879850" y="4768850"/>
          <p14:tracePt t="96291" x="3843338" y="4768850"/>
          <p14:tracePt t="96301" x="3817938" y="4768850"/>
          <p14:tracePt t="96310" x="3792538" y="4768850"/>
          <p14:tracePt t="96316" x="3779838" y="4768850"/>
          <p14:tracePt t="96326" x="3767138" y="4768850"/>
          <p14:tracePt t="96330" x="3756025" y="4768850"/>
          <p14:tracePt t="96412" x="3730625" y="4768850"/>
          <p14:tracePt t="96427" x="3717925" y="4768850"/>
          <p14:tracePt t="96433" x="3692525" y="4768850"/>
          <p14:tracePt t="96443" x="3679825" y="4768850"/>
          <p14:tracePt t="96452" x="3667125" y="4768850"/>
          <p14:tracePt t="96458" x="3654425" y="4768850"/>
          <p14:tracePt t="96473" x="3643313" y="4768850"/>
          <p14:tracePt t="96492" x="3630613" y="4768850"/>
          <p14:tracePt t="96509" x="3617913" y="4768850"/>
          <p14:tracePt t="96512" x="3617913" y="4756150"/>
          <p14:tracePt t="96615" x="3617913" y="4730750"/>
          <p14:tracePt t="96629" x="3617913" y="4718050"/>
          <p14:tracePt t="96644" x="3617913" y="4705350"/>
          <p14:tracePt t="96661" x="3617913" y="4692650"/>
          <p14:tracePt t="96671" x="3617913" y="4679950"/>
          <p14:tracePt t="96685" x="3630613" y="4667250"/>
          <p14:tracePt t="96700" x="3630613" y="4656138"/>
          <p14:tracePt t="96711" x="3643313" y="4643438"/>
          <p14:tracePt t="96714" x="3654425" y="4643438"/>
          <p14:tracePt t="96724" x="3654425" y="4630738"/>
          <p14:tracePt t="96730" x="3679825" y="4618038"/>
          <p14:tracePt t="96741" x="3705225" y="4592638"/>
          <p14:tracePt t="96750" x="3717925" y="4592638"/>
          <p14:tracePt t="96757" x="3743325" y="4567238"/>
          <p14:tracePt t="96766" x="3756025" y="4567238"/>
          <p14:tracePt t="96770" x="3779838" y="4543425"/>
          <p14:tracePt t="96780" x="3792538" y="4543425"/>
          <p14:tracePt t="96791" x="3817938" y="4518025"/>
          <p14:tracePt t="96796" x="3830638" y="4518025"/>
          <p14:tracePt t="96807" x="3843338" y="4505325"/>
          <p14:tracePt t="96811" x="3867150" y="4492625"/>
          <p14:tracePt t="96821" x="3879850" y="4492625"/>
          <p14:tracePt t="96831" x="3892550" y="4492625"/>
          <p14:tracePt t="96837" x="3917950" y="4479925"/>
          <p14:tracePt t="96847" x="3943350" y="4479925"/>
          <p14:tracePt t="96850" x="3992563" y="4454525"/>
          <p14:tracePt t="96860" x="4005263" y="4454525"/>
          <p14:tracePt t="96871" x="4030663" y="4454525"/>
          <p14:tracePt t="96877" x="4056063" y="4454525"/>
          <p14:tracePt t="96886" x="4081463" y="4454525"/>
          <p14:tracePt t="96890" x="4105275" y="4454525"/>
          <p14:tracePt t="96900" x="4117975" y="4454525"/>
          <p14:tracePt t="96911" x="4130675" y="4454525"/>
          <p14:tracePt t="96916" x="4168775" y="4418013"/>
          <p14:tracePt t="96927" x="4192588" y="4418013"/>
          <p14:tracePt t="96932" x="4205288" y="4418013"/>
          <p14:tracePt t="96942" x="4256088" y="4405313"/>
          <p14:tracePt t="96952" x="4281488" y="4405313"/>
          <p14:tracePt t="96957" x="4305300" y="4405313"/>
          <p14:tracePt t="96966" x="4330700" y="4392613"/>
          <p14:tracePt t="96973" x="4343400" y="4392613"/>
          <p14:tracePt t="96982" x="4381500" y="4392613"/>
          <p14:tracePt t="96992" x="4406900" y="4392613"/>
          <p14:tracePt t="96996" x="4430713" y="4392613"/>
          <p14:tracePt t="97008" x="4443413" y="4367213"/>
          <p14:tracePt t="97012" x="4456113" y="4367213"/>
          <p14:tracePt t="97032" x="4468813" y="4367213"/>
          <p14:tracePt t="97039" x="4481513" y="4367213"/>
          <p14:tracePt t="97048" x="4494213" y="4367213"/>
          <p14:tracePt t="97052" x="4506913" y="4367213"/>
          <p14:tracePt t="97062" x="4518025" y="4367213"/>
          <p14:tracePt t="97073" x="4543425" y="4367213"/>
          <p14:tracePt t="97078" x="4556125" y="4367213"/>
          <p14:tracePt t="97088" x="4581525" y="4367213"/>
          <p14:tracePt t="97093" x="4606925" y="4367213"/>
          <p14:tracePt t="97103" x="4630738" y="4367213"/>
          <p14:tracePt t="97113" x="4668838" y="4392613"/>
          <p14:tracePt t="97119" x="4694238" y="4405313"/>
          <p14:tracePt t="97128" x="4732338" y="4418013"/>
          <p14:tracePt t="97132" x="4756150" y="4443413"/>
          <p14:tracePt t="97142" x="4781550" y="4454525"/>
          <p14:tracePt t="97157" x="4806950" y="4467225"/>
          <p14:tracePt t="97159" x="4843463" y="4479925"/>
          <p14:tracePt t="97169" x="4868863" y="4505325"/>
          <p14:tracePt t="97184" x="4894263" y="4518025"/>
          <p14:tracePt t="97194" x="4906963" y="4530725"/>
          <p14:tracePt t="97198" x="4945063" y="4554538"/>
          <p14:tracePt t="97209" x="4956175" y="4567238"/>
          <p14:tracePt t="97214" x="4968875" y="4579938"/>
          <p14:tracePt t="97224" x="4994275" y="4592638"/>
          <p14:tracePt t="97234" x="5006975" y="4605338"/>
          <p14:tracePt t="97239" x="5032375" y="4630738"/>
          <p14:tracePt t="97248" x="5045075" y="4630738"/>
          <p14:tracePt t="97255" x="5081588" y="4667250"/>
          <p14:tracePt t="97264" x="5094288" y="4667250"/>
          <p14:tracePt t="97275" x="5132388" y="4692650"/>
          <p14:tracePt t="97280" x="5157788" y="4705350"/>
          <p14:tracePt t="97290" x="5194300" y="4756150"/>
          <p14:tracePt t="97295" x="5219700" y="4768850"/>
          <p14:tracePt t="97305" x="5257800" y="4792663"/>
          <p14:tracePt t="97314" x="5294313" y="4818063"/>
          <p14:tracePt t="97320" x="5307013" y="4843463"/>
          <p14:tracePt t="97331" x="5345113" y="4868863"/>
          <p14:tracePt t="97335" x="5357813" y="4868863"/>
          <p14:tracePt t="97346" x="5383213" y="4905375"/>
          <p14:tracePt t="97357" x="5407025" y="4918075"/>
          <p14:tracePt t="97361" x="5407025" y="4930775"/>
          <p14:tracePt t="97372" x="5445125" y="4943475"/>
          <p14:tracePt t="97376" x="5457825" y="4956175"/>
          <p14:tracePt t="97386" x="5470525" y="4968875"/>
          <p14:tracePt t="97397" x="5483225" y="4981575"/>
          <p14:tracePt t="97417" x="5507038" y="4981575"/>
          <p14:tracePt t="97512" x="5519738" y="4992688"/>
          <p14:tracePt t="98798" x="5507038" y="4992688"/>
          <p14:tracePt t="98809" x="5470525" y="4968875"/>
          <p14:tracePt t="98812" x="5457825" y="4943475"/>
          <p14:tracePt t="98822" x="5432425" y="4905375"/>
          <p14:tracePt t="98829" x="5419725" y="4879975"/>
          <p14:tracePt t="98838" x="5394325" y="4856163"/>
          <p14:tracePt t="98848" x="5370513" y="4830763"/>
          <p14:tracePt t="98852" x="5345113" y="4805363"/>
          <p14:tracePt t="98864" x="5307013" y="4768850"/>
          <p14:tracePt t="98869" x="5281613" y="4743450"/>
          <p14:tracePt t="98879" x="5257800" y="4718050"/>
          <p14:tracePt t="98888" x="5232400" y="4705350"/>
          <p14:tracePt t="98894" x="5219700" y="4692650"/>
          <p14:tracePt t="98905" x="5194300" y="4679950"/>
          <p14:tracePt t="98908" x="5170488" y="4656138"/>
          <p14:tracePt t="98918" x="5145088" y="4643438"/>
          <p14:tracePt t="98928" x="5132388" y="4630738"/>
          <p14:tracePt t="98934" x="5106988" y="4630738"/>
          <p14:tracePt t="98944" x="5045075" y="4605338"/>
          <p14:tracePt t="98950" x="5019675" y="4592638"/>
          <p14:tracePt t="98960" x="4981575" y="4592638"/>
          <p14:tracePt t="98971" x="4919663" y="4554538"/>
          <p14:tracePt t="98974" x="4868863" y="4554538"/>
          <p14:tracePt t="98984" x="4832350" y="4554538"/>
          <p14:tracePt t="98990" x="4756150" y="4543425"/>
          <p14:tracePt t="99000" x="4706938" y="4543425"/>
          <p14:tracePt t="99010" x="4668838" y="4543425"/>
          <p14:tracePt t="99014" x="4619625" y="4530725"/>
          <p14:tracePt t="99024" x="4581525" y="4530725"/>
          <p14:tracePt t="99030" x="4518025" y="4530725"/>
          <p14:tracePt t="99040" x="4468813" y="4530725"/>
          <p14:tracePt t="99050" x="4418013" y="4530725"/>
          <p14:tracePt t="99055" x="4368800" y="4530725"/>
          <p14:tracePt t="99064" x="4294188" y="4530725"/>
          <p14:tracePt t="99071" x="4230688" y="4530725"/>
          <p14:tracePt t="99080" x="4156075" y="4530725"/>
          <p14:tracePt t="99090" x="4092575" y="4530725"/>
          <p14:tracePt t="99094" x="4030663" y="4530725"/>
          <p14:tracePt t="99105" x="3956050" y="4543425"/>
          <p14:tracePt t="99110" x="3905250" y="4543425"/>
          <p14:tracePt t="99121" x="3879850" y="4543425"/>
          <p14:tracePt t="99130" x="3843338" y="4543425"/>
          <p14:tracePt t="99137" x="3805238" y="4554538"/>
          <p14:tracePt t="99146" x="3792538" y="4554538"/>
          <p14:tracePt t="99150" x="3756025" y="4567238"/>
          <p14:tracePt t="99171" x="3705225" y="4579938"/>
          <p14:tracePt t="99176" x="3679825" y="4592638"/>
          <p14:tracePt t="99187" x="3643313" y="4592638"/>
          <p14:tracePt t="99190" x="3617913" y="4618038"/>
          <p14:tracePt t="99203" x="3592513" y="4618038"/>
          <p14:tracePt t="99212" x="3567113" y="4630738"/>
          <p14:tracePt t="99216" x="3541713" y="4643438"/>
          <p14:tracePt t="99253" x="3517900" y="4643438"/>
          <p14:tracePt t="99432" x="3530600" y="4618038"/>
          <p14:tracePt t="99438" x="3554413" y="4592638"/>
          <p14:tracePt t="99448" x="3617913" y="4554538"/>
          <p14:tracePt t="99452" x="3643313" y="4543425"/>
          <p14:tracePt t="99464" x="3679825" y="4505325"/>
          <p14:tracePt t="99474" x="3717925" y="4492625"/>
          <p14:tracePt t="99478" x="3743325" y="4467225"/>
          <p14:tracePt t="99488" x="3805238" y="4430713"/>
          <p14:tracePt t="99494" x="3830638" y="4418013"/>
          <p14:tracePt t="99504" x="3856038" y="4405313"/>
          <p14:tracePt t="99514" x="3879850" y="4392613"/>
          <p14:tracePt t="99518" x="3917950" y="4392613"/>
          <p14:tracePt t="99528" x="3956050" y="4379913"/>
          <p14:tracePt t="99534" x="4005263" y="4354513"/>
          <p14:tracePt t="99544" x="4043363" y="4341813"/>
          <p14:tracePt t="99555" x="4092575" y="4341813"/>
          <p14:tracePt t="99560" x="4130675" y="4330700"/>
          <p14:tracePt t="99571" x="4192588" y="4318000"/>
          <p14:tracePt t="99574" x="4217988" y="4318000"/>
          <p14:tracePt t="99584" x="4256088" y="4292600"/>
          <p14:tracePt t="99594" x="4281488" y="4292600"/>
          <p14:tracePt t="99601" x="4330700" y="4292600"/>
          <p14:tracePt t="99611" x="4356100" y="4292600"/>
          <p14:tracePt t="99615" x="4394200" y="4292600"/>
          <p14:tracePt t="99625" x="4418013" y="4292600"/>
          <p14:tracePt t="99635" x="4443413" y="4292600"/>
          <p14:tracePt t="99641" x="4494213" y="4318000"/>
          <p14:tracePt t="99651" x="4506913" y="4318000"/>
          <p14:tracePt t="99655" x="4556125" y="4318000"/>
          <p14:tracePt t="99665" x="4581525" y="4341813"/>
          <p14:tracePt t="99675" x="4619625" y="4354513"/>
          <p14:tracePt t="99681" x="4681538" y="4379913"/>
          <p14:tracePt t="99691" x="4732338" y="4405313"/>
          <p14:tracePt t="99697" x="4756150" y="4418013"/>
          <p14:tracePt t="99707" x="4819650" y="4454525"/>
          <p14:tracePt t="99717" x="4856163" y="4467225"/>
          <p14:tracePt t="99721" x="4906963" y="4479925"/>
          <p14:tracePt t="99731" x="4945063" y="4518025"/>
          <p14:tracePt t="99737" x="5019675" y="4554538"/>
          <p14:tracePt t="99747" x="5081588" y="4579938"/>
          <p14:tracePt t="99757" x="5132388" y="4618038"/>
          <p14:tracePt t="99761" x="5181600" y="4643438"/>
          <p14:tracePt t="99771" x="5207000" y="4667250"/>
          <p14:tracePt t="99777" x="5245100" y="4679950"/>
          <p14:tracePt t="99788" x="5307013" y="4718050"/>
          <p14:tracePt t="99796" x="5319713" y="4730750"/>
          <p14:tracePt t="99803" x="5357813" y="4768850"/>
          <p14:tracePt t="99813" x="5394325" y="4792663"/>
          <p14:tracePt t="99817" x="5419725" y="4805363"/>
          <p14:tracePt t="99826" x="5445125" y="4818063"/>
          <p14:tracePt t="99837" x="5470525" y="4843463"/>
          <p14:tracePt t="99843" x="5495925" y="4856163"/>
          <p14:tracePt t="99852" x="5519738" y="4879975"/>
          <p14:tracePt t="99856" x="5532438" y="4879975"/>
          <p14:tracePt t="99866" x="5570538" y="4918075"/>
          <p14:tracePt t="99882" x="5595938" y="4930775"/>
          <p14:tracePt t="99892" x="5595938" y="4943475"/>
          <p14:tracePt t="99898" x="5607050" y="4968875"/>
          <p14:tracePt t="99908" x="5632450" y="5005388"/>
          <p14:tracePt t="99919" x="5645150" y="5018088"/>
          <p14:tracePt t="99922" x="5645150" y="5030788"/>
          <p14:tracePt t="99932" x="5670550" y="5043488"/>
          <p14:tracePt t="99939" x="5670550" y="5081588"/>
          <p14:tracePt t="99949" x="5695950" y="5092700"/>
          <p14:tracePt t="99958" x="5695950" y="5105400"/>
          <p14:tracePt t="99972" x="5708650" y="5118100"/>
          <p14:tracePt t="99979" x="5719763" y="5118100"/>
          <p14:tracePt t="99988" x="5719763" y="5130800"/>
          <p14:tracePt t="100014" x="5719763" y="5143500"/>
          <p14:tracePt t="100151" x="5719763" y="5156200"/>
          <p14:tracePt t="100161" x="5683250" y="5130800"/>
          <p14:tracePt t="100165" x="5645150" y="5092700"/>
          <p14:tracePt t="100175" x="5583238" y="5056188"/>
          <p14:tracePt t="100180" x="5557838" y="5030788"/>
          <p14:tracePt t="100190" x="5495925" y="4968875"/>
          <p14:tracePt t="100201" x="5457825" y="4943475"/>
          <p14:tracePt t="100204" x="5407025" y="4892675"/>
          <p14:tracePt t="100215" x="5383213" y="4868863"/>
          <p14:tracePt t="100220" x="5307013" y="4818063"/>
          <p14:tracePt t="100230" x="5245100" y="4768850"/>
          <p14:tracePt t="100240" x="5170488" y="4718050"/>
          <p14:tracePt t="100245" x="5081588" y="4679950"/>
          <p14:tracePt t="100256" x="4981575" y="4643438"/>
          <p14:tracePt t="100260" x="4881563" y="4605338"/>
          <p14:tracePt t="100270" x="4756150" y="4554538"/>
          <p14:tracePt t="100281" x="4643438" y="4554538"/>
          <p14:tracePt t="100288" x="4506913" y="4492625"/>
          <p14:tracePt t="100297" x="4368800" y="4479925"/>
          <p14:tracePt t="100301" x="4256088" y="4454525"/>
          <p14:tracePt t="100311" x="4156075" y="4443413"/>
          <p14:tracePt t="100321" x="4068763" y="4418013"/>
          <p14:tracePt t="100326" x="3992563" y="4418013"/>
          <p14:tracePt t="100337" x="3905250" y="4418013"/>
          <p14:tracePt t="100341" x="3856038" y="4418013"/>
          <p14:tracePt t="100351" x="3792538" y="4418013"/>
          <p14:tracePt t="100361" x="3767138" y="4418013"/>
          <p14:tracePt t="100367" x="3730625" y="4418013"/>
          <p14:tracePt t="100377" x="3692525" y="4418013"/>
          <p14:tracePt t="100382" x="3667125" y="4418013"/>
          <p14:tracePt t="100392" x="3643313" y="4418013"/>
          <p14:tracePt t="100403" x="3617913" y="4418013"/>
          <p14:tracePt t="100407" x="3605213" y="4430713"/>
          <p14:tracePt t="100417" x="3592513" y="4430713"/>
          <p14:tracePt t="100422" x="3579813" y="4443413"/>
          <p14:tracePt t="100432" x="3567113" y="4454525"/>
          <p14:tracePt t="100442" x="3567113" y="4479925"/>
          <p14:tracePt t="100456" x="3541713" y="4492625"/>
          <p14:tracePt t="100462" x="3530600" y="4505325"/>
          <p14:tracePt t="100472" x="3530600" y="4518025"/>
          <p14:tracePt t="100483" x="3530600" y="4530725"/>
          <p14:tracePt t="100498" x="3517900" y="4543425"/>
          <p14:tracePt t="100522" x="3517900" y="4554538"/>
          <p14:tracePt t="100532" x="3505200" y="4567238"/>
          <p14:tracePt t="100695" x="3492500" y="4579938"/>
          <p14:tracePt t="100731" x="3492500" y="4605338"/>
          <p14:tracePt t="100740" x="3492500" y="4618038"/>
          <p14:tracePt t="100745" x="3517900" y="4656138"/>
          <p14:tracePt t="100755" x="3517900" y="4667250"/>
          <p14:tracePt t="100764" x="3517900" y="4679950"/>
          <p14:tracePt t="100771" x="3530600" y="4692650"/>
          <p14:tracePt t="100781" x="3530600" y="4705350"/>
          <p14:tracePt t="100794" x="3530600" y="4718050"/>
          <p14:tracePt t="100805" x="3541713" y="4718050"/>
          <p14:tracePt t="100876" x="3554413" y="4718050"/>
          <p14:tracePt t="100907" x="3567113" y="4718050"/>
          <p14:tracePt t="100920" x="3579813" y="4718050"/>
          <p14:tracePt t="100930" x="3605213" y="4718050"/>
          <p14:tracePt t="100947" x="3630613" y="4718050"/>
          <p14:tracePt t="100957" x="3643313" y="4705350"/>
          <p14:tracePt t="100973" x="3654425" y="4692650"/>
          <p14:tracePt t="100987" x="3667125" y="4679950"/>
          <p14:tracePt t="100997" x="3679825" y="4667250"/>
          <p14:tracePt t="101013" x="3692525" y="4656138"/>
          <p14:tracePt t="101027" x="3692525" y="4643438"/>
          <p14:tracePt t="101042" x="3705225" y="4605338"/>
          <p14:tracePt t="101271" x="3692525" y="4605338"/>
          <p14:tracePt t="101320" x="3679825" y="4605338"/>
          <p14:tracePt t="101344" x="3667125" y="4605338"/>
          <p14:tracePt t="101481" x="3654425" y="4605338"/>
          <p14:tracePt t="101583" x="3643313" y="4605338"/>
          <p14:tracePt t="101586" x="3643313" y="4618038"/>
          <p14:tracePt t="101596" x="3643313" y="4643438"/>
          <p14:tracePt t="101613" x="3643313" y="4667250"/>
          <p14:tracePt t="101622" x="3643313" y="4679950"/>
          <p14:tracePt t="101643" x="3643313" y="4692650"/>
          <p14:tracePt t="101693" x="3643313" y="4718050"/>
          <p14:tracePt t="101699" x="3654425" y="4718050"/>
          <p14:tracePt t="101708" x="3667125" y="4718050"/>
          <p14:tracePt t="101719" x="3705225" y="4718050"/>
          <p14:tracePt t="101724" x="3717925" y="4705350"/>
          <p14:tracePt t="101735" x="3743325" y="4679950"/>
          <p14:tracePt t="101739" x="3756025" y="4667250"/>
          <p14:tracePt t="101749" x="3767138" y="4656138"/>
          <p14:tracePt t="101758" x="3767138" y="4630738"/>
          <p14:tracePt t="101765" x="3792538" y="4605338"/>
          <p14:tracePt t="101788" x="3792538" y="4579938"/>
          <p14:tracePt t="101864" x="3779838" y="4579938"/>
          <p14:tracePt t="101894" x="3767138" y="4579938"/>
          <p14:tracePt t="101910" x="3756025" y="4579938"/>
          <p14:tracePt t="101914" x="3743325" y="4579938"/>
          <p14:tracePt t="101935" x="3730625" y="4592638"/>
          <p14:tracePt t="101951" x="3730625" y="4605338"/>
          <p14:tracePt t="101977" x="3730625" y="4618038"/>
          <p14:tracePt t="102112" x="3743325" y="4618038"/>
          <p14:tracePt t="102213" x="3730625" y="4618038"/>
          <p14:tracePt t="102218" x="3717925" y="4618038"/>
          <p14:tracePt t="102228" x="3705225" y="4618038"/>
          <p14:tracePt t="102232" x="3692525" y="4618038"/>
          <p14:tracePt t="102243" x="3679825" y="4618038"/>
          <p14:tracePt t="102252" x="3679825" y="4643438"/>
          <p14:tracePt t="102268" x="3679825" y="4656138"/>
          <p14:tracePt t="102293" x="3667125" y="4679950"/>
          <p14:tracePt t="103115" x="3667125" y="4705350"/>
          <p14:tracePt t="103120" x="3667125" y="4730750"/>
          <p14:tracePt t="103130" x="3667125" y="4779963"/>
          <p14:tracePt t="103135" x="3667125" y="4818063"/>
          <p14:tracePt t="103144" x="3667125" y="4879975"/>
          <p14:tracePt t="103157" x="3667125" y="4943475"/>
          <p14:tracePt t="103160" x="3667125" y="4968875"/>
          <p14:tracePt t="103170" x="3667125" y="5005388"/>
          <p14:tracePt t="103177" x="3667125" y="5030788"/>
          <p14:tracePt t="103186" x="3667125" y="5043488"/>
          <p14:tracePt t="103196" x="3667125" y="5068888"/>
          <p14:tracePt t="103201" x="3667125" y="5081588"/>
          <p14:tracePt t="103227" x="3667125" y="5092700"/>
          <p14:tracePt t="103408" x="3667125" y="5068888"/>
          <p14:tracePt t="103412" x="3667125" y="5030788"/>
          <p14:tracePt t="103422" x="3667125" y="5005388"/>
          <p14:tracePt t="103432" x="3667125" y="4956175"/>
          <p14:tracePt t="103438" x="3667125" y="4930775"/>
          <p14:tracePt t="103449" x="3667125" y="4905375"/>
          <p14:tracePt t="103454" x="3667125" y="4892675"/>
          <p14:tracePt t="103462" x="3667125" y="4879975"/>
          <p14:tracePt t="103625" x="3654425" y="4879975"/>
          <p14:tracePt t="103630" x="3630613" y="4905375"/>
          <p14:tracePt t="103641" x="3630613" y="4930775"/>
          <p14:tracePt t="103644" x="3605213" y="4981575"/>
          <p14:tracePt t="103654" x="3592513" y="4992688"/>
          <p14:tracePt t="103665" x="3592513" y="5030788"/>
          <p14:tracePt t="103671" x="3579813" y="5043488"/>
          <p14:tracePt t="103681" x="3567113" y="5068888"/>
          <p14:tracePt t="103695" x="3554413" y="5092700"/>
          <p14:tracePt t="103705" x="3541713" y="5105400"/>
          <p14:tracePt t="103720" x="3530600" y="5118100"/>
          <p14:tracePt t="103724" x="3530600" y="5130800"/>
          <p14:tracePt t="103747" x="3530600" y="5143500"/>
          <p14:tracePt t="103751" x="3517900" y="5143500"/>
          <p14:tracePt t="104790" x="3541713" y="5143500"/>
          <p14:tracePt t="104801" x="3592513" y="5143500"/>
          <p14:tracePt t="104805" x="3667125" y="5156200"/>
          <p14:tracePt t="104814" x="3743325" y="5168900"/>
          <p14:tracePt t="104821" x="3805238" y="5194300"/>
          <p14:tracePt t="104831" x="3892550" y="5218113"/>
          <p14:tracePt t="104841" x="3968750" y="5230813"/>
          <p14:tracePt t="104845" x="4017963" y="5256213"/>
          <p14:tracePt t="104854" x="4092575" y="5268913"/>
          <p14:tracePt t="104860" x="4117975" y="5268913"/>
          <p14:tracePt t="104870" x="4168775" y="5294313"/>
          <p14:tracePt t="104882" x="4192588" y="5294313"/>
          <p14:tracePt t="104886" x="4243388" y="5294313"/>
          <p14:tracePt t="104897" x="4268788" y="5294313"/>
          <p14:tracePt t="104901" x="4330700" y="5318125"/>
          <p14:tracePt t="104920" x="4356100" y="5318125"/>
          <p14:tracePt t="104926" x="4381500" y="5318125"/>
          <p14:tracePt t="104940" x="4406900" y="5318125"/>
          <p14:tracePt t="104950" x="4430713" y="5318125"/>
          <p14:tracePt t="105033" x="4443413" y="5318125"/>
          <p14:tracePt t="108851" x="4456113" y="5330825"/>
          <p14:tracePt t="110899" x="4468813" y="5330825"/>
          <p14:tracePt t="110902" x="4494213" y="5294313"/>
          <p14:tracePt t="110913" x="4494213" y="5281613"/>
          <p14:tracePt t="110922" x="4494213" y="5268913"/>
          <p14:tracePt t="110928" x="4494213" y="5243513"/>
          <p14:tracePt t="110938" x="4506913" y="5194300"/>
          <p14:tracePt t="110943" x="4506913" y="5081588"/>
          <p14:tracePt t="110952" x="4506913" y="4918075"/>
          <p14:tracePt t="110962" x="4506913" y="4743450"/>
          <p14:tracePt t="110969" x="4506913" y="4579938"/>
          <p14:tracePt t="110979" x="4481513" y="4430713"/>
          <p14:tracePt t="110982" x="4430713" y="4341813"/>
          <p14:tracePt t="110992" x="4406900" y="4279900"/>
          <p14:tracePt t="111004" x="4394200" y="4254500"/>
          <p14:tracePt t="111009" x="4394200" y="4241800"/>
          <p14:tracePt t="111019" x="4381500" y="4241800"/>
          <p14:tracePt t="111025" x="4381500" y="4230688"/>
          <p14:tracePt t="111105" x="4381500" y="4217988"/>
          <p14:tracePt t="111115" x="4394200" y="4192588"/>
          <p14:tracePt t="111124" x="4418013" y="4179888"/>
          <p14:tracePt t="111130" x="4430713" y="4167188"/>
          <p14:tracePt t="111141" x="4456113" y="4154488"/>
          <p14:tracePt t="111145" x="4468813" y="4154488"/>
          <p14:tracePt t="111165" x="4494213" y="4141788"/>
          <p14:tracePt t="111181" x="4530725" y="4129088"/>
          <p14:tracePt t="111195" x="4543425" y="4129088"/>
          <p14:tracePt t="111221" x="4556125" y="4129088"/>
          <p14:tracePt t="111225" x="4594225" y="4129088"/>
          <p14:tracePt t="111246" x="4643438" y="4129088"/>
          <p14:tracePt t="111251" x="4668838" y="4129088"/>
          <p14:tracePt t="111260" x="4694238" y="4129088"/>
          <p14:tracePt t="111266" x="4732338" y="4129088"/>
          <p14:tracePt t="111277" x="4743450" y="4129088"/>
          <p14:tracePt t="111287" x="4768850" y="4129088"/>
          <p14:tracePt t="111291" x="4794250" y="4129088"/>
          <p14:tracePt t="111301" x="4832350" y="4129088"/>
          <p14:tracePt t="111307" x="4856163" y="4129088"/>
          <p14:tracePt t="111317" x="4881563" y="4129088"/>
          <p14:tracePt t="111332" x="4919663" y="4129088"/>
          <p14:tracePt t="111343" x="4932363" y="4129088"/>
          <p14:tracePt t="111347" x="4981575" y="4141788"/>
          <p14:tracePt t="111357" x="4994275" y="4154488"/>
          <p14:tracePt t="111366" x="5045075" y="4167188"/>
          <p14:tracePt t="111372" x="5081588" y="4179888"/>
          <p14:tracePt t="111382" x="5132388" y="4205288"/>
          <p14:tracePt t="111387" x="5181600" y="4230688"/>
          <p14:tracePt t="111396" x="5245100" y="4241800"/>
          <p14:tracePt t="111407" x="5270500" y="4241800"/>
          <p14:tracePt t="111413" x="5307013" y="4279900"/>
          <p14:tracePt t="111422" x="5370513" y="4305300"/>
          <p14:tracePt t="111427" x="5407025" y="4318000"/>
          <p14:tracePt t="111436" x="5419725" y="4330700"/>
          <p14:tracePt t="111448" x="5445125" y="4341813"/>
          <p14:tracePt t="111452" x="5483225" y="4354513"/>
          <p14:tracePt t="111462" x="5483225" y="4367213"/>
          <p14:tracePt t="111468" x="5519738" y="4379913"/>
          <p14:tracePt t="111479" x="5532438" y="4392613"/>
          <p14:tracePt t="111488" x="5557838" y="4392613"/>
          <p14:tracePt t="111493" x="5583238" y="4418013"/>
          <p14:tracePt t="111502" x="5595938" y="4418013"/>
          <p14:tracePt t="111508" x="5607050" y="4430713"/>
          <p14:tracePt t="111519" x="5645150" y="4443413"/>
          <p14:tracePt t="111528" x="5670550" y="4454525"/>
          <p14:tracePt t="111532" x="5719763" y="4467225"/>
          <p14:tracePt t="111543" x="5745163" y="4492625"/>
          <p14:tracePt t="111548" x="5783263" y="4518025"/>
          <p14:tracePt t="111558" x="5808663" y="4518025"/>
          <p14:tracePt t="111569" x="5845175" y="4530725"/>
          <p14:tracePt t="111575" x="5857875" y="4543425"/>
          <p14:tracePt t="111584" x="5895975" y="4554538"/>
          <p14:tracePt t="111588" x="5895975" y="4567238"/>
          <p14:tracePt t="111598" x="5908675" y="4567238"/>
          <p14:tracePt t="111608" x="5921375" y="4579938"/>
          <p14:tracePt t="111614" x="5945188" y="4579938"/>
          <p14:tracePt t="111625" x="5957888" y="4592638"/>
          <p14:tracePt t="111628" x="5970588" y="4605338"/>
          <p14:tracePt t="111638" x="5970588" y="4618038"/>
          <p14:tracePt t="111648" x="5995988" y="4630738"/>
          <p14:tracePt t="111654" x="5995988" y="4643438"/>
          <p14:tracePt t="111664" x="6021388" y="4679950"/>
          <p14:tracePt t="111670" x="6034088" y="4692650"/>
          <p14:tracePt t="111681" x="6045200" y="4692650"/>
          <p14:tracePt t="111691" x="6045200" y="4705350"/>
          <p14:tracePt t="111694" x="6057900" y="4718050"/>
          <p14:tracePt t="111705" x="6070600" y="4743450"/>
          <p14:tracePt t="111711" x="6070600" y="4768850"/>
          <p14:tracePt t="111730" x="6070600" y="4792663"/>
          <p14:tracePt t="111734" x="6070600" y="4805363"/>
          <p14:tracePt t="111745" x="6070600" y="4818063"/>
          <p14:tracePt t="111751" x="6070600" y="4843463"/>
          <p14:tracePt t="111761" x="6070600" y="4868863"/>
          <p14:tracePt t="111771" x="6070600" y="4879975"/>
          <p14:tracePt t="111775" x="6070600" y="4892675"/>
          <p14:tracePt t="111786" x="6070600" y="4918075"/>
          <p14:tracePt t="111791" x="6070600" y="4930775"/>
          <p14:tracePt t="111800" x="6070600" y="4956175"/>
          <p14:tracePt t="111810" x="6070600" y="4968875"/>
          <p14:tracePt t="111816" x="6045200" y="5005388"/>
          <p14:tracePt t="111826" x="6034088" y="5030788"/>
          <p14:tracePt t="111830" x="6008688" y="5043488"/>
          <p14:tracePt t="111841" x="5983288" y="5081588"/>
          <p14:tracePt t="111850" x="5957888" y="5105400"/>
          <p14:tracePt t="111856" x="5932488" y="5118100"/>
          <p14:tracePt t="111866" x="5908675" y="5143500"/>
          <p14:tracePt t="111870" x="5870575" y="5156200"/>
          <p14:tracePt t="111880" x="5857875" y="5168900"/>
          <p14:tracePt t="111892" x="5795963" y="5194300"/>
          <p14:tracePt t="111897" x="5757863" y="5218113"/>
          <p14:tracePt t="111907" x="5732463" y="5230813"/>
          <p14:tracePt t="111910" x="5708650" y="5256213"/>
          <p14:tracePt t="111922" x="5683250" y="5256213"/>
          <p14:tracePt t="111932" x="5632450" y="5294313"/>
          <p14:tracePt t="111937" x="5595938" y="5305425"/>
          <p14:tracePt t="111946" x="5557838" y="5318125"/>
          <p14:tracePt t="111952" x="5519738" y="5343525"/>
          <p14:tracePt t="111962" x="5495925" y="5343525"/>
          <p14:tracePt t="111973" x="5457825" y="5356225"/>
          <p14:tracePt t="111976" x="5432425" y="5368925"/>
          <p14:tracePt t="111986" x="5383213" y="5381625"/>
          <p14:tracePt t="111993" x="5357813" y="5381625"/>
          <p14:tracePt t="112002" x="5319713" y="5394325"/>
          <p14:tracePt t="112012" x="5281613" y="5407025"/>
          <p14:tracePt t="112018" x="5245100" y="5407025"/>
          <p14:tracePt t="112028" x="5207000" y="5407025"/>
          <p14:tracePt t="112032" x="5194300" y="5407025"/>
          <p14:tracePt t="112043" x="5170488" y="5407025"/>
          <p14:tracePt t="112053" x="5157788" y="5407025"/>
          <p14:tracePt t="112059" x="5132388" y="5407025"/>
          <p14:tracePt t="112068" x="5106988" y="5407025"/>
          <p14:tracePt t="112082" x="5081588" y="5407025"/>
          <p14:tracePt t="112093" x="5068888" y="5407025"/>
          <p14:tracePt t="112099" x="5019675" y="5407025"/>
          <p14:tracePt t="112109" x="4994275" y="5394325"/>
          <p14:tracePt t="112112" x="4981575" y="5368925"/>
          <p14:tracePt t="112122" x="4956175" y="5356225"/>
          <p14:tracePt t="112132" x="4932363" y="5343525"/>
          <p14:tracePt t="112138" x="4881563" y="5281613"/>
          <p14:tracePt t="112149" x="4843463" y="5256213"/>
          <p14:tracePt t="112160" x="4843463" y="5243513"/>
          <p14:tracePt t="112165" x="4832350" y="5230813"/>
          <p14:tracePt t="112175" x="4819650" y="5205413"/>
          <p14:tracePt t="112179" x="4794250" y="5194300"/>
          <p14:tracePt t="112189" x="4794250" y="5168900"/>
          <p14:tracePt t="112194" x="4794250" y="5156200"/>
          <p14:tracePt t="112204" x="4794250" y="5143500"/>
          <p14:tracePt t="112219" x="4794250" y="5118100"/>
          <p14:tracePt t="112229" x="4794250" y="5092700"/>
          <p14:tracePt t="112244" x="4794250" y="5068888"/>
          <p14:tracePt t="112254" x="4794250" y="5056188"/>
          <p14:tracePt t="112260" x="4794250" y="5043488"/>
          <p14:tracePt t="112270" x="4794250" y="5018088"/>
          <p14:tracePt t="112274" x="4794250" y="5005388"/>
          <p14:tracePt t="112285" x="4819650" y="4968875"/>
          <p14:tracePt t="112295" x="4819650" y="4943475"/>
          <p14:tracePt t="112300" x="4843463" y="4930775"/>
          <p14:tracePt t="112311" x="4843463" y="4918075"/>
          <p14:tracePt t="112315" x="4856163" y="4905375"/>
          <p14:tracePt t="112325" x="4868863" y="4892675"/>
          <p14:tracePt t="112335" x="4881563" y="4879975"/>
          <p14:tracePt t="112341" x="4919663" y="4868863"/>
          <p14:tracePt t="112357" x="4932363" y="4856163"/>
          <p14:tracePt t="112366" x="4956175" y="4843463"/>
          <p14:tracePt t="112380" x="4981575" y="4830763"/>
          <p14:tracePt t="112391" x="5006975" y="4818063"/>
          <p14:tracePt t="112406" x="5032375" y="4805363"/>
          <p14:tracePt t="112416" x="5057775" y="4805363"/>
          <p14:tracePt t="112420" x="5081588" y="4805363"/>
          <p14:tracePt t="112430" x="5106988" y="4805363"/>
          <p14:tracePt t="112437" x="5132388" y="4792663"/>
          <p14:tracePt t="112446" x="5145088" y="4792663"/>
          <p14:tracePt t="112457" x="5181600" y="4792663"/>
          <p14:tracePt t="112460" x="5207000" y="4792663"/>
          <p14:tracePt t="112470" x="5232400" y="4779963"/>
          <p14:tracePt t="112476" x="5270500" y="4779963"/>
          <p14:tracePt t="112487" x="5294313" y="4779963"/>
          <p14:tracePt t="112497" x="5319713" y="4779963"/>
          <p14:tracePt t="112501" x="5345113" y="4779963"/>
          <p14:tracePt t="112513" x="5370513" y="4779963"/>
          <p14:tracePt t="112516" x="5394325" y="4779963"/>
          <p14:tracePt t="112527" x="5407025" y="4779963"/>
          <p14:tracePt t="112536" x="5432425" y="4779963"/>
          <p14:tracePt t="112542" x="5457825" y="4779963"/>
          <p14:tracePt t="112552" x="5470525" y="4779963"/>
          <p14:tracePt t="112557" x="5519738" y="4818063"/>
          <p14:tracePt t="112566" x="5557838" y="4843463"/>
          <p14:tracePt t="112576" x="5570538" y="4843463"/>
          <p14:tracePt t="112582" x="5595938" y="4868863"/>
          <p14:tracePt t="112592" x="5619750" y="4892675"/>
          <p14:tracePt t="112598" x="5632450" y="4905375"/>
          <p14:tracePt t="112609" x="5657850" y="4943475"/>
          <p14:tracePt t="112619" x="5670550" y="4956175"/>
          <p14:tracePt t="112622" x="5695950" y="4992688"/>
          <p14:tracePt t="112632" x="5708650" y="5018088"/>
          <p14:tracePt t="112638" x="5708650" y="5056188"/>
          <p14:tracePt t="112648" x="5708650" y="5081588"/>
          <p14:tracePt t="112659" x="5708650" y="5105400"/>
          <p14:tracePt t="112662" x="5708650" y="5130800"/>
          <p14:tracePt t="112672" x="5708650" y="5143500"/>
          <p14:tracePt t="112688" x="5708650" y="5156200"/>
          <p14:tracePt t="112705" x="5708650" y="5181600"/>
          <p14:tracePt t="112719" x="5708650" y="5194300"/>
          <p14:tracePt t="112728" x="5695950" y="5205413"/>
          <p14:tracePt t="112738" x="5670550" y="5230813"/>
          <p14:tracePt t="112744" x="5645150" y="5243513"/>
          <p14:tracePt t="112754" x="5632450" y="5243513"/>
          <p14:tracePt t="112758" x="5583238" y="5281613"/>
          <p14:tracePt t="112769" x="5570538" y="5281613"/>
          <p14:tracePt t="112779" x="5532438" y="5281613"/>
          <p14:tracePt t="112784" x="5507038" y="5281613"/>
          <p14:tracePt t="112795" x="5483225" y="5281613"/>
          <p14:tracePt t="112799" x="5457825" y="5294313"/>
          <p14:tracePt t="112809" x="5419725" y="5294313"/>
          <p14:tracePt t="112818" x="5383213" y="5294313"/>
          <p14:tracePt t="112825" x="5332413" y="5294313"/>
          <p14:tracePt t="112834" x="5307013" y="5294313"/>
          <p14:tracePt t="112838" x="5281613" y="5294313"/>
          <p14:tracePt t="112849" x="5257800" y="5294313"/>
          <p14:tracePt t="112861" x="5245100" y="5294313"/>
          <p14:tracePt t="112864" x="5219700" y="5294313"/>
          <p14:tracePt t="112875" x="5194300" y="5281613"/>
          <p14:tracePt t="112881" x="5181600" y="5268913"/>
          <p14:tracePt t="112892" x="5157788" y="5256213"/>
          <p14:tracePt t="112901" x="5145088" y="5243513"/>
          <p14:tracePt t="112905" x="5119688" y="5218113"/>
          <p14:tracePt t="112914" x="5106988" y="5194300"/>
          <p14:tracePt t="112921" x="5094288" y="5181600"/>
          <p14:tracePt t="112930" x="5057775" y="5143500"/>
          <p14:tracePt t="112941" x="5057775" y="5130800"/>
          <p14:tracePt t="112947" x="5032375" y="5118100"/>
          <p14:tracePt t="112957" x="5006975" y="5092700"/>
          <p14:tracePt t="112961" x="4994275" y="5081588"/>
          <p14:tracePt t="112971" x="4981575" y="5056188"/>
          <p14:tracePt t="112980" x="4968875" y="5030788"/>
          <p14:tracePt t="112986" x="4956175" y="5005388"/>
          <p14:tracePt t="112996" x="4945063" y="5005388"/>
          <p14:tracePt t="113000" x="4945063" y="4992688"/>
          <p14:tracePt t="113010" x="4932363" y="4981575"/>
          <p14:tracePt t="113023" x="4919663" y="4956175"/>
          <p14:tracePt t="113027" x="4894263" y="4930775"/>
          <p14:tracePt t="113036" x="4881563" y="4930775"/>
          <p14:tracePt t="113041" x="4868863" y="4918075"/>
          <p14:tracePt t="113053" x="4832350" y="4905375"/>
          <p14:tracePt t="113063" x="4832350" y="4892675"/>
          <p14:tracePt t="113066" x="4806950" y="4879975"/>
          <p14:tracePt t="113077" x="4794250" y="4879975"/>
          <p14:tracePt t="113082" x="4756150" y="4879975"/>
          <p14:tracePt t="113093" x="4706938" y="4856163"/>
          <p14:tracePt t="113103" x="4643438" y="4856163"/>
          <p14:tracePt t="113107" x="4568825" y="4843463"/>
          <p14:tracePt t="113116" x="4494213" y="4843463"/>
          <p14:tracePt t="113122" x="4456113" y="4818063"/>
          <p14:tracePt t="113132" x="4406900" y="4818063"/>
          <p14:tracePt t="113142" x="4368800" y="4818063"/>
          <p14:tracePt t="113146" x="4343400" y="4818063"/>
          <p14:tracePt t="113159" x="4294188" y="4792663"/>
          <p14:tracePt t="113162" x="4256088" y="4779963"/>
          <p14:tracePt t="113174" x="4230688" y="4779963"/>
          <p14:tracePt t="113182" x="4192588" y="4779963"/>
          <p14:tracePt t="113189" x="4168775" y="4779963"/>
          <p14:tracePt t="113199" x="4156075" y="4779963"/>
          <p14:tracePt t="113202" x="4130675" y="4779963"/>
          <p14:tracePt t="113212" x="4117975" y="4779963"/>
          <p14:tracePt t="113223" x="4105275" y="4779963"/>
          <p14:tracePt t="113229" x="4092575" y="4779963"/>
          <p14:tracePt t="113239" x="4068763" y="4779963"/>
          <p14:tracePt t="113253" x="4056063" y="4779963"/>
          <p14:tracePt t="113268" x="4030663" y="4779963"/>
          <p14:tracePt t="113295" x="4005263" y="4779963"/>
          <p14:tracePt t="113315" x="3992563" y="4768850"/>
          <p14:tracePt t="113319" x="3992563" y="4756150"/>
          <p14:tracePt t="113328" x="3979863" y="4756150"/>
          <p14:tracePt t="113334" x="3968750" y="4743450"/>
          <p14:tracePt t="113344" x="3956050" y="4743450"/>
          <p14:tracePt t="113354" x="3943350" y="4743450"/>
          <p14:tracePt t="113358" x="3917950" y="4743450"/>
          <p14:tracePt t="113368" x="3905250" y="4743450"/>
          <p14:tracePt t="113375" x="3892550" y="4718050"/>
          <p14:tracePt t="113394" x="3879850" y="4718050"/>
          <p14:tracePt t="113400" x="3867150" y="4718050"/>
          <p14:tracePt t="113415" x="3856038" y="4718050"/>
          <p14:tracePt t="113441" x="3843338" y="4718050"/>
          <p14:tracePt t="113454" x="3830638" y="4692650"/>
          <p14:tracePt t="113481" x="3817938" y="4692650"/>
          <p14:tracePt t="113536" x="3805238" y="4692650"/>
          <p14:tracePt t="113571" x="3792538" y="4692650"/>
          <p14:tracePt t="113606" x="3792538" y="4679950"/>
          <p14:tracePt t="113620" x="3779838" y="4679950"/>
          <p14:tracePt t="113637" x="3767138" y="4679950"/>
          <p14:tracePt t="113657" x="3756025" y="4679950"/>
          <p14:tracePt t="113673" x="3743325" y="4679950"/>
          <p14:tracePt t="113693" x="3730625" y="4679950"/>
          <p14:tracePt t="113707" x="3717925" y="4679950"/>
          <p14:tracePt t="113778" x="3705225" y="4679950"/>
          <p14:tracePt t="113885" x="3692525" y="4679950"/>
          <p14:tracePt t="114445" x="3692525" y="4667250"/>
          <p14:tracePt t="114455" x="3692525" y="4656138"/>
          <p14:tracePt t="114464" x="3692525" y="4630738"/>
          <p14:tracePt t="114478" x="3692525" y="4605338"/>
          <p14:tracePt t="114484" x="3705225" y="4579938"/>
          <p14:tracePt t="114495" x="3717925" y="4554538"/>
          <p14:tracePt t="114505" x="3730625" y="4543425"/>
          <p14:tracePt t="114509" x="3730625" y="4530725"/>
          <p14:tracePt t="114519" x="3743325" y="4518025"/>
          <p14:tracePt t="114525" x="3743325" y="4505325"/>
          <p14:tracePt t="114534" x="3756025" y="4492625"/>
          <p14:tracePt t="114548" x="3767138" y="4479925"/>
          <p14:tracePt t="114559" x="3779838" y="4467225"/>
          <p14:tracePt t="114564" x="3779838" y="4454525"/>
          <p14:tracePt t="114575" x="3805238" y="4443413"/>
          <p14:tracePt t="114590" x="3817938" y="4418013"/>
          <p14:tracePt t="114600" x="3830638" y="4418013"/>
          <p14:tracePt t="114604" x="3843338" y="4392613"/>
          <p14:tracePt t="114615" x="3856038" y="4392613"/>
          <p14:tracePt t="114625" x="3856038" y="4379913"/>
          <p14:tracePt t="114631" x="3879850" y="4379913"/>
          <p14:tracePt t="114640" x="3892550" y="4379913"/>
          <p14:tracePt t="114645" x="3905250" y="4354513"/>
          <p14:tracePt t="114656" x="3917950" y="4354513"/>
          <p14:tracePt t="114664" x="3930650" y="4354513"/>
          <p14:tracePt t="114670" x="3943350" y="4354513"/>
          <p14:tracePt t="114680" x="3956050" y="4354513"/>
          <p14:tracePt t="114687" x="3979863" y="4330700"/>
          <p14:tracePt t="114696" x="3992563" y="4330700"/>
          <p14:tracePt t="114707" x="4017963" y="4330700"/>
          <p14:tracePt t="114711" x="4056063" y="4330700"/>
          <p14:tracePt t="114721" x="4081463" y="4330700"/>
          <p14:tracePt t="114726" x="4117975" y="4305300"/>
          <p14:tracePt t="114736" x="4130675" y="4305300"/>
          <p14:tracePt t="114746" x="4156075" y="4305300"/>
          <p14:tracePt t="114751" x="4181475" y="4305300"/>
          <p14:tracePt t="114762" x="4205288" y="4292600"/>
          <p14:tracePt t="114766" x="4217988" y="4292600"/>
          <p14:tracePt t="114777" x="4230688" y="4292600"/>
          <p14:tracePt t="114787" x="4243388" y="4292600"/>
          <p14:tracePt t="114802" x="4268788" y="4292600"/>
          <p14:tracePt t="114817" x="4281488" y="4292600"/>
          <p14:tracePt t="114826" x="4294188" y="4292600"/>
          <p14:tracePt t="114833" x="4318000" y="4292600"/>
          <p14:tracePt t="114842" x="4330700" y="4292600"/>
          <p14:tracePt t="114847" x="4343400" y="4292600"/>
          <p14:tracePt t="114857" x="4368800" y="4292600"/>
          <p14:tracePt t="114866" x="4381500" y="4292600"/>
          <p14:tracePt t="114873" x="4394200" y="4292600"/>
          <p14:tracePt t="114883" x="4406900" y="4292600"/>
          <p14:tracePt t="114887" x="4430713" y="4292600"/>
          <p14:tracePt t="114907" x="4443413" y="4292600"/>
          <p14:tracePt t="114913" x="4456113" y="4292600"/>
          <p14:tracePt t="114923" x="4481513" y="4292600"/>
          <p14:tracePt t="114928" x="4494213" y="4292600"/>
          <p14:tracePt t="114938" x="4518025" y="4292600"/>
          <p14:tracePt t="114949" x="4556125" y="4292600"/>
          <p14:tracePt t="114953" x="4594225" y="4305300"/>
          <p14:tracePt t="114962" x="4643438" y="4318000"/>
          <p14:tracePt t="114968" x="4668838" y="4318000"/>
          <p14:tracePt t="114978" x="4694238" y="4330700"/>
          <p14:tracePt t="114989" x="4706938" y="4330700"/>
          <p14:tracePt t="114992" x="4732338" y="4354513"/>
          <p14:tracePt t="115002" x="4756150" y="4354513"/>
          <p14:tracePt t="115009" x="4768850" y="4354513"/>
          <p14:tracePt t="115019" x="4794250" y="4379913"/>
          <p14:tracePt t="115028" x="4832350" y="4379913"/>
          <p14:tracePt t="115034" x="4881563" y="4405313"/>
          <p14:tracePt t="115044" x="4894263" y="4418013"/>
          <p14:tracePt t="115048" x="4932363" y="4443413"/>
          <p14:tracePt t="115058" x="4968875" y="4454525"/>
          <p14:tracePt t="115068" x="4994275" y="4479925"/>
          <p14:tracePt t="115075" x="5019675" y="4492625"/>
          <p14:tracePt t="115084" x="5045075" y="4505325"/>
          <p14:tracePt t="115088" x="5057775" y="4518025"/>
          <p14:tracePt t="115099" x="5068888" y="4530725"/>
          <p14:tracePt t="115111" x="5081588" y="4530725"/>
          <p14:tracePt t="115115" x="5094288" y="4543425"/>
          <p14:tracePt t="115125" x="5106988" y="4554538"/>
          <p14:tracePt t="115140" x="5132388" y="4579938"/>
          <p14:tracePt t="115157" x="5157788" y="4605338"/>
          <p14:tracePt t="115165" x="5170488" y="4618038"/>
          <p14:tracePt t="115172" x="5181600" y="4656138"/>
          <p14:tracePt t="115181" x="5219700" y="4692650"/>
          <p14:tracePt t="115191" x="5245100" y="4730750"/>
          <p14:tracePt t="115195" x="5281613" y="4768850"/>
          <p14:tracePt t="115205" x="5294313" y="4792663"/>
          <p14:tracePt t="115210" x="5319713" y="4830763"/>
          <p14:tracePt t="115222" x="5332413" y="4843463"/>
          <p14:tracePt t="115230" x="5345113" y="4868863"/>
          <p14:tracePt t="115234" x="5370513" y="4892675"/>
          <p14:tracePt t="115261" x="5383213" y="4918075"/>
          <p14:tracePt t="115271" x="5419725" y="4943475"/>
          <p14:tracePt t="115276" x="5432425" y="4968875"/>
          <p14:tracePt t="115287" x="5445125" y="4981575"/>
          <p14:tracePt t="115291" x="5457825" y="4992688"/>
          <p14:tracePt t="115301" x="5470525" y="4992688"/>
          <p14:tracePt t="115311" x="5495925" y="5005388"/>
          <p14:tracePt t="115330" x="5507038" y="5018088"/>
          <p14:tracePt t="115351" x="5519738" y="5030788"/>
          <p14:tracePt t="116169" x="5519738" y="5056188"/>
          <p14:tracePt t="116179" x="5507038" y="5092700"/>
          <p14:tracePt t="116185" x="5457825" y="5118100"/>
          <p14:tracePt t="116194" x="5357813" y="5118100"/>
          <p14:tracePt t="116198" x="5345113" y="5130800"/>
          <p14:tracePt t="116209" x="5319713" y="5168900"/>
          <p14:tracePt t="116219" x="5294313" y="5168900"/>
          <p14:tracePt t="116224" x="5270500" y="5194300"/>
          <p14:tracePt t="116235" x="5257800" y="5205413"/>
          <p14:tracePt t="116239" x="5219700" y="5218113"/>
          <p14:tracePt t="116249" x="5207000" y="5243513"/>
          <p14:tracePt t="116258" x="5194300" y="5243513"/>
          <p14:tracePt t="116264" x="5157788" y="5256213"/>
          <p14:tracePt t="116274" x="5119688" y="5281613"/>
          <p14:tracePt t="116281" x="5106988" y="5281613"/>
          <p14:tracePt t="116291" x="5068888" y="5305425"/>
          <p14:tracePt t="116300" x="5032375" y="5318125"/>
          <p14:tracePt t="116305" x="4994275" y="5318125"/>
          <p14:tracePt t="116314" x="4932363" y="5330825"/>
          <p14:tracePt t="116321" x="4894263" y="5343525"/>
          <p14:tracePt t="116330" x="4819650" y="5368925"/>
          <p14:tracePt t="116340" x="4768850" y="5368925"/>
          <p14:tracePt t="116344" x="4732338" y="5381625"/>
          <p14:tracePt t="116355" x="4681538" y="5381625"/>
          <p14:tracePt t="116360" x="4656138" y="5394325"/>
          <p14:tracePt t="116371" x="4594225" y="5394325"/>
          <p14:tracePt t="116381" x="4556125" y="5394325"/>
          <p14:tracePt t="116384" x="4494213" y="5394325"/>
          <p14:tracePt t="116394" x="4443413" y="5394325"/>
          <p14:tracePt t="116400" x="4368800" y="5394325"/>
          <p14:tracePt t="116410" x="4318000" y="5394325"/>
          <p14:tracePt t="116420" x="4268788" y="5394325"/>
          <p14:tracePt t="116426" x="4217988" y="5394325"/>
          <p14:tracePt t="116437" x="4130675" y="5394325"/>
          <p14:tracePt t="116441" x="4043363" y="5394325"/>
          <p14:tracePt t="116450" x="3992563" y="5394325"/>
          <p14:tracePt t="116460" x="3930650" y="5394325"/>
          <p14:tracePt t="116466" x="3879850" y="5394325"/>
          <p14:tracePt t="116476" x="3805238" y="5394325"/>
          <p14:tracePt t="116480" x="3743325" y="5394325"/>
          <p14:tracePt t="116490" x="3692525" y="5394325"/>
          <p14:tracePt t="116500" x="3643313" y="5394325"/>
          <p14:tracePt t="116506" x="3605213" y="5394325"/>
          <p14:tracePt t="116516" x="3541713" y="5394325"/>
          <p14:tracePt t="116532" x="3530600" y="5394325"/>
          <p14:tracePt t="116542" x="3517900" y="5394325"/>
          <p14:tracePt t="116546" x="3505200" y="5381625"/>
          <p14:tracePt t="116583" x="3479800" y="5381625"/>
          <p14:tracePt t="116629" x="3467100" y="5381625"/>
          <p14:tracePt t="116643" x="3454400" y="5381625"/>
          <p14:tracePt t="116653" x="3441700" y="5381625"/>
          <p14:tracePt t="116663" x="3429000" y="5381625"/>
          <p14:tracePt t="116678" x="3405188" y="5368925"/>
          <p14:tracePt t="116693" x="3392488" y="5356225"/>
          <p14:tracePt t="116728" x="3379788" y="5343525"/>
          <p14:tracePt t="116764" x="3367088" y="5343525"/>
          <p14:tracePt t="116789" x="3341688" y="5343525"/>
          <p14:tracePt t="121979" x="3367088" y="5343525"/>
          <p14:tracePt t="121984" x="3405188" y="5343525"/>
          <p14:tracePt t="121995" x="3454400" y="5330825"/>
          <p14:tracePt t="122004" x="3505200" y="5305425"/>
          <p14:tracePt t="122008" x="3567113" y="5294313"/>
          <p14:tracePt t="122019" x="3654425" y="5268913"/>
          <p14:tracePt t="122025" x="3743325" y="5230813"/>
          <p14:tracePt t="122035" x="3817938" y="5218113"/>
          <p14:tracePt t="122044" x="3905250" y="5194300"/>
          <p14:tracePt t="122049" x="4017963" y="5181600"/>
          <p14:tracePt t="122058" x="4117975" y="5143500"/>
          <p14:tracePt t="122065" x="4256088" y="5118100"/>
          <p14:tracePt t="122074" x="4381500" y="5118100"/>
          <p14:tracePt t="122085" x="4494213" y="5105400"/>
          <p14:tracePt t="122091" x="4643438" y="5105400"/>
          <p14:tracePt t="122100" x="4768850" y="5081588"/>
          <p14:tracePt t="122105" x="4881563" y="5056188"/>
          <p14:tracePt t="122115" x="4968875" y="5030788"/>
          <p14:tracePt t="122124" x="5057775" y="5030788"/>
          <p14:tracePt t="122131" x="5106988" y="5030788"/>
          <p14:tracePt t="122140" x="5181600" y="5018088"/>
          <p14:tracePt t="122144" x="5207000" y="5005388"/>
          <p14:tracePt t="122167" x="5270500" y="4981575"/>
          <p14:tracePt t="122171" x="5294313" y="4981575"/>
          <p14:tracePt t="122181" x="5319713" y="4968875"/>
          <p14:tracePt t="122186" x="5332413" y="4968875"/>
          <p14:tracePt t="122196" x="5370513" y="4943475"/>
          <p14:tracePt t="122210" x="5383213" y="4943475"/>
          <p14:tracePt t="122220" x="5394325" y="4930775"/>
          <p14:tracePt t="122226" x="5407025" y="4930775"/>
          <p14:tracePt t="122236" x="5419725" y="4918075"/>
          <p14:tracePt t="122246" x="5432425" y="4905375"/>
          <p14:tracePt t="122251" x="5445125" y="4892675"/>
          <p14:tracePt t="122260" x="5483225" y="4868863"/>
          <p14:tracePt t="122266" x="5495925" y="4868863"/>
          <p14:tracePt t="122276" x="5519738" y="4868863"/>
          <p14:tracePt t="122287" x="5545138" y="4843463"/>
          <p14:tracePt t="122293" x="5583238" y="4843463"/>
          <p14:tracePt t="122302" x="5607050" y="4818063"/>
          <p14:tracePt t="122306" x="5657850" y="4805363"/>
          <p14:tracePt t="122317" x="5708650" y="4779963"/>
          <p14:tracePt t="122326" x="5745163" y="4756150"/>
          <p14:tracePt t="122333" x="5757863" y="4756150"/>
          <p14:tracePt t="122346" x="5770563" y="4756150"/>
          <p14:tracePt t="122356" x="5795963" y="4743450"/>
          <p14:tracePt t="122373" x="5808663" y="4743450"/>
          <p14:tracePt t="122383" x="5821363" y="4743450"/>
          <p14:tracePt t="122402" x="5845175" y="4730750"/>
          <p14:tracePt t="122533" x="5832475" y="4730750"/>
          <p14:tracePt t="122545" x="5795963" y="4743450"/>
          <p14:tracePt t="122549" x="5783263" y="4768850"/>
          <p14:tracePt t="122559" x="5757863" y="4830763"/>
          <p14:tracePt t="122565" x="5719763" y="4892675"/>
          <p14:tracePt t="122574" x="5695950" y="4943475"/>
          <p14:tracePt t="122585" x="5683250" y="4981575"/>
          <p14:tracePt t="122588" x="5645150" y="5030788"/>
          <p14:tracePt t="122600" x="5619750" y="5068888"/>
          <p14:tracePt t="122605" x="5595938" y="5092700"/>
          <p14:tracePt t="122625" x="5595938" y="5118100"/>
          <p14:tracePt t="122731" x="5619750" y="5118100"/>
          <p14:tracePt t="122744" x="5619750" y="5105400"/>
          <p14:tracePt t="122760" x="5619750" y="5092700"/>
          <p14:tracePt t="122776" x="5619750" y="5068888"/>
          <p14:tracePt t="122786" x="5619750" y="5056188"/>
          <p14:tracePt t="122790" x="5619750" y="5030788"/>
          <p14:tracePt t="122800" x="5607050" y="5018088"/>
          <p14:tracePt t="122810" x="5607050" y="4992688"/>
          <p14:tracePt t="122816" x="5595938" y="4981575"/>
          <p14:tracePt t="122912" x="5583238" y="4981575"/>
          <p14:tracePt t="122927" x="5570538" y="4981575"/>
          <p14:tracePt t="122933" x="5557838" y="4981575"/>
          <p14:tracePt t="122942" x="5545138" y="4981575"/>
          <p14:tracePt t="122963" x="5519738" y="4981575"/>
          <p14:tracePt t="122993" x="5507038" y="4981575"/>
          <p14:tracePt t="122999" x="5495925" y="4981575"/>
          <p14:tracePt t="123008" x="5470525" y="4981575"/>
          <p14:tracePt t="123012" x="5419725" y="4981575"/>
          <p14:tracePt t="123022" x="5383213" y="4943475"/>
          <p14:tracePt t="123033" x="5319713" y="4905375"/>
          <p14:tracePt t="123039" x="5232400" y="4830763"/>
          <p14:tracePt t="123049" x="5132388" y="4768850"/>
          <p14:tracePt t="123052" x="5057775" y="4679950"/>
          <p14:tracePt t="123062" x="4956175" y="4618038"/>
          <p14:tracePt t="123072" x="4856163" y="4518025"/>
          <p14:tracePt t="123078" x="4768850" y="4430713"/>
          <p14:tracePt t="123089" x="4581525" y="4254500"/>
          <p14:tracePt t="123092" x="4456113" y="4129088"/>
          <p14:tracePt t="123103" x="4330700" y="3979863"/>
          <p14:tracePt t="123112" x="4205288" y="3829050"/>
          <p14:tracePt t="123119" x="4081463" y="3703638"/>
          <p14:tracePt t="123129" x="3943350" y="3529013"/>
          <p14:tracePt t="123134" x="3792538" y="3416300"/>
          <p14:tracePt t="123144" x="3667125" y="3316288"/>
          <p14:tracePt t="123166" x="3328988" y="3141663"/>
          <p14:tracePt t="123168" x="3179763" y="3116263"/>
          <p14:tracePt t="123175" x="3003550" y="3054350"/>
          <p14:tracePt t="123185" x="2803525" y="3003550"/>
          <p14:tracePt t="123194" x="2603500" y="2916238"/>
          <p14:tracePt t="123199" x="2416175" y="2816225"/>
          <p14:tracePt t="123210" x="2278063" y="2740025"/>
          <p14:tracePt t="123215" x="2203450" y="2690813"/>
          <p14:tracePt t="123224" x="2139950" y="2678113"/>
          <p14:tracePt t="123234" x="2127250" y="2665413"/>
          <p14:tracePt t="123240" x="2103438" y="2640013"/>
          <p14:tracePt t="123250" x="2090738" y="2640013"/>
          <p14:tracePt t="123254" x="2065338" y="2640013"/>
          <p14:tracePt t="123295" x="2052638" y="2640013"/>
          <p14:tracePt t="123462" x="2103438" y="2640013"/>
          <p14:tracePt t="123466" x="2203450" y="2716213"/>
          <p14:tracePt t="123476" x="2339975" y="2790825"/>
          <p14:tracePt t="123486" x="2441575" y="2840038"/>
          <p14:tracePt t="123492" x="2590800" y="2928938"/>
          <p14:tracePt t="123502" x="2754313" y="3028950"/>
          <p14:tracePt t="123506" x="2916238" y="3141663"/>
          <p14:tracePt t="123516" x="3054350" y="3241675"/>
          <p14:tracePt t="123526" x="3205163" y="3341688"/>
          <p14:tracePt t="123532" x="3341688" y="3454400"/>
          <p14:tracePt t="123542" x="3492500" y="3590925"/>
          <p14:tracePt t="123547" x="3617913" y="3679825"/>
          <p14:tracePt t="123557" x="3767138" y="3792538"/>
          <p14:tracePt t="123566" x="3879850" y="3867150"/>
          <p14:tracePt t="123573" x="3979863" y="3967163"/>
          <p14:tracePt t="123582" x="4156075" y="4105275"/>
          <p14:tracePt t="123589" x="4243388" y="4192588"/>
          <p14:tracePt t="123599" x="4343400" y="4267200"/>
          <p14:tracePt t="123608" x="4418013" y="4330700"/>
          <p14:tracePt t="123613" x="4481513" y="4405313"/>
          <p14:tracePt t="123622" x="4543425" y="4443413"/>
          <p14:tracePt t="123628" x="4594225" y="4492625"/>
          <p14:tracePt t="123638" x="4630738" y="4518025"/>
          <p14:tracePt t="123648" x="4643438" y="4543425"/>
          <p14:tracePt t="123654" x="4656138" y="4543425"/>
          <p14:tracePt t="123665" x="4668838" y="4554538"/>
          <p14:tracePt t="123679" x="4681538" y="4567238"/>
          <p14:tracePt t="123695" x="4694238" y="4567238"/>
          <p14:tracePt t="123748" x="4694238" y="4579938"/>
          <p14:tracePt t="123758" x="4706938" y="4579938"/>
          <p14:tracePt t="123765" x="4719638" y="4592638"/>
          <p14:tracePt t="123775" x="4732338" y="4630738"/>
          <p14:tracePt t="123780" x="4743450" y="4643438"/>
          <p14:tracePt t="123791" x="4794250" y="4692650"/>
          <p14:tracePt t="123801" x="4806950" y="4730750"/>
          <p14:tracePt t="123805" x="4856163" y="4756150"/>
          <p14:tracePt t="123815" x="4881563" y="4779963"/>
          <p14:tracePt t="123820" x="4894263" y="4805363"/>
          <p14:tracePt t="123831" x="4932363" y="4830763"/>
          <p14:tracePt t="123840" x="4932363" y="4843463"/>
          <p14:tracePt t="123844" x="4956175" y="4856163"/>
          <p14:tracePt t="123855" x="4968875" y="4868863"/>
          <p14:tracePt t="123906" x="4981575" y="4879975"/>
          <p14:tracePt t="123916" x="4994275" y="4879975"/>
          <p14:tracePt t="123946" x="5006975" y="4892675"/>
          <p14:tracePt t="123960" x="5019675" y="4905375"/>
          <p14:tracePt t="123976" x="5032375" y="4905375"/>
          <p14:tracePt t="123986" x="5045075" y="4918075"/>
          <p14:tracePt t="124013" x="5045075" y="4930775"/>
          <p14:tracePt t="124026" x="5068888" y="4943475"/>
          <p14:tracePt t="124032" x="5068888" y="4956175"/>
          <p14:tracePt t="124053" x="5081588" y="4981575"/>
          <p14:tracePt t="124066" x="5094288" y="4992688"/>
          <p14:tracePt t="124072" x="5094288" y="5005388"/>
          <p14:tracePt t="124102" x="5106988" y="5005388"/>
          <p14:tracePt t="124107" x="5106988" y="5018088"/>
          <p14:tracePt t="124148" x="5119688" y="5030788"/>
          <p14:tracePt t="124183" x="5119688" y="5043488"/>
          <p14:tracePt t="124284" x="5132388" y="5043488"/>
          <p14:tracePt t="124318" x="5145088" y="5056188"/>
          <p14:tracePt t="124329" x="5145088" y="5068888"/>
          <p14:tracePt t="124334" x="5145088" y="5092700"/>
          <p14:tracePt t="124344" x="5145088" y="5105400"/>
          <p14:tracePt t="124348" x="5145088" y="5130800"/>
          <p14:tracePt t="124359" x="5145088" y="5168900"/>
          <p14:tracePt t="124368" x="5145088" y="5181600"/>
          <p14:tracePt t="124375" x="5132388" y="5205413"/>
          <p14:tracePt t="124385" x="5132388" y="5218113"/>
          <p14:tracePt t="124390" x="5119688" y="5243513"/>
          <p14:tracePt t="124400" x="5106988" y="5281613"/>
          <p14:tracePt t="124410" x="5106988" y="5294313"/>
          <p14:tracePt t="124415" x="5081588" y="5318125"/>
          <p14:tracePt t="124424" x="5081588" y="5330825"/>
          <p14:tracePt t="124441" x="5081588" y="5343525"/>
          <p14:tracePt t="124455" x="5081588" y="5356225"/>
          <p14:tracePt t="124537" x="5068888" y="5356225"/>
          <p14:tracePt t="124541" x="5068888" y="5368925"/>
          <p14:tracePt t="124560" x="5057775" y="5381625"/>
          <p14:tracePt t="124566" x="5057775" y="5394325"/>
          <p14:tracePt t="124577" x="5045075" y="5407025"/>
          <p14:tracePt t="124581" x="5032375" y="5443538"/>
          <p14:tracePt t="124590" x="5019675" y="5456238"/>
          <p14:tracePt t="124601" x="5006975" y="5481638"/>
          <p14:tracePt t="124606" x="5006975" y="5494338"/>
          <p14:tracePt t="124616" x="5006975" y="5530850"/>
          <p14:tracePt t="124622" x="4994275" y="5556250"/>
          <p14:tracePt t="124633" x="4981575" y="5581650"/>
          <p14:tracePt t="124642" x="4981575" y="5607050"/>
          <p14:tracePt t="124646" x="4981575" y="5630863"/>
          <p14:tracePt t="124657" x="4981575" y="5656263"/>
          <p14:tracePt t="124663" x="4981575" y="5668963"/>
          <p14:tracePt t="124672" x="4981575" y="5694363"/>
          <p14:tracePt t="124682" x="4981575" y="5719763"/>
          <p14:tracePt t="124686" x="4956175" y="5756275"/>
          <p14:tracePt t="124697" x="4956175" y="5768975"/>
          <p14:tracePt t="124723" x="4956175" y="5781675"/>
          <p14:tracePt t="125378" x="4945063" y="5794375"/>
          <p14:tracePt t="125388" x="4932363" y="5794375"/>
          <p14:tracePt t="125398" x="4919663" y="5794375"/>
          <p14:tracePt t="125488" x="4906963" y="5794375"/>
          <p14:tracePt t="125501" x="4894263" y="5794375"/>
          <p14:tracePt t="125544" x="4881563" y="5794375"/>
          <p14:tracePt t="125570" x="4868863" y="5794375"/>
          <p14:tracePt t="125585" x="4843463" y="5781675"/>
          <p14:tracePt t="125614" x="4832350" y="5781675"/>
          <p14:tracePt t="133389" x="4832350" y="5756275"/>
          <p14:tracePt t="133398" x="4832350" y="5668963"/>
          <p14:tracePt t="133408" x="4832350" y="5581650"/>
          <p14:tracePt t="133412" x="4819650" y="5494338"/>
          <p14:tracePt t="133423" x="4806950" y="5394325"/>
          <p14:tracePt t="133429" x="4794250" y="5318125"/>
          <p14:tracePt t="133440" x="4768850" y="5218113"/>
          <p14:tracePt t="133449" x="4768850" y="5156200"/>
          <p14:tracePt t="133453" x="4768850" y="5081588"/>
          <p14:tracePt t="133462" x="4768850" y="5018088"/>
          <p14:tracePt t="133469" x="4768850" y="4981575"/>
          <p14:tracePt t="133478" x="4768850" y="4930775"/>
          <p14:tracePt t="133489" x="4768850" y="4905375"/>
          <p14:tracePt t="133495" x="4768850" y="4879975"/>
          <p14:tracePt t="133505" x="4768850" y="4843463"/>
          <p14:tracePt t="133519" x="4768850" y="4830763"/>
          <p14:tracePt t="133661" x="4768850" y="4818063"/>
          <p14:tracePt t="133675" x="4756150" y="4818063"/>
          <p14:tracePt t="133690" x="4732338" y="4818063"/>
          <p14:tracePt t="133701" x="4694238" y="4818063"/>
          <p14:tracePt t="133707" x="4643438" y="4818063"/>
          <p14:tracePt t="133717" x="4606925" y="4818063"/>
          <p14:tracePt t="133721" x="4543425" y="4818063"/>
          <p14:tracePt t="133731" x="4481513" y="4818063"/>
          <p14:tracePt t="133741" x="4430713" y="4818063"/>
          <p14:tracePt t="133746" x="4394200" y="4818063"/>
          <p14:tracePt t="133756" x="4330700" y="4818063"/>
          <p14:tracePt t="133761" x="4305300" y="4818063"/>
          <p14:tracePt t="133771" x="4256088" y="4818063"/>
          <p14:tracePt t="133781" x="4217988" y="4818063"/>
          <p14:tracePt t="133787" x="4192588" y="4830763"/>
          <p14:tracePt t="133797" x="4156075" y="4843463"/>
          <p14:tracePt t="133802" x="4117975" y="4868863"/>
          <p14:tracePt t="133810" x="4081463" y="4879975"/>
          <p14:tracePt t="133823" x="4043363" y="4879975"/>
          <p14:tracePt t="133827" x="4005263" y="4892675"/>
          <p14:tracePt t="133837" x="3956050" y="4905375"/>
          <p14:tracePt t="133843" x="3930650" y="4918075"/>
          <p14:tracePt t="133852" x="3905250" y="4918075"/>
          <p14:tracePt t="133862" x="3879850" y="4930775"/>
          <p14:tracePt t="133867" x="3867150" y="4930775"/>
          <p14:tracePt t="133877" x="3843338" y="4956175"/>
          <p14:tracePt t="133892" x="3817938" y="4956175"/>
          <p14:tracePt t="133903" x="3792538" y="4968875"/>
          <p14:tracePt t="133906" x="3779838" y="4981575"/>
          <p14:tracePt t="133922" x="3767138" y="4981575"/>
          <p14:tracePt t="133942" x="3767138" y="4992688"/>
          <p14:tracePt t="133956" x="3767138" y="5005388"/>
          <p14:tracePt t="133972" x="3743325" y="5030788"/>
          <p14:tracePt t="133999" x="3743325" y="5043488"/>
          <p14:tracePt t="134022" x="3743325" y="5056188"/>
          <p14:tracePt t="134028" x="3743325" y="5068888"/>
          <p14:tracePt t="134039" x="3743325" y="5081588"/>
          <p14:tracePt t="134049" x="3743325" y="5118100"/>
          <p14:tracePt t="134053" x="3743325" y="5143500"/>
          <p14:tracePt t="134064" x="3743325" y="5168900"/>
          <p14:tracePt t="134069" x="3743325" y="5194300"/>
          <p14:tracePt t="134078" x="3743325" y="5205413"/>
          <p14:tracePt t="134089" x="3743325" y="5218113"/>
          <p14:tracePt t="134094" x="3743325" y="5230813"/>
          <p14:tracePt t="134108" x="3743325" y="5243513"/>
          <p14:tracePt t="134118" x="3743325" y="5256213"/>
          <p14:tracePt t="134135" x="3743325" y="5268913"/>
          <p14:tracePt t="134148" x="3743325" y="5281613"/>
          <p14:tracePt t="134172" x="3756025" y="5281613"/>
          <p14:tracePt t="134184" x="3779838" y="5281613"/>
          <p14:tracePt t="134200" x="3805238" y="5281613"/>
          <p14:tracePt t="134210" x="3817938" y="5281613"/>
          <p14:tracePt t="134214" x="3830638" y="5281613"/>
          <p14:tracePt t="134241" x="3843338" y="5281613"/>
          <p14:tracePt t="134255" x="3856038" y="5281613"/>
          <p14:tracePt t="134300" x="3867150" y="5281613"/>
          <p14:tracePt t="134317" x="3867150" y="5268913"/>
          <p14:tracePt t="134370" x="3867150" y="5256213"/>
          <p14:tracePt t="134411" x="3867150" y="5243513"/>
          <p14:tracePt t="134432" x="3867150" y="5230813"/>
          <p14:tracePt t="134446" x="3867150" y="5218113"/>
          <p14:tracePt t="134453" x="3867150" y="5205413"/>
          <p14:tracePt t="134476" x="3830638" y="5181600"/>
          <p14:tracePt t="134486" x="3817938" y="5181600"/>
          <p14:tracePt t="134492" x="3792538" y="5181600"/>
          <p14:tracePt t="134513" x="3767138" y="5181600"/>
          <p14:tracePt t="134516" x="3730625" y="5156200"/>
          <p14:tracePt t="134529" x="3705225" y="5156200"/>
          <p14:tracePt t="134533" x="3679825" y="5156200"/>
          <p14:tracePt t="134543" x="3654425" y="5156200"/>
          <p14:tracePt t="134553" x="3605213" y="5156200"/>
          <p14:tracePt t="134559" x="3579813" y="5156200"/>
          <p14:tracePt t="134569" x="3554413" y="5156200"/>
          <p14:tracePt t="134572" x="3541713" y="5156200"/>
          <p14:tracePt t="134583" x="3530600" y="5156200"/>
          <p14:tracePt t="134599" x="3505200" y="5156200"/>
          <p14:tracePt t="134612" x="3492500" y="5168900"/>
          <p14:tracePt t="134624" x="3479800" y="5168900"/>
          <p14:tracePt t="134635" x="3467100" y="5181600"/>
          <p14:tracePt t="134648" x="3454400" y="5194300"/>
          <p14:tracePt t="134665" x="3454400" y="5205413"/>
          <p14:tracePt t="134698" x="3441700" y="5205413"/>
          <p14:tracePt t="134734" x="3441700" y="5218113"/>
          <p14:tracePt t="134748" x="3454400" y="5218113"/>
          <p14:tracePt t="134764" x="3505200" y="5218113"/>
          <p14:tracePt t="134775" x="3541713" y="5218113"/>
          <p14:tracePt t="134785" x="3605213" y="5218113"/>
          <p14:tracePt t="134791" x="3654425" y="5218113"/>
          <p14:tracePt t="134801" x="3679825" y="5218113"/>
          <p14:tracePt t="134805" x="3705225" y="5218113"/>
          <p14:tracePt t="134814" x="3717925" y="5218113"/>
          <p14:tracePt t="134824" x="3743325" y="5218113"/>
          <p14:tracePt t="134841" x="3743325" y="5205413"/>
          <p14:tracePt t="135026" x="3730625" y="5205413"/>
          <p14:tracePt t="135067" x="3705225" y="5230813"/>
          <p14:tracePt t="135112" x="3705225" y="5243513"/>
          <p14:tracePt t="135218" x="3705225" y="5256213"/>
          <p14:tracePt t="135350" x="3705225" y="5268913"/>
          <p14:tracePt t="135371" x="3705225" y="5281613"/>
          <p14:tracePt t="135375" x="3705225" y="5294313"/>
          <p14:tracePt t="135394" x="3705225" y="5305425"/>
          <p14:tracePt t="135410" x="3705225" y="5318125"/>
          <p14:tracePt t="135421" x="3730625" y="5330825"/>
          <p14:tracePt t="135424" x="3743325" y="5343525"/>
          <p14:tracePt t="135435" x="3756025" y="5343525"/>
          <p14:tracePt t="135441" x="3756025" y="5356225"/>
          <p14:tracePt t="135451" x="3779838" y="5356225"/>
          <p14:tracePt t="135461" x="3792538" y="5368925"/>
          <p14:tracePt t="135467" x="3817938" y="5381625"/>
          <p14:tracePt t="135477" x="3830638" y="5381625"/>
          <p14:tracePt t="135481" x="3856038" y="5381625"/>
          <p14:tracePt t="135490" x="3892550" y="5381625"/>
          <p14:tracePt t="135500" x="3930650" y="5381625"/>
          <p14:tracePt t="135507" x="3956050" y="5381625"/>
          <p14:tracePt t="135517" x="4005263" y="5407025"/>
          <p14:tracePt t="135521" x="4030663" y="5407025"/>
          <p14:tracePt t="135530" x="4056063" y="5407025"/>
          <p14:tracePt t="135542" x="4081463" y="5407025"/>
          <p14:tracePt t="135547" x="4092575" y="5407025"/>
          <p14:tracePt t="135556" x="4117975" y="5407025"/>
          <p14:tracePt t="135562" x="4130675" y="5407025"/>
          <p14:tracePt t="135573" x="4143375" y="5407025"/>
          <p14:tracePt t="135587" x="4156075" y="5407025"/>
          <p14:tracePt t="135682" x="4168775" y="5407025"/>
          <p14:tracePt t="135738" x="4168775" y="5394325"/>
          <p14:tracePt t="135752" x="4168775" y="5381625"/>
          <p14:tracePt t="135762" x="4168775" y="5368925"/>
          <p14:tracePt t="135779" x="4156075" y="5356225"/>
          <p14:tracePt t="135789" x="4143375" y="5343525"/>
          <p14:tracePt t="135808" x="4130675" y="5330825"/>
          <p14:tracePt t="135835" x="4117975" y="5318125"/>
          <p14:tracePt t="135838" x="4105275" y="5305425"/>
          <p14:tracePt t="135848" x="4105275" y="5294313"/>
          <p14:tracePt t="135879" x="4092575" y="5294313"/>
          <p14:tracePt t="135908" x="4081463" y="5281613"/>
          <p14:tracePt t="135974" x="4081463" y="5268913"/>
          <p14:tracePt t="136146" x="4081463" y="5256213"/>
          <p14:tracePt t="136166" x="4068763" y="5256213"/>
          <p14:tracePt t="136206" x="4056063" y="5256213"/>
          <p14:tracePt t="140989" x="4030663" y="5256213"/>
          <p14:tracePt t="140999" x="4017963" y="5256213"/>
          <p14:tracePt t="141009" x="3979863" y="5256213"/>
          <p14:tracePt t="141015" x="3917950" y="5218113"/>
          <p14:tracePt t="141024" x="3879850" y="5181600"/>
          <p14:tracePt t="141028" x="3779838" y="5105400"/>
          <p14:tracePt t="141038" x="3730625" y="5056188"/>
          <p14:tracePt t="141049" x="3654425" y="4992688"/>
          <p14:tracePt t="141055" x="3579813" y="4930775"/>
          <p14:tracePt t="141065" x="3517900" y="4879975"/>
          <p14:tracePt t="141068" x="3492500" y="4856163"/>
          <p14:tracePt t="141078" x="3417888" y="4805363"/>
          <p14:tracePt t="141088" x="3405188" y="4779963"/>
          <p14:tracePt t="141094" x="3379788" y="4779963"/>
          <p14:tracePt t="141104" x="3379788" y="4768850"/>
          <p14:tracePt t="141108" x="3367088" y="4756150"/>
          <p14:tracePt t="141120" x="3341688" y="4756150"/>
          <p14:tracePt t="141458" x="3354388" y="4743450"/>
          <p14:tracePt t="141468" x="3367088" y="4743450"/>
          <p14:tracePt t="141478" x="3392488" y="4756150"/>
          <p14:tracePt t="141482" x="3429000" y="4792663"/>
          <p14:tracePt t="141492" x="3479800" y="4805363"/>
          <p14:tracePt t="141502" x="3517900" y="4856163"/>
          <p14:tracePt t="141508" x="3567113" y="4892675"/>
          <p14:tracePt t="141518" x="3630613" y="4918075"/>
          <p14:tracePt t="141522" x="3643313" y="4956175"/>
          <p14:tracePt t="141532" x="3705225" y="4968875"/>
          <p14:tracePt t="141542" x="3743325" y="4992688"/>
          <p14:tracePt t="141549" x="3779838" y="5030788"/>
          <p14:tracePt t="141558" x="3805238" y="5030788"/>
          <p14:tracePt t="141562" x="3843338" y="5068888"/>
          <p14:tracePt t="141573" x="3867150" y="5092700"/>
          <p14:tracePt t="141585" x="3905250" y="5130800"/>
          <p14:tracePt t="141589" x="3930650" y="5143500"/>
          <p14:tracePt t="141598" x="3956050" y="5168900"/>
          <p14:tracePt t="141605" x="3968750" y="5168900"/>
          <p14:tracePt t="141615" x="3979863" y="5194300"/>
          <p14:tracePt t="141624" x="3979863" y="5205413"/>
          <p14:tracePt t="141629" x="3992563" y="5230813"/>
          <p14:tracePt t="148504" x="4005263" y="5230813"/>
          <p14:tracePt t="148518" x="4005263" y="5243513"/>
          <p14:tracePt t="148544" x="4017963" y="5243513"/>
          <p14:tracePt t="148548" x="4030663" y="5243513"/>
          <p14:tracePt t="148558" x="4043363" y="5243513"/>
          <p14:tracePt t="148568" x="4068763" y="5243513"/>
          <p14:tracePt t="148575" x="4081463" y="5243513"/>
          <p14:tracePt t="148585" x="4117975" y="5243513"/>
          <p14:tracePt t="148600" x="4130675" y="5243513"/>
          <p14:tracePt t="148610" x="4156075" y="5218113"/>
          <p14:tracePt t="148614" x="4192588" y="5194300"/>
          <p14:tracePt t="148625" x="4205288" y="5181600"/>
          <p14:tracePt t="148630" x="4217988" y="5181600"/>
          <p14:tracePt t="148640" x="4243388" y="5181600"/>
          <p14:tracePt t="148651" x="4268788" y="5168900"/>
          <p14:tracePt t="148655" x="4268788" y="5156200"/>
          <p14:tracePt t="148664" x="4281488" y="5156200"/>
          <p14:tracePt t="148681" x="4305300" y="5143500"/>
          <p14:tracePt t="149028" x="4294188" y="5143500"/>
          <p14:tracePt t="149032" x="4281488" y="5143500"/>
          <p14:tracePt t="149042" x="4256088" y="5143500"/>
          <p14:tracePt t="149054" x="4243388" y="5156200"/>
          <p14:tracePt t="149058" x="4205288" y="5181600"/>
          <p14:tracePt t="149068" x="4181475" y="5181600"/>
          <p14:tracePt t="149075" x="4168775" y="5194300"/>
          <p14:tracePt t="149084" x="4143375" y="5205413"/>
          <p14:tracePt t="149094" x="4105275" y="5218113"/>
          <p14:tracePt t="149108" x="4092575" y="5230813"/>
          <p14:tracePt t="149115" x="4056063" y="5230813"/>
          <p14:tracePt t="149125" x="4017963" y="5243513"/>
          <p14:tracePt t="149135" x="3992563" y="5268913"/>
          <p14:tracePt t="149139" x="3956050" y="5281613"/>
          <p14:tracePt t="149149" x="3917950" y="5281613"/>
          <p14:tracePt t="149154" x="3892550" y="5294313"/>
          <p14:tracePt t="149174" x="3879850" y="5294313"/>
          <p14:tracePt t="149175" x="3856038" y="5305425"/>
          <p14:tracePt t="149180" x="3792538" y="5318125"/>
          <p14:tracePt t="149191" x="3767138" y="5318125"/>
          <p14:tracePt t="149194" x="3717925" y="5330825"/>
          <p14:tracePt t="149204" x="3679825" y="5356225"/>
          <p14:tracePt t="149214" x="3667125" y="5356225"/>
          <p14:tracePt t="149221" x="3643313" y="5356225"/>
          <p14:tracePt t="149234" x="3630613" y="5356225"/>
          <p14:tracePt t="149254" x="3605213" y="5381625"/>
          <p14:tracePt t="149507" x="3643313" y="5381625"/>
          <p14:tracePt t="149512" x="3705225" y="5381625"/>
          <p14:tracePt t="149522" x="3805238" y="5381625"/>
          <p14:tracePt t="149528" x="3892550" y="5381625"/>
          <p14:tracePt t="149539" x="4005263" y="5381625"/>
          <p14:tracePt t="149549" x="4105275" y="5381625"/>
          <p14:tracePt t="149553" x="4192588" y="5381625"/>
          <p14:tracePt t="149562" x="4294188" y="5381625"/>
          <p14:tracePt t="149568" x="4356100" y="5381625"/>
          <p14:tracePt t="149578" x="4394200" y="5381625"/>
          <p14:tracePt t="149589" x="4443413" y="5381625"/>
          <p14:tracePt t="149592" x="4481513" y="5381625"/>
          <p14:tracePt t="149602" x="4494213" y="5381625"/>
          <p14:tracePt t="149609" x="4530725" y="5381625"/>
          <p14:tracePt t="149619" x="4556125" y="5381625"/>
          <p14:tracePt t="149744" x="4568825" y="5368925"/>
          <p14:tracePt t="149810" x="4556125" y="5368925"/>
          <p14:tracePt t="149824" x="4530725" y="5368925"/>
          <p14:tracePt t="149841" x="4494213" y="5368925"/>
          <p14:tracePt t="149850" x="4481513" y="5368925"/>
          <p14:tracePt t="149855" x="4456113" y="5368925"/>
          <p14:tracePt t="149866" x="4406900" y="5368925"/>
          <p14:tracePt t="149871" x="4381500" y="5368925"/>
          <p14:tracePt t="149880" x="4368800" y="5368925"/>
          <p14:tracePt t="149891" x="4343400" y="5368925"/>
          <p14:tracePt t="149896" x="4294188" y="5368925"/>
          <p14:tracePt t="149907" x="4268788" y="5368925"/>
          <p14:tracePt t="149911" x="4230688" y="5368925"/>
          <p14:tracePt t="149920" x="4205288" y="5368925"/>
          <p14:tracePt t="149930" x="4156075" y="5356225"/>
          <p14:tracePt t="149936" x="4130675" y="5356225"/>
          <p14:tracePt t="149946" x="4105275" y="5356225"/>
          <p14:tracePt t="149952" x="4081463" y="5343525"/>
          <p14:tracePt t="149960" x="4068763" y="5343525"/>
          <p14:tracePt t="149972" x="4043363" y="5330825"/>
          <p14:tracePt t="149976" x="3992563" y="5305425"/>
          <p14:tracePt t="149986" x="3979863" y="5305425"/>
          <p14:tracePt t="149992" x="3956050" y="5305425"/>
          <p14:tracePt t="150002" x="3943350" y="5305425"/>
          <p14:tracePt t="150012" x="3917950" y="5294313"/>
          <p14:tracePt t="150016" x="3917950" y="5281613"/>
          <p14:tracePt t="150026" x="3905250" y="5281613"/>
          <p14:tracePt t="150042" x="3892550" y="5281613"/>
          <p14:tracePt t="150062" x="3879850" y="5281613"/>
          <p14:tracePt t="150098" x="3867150" y="5281613"/>
          <p14:tracePt t="150885" x="3930650" y="5281613"/>
          <p14:tracePt t="150894" x="4017963" y="5281613"/>
          <p14:tracePt t="150898" x="4130675" y="5294313"/>
          <p14:tracePt t="150908" x="4230688" y="5294313"/>
          <p14:tracePt t="150921" x="4356100" y="5294313"/>
          <p14:tracePt t="150924" x="4468813" y="5294313"/>
          <p14:tracePt t="150934" x="4606925" y="5294313"/>
          <p14:tracePt t="150941" x="4719638" y="5318125"/>
          <p14:tracePt t="150950" x="4819650" y="5330825"/>
          <p14:tracePt t="150960" x="4906963" y="5330825"/>
          <p14:tracePt t="150964" x="5006975" y="5330825"/>
          <p14:tracePt t="150974" x="5094288" y="5330825"/>
          <p14:tracePt t="150981" x="5157788" y="5330825"/>
          <p14:tracePt t="150991" x="5257800" y="5330825"/>
          <p14:tracePt t="151001" x="5383213" y="5330825"/>
          <p14:tracePt t="151006" x="5507038" y="5330825"/>
          <p14:tracePt t="151016" x="5607050" y="5330825"/>
          <p14:tracePt t="151021" x="5745163" y="5330825"/>
          <p14:tracePt t="151030" x="5845175" y="5294313"/>
          <p14:tracePt t="151041" x="5970588" y="5268913"/>
          <p14:tracePt t="151046" x="6096000" y="5194300"/>
          <p14:tracePt t="151056" x="6183313" y="5156200"/>
          <p14:tracePt t="151060" x="6308725" y="5068888"/>
          <p14:tracePt t="151072" x="6408738" y="5005388"/>
          <p14:tracePt t="151081" x="6508750" y="4943475"/>
          <p14:tracePt t="151086" x="6596063" y="4843463"/>
          <p14:tracePt t="151096" x="6672263" y="4768850"/>
          <p14:tracePt t="151100" x="6746875" y="4679950"/>
          <p14:tracePt t="151111" x="6797675" y="4579938"/>
          <p14:tracePt t="151122" x="6834188" y="4492625"/>
          <p14:tracePt t="151126" x="6859588" y="4405313"/>
          <p14:tracePt t="151137" x="6897688" y="4292600"/>
          <p14:tracePt t="151142" x="6910388" y="4179888"/>
          <p14:tracePt t="151156" x="6934200" y="4067175"/>
          <p14:tracePt t="151162" x="6946900" y="3929063"/>
          <p14:tracePt t="151166" x="6985000" y="3792538"/>
          <p14:tracePt t="151176" x="6997700" y="3667125"/>
          <p14:tracePt t="151182" x="7021513" y="3541713"/>
          <p14:tracePt t="151192" x="7021513" y="3441700"/>
          <p14:tracePt t="151202" x="7034213" y="3328988"/>
          <p14:tracePt t="151206" x="7059613" y="3254375"/>
          <p14:tracePt t="151216" x="7059613" y="3178175"/>
          <p14:tracePt t="151223" x="7059613" y="3103563"/>
          <p14:tracePt t="151232" x="7059613" y="3028950"/>
          <p14:tracePt t="151242" x="7059613" y="2965450"/>
          <p14:tracePt t="151246" x="7059613" y="2916238"/>
          <p14:tracePt t="151259" x="7059613" y="2890838"/>
          <p14:tracePt t="151262" x="7059613" y="2840038"/>
          <p14:tracePt t="151273" x="7046913" y="2828925"/>
          <p14:tracePt t="151282" x="7034213" y="2816225"/>
          <p14:tracePt t="151289" x="7021513" y="2816225"/>
          <p14:tracePt t="151298" x="6997700" y="2790825"/>
          <p14:tracePt t="151302" x="6972300" y="2790825"/>
          <p14:tracePt t="151312" x="6946900" y="2790825"/>
          <p14:tracePt t="151323" x="6921500" y="2790825"/>
          <p14:tracePt t="151328" x="6884988" y="2790825"/>
          <p14:tracePt t="151339" x="6821488" y="2765425"/>
          <p14:tracePt t="151345" x="6746875" y="2765425"/>
          <p14:tracePt t="151355" x="6646863" y="2752725"/>
          <p14:tracePt t="151364" x="6546850" y="2728913"/>
          <p14:tracePt t="151368" x="6408738" y="2716213"/>
          <p14:tracePt t="151378" x="6270625" y="2690813"/>
          <p14:tracePt t="151384" x="6121400" y="2690813"/>
          <p14:tracePt t="151394" x="5995988" y="2690813"/>
          <p14:tracePt t="151405" x="5808663" y="2690813"/>
          <p14:tracePt t="151408" x="5619750" y="2690813"/>
          <p14:tracePt t="151418" x="5445125" y="2665413"/>
          <p14:tracePt t="151424" x="5245100" y="2665413"/>
          <p14:tracePt t="151434" x="5057775" y="2665413"/>
          <p14:tracePt t="151444" x="4894263" y="2665413"/>
          <p14:tracePt t="151448" x="4756150" y="2665413"/>
          <p14:tracePt t="151459" x="4643438" y="2665413"/>
          <p14:tracePt t="151465" x="4506913" y="2678113"/>
          <p14:tracePt t="151475" x="4418013" y="2690813"/>
          <p14:tracePt t="151485" x="4356100" y="2690813"/>
          <p14:tracePt t="151489" x="4281488" y="2703513"/>
          <p14:tracePt t="151501" x="4217988" y="2716213"/>
          <p14:tracePt t="151504" x="4117975" y="2752725"/>
          <p14:tracePt t="151514" x="4081463" y="2752725"/>
          <p14:tracePt t="151524" x="4043363" y="2778125"/>
          <p14:tracePt t="151531" x="3992563" y="2790825"/>
          <p14:tracePt t="151541" x="3956050" y="2816225"/>
          <p14:tracePt t="151544" x="3879850" y="2816225"/>
          <p14:tracePt t="151555" x="3856038" y="2816225"/>
          <p14:tracePt t="151564" x="3805238" y="2816225"/>
          <p14:tracePt t="151571" x="3767138" y="2840038"/>
          <p14:tracePt t="151580" x="3705225" y="2840038"/>
          <p14:tracePt t="151584" x="3679825" y="2840038"/>
          <p14:tracePt t="151596" x="3654425" y="2852738"/>
          <p14:tracePt t="151606" x="3617913" y="2852738"/>
          <p14:tracePt t="151610" x="3579813" y="2865438"/>
          <p14:tracePt t="151626" x="3567113" y="2878138"/>
          <p14:tracePt t="151636" x="3530600" y="2878138"/>
          <p14:tracePt t="151647" x="3505200" y="2878138"/>
          <p14:tracePt t="151650" x="3492500" y="2903538"/>
          <p14:tracePt t="151660" x="3429000" y="2928938"/>
          <p14:tracePt t="151667" x="3417888" y="2941638"/>
          <p14:tracePt t="151676" x="3379788" y="2965450"/>
          <p14:tracePt t="151687" x="3341688" y="3016250"/>
          <p14:tracePt t="151692" x="3305175" y="3065463"/>
          <p14:tracePt t="151702" x="3292475" y="3116263"/>
          <p14:tracePt t="151706" x="3279775" y="3128963"/>
          <p14:tracePt t="151716" x="3279775" y="3165475"/>
          <p14:tracePt t="151726" x="3279775" y="3190875"/>
          <p14:tracePt t="151732" x="3279775" y="3216275"/>
          <p14:tracePt t="151742" x="3279775" y="3228975"/>
          <p14:tracePt t="151746" x="3279775" y="3254375"/>
          <p14:tracePt t="151757" x="3292475" y="3290888"/>
          <p14:tracePt t="151766" x="3292475" y="3303588"/>
          <p14:tracePt t="151772" x="3305175" y="3316288"/>
          <p14:tracePt t="151782" x="3328988" y="3328988"/>
          <p14:tracePt t="151787" x="3354388" y="3328988"/>
          <p14:tracePt t="151796" x="3405188" y="3328988"/>
          <p14:tracePt t="151806" x="3441700" y="3328988"/>
          <p14:tracePt t="151812" x="3505200" y="3328988"/>
          <p14:tracePt t="151822" x="3579813" y="3328988"/>
          <p14:tracePt t="151826" x="3667125" y="3290888"/>
          <p14:tracePt t="151837" x="3717925" y="3254375"/>
          <p14:tracePt t="151846" x="3779838" y="3190875"/>
          <p14:tracePt t="151852" x="3779838" y="3165475"/>
          <p14:tracePt t="151862" x="3843338" y="3116263"/>
          <p14:tracePt t="151868" x="3856038" y="3090863"/>
          <p14:tracePt t="151878" x="3867150" y="3065463"/>
          <p14:tracePt t="151889" x="3867150" y="3028950"/>
          <p14:tracePt t="151892" x="3867150" y="3003550"/>
          <p14:tracePt t="151903" x="3879850" y="2990850"/>
          <p14:tracePt t="151908" x="3879850" y="2978150"/>
          <p14:tracePt t="151918" x="3879850" y="2941638"/>
          <p14:tracePt t="151928" x="3879850" y="2928938"/>
          <p14:tracePt t="151934" x="3879850" y="2903538"/>
          <p14:tracePt t="151944" x="3879850" y="2890838"/>
          <p14:tracePt t="151956" x="3879850" y="2878138"/>
          <p14:tracePt t="151958" x="3879850" y="2840038"/>
          <p14:tracePt t="151968" x="3867150" y="2828925"/>
          <p14:tracePt t="151974" x="3867150" y="2816225"/>
          <p14:tracePt t="151984" x="3867150" y="2790825"/>
          <p14:tracePt t="151989" x="3856038" y="2765425"/>
          <p14:tracePt t="151999" x="3830638" y="2740025"/>
          <p14:tracePt t="152009" x="3830638" y="2716213"/>
          <p14:tracePt t="152015" x="3805238" y="2703513"/>
          <p14:tracePt t="152024" x="3792538" y="2703513"/>
          <p14:tracePt t="152030" x="3767138" y="2690813"/>
          <p14:tracePt t="152050" x="3743325" y="2690813"/>
          <p14:tracePt t="152055" x="3717925" y="2690813"/>
          <p14:tracePt t="152064" x="3705225" y="2690813"/>
          <p14:tracePt t="152070" x="3667125" y="2690813"/>
          <p14:tracePt t="152080" x="3643313" y="2690813"/>
          <p14:tracePt t="152090" x="3605213" y="2690813"/>
          <p14:tracePt t="152094" x="3579813" y="2703513"/>
          <p14:tracePt t="152105" x="3530600" y="2740025"/>
          <p14:tracePt t="152110" x="3505200" y="2803525"/>
          <p14:tracePt t="152120" x="3467100" y="2865438"/>
          <p14:tracePt t="152131" x="3429000" y="2952750"/>
          <p14:tracePt t="152134" x="3405188" y="3003550"/>
          <p14:tracePt t="152145" x="3392488" y="3078163"/>
          <p14:tracePt t="152150" x="3392488" y="3141663"/>
          <p14:tracePt t="152160" x="3392488" y="3178175"/>
          <p14:tracePt t="152170" x="3392488" y="3216275"/>
          <p14:tracePt t="152174" x="3392488" y="3254375"/>
          <p14:tracePt t="152187" x="3392488" y="3278188"/>
          <p14:tracePt t="152190" x="3392488" y="3290888"/>
          <p14:tracePt t="152200" x="3392488" y="3303588"/>
          <p14:tracePt t="152216" x="3405188" y="3316288"/>
          <p14:tracePt t="152226" x="3441700" y="3316288"/>
          <p14:tracePt t="152230" x="3479800" y="3303588"/>
          <p14:tracePt t="152240" x="3541713" y="3241675"/>
          <p14:tracePt t="152250" x="3630613" y="3178175"/>
          <p14:tracePt t="152256" x="3705225" y="3103563"/>
          <p14:tracePt t="152266" x="3767138" y="3041650"/>
          <p14:tracePt t="152272" x="3843338" y="2965450"/>
          <p14:tracePt t="152282" x="3892550" y="2865438"/>
          <p14:tracePt t="152293" x="3930650" y="2803525"/>
          <p14:tracePt t="152297" x="3956050" y="2752725"/>
          <p14:tracePt t="152306" x="3968750" y="2703513"/>
          <p14:tracePt t="152312" x="3968750" y="2690813"/>
          <p14:tracePt t="152323" x="3968750" y="2652713"/>
          <p14:tracePt t="152413" x="3968750" y="2640013"/>
          <p14:tracePt t="152419" x="3968750" y="2627313"/>
          <p14:tracePt t="152428" x="3956050" y="2627313"/>
          <p14:tracePt t="152442" x="3930650" y="2627313"/>
          <p14:tracePt t="152453" x="3917950" y="2627313"/>
          <p14:tracePt t="152458" x="3905250" y="2627313"/>
          <p14:tracePt t="152488" x="3892550" y="2627313"/>
          <p14:tracePt t="152493" x="3892550" y="2640013"/>
          <p14:tracePt t="152514" x="3879850" y="2640013"/>
          <p14:tracePt t="152534" x="3867150" y="2640013"/>
          <p14:tracePt t="152555" x="3856038" y="2665413"/>
          <p14:tracePt t="152747" x="3843338" y="2665413"/>
          <p14:tracePt t="152816" x="3817938" y="2665413"/>
          <p14:tracePt t="152840" x="3805238" y="2690813"/>
          <p14:tracePt t="152856" x="3792538" y="2703513"/>
          <p14:tracePt t="152866" x="3792538" y="2716213"/>
          <p14:tracePt t="152872" x="3767138" y="2740025"/>
          <p14:tracePt t="152882" x="3767138" y="2765425"/>
          <p14:tracePt t="152892" x="3756025" y="2790825"/>
          <p14:tracePt t="152896" x="3756025" y="2840038"/>
          <p14:tracePt t="152906" x="3743325" y="2878138"/>
          <p14:tracePt t="152912" x="3730625" y="2903538"/>
          <p14:tracePt t="152922" x="3730625" y="2952750"/>
          <p14:tracePt t="152932" x="3730625" y="2990850"/>
          <p14:tracePt t="152937" x="3730625" y="3041650"/>
          <p14:tracePt t="152948" x="3730625" y="3078163"/>
          <p14:tracePt t="152953" x="3730625" y="3141663"/>
          <p14:tracePt t="152962" x="3730625" y="3216275"/>
          <p14:tracePt t="152972" x="3730625" y="3278188"/>
          <p14:tracePt t="152978" x="3756025" y="3341688"/>
          <p14:tracePt t="152988" x="3767138" y="3429000"/>
          <p14:tracePt t="152993" x="3817938" y="3516313"/>
          <p14:tracePt t="153003" x="3867150" y="3603625"/>
          <p14:tracePt t="153012" x="3930650" y="3679825"/>
          <p14:tracePt t="153019" x="4005263" y="3779838"/>
          <p14:tracePt t="153028" x="4081463" y="3841750"/>
          <p14:tracePt t="153032" x="4143375" y="3867150"/>
          <p14:tracePt t="153043" x="4192588" y="3916363"/>
          <p14:tracePt t="153053" x="4294188" y="3954463"/>
          <p14:tracePt t="153058" x="4381500" y="3979863"/>
          <p14:tracePt t="153069" x="4430713" y="3992563"/>
          <p14:tracePt t="153073" x="4506913" y="4005263"/>
          <p14:tracePt t="153082" x="4556125" y="4029075"/>
          <p14:tracePt t="153092" x="4630738" y="4029075"/>
          <p14:tracePt t="153098" x="4668838" y="4029075"/>
          <p14:tracePt t="153108" x="4719638" y="4029075"/>
          <p14:tracePt t="153114" x="4756150" y="4029075"/>
          <p14:tracePt t="153124" x="4781550" y="4029075"/>
          <p14:tracePt t="153134" x="4832350" y="4029075"/>
          <p14:tracePt t="153139" x="4856163" y="4029075"/>
          <p14:tracePt t="153155" x="4919663" y="4029075"/>
          <p14:tracePt t="153165" x="4968875" y="4005263"/>
          <p14:tracePt t="153174" x="5006975" y="4005263"/>
          <p14:tracePt t="153178" x="5032375" y="3979863"/>
          <p14:tracePt t="153189" x="5057775" y="3979863"/>
          <p14:tracePt t="153194" x="5094288" y="3967163"/>
          <p14:tracePt t="153204" x="5106988" y="3967163"/>
          <p14:tracePt t="153214" x="5145088" y="3954463"/>
          <p14:tracePt t="153221" x="5181600" y="3941763"/>
          <p14:tracePt t="153230" x="5232400" y="3941763"/>
          <p14:tracePt t="153234" x="5294313" y="3941763"/>
          <p14:tracePt t="153244" x="5357813" y="3929063"/>
          <p14:tracePt t="153254" x="5407025" y="3916363"/>
          <p14:tracePt t="153260" x="5457825" y="3916363"/>
          <p14:tracePt t="153271" x="5532438" y="3916363"/>
          <p14:tracePt t="153274" x="5570538" y="3916363"/>
          <p14:tracePt t="153285" x="5619750" y="3892550"/>
          <p14:tracePt t="153295" x="5645150" y="3879850"/>
          <p14:tracePt t="153300" x="5683250" y="3879850"/>
          <p14:tracePt t="153310" x="5695950" y="3879850"/>
          <p14:tracePt t="153315" x="5732463" y="3879850"/>
          <p14:tracePt t="153335" x="5757863" y="3879850"/>
          <p14:tracePt t="153340" x="5770563" y="3879850"/>
          <p14:tracePt t="153351" x="5795963" y="3879850"/>
          <p14:tracePt t="153366" x="5808663" y="3879850"/>
          <p14:tracePt t="153390" x="5821363" y="3879850"/>
          <p14:tracePt t="153416" x="5832475" y="3879850"/>
          <p14:tracePt t="153430" x="5832475" y="3867150"/>
          <p14:tracePt t="153578" x="5795963" y="3854450"/>
          <p14:tracePt t="153588" x="5757863" y="3854450"/>
          <p14:tracePt t="153593" x="5708650" y="3841750"/>
          <p14:tracePt t="153602" x="5670550" y="3829050"/>
          <p14:tracePt t="153612" x="5619750" y="3803650"/>
          <p14:tracePt t="153619" x="5570538" y="3792538"/>
          <p14:tracePt t="153629" x="5507038" y="3767138"/>
          <p14:tracePt t="153632" x="5483225" y="3767138"/>
          <p14:tracePt t="153642" x="5419725" y="3767138"/>
          <p14:tracePt t="153653" x="5394325" y="3741738"/>
          <p14:tracePt t="153658" x="5370513" y="3741738"/>
          <p14:tracePt t="153669" x="5357813" y="3741738"/>
          <p14:tracePt t="153672" x="5345113" y="3741738"/>
          <p14:tracePt t="153685" x="5319713" y="3741738"/>
          <p14:tracePt t="153698" x="5307013" y="3741738"/>
          <p14:tracePt t="153714" x="5294313" y="3741738"/>
          <p14:tracePt t="153845" x="5281613" y="3729038"/>
          <p14:tracePt t="153875" x="5281613" y="3716338"/>
          <p14:tracePt t="153891" x="5307013" y="3692525"/>
          <p14:tracePt t="153896" x="5319713" y="3692525"/>
          <p14:tracePt t="153906" x="5383213" y="3654425"/>
          <p14:tracePt t="153916" x="5407025" y="3641725"/>
          <p14:tracePt t="153920" x="5432425" y="3629025"/>
          <p14:tracePt t="153931" x="5483225" y="3616325"/>
          <p14:tracePt t="153937" x="5507038" y="3603625"/>
          <p14:tracePt t="153946" x="5570538" y="3579813"/>
          <p14:tracePt t="153956" x="5607050" y="3567113"/>
          <p14:tracePt t="153960" x="5683250" y="3529013"/>
          <p14:tracePt t="153970" x="5719763" y="3516313"/>
          <p14:tracePt t="153976" x="5770563" y="3503613"/>
          <p14:tracePt t="153987" x="5821363" y="3503613"/>
          <p14:tracePt t="153997" x="5870575" y="3479800"/>
          <p14:tracePt t="154001" x="5921375" y="3479800"/>
          <p14:tracePt t="154011" x="5957888" y="3479800"/>
          <p14:tracePt t="154017" x="5983288" y="3479800"/>
          <p14:tracePt t="154027" x="6008688" y="3479800"/>
          <p14:tracePt t="154037" x="6021388" y="3479800"/>
          <p14:tracePt t="154042" x="6045200" y="3479800"/>
          <p14:tracePt t="154053" x="6057900" y="3479800"/>
          <p14:tracePt t="154057" x="6070600" y="3479800"/>
          <p14:tracePt t="154067" x="6070600" y="3490913"/>
          <p14:tracePt t="154076" x="6083300" y="3503613"/>
          <p14:tracePt t="154082" x="6108700" y="3541713"/>
          <p14:tracePt t="154092" x="6108700" y="3590925"/>
          <p14:tracePt t="154096" x="6108700" y="3629025"/>
          <p14:tracePt t="154106" x="6108700" y="3703638"/>
          <p14:tracePt t="154116" x="6108700" y="3803650"/>
          <p14:tracePt t="154123" x="6070600" y="3905250"/>
          <p14:tracePt t="154132" x="6034088" y="4005263"/>
          <p14:tracePt t="154138" x="5945188" y="4129088"/>
          <p14:tracePt t="154148" x="5870575" y="4217988"/>
          <p14:tracePt t="154158" x="5783263" y="4330700"/>
          <p14:tracePt t="154162" x="5695950" y="4430713"/>
          <p14:tracePt t="154172" x="5632450" y="4492625"/>
          <p14:tracePt t="154178" x="5519738" y="4579938"/>
          <p14:tracePt t="154188" x="5407025" y="4656138"/>
          <p14:tracePt t="154198" x="5294313" y="4705350"/>
          <p14:tracePt t="154203" x="5181600" y="4756150"/>
          <p14:tracePt t="154212" x="5057775" y="4805363"/>
          <p14:tracePt t="154218" x="4956175" y="4868863"/>
          <p14:tracePt t="154229" x="4856163" y="4905375"/>
          <p14:tracePt t="154238" x="4732338" y="4943475"/>
          <p14:tracePt t="154244" x="4619625" y="4992688"/>
          <p14:tracePt t="154254" x="4518025" y="5056188"/>
          <p14:tracePt t="154258" x="4430713" y="5105400"/>
          <p14:tracePt t="154268" x="4305300" y="5156200"/>
          <p14:tracePt t="154278" x="4243388" y="5181600"/>
          <p14:tracePt t="154285" x="4156075" y="5243513"/>
          <p14:tracePt t="154294" x="4068763" y="5281613"/>
          <p14:tracePt t="154298" x="3979863" y="5330825"/>
          <p14:tracePt t="154308" x="3892550" y="5394325"/>
          <p14:tracePt t="154318" x="3843338" y="5407025"/>
          <p14:tracePt t="154324" x="3756025" y="5456238"/>
          <p14:tracePt t="154335" x="3692525" y="5518150"/>
          <p14:tracePt t="154338" x="3630613" y="5556250"/>
          <p14:tracePt t="154348" x="3592513" y="5594350"/>
          <p14:tracePt t="154358" x="3541713" y="5619750"/>
          <p14:tracePt t="154364" x="3517900" y="5656263"/>
          <p14:tracePt t="154374" x="3492500" y="5668963"/>
          <p14:tracePt t="154378" x="3467100" y="5681663"/>
          <p14:tracePt t="154390" x="3429000" y="5707063"/>
          <p14:tracePt t="154401" x="3429000" y="5719763"/>
          <p14:tracePt t="154404" x="3405188" y="5743575"/>
          <p14:tracePt t="154414" x="3379788" y="5756275"/>
          <p14:tracePt t="154421" x="3354388" y="5768975"/>
          <p14:tracePt t="154430" x="3354388" y="5781675"/>
          <p14:tracePt t="154444" x="3354388" y="5794375"/>
          <p14:tracePt t="154491" x="3341688" y="5794375"/>
          <p14:tracePt t="154506" x="3328988" y="5794375"/>
          <p14:tracePt t="154517" x="3317875" y="5794375"/>
          <p14:tracePt t="154521" x="3305175" y="5832475"/>
          <p14:tracePt t="154531" x="3279775" y="5868988"/>
          <p14:tracePt t="154536" x="3254375" y="5919788"/>
          <p14:tracePt t="154547" x="3216275" y="5969000"/>
          <p14:tracePt t="154556" x="3205163" y="5981700"/>
          <p14:tracePt t="154560" x="3167063" y="6045200"/>
          <p14:tracePt t="154570" x="3141663" y="6081713"/>
          <p14:tracePt t="154576" x="3103563" y="6132513"/>
          <p14:tracePt t="154586" x="3092450" y="6169025"/>
          <p14:tracePt t="154596" x="3067050" y="6194425"/>
          <p14:tracePt t="154603" x="3028950" y="6219825"/>
          <p14:tracePt t="154612" x="2992438" y="6269038"/>
          <p14:tracePt t="154616" x="2954338" y="6294438"/>
          <p14:tracePt t="154626" x="2928938" y="6319838"/>
          <p14:tracePt t="154636" x="2903538" y="6345238"/>
          <p14:tracePt t="154642" x="2890838" y="6345238"/>
          <p14:tracePt t="154653" x="2854325" y="6370638"/>
          <p14:tracePt t="154676" x="2828925" y="6394450"/>
          <p14:tracePt t="154683" x="2803525" y="6407150"/>
          <p14:tracePt t="154692" x="2803525" y="6419850"/>
          <p14:tracePt t="154698" x="2790825" y="6432550"/>
          <p14:tracePt t="154708" x="2767013" y="6445250"/>
          <p14:tracePt t="154722" x="2741613" y="6457950"/>
          <p14:tracePt t="154732" x="2728913" y="6470650"/>
          <p14:tracePt t="154739" x="2716213" y="6483350"/>
          <p14:tracePt t="154854" x="2716213" y="6494463"/>
          <p14:tracePt t="154864" x="2728913" y="6494463"/>
          <p14:tracePt t="154869" x="2778125" y="6494463"/>
          <p14:tracePt t="154878" x="2803525" y="6483350"/>
          <p14:tracePt t="154888" x="2841625" y="6470650"/>
          <p14:tracePt t="154894" x="2903538" y="6445250"/>
          <p14:tracePt t="154904" x="2928938" y="6432550"/>
          <p14:tracePt t="154908" x="2941638" y="6432550"/>
          <p14:tracePt t="154920" x="2979738" y="6432550"/>
          <p14:tracePt t="154930" x="2992438" y="6419850"/>
          <p14:tracePt t="154934" x="3016250" y="6419850"/>
          <p14:tracePt t="154944" x="3041650" y="6407150"/>
          <p14:tracePt t="154951" x="3067050" y="6407150"/>
          <p14:tracePt t="154960" x="3092450" y="6407150"/>
          <p14:tracePt t="154970" x="3116263" y="6394450"/>
          <p14:tracePt t="154985" x="3141663" y="6394450"/>
          <p14:tracePt t="154990" x="3167063" y="6381750"/>
          <p14:tracePt t="155001" x="3192463" y="6381750"/>
          <p14:tracePt t="155014" x="3205163" y="6381750"/>
          <p14:tracePt t="155024" x="3228975" y="6381750"/>
          <p14:tracePt t="155030" x="3241675" y="6381750"/>
          <p14:tracePt t="155040" x="3279775" y="6370638"/>
          <p14:tracePt t="155054" x="3292475" y="6370638"/>
          <p14:tracePt t="155064" x="3305175" y="6370638"/>
          <p14:tracePt t="155080" x="3317875" y="6370638"/>
          <p14:tracePt t="155097" x="3328988" y="6370638"/>
          <p14:tracePt t="155131" x="3341688" y="6370638"/>
          <p14:tracePt t="155167" x="3341688" y="6357938"/>
          <p14:tracePt t="155172" x="3354388" y="6357938"/>
          <p14:tracePt t="155196" x="3367088" y="6357938"/>
          <p14:tracePt t="155206" x="3379788" y="6357938"/>
          <p14:tracePt t="155213" x="3405188" y="6357938"/>
          <p14:tracePt t="155222" x="3417888" y="6357938"/>
          <p14:tracePt t="155232" x="3441700" y="6345238"/>
          <p14:tracePt t="155247" x="3454400" y="6345238"/>
          <p14:tracePt t="155256" x="3467100" y="6345238"/>
          <p14:tracePt t="155273" x="3479800" y="6345238"/>
          <p14:tracePt t="155308" x="3492500" y="6345238"/>
          <p14:tracePt t="155444" x="3505200" y="6345238"/>
          <p14:tracePt t="155494" x="3517900" y="6345238"/>
          <p14:tracePt t="155508" x="3530600" y="6345238"/>
          <p14:tracePt t="155514" x="3541713" y="6332538"/>
          <p14:tracePt t="155524" x="3554413" y="6332538"/>
          <p14:tracePt t="155535" x="3579813" y="6319838"/>
          <p14:tracePt t="155541" x="3643313" y="6307138"/>
          <p14:tracePt t="155550" x="3692525" y="6281738"/>
          <p14:tracePt t="155554" x="3792538" y="6269038"/>
          <p14:tracePt t="155565" x="3879850" y="6232525"/>
          <p14:tracePt t="155574" x="3979863" y="6194425"/>
          <p14:tracePt t="155580" x="4081463" y="6157913"/>
          <p14:tracePt t="155591" x="4143375" y="6157913"/>
          <p14:tracePt t="155594" x="4268788" y="6119813"/>
          <p14:tracePt t="155604" x="4330700" y="6094413"/>
          <p14:tracePt t="155614" x="4406900" y="6081713"/>
          <p14:tracePt t="155621" x="4468813" y="6056313"/>
          <p14:tracePt t="155631" x="4506913" y="6045200"/>
          <p14:tracePt t="155636" x="4530725" y="6045200"/>
          <p14:tracePt t="155646" x="4543425" y="6032500"/>
          <p14:tracePt t="155656" x="4556125" y="6032500"/>
          <p14:tracePt t="155670" x="4568825" y="6019800"/>
          <p14:tracePt t="155686" x="4581525" y="6019800"/>
          <p14:tracePt t="155696" x="4594225" y="6019800"/>
          <p14:tracePt t="155711" x="4606925" y="6007100"/>
          <p14:tracePt t="155726" x="4619625" y="5994400"/>
          <p14:tracePt t="155737" x="4643438" y="5981700"/>
          <p14:tracePt t="155752" x="4643438" y="5969000"/>
          <p14:tracePt t="155768" x="4668838" y="5969000"/>
          <p14:tracePt t="155782" x="4681538" y="5969000"/>
          <p14:tracePt t="155793" x="4681538" y="5956300"/>
          <p14:tracePt t="155797" x="4694238" y="5956300"/>
          <p14:tracePt t="155827" x="4694238" y="5945188"/>
          <p14:tracePt t="155879" x="4706938" y="5945188"/>
          <p14:tracePt t="155893" x="4719638" y="5932488"/>
          <p14:tracePt t="155918" x="4719638" y="5919788"/>
          <p14:tracePt t="155928" x="4732338" y="5919788"/>
          <p14:tracePt t="155933" x="4732338" y="5907088"/>
          <p14:tracePt t="155978" x="4743450" y="5894388"/>
          <p14:tracePt t="156075" x="4743450" y="5881688"/>
          <p14:tracePt t="156089" x="4743450" y="5868988"/>
          <p14:tracePt t="160972" x="4743450" y="5856288"/>
          <p14:tracePt t="160986" x="4719638" y="5843588"/>
          <p14:tracePt t="160997" x="4694238" y="5819775"/>
          <p14:tracePt t="161002" x="4668838" y="5781675"/>
          <p14:tracePt t="161013" x="4606925" y="5719763"/>
          <p14:tracePt t="161023" x="4543425" y="5694363"/>
          <p14:tracePt t="161026" x="4494213" y="5668963"/>
          <p14:tracePt t="161036" x="4430713" y="5607050"/>
          <p14:tracePt t="161042" x="4356100" y="5543550"/>
          <p14:tracePt t="161052" x="4281488" y="5468938"/>
          <p14:tracePt t="161063" x="4192588" y="5381625"/>
          <p14:tracePt t="161066" x="4156075" y="5305425"/>
          <p14:tracePt t="161076" x="4117975" y="5281613"/>
          <p14:tracePt t="161083" x="4068763" y="5230813"/>
          <p14:tracePt t="161092" x="4056063" y="5205413"/>
          <p14:tracePt t="161102" x="4017963" y="5168900"/>
          <p14:tracePt t="161108" x="3979863" y="5105400"/>
          <p14:tracePt t="161118" x="3943350" y="5056188"/>
          <p14:tracePt t="161122" x="3917950" y="5005388"/>
          <p14:tracePt t="161132" x="3892550" y="4943475"/>
          <p14:tracePt t="161142" x="3843338" y="4879975"/>
          <p14:tracePt t="161149" x="3805238" y="4830763"/>
          <p14:tracePt t="161164" x="3730625" y="4743450"/>
          <p14:tracePt t="161174" x="3692525" y="4692650"/>
          <p14:tracePt t="161185" x="3667125" y="4656138"/>
          <p14:tracePt t="161189" x="3630613" y="4605338"/>
          <p14:tracePt t="161198" x="3617913" y="4592638"/>
          <p14:tracePt t="161205" x="3592513" y="4567238"/>
          <p14:tracePt t="161215" x="3592513" y="4554538"/>
          <p14:tracePt t="161229" x="3567113" y="4530725"/>
          <p14:tracePt t="161245" x="3530600" y="4505325"/>
          <p14:tracePt t="161269" x="3517900" y="4492625"/>
          <p14:tracePt t="161334" x="3517900" y="4479925"/>
          <p14:tracePt t="161340" x="3517900" y="4467225"/>
          <p14:tracePt t="161351" x="3517900" y="4454525"/>
          <p14:tracePt t="161354" x="3517900" y="4443413"/>
          <p14:tracePt t="161374" x="3517900" y="4418013"/>
          <p14:tracePt t="161396" x="3517900" y="4405313"/>
          <p14:tracePt t="161586" x="3517900" y="4418013"/>
          <p14:tracePt t="161596" x="3517900" y="4430713"/>
          <p14:tracePt t="161603" x="3517900" y="4454525"/>
          <p14:tracePt t="161623" x="3530600" y="4492625"/>
          <p14:tracePt t="161629" x="3530600" y="4505325"/>
          <p14:tracePt t="161638" x="3541713" y="4543425"/>
          <p14:tracePt t="161642" x="3541713" y="4554538"/>
          <p14:tracePt t="161652" x="3554413" y="4579938"/>
          <p14:tracePt t="161668" x="3554413" y="4592638"/>
          <p14:tracePt t="161688" x="3554413" y="4605338"/>
          <p14:tracePt t="161729" x="3554413" y="4618038"/>
          <p14:tracePt t="161748" x="3554413" y="4643438"/>
          <p14:tracePt t="161764" x="3567113" y="4656138"/>
          <p14:tracePt t="161768" x="3579813" y="4656138"/>
          <p14:tracePt t="161788" x="3592513" y="4656138"/>
          <p14:tracePt t="161818" x="3617913" y="4656138"/>
          <p14:tracePt t="161834" x="3630613" y="4656138"/>
          <p14:tracePt t="161844" x="3643313" y="4656138"/>
          <p14:tracePt t="161850" x="3654425" y="4643438"/>
          <p14:tracePt t="161861" x="3667125" y="4630738"/>
          <p14:tracePt t="161864" x="3667125" y="4618038"/>
          <p14:tracePt t="161874" x="3667125" y="4592638"/>
          <p14:tracePt t="161884" x="3692525" y="4554538"/>
          <p14:tracePt t="161890" x="3692525" y="4543425"/>
          <p14:tracePt t="161904" x="3692525" y="4518025"/>
          <p14:tracePt t="161924" x="3692525" y="4492625"/>
          <p14:tracePt t="161940" x="3692525" y="4479925"/>
          <p14:tracePt t="161945" x="3692525" y="4467225"/>
          <p14:tracePt t="161954" x="3692525" y="4454525"/>
          <p14:tracePt t="161964" x="3692525" y="4443413"/>
          <p14:tracePt t="161970" x="3692525" y="4430713"/>
          <p14:tracePt t="161984" x="3692525" y="4418013"/>
          <p14:tracePt t="162006" x="3692525" y="4405313"/>
          <p14:tracePt t="162011" x="3679825" y="4405313"/>
          <p14:tracePt t="162020" x="3667125" y="4405313"/>
          <p14:tracePt t="162027" x="3654425" y="4392613"/>
          <p14:tracePt t="162046" x="3643313" y="4392613"/>
          <p14:tracePt t="162051" x="3617913" y="4392613"/>
          <p14:tracePt t="162061" x="3605213" y="4379913"/>
          <p14:tracePt t="162066" x="3592513" y="4379913"/>
          <p14:tracePt t="162091" x="3579813" y="4379913"/>
          <p14:tracePt t="162100" x="3567113" y="4379913"/>
          <p14:tracePt t="162116" x="3554413" y="4379913"/>
          <p14:tracePt t="162127" x="3541713" y="4379913"/>
          <p14:tracePt t="162142" x="3517900" y="4379913"/>
          <p14:tracePt t="162157" x="3517900" y="4392613"/>
          <p14:tracePt t="162179" x="3505200" y="4405313"/>
          <p14:tracePt t="162196" x="3505200" y="4430713"/>
          <p14:tracePt t="162206" x="3492500" y="4454525"/>
          <p14:tracePt t="162222" x="3492500" y="4479925"/>
          <p14:tracePt t="162238" x="3492500" y="4492625"/>
          <p14:tracePt t="162248" x="3492500" y="4530725"/>
          <p14:tracePt t="162263" x="3492500" y="4554538"/>
          <p14:tracePt t="162268" x="3505200" y="4567238"/>
          <p14:tracePt t="162279" x="3517900" y="4567238"/>
          <p14:tracePt t="162288" x="3517900" y="4579938"/>
          <p14:tracePt t="162295" x="3541713" y="4579938"/>
          <p14:tracePt t="162304" x="3554413" y="4579938"/>
          <p14:tracePt t="162308" x="3567113" y="4579938"/>
          <p14:tracePt t="162318" x="3579813" y="4592638"/>
          <p14:tracePt t="162329" x="3579813" y="4605338"/>
          <p14:tracePt t="162334" x="3592513" y="4605338"/>
          <p14:tracePt t="162344" x="3605213" y="4605338"/>
          <p14:tracePt t="162348" x="3617913" y="4605338"/>
          <p14:tracePt t="162368" x="3643313" y="4605338"/>
          <p14:tracePt t="162374" x="3654425" y="4592638"/>
          <p14:tracePt t="162384" x="3667125" y="4579938"/>
          <p14:tracePt t="162408" x="3692525" y="4567238"/>
          <p14:tracePt t="162438" x="3705225" y="4554538"/>
          <p14:tracePt t="162832" x="3705225" y="4543425"/>
          <p14:tracePt t="162872" x="3692525" y="4543425"/>
          <p14:tracePt t="162898" x="3679825" y="4543425"/>
          <p14:tracePt t="162914" x="3667125" y="4543425"/>
          <p14:tracePt t="162938" x="3643313" y="4543425"/>
          <p14:tracePt t="162958" x="3617913" y="4543425"/>
          <p14:tracePt t="162978" x="3592513" y="4554538"/>
          <p14:tracePt t="162995" x="3579813" y="4554538"/>
          <p14:tracePt t="162998" x="3567113" y="4567238"/>
          <p14:tracePt t="163020" x="3554413" y="4579938"/>
          <p14:tracePt t="163024" x="3530600" y="4592638"/>
          <p14:tracePt t="163034" x="3530600" y="4618038"/>
          <p14:tracePt t="163050" x="3517900" y="4618038"/>
          <p14:tracePt t="163061" x="3505200" y="4630738"/>
          <p14:tracePt t="163064" x="3505200" y="4643438"/>
          <p14:tracePt t="163080" x="3505200" y="4667250"/>
          <p14:tracePt t="163090" x="3505200" y="4692650"/>
          <p14:tracePt t="163100" x="3505200" y="4718050"/>
          <p14:tracePt t="163116" x="3505200" y="4743450"/>
          <p14:tracePt t="163130" x="3505200" y="4756150"/>
          <p14:tracePt t="163140" x="3505200" y="4768850"/>
          <p14:tracePt t="163161" x="3517900" y="4792663"/>
          <p14:tracePt t="163196" x="3530600" y="4792663"/>
          <p14:tracePt t="163211" x="3541713" y="4792663"/>
          <p14:tracePt t="163236" x="3567113" y="4792663"/>
          <p14:tracePt t="163252" x="3592513" y="4792663"/>
          <p14:tracePt t="163272" x="3605213" y="4792663"/>
          <p14:tracePt t="163276" x="3617913" y="4792663"/>
          <p14:tracePt t="163286" x="3630613" y="4779963"/>
          <p14:tracePt t="163293" x="3654425" y="4768850"/>
          <p14:tracePt t="163302" x="3667125" y="4756150"/>
          <p14:tracePt t="163312" x="3679825" y="4730750"/>
          <p14:tracePt t="163316" x="3679825" y="4705350"/>
          <p14:tracePt t="163327" x="3679825" y="4692650"/>
          <p14:tracePt t="163333" x="3692525" y="4667250"/>
          <p14:tracePt t="163343" x="3692525" y="4618038"/>
          <p14:tracePt t="163353" x="3692525" y="4592638"/>
          <p14:tracePt t="163357" x="3692525" y="4554538"/>
          <p14:tracePt t="163367" x="3692525" y="4518025"/>
          <p14:tracePt t="163372" x="3692525" y="4505325"/>
          <p14:tracePt t="163382" x="3692525" y="4492625"/>
          <p14:tracePt t="163393" x="3692525" y="4479925"/>
          <p14:tracePt t="163462" x="3679825" y="4479925"/>
          <p14:tracePt t="163478" x="3667125" y="4479925"/>
          <p14:tracePt t="163494" x="3643313" y="4479925"/>
          <p14:tracePt t="163504" x="3630613" y="4479925"/>
          <p14:tracePt t="163518" x="3605213" y="4479925"/>
          <p14:tracePt t="163534" x="3605213" y="4518025"/>
          <p14:tracePt t="163588" x="3605213" y="4530725"/>
          <p14:tracePt t="163598" x="3605213" y="4543425"/>
          <p14:tracePt t="163604" x="3605213" y="4567238"/>
          <p14:tracePt t="163614" x="3617913" y="4592638"/>
          <p14:tracePt t="163631" x="3630613" y="4605338"/>
          <p14:tracePt t="163644" x="3630613" y="4618038"/>
          <p14:tracePt t="163654" x="3643313" y="4630738"/>
          <p14:tracePt t="164326" x="3692525" y="4630738"/>
          <p14:tracePt t="164330" x="3756025" y="4630738"/>
          <p14:tracePt t="164340" x="3830638" y="4630738"/>
          <p14:tracePt t="164346" x="3930650" y="4618038"/>
          <p14:tracePt t="164356" x="4017963" y="4618038"/>
          <p14:tracePt t="164366" x="4068763" y="4592638"/>
          <p14:tracePt t="164370" x="4156075" y="4592638"/>
          <p14:tracePt t="164380" x="4230688" y="4579938"/>
          <p14:tracePt t="164386" x="4318000" y="4554538"/>
          <p14:tracePt t="164397" x="4368800" y="4554538"/>
          <p14:tracePt t="164406" x="4418013" y="4554538"/>
          <p14:tracePt t="164411" x="4456113" y="4554538"/>
          <p14:tracePt t="164422" x="4506913" y="4554538"/>
          <p14:tracePt t="164427" x="4543425" y="4554538"/>
          <p14:tracePt t="164436" x="4619625" y="4554538"/>
          <p14:tracePt t="164446" x="4668838" y="4554538"/>
          <p14:tracePt t="164452" x="4743450" y="4554538"/>
          <p14:tracePt t="164462" x="4806950" y="4554538"/>
          <p14:tracePt t="164466" x="4856163" y="4554538"/>
          <p14:tracePt t="164477" x="4932363" y="4579938"/>
          <p14:tracePt t="164486" x="5006975" y="4618038"/>
          <p14:tracePt t="164493" x="5045075" y="4630738"/>
          <p14:tracePt t="164502" x="5068888" y="4630738"/>
          <p14:tracePt t="164506" x="5132388" y="4643438"/>
          <p14:tracePt t="164518" x="5157788" y="4656138"/>
          <p14:tracePt t="164528" x="5194300" y="4667250"/>
          <p14:tracePt t="164533" x="5207000" y="4667250"/>
          <p14:tracePt t="164543" x="5245100" y="4679950"/>
          <p14:tracePt t="164559" x="5257800" y="4679950"/>
          <p14:tracePt t="164569" x="5281613" y="4705350"/>
          <p14:tracePt t="164582" x="5294313" y="4705350"/>
          <p14:tracePt t="164598" x="5307013" y="4705350"/>
          <p14:tracePt t="164609" x="5332413" y="4718050"/>
          <p14:tracePt t="164644" x="5345113" y="4730750"/>
          <p14:tracePt t="164714" x="5345113" y="4743450"/>
          <p14:tracePt t="164729" x="5357813" y="4743450"/>
          <p14:tracePt t="164738" x="5357813" y="4756150"/>
          <p14:tracePt t="164748" x="5383213" y="4768850"/>
          <p14:tracePt t="164764" x="5407025" y="4768850"/>
          <p14:tracePt t="164770" x="5407025" y="4779963"/>
          <p14:tracePt t="164780" x="5419725" y="4792663"/>
          <p14:tracePt t="164791" x="5445125" y="4805363"/>
          <p14:tracePt t="164804" x="5457825" y="4818063"/>
          <p14:tracePt t="164810" x="5470525" y="4830763"/>
          <p14:tracePt t="164845" x="5470525" y="4843463"/>
          <p14:tracePt t="164860" x="5470525" y="4856163"/>
          <p14:tracePt t="164870" x="5483225" y="4868863"/>
          <p14:tracePt t="164886" x="5495925" y="4892675"/>
          <p14:tracePt t="164911" x="5495925" y="4918075"/>
          <p14:tracePt t="164926" x="5507038" y="4918075"/>
          <p14:tracePt t="164936" x="5519738" y="4918075"/>
          <p14:tracePt t="164950" x="5532438" y="4930775"/>
          <p14:tracePt t="165016" x="5545138" y="4943475"/>
          <p14:tracePt t="165138" x="5545138" y="4956175"/>
          <p14:tracePt t="165153" x="5557838" y="4968875"/>
          <p14:tracePt t="165179" x="5570538" y="4981575"/>
          <p14:tracePt t="165248" x="5570538" y="4992688"/>
          <p14:tracePt t="165289" x="5570538" y="5018088"/>
          <p14:tracePt t="165318" x="5570538" y="5030788"/>
          <p14:tracePt t="165335" x="5570538" y="5043488"/>
          <p14:tracePt t="165344" x="5570538" y="5056188"/>
          <p14:tracePt t="165351" x="5570538" y="5068888"/>
          <p14:tracePt t="165364" x="5570538" y="5081588"/>
          <p14:tracePt t="165391" x="5570538" y="5105400"/>
          <p14:tracePt t="166097" x="5570538" y="5118100"/>
          <p14:tracePt t="166101" x="5557838" y="5118100"/>
          <p14:tracePt t="166111" x="5545138" y="5118100"/>
          <p14:tracePt t="166116" x="5495925" y="5118100"/>
          <p14:tracePt t="166126" x="5470525" y="5118100"/>
          <p14:tracePt t="166136" x="5432425" y="5118100"/>
          <p14:tracePt t="166142" x="5394325" y="5130800"/>
          <p14:tracePt t="166153" x="5345113" y="5143500"/>
          <p14:tracePt t="166157" x="5270500" y="5143500"/>
          <p14:tracePt t="166176" x="5132388" y="5168900"/>
          <p14:tracePt t="166182" x="5045075" y="5181600"/>
          <p14:tracePt t="166193" x="4932363" y="5205413"/>
          <p14:tracePt t="166197" x="4832350" y="5218113"/>
          <p14:tracePt t="166207" x="4743450" y="5218113"/>
          <p14:tracePt t="166216" x="4606925" y="5243513"/>
          <p14:tracePt t="166222" x="4456113" y="5243513"/>
          <p14:tracePt t="166232" x="4243388" y="5268913"/>
          <p14:tracePt t="166239" x="4068763" y="5268913"/>
          <p14:tracePt t="166248" x="3917950" y="5268913"/>
          <p14:tracePt t="166259" x="3779838" y="5268913"/>
          <p14:tracePt t="166262" x="3630613" y="5268913"/>
          <p14:tracePt t="166272" x="3492500" y="5268913"/>
          <p14:tracePt t="166278" x="3341688" y="5268913"/>
          <p14:tracePt t="166288" x="3192463" y="5268913"/>
          <p14:tracePt t="166298" x="3067050" y="5268913"/>
          <p14:tracePt t="166303" x="2979738" y="5305425"/>
          <p14:tracePt t="166312" x="2867025" y="5305425"/>
          <p14:tracePt t="166318" x="2754313" y="5343525"/>
          <p14:tracePt t="166328" x="2690813" y="5381625"/>
          <p14:tracePt t="166339" x="2654300" y="5381625"/>
          <p14:tracePt t="166342" x="2616200" y="5394325"/>
          <p14:tracePt t="166352" x="2603500" y="5407025"/>
          <p14:tracePt t="166358" x="2590800" y="5418138"/>
          <p14:tracePt t="166378" x="2578100" y="5430838"/>
          <p14:tracePt t="166384" x="2565400" y="5443538"/>
          <p14:tracePt t="166398" x="2541588" y="5468938"/>
          <p14:tracePt t="166419" x="2541588" y="5494338"/>
          <p14:tracePt t="166425" x="2541588" y="5507038"/>
          <p14:tracePt t="166434" x="2541588" y="5530850"/>
          <p14:tracePt t="166439" x="2541588" y="5556250"/>
          <p14:tracePt t="166448" x="2541588" y="5568950"/>
          <p14:tracePt t="166459" x="2565400" y="5594350"/>
          <p14:tracePt t="166464" x="2590800" y="5619750"/>
          <p14:tracePt t="166475" x="2616200" y="5643563"/>
          <p14:tracePt t="166478" x="2654300" y="5668963"/>
          <p14:tracePt t="166490" x="2678113" y="5668963"/>
          <p14:tracePt t="166500" x="2741613" y="5668963"/>
          <p14:tracePt t="166504" x="2767013" y="5668963"/>
          <p14:tracePt t="166514" x="2828925" y="5668963"/>
          <p14:tracePt t="166520" x="2890838" y="5668963"/>
          <p14:tracePt t="166531" x="2979738" y="5668963"/>
          <p14:tracePt t="166540" x="3079750" y="5668963"/>
          <p14:tracePt t="166544" x="3154363" y="5668963"/>
          <p14:tracePt t="166554" x="3241675" y="5643563"/>
          <p14:tracePt t="166560" x="3317875" y="5607050"/>
          <p14:tracePt t="166570" x="3354388" y="5568950"/>
          <p14:tracePt t="166580" x="3392488" y="5543550"/>
          <p14:tracePt t="166586" x="3392488" y="5530850"/>
          <p14:tracePt t="166596" x="3405188" y="5530850"/>
          <p14:tracePt t="166600" x="3405188" y="5518150"/>
          <p14:tracePt t="166630" x="3405188" y="5507038"/>
          <p14:tracePt t="166646" x="3405188" y="5494338"/>
          <p14:tracePt t="166656" x="3405188" y="5481638"/>
          <p14:tracePt t="166666" x="3379788" y="5430838"/>
          <p14:tracePt t="166670" x="3341688" y="5394325"/>
          <p14:tracePt t="166682" x="3328988" y="5394325"/>
          <p14:tracePt t="166687" x="3305175" y="5356225"/>
          <p14:tracePt t="166696" x="3292475" y="5343525"/>
          <p14:tracePt t="166707" x="3267075" y="5330825"/>
          <p14:tracePt t="166712" x="3241675" y="5318125"/>
          <p14:tracePt t="166723" x="3205163" y="5305425"/>
          <p14:tracePt t="166726" x="3179763" y="5294313"/>
          <p14:tracePt t="166736" x="3167063" y="5294313"/>
          <p14:tracePt t="166746" x="3128963" y="5268913"/>
          <p14:tracePt t="166762" x="3116263" y="5268913"/>
          <p14:tracePt t="166766" x="3103563" y="5268913"/>
          <p14:tracePt t="166777" x="3092450" y="5268913"/>
          <p14:tracePt t="166786" x="3067050" y="5268913"/>
          <p14:tracePt t="166802" x="3041650" y="5243513"/>
          <p14:tracePt t="172456" x="3003550" y="5230813"/>
          <p14:tracePt t="172467" x="2954338" y="5130800"/>
          <p14:tracePt t="172476" x="2879725" y="5056188"/>
          <p14:tracePt t="172480" x="2790825" y="4892675"/>
          <p14:tracePt t="172491" x="2716213" y="4743450"/>
          <p14:tracePt t="172496" x="2616200" y="4579938"/>
          <p14:tracePt t="172506" x="2478088" y="4318000"/>
          <p14:tracePt t="172516" x="2378075" y="4105275"/>
          <p14:tracePt t="172522" x="2339975" y="3967163"/>
          <p14:tracePt t="172533" x="2303463" y="3803650"/>
          <p14:tracePt t="172536" x="2252663" y="3692525"/>
          <p14:tracePt t="172547" x="2216150" y="3541713"/>
          <p14:tracePt t="172556" x="2178050" y="3441700"/>
          <p14:tracePt t="172562" x="2139950" y="3328988"/>
          <p14:tracePt t="172572" x="2065338" y="3203575"/>
          <p14:tracePt t="172576" x="2014538" y="3090863"/>
          <p14:tracePt t="172586" x="1952625" y="2978150"/>
          <p14:tracePt t="172598" x="1890713" y="2852738"/>
          <p14:tracePt t="172603" x="1827213" y="2740025"/>
          <p14:tracePt t="172613" x="1790700" y="2665413"/>
          <p14:tracePt t="172619" x="1739900" y="2603500"/>
          <p14:tracePt t="172628" x="1689100" y="2527300"/>
          <p14:tracePt t="172638" x="1665288" y="2527300"/>
          <p14:tracePt t="172642" x="1627188" y="2527300"/>
          <p14:tracePt t="172653" x="1577975" y="2527300"/>
          <p14:tracePt t="172658" x="1539875" y="2527300"/>
          <p14:tracePt t="172669" x="1489075" y="2527300"/>
          <p14:tracePt t="172679" x="1452563" y="2527300"/>
          <p14:tracePt t="172685" x="1389063" y="2503488"/>
          <p14:tracePt t="172695" x="1352550" y="2503488"/>
          <p14:tracePt t="172698" x="1301750" y="2465388"/>
          <p14:tracePt t="172708" x="1276350" y="2465388"/>
          <p14:tracePt t="172719" x="1239838" y="2427288"/>
          <p14:tracePt t="172724" x="1189038" y="2390775"/>
          <p14:tracePt t="172736" x="1150938" y="2339975"/>
          <p14:tracePt t="172738" x="1127125" y="2314575"/>
          <p14:tracePt t="172749" x="1089025" y="2303463"/>
          <p14:tracePt t="172759" x="1063625" y="2278063"/>
          <p14:tracePt t="172764" x="1038225" y="2278063"/>
          <p14:tracePt t="172775" x="1001713" y="2278063"/>
          <p14:tracePt t="172788" x="989013" y="2278063"/>
          <p14:tracePt t="172850" x="976313" y="2278063"/>
          <p14:tracePt t="172854" x="938213" y="2252663"/>
          <p14:tracePt t="172864" x="914400" y="2190750"/>
          <p14:tracePt t="172875" x="901700" y="2114550"/>
          <p14:tracePt t="172880" x="901700" y="2014538"/>
          <p14:tracePt t="172891" x="889000" y="1978025"/>
          <p14:tracePt t="172894" x="889000" y="1927225"/>
          <p14:tracePt t="172904" x="876300" y="1889125"/>
          <p14:tracePt t="172914" x="850900" y="1827213"/>
          <p14:tracePt t="172920" x="838200" y="1789113"/>
          <p14:tracePt t="172930" x="825500" y="1752600"/>
          <p14:tracePt t="172934" x="825500" y="1714500"/>
          <p14:tracePt t="172944" x="814388" y="1676400"/>
          <p14:tracePt t="172954" x="788988" y="1601788"/>
          <p14:tracePt t="172960" x="750888" y="1539875"/>
          <p14:tracePt t="172970" x="701675" y="1450975"/>
          <p14:tracePt t="172976" x="688975" y="1414463"/>
          <p14:tracePt t="172986" x="676275" y="1376363"/>
          <p14:tracePt t="172997" x="650875" y="1327150"/>
          <p14:tracePt t="173001" x="638175" y="1227138"/>
          <p14:tracePt t="173011" x="600075" y="1163638"/>
          <p14:tracePt t="173017" x="576263" y="1076325"/>
          <p14:tracePt t="173026" x="563563" y="963613"/>
          <p14:tracePt t="173036" x="500063" y="850900"/>
          <p14:tracePt t="173040" x="463550" y="763588"/>
          <p14:tracePt t="173052" x="438150" y="663575"/>
          <p14:tracePt t="173056" x="376238" y="550863"/>
          <p14:tracePt t="173066" x="338138" y="463550"/>
          <p14:tracePt t="173077" x="338138" y="412750"/>
          <p14:tracePt t="173083" x="312738" y="350838"/>
          <p14:tracePt t="173092" x="300038" y="338138"/>
          <p14:tracePt t="173096" x="287338" y="312738"/>
          <p14:tracePt t="173106" x="287338" y="287338"/>
          <p14:tracePt t="173117" x="274638" y="274638"/>
          <p14:tracePt t="173132" x="250825" y="250825"/>
          <p14:tracePt t="173136" x="250825" y="238125"/>
          <p14:tracePt t="173149" x="238125" y="212725"/>
          <p14:tracePt t="173169" x="200025" y="161925"/>
          <p14:tracePt t="173172" x="187325" y="125413"/>
          <p14:tracePt t="173178" x="163513" y="87313"/>
          <p14:tracePt t="173188" x="138113" y="50800"/>
          <p14:tracePt t="173198" x="125413" y="25400"/>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478335" y="389236"/>
            <a:ext cx="5579411" cy="569843"/>
          </a:xfrm>
        </p:spPr>
        <p:txBody>
          <a:bodyPr>
            <a:noAutofit/>
          </a:bodyPr>
          <a:lstStyle/>
          <a:p>
            <a:r>
              <a:rPr lang="en-US" sz="2800" b="1" dirty="0">
                <a:latin typeface="Times New Roman" panose="02020603050405020304" pitchFamily="18" charset="0"/>
                <a:cs typeface="Times New Roman" panose="02020603050405020304" pitchFamily="18" charset="0"/>
              </a:rPr>
              <a:t>Thread Creation Continued…</a:t>
            </a:r>
          </a:p>
        </p:txBody>
      </p:sp>
      <p:sp>
        <p:nvSpPr>
          <p:cNvPr id="4" name="Rectangle 3">
            <a:extLst>
              <a:ext uri="{FF2B5EF4-FFF2-40B4-BE49-F238E27FC236}">
                <a16:creationId xmlns:a16="http://schemas.microsoft.com/office/drawing/2014/main" id="{AC31BCFB-24CB-48D2-A2D3-AF2327552482}"/>
              </a:ext>
            </a:extLst>
          </p:cNvPr>
          <p:cNvSpPr/>
          <p:nvPr/>
        </p:nvSpPr>
        <p:spPr>
          <a:xfrm>
            <a:off x="920113" y="1428018"/>
            <a:ext cx="8837727" cy="4710136"/>
          </a:xfrm>
          <a:prstGeom prst="rect">
            <a:avLst/>
          </a:prstGeom>
        </p:spPr>
        <p:txBody>
          <a:bodyPr wrap="square">
            <a:spAutoFit/>
          </a:bodyPr>
          <a:lstStyle/>
          <a:p>
            <a:pPr marL="285750" indent="-285750">
              <a:buFont typeface="Wingdings" panose="05000000000000000000" pitchFamily="2" charset="2"/>
              <a:buChar char="Ø"/>
            </a:pPr>
            <a:r>
              <a:rPr lang="en-US" b="1" u="sng" dirty="0">
                <a:latin typeface="Times New Roman" panose="02020603050405020304" pitchFamily="18" charset="0"/>
                <a:cs typeface="Times New Roman" panose="02020603050405020304" pitchFamily="18" charset="0"/>
              </a:rPr>
              <a:t>Important methods in Java thread</a:t>
            </a:r>
            <a:endParaRPr lang="en-US" u="sn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public void start()  :</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     Starts the thread in a separate path of execution, then invokes the run() </a:t>
            </a:r>
          </a:p>
          <a:p>
            <a:pPr lvl="1"/>
            <a:r>
              <a:rPr lang="en-US" dirty="0">
                <a:latin typeface="Times New Roman" panose="02020603050405020304" pitchFamily="18" charset="0"/>
                <a:cs typeface="Times New Roman" panose="02020603050405020304" pitchFamily="18" charset="0"/>
              </a:rPr>
              <a:t>     method on this Thread object.</a:t>
            </a:r>
          </a:p>
          <a:p>
            <a:pPr lvl="1"/>
            <a:r>
              <a:rPr lang="en-US" dirty="0">
                <a:latin typeface="Times New Roman" panose="02020603050405020304" pitchFamily="18" charset="0"/>
                <a:cs typeface="Times New Roman" panose="02020603050405020304" pitchFamily="18" charset="0"/>
              </a:rPr>
              <a:t> </a:t>
            </a:r>
          </a:p>
          <a:p>
            <a:pPr lvl="1"/>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public void run() :</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     If this Thread object was instantiated using a separate Runnable target, </a:t>
            </a:r>
          </a:p>
          <a:p>
            <a:pPr lvl="1"/>
            <a:r>
              <a:rPr lang="en-US" dirty="0">
                <a:latin typeface="Times New Roman" panose="02020603050405020304" pitchFamily="18" charset="0"/>
                <a:cs typeface="Times New Roman" panose="02020603050405020304" pitchFamily="18" charset="0"/>
              </a:rPr>
              <a:t>     the run() method is invoked on that Runnable object.</a:t>
            </a:r>
          </a:p>
          <a:p>
            <a:pPr lvl="1"/>
            <a:endParaRPr lang="en-US" dirty="0">
              <a:latin typeface="Times New Roman" panose="02020603050405020304" pitchFamily="18" charset="0"/>
              <a:cs typeface="Times New Roman" panose="02020603050405020304" pitchFamily="18" charset="0"/>
            </a:endParaRPr>
          </a:p>
          <a:p>
            <a:pPr marL="0" lvl="1"/>
            <a:r>
              <a:rPr lang="en-US" dirty="0">
                <a:latin typeface="Times New Roman" panose="02020603050405020304" pitchFamily="18" charset="0"/>
                <a:cs typeface="Times New Roman" panose="02020603050405020304" pitchFamily="18" charset="0"/>
              </a:rPr>
              <a:t>Constructors we can use – </a:t>
            </a:r>
          </a:p>
          <a:p>
            <a:pPr marL="0" lvl="1"/>
            <a:endParaRPr lang="en-US" dirty="0">
              <a:latin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Times New Roman" panose="02020603050405020304" pitchFamily="18" charset="0"/>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Thread()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Times New Roman" panose="02020603050405020304" pitchFamily="18" charset="0"/>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Thread(Runnable target)</a:t>
            </a: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581097663"/>
      </p:ext>
    </p:extLst>
  </p:cSld>
  <p:clrMapOvr>
    <a:masterClrMapping/>
  </p:clrMapOvr>
  <mc:AlternateContent xmlns:mc="http://schemas.openxmlformats.org/markup-compatibility/2006" xmlns:p14="http://schemas.microsoft.com/office/powerpoint/2010/main">
    <mc:Choice Requires="p14">
      <p:transition spd="slow" p14:dur="2000" advTm="86059"/>
    </mc:Choice>
    <mc:Fallback xmlns="">
      <p:transition spd="slow" advTm="8605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3901227" y="331107"/>
            <a:ext cx="1406908" cy="569843"/>
          </a:xfrm>
        </p:spPr>
        <p:txBody>
          <a:bodyPr>
            <a:noAutofit/>
          </a:bodyPr>
          <a:lstStyle/>
          <a:p>
            <a:r>
              <a:rPr lang="en-US" sz="2800" b="1" dirty="0">
                <a:latin typeface="Times New Roman" panose="02020603050405020304" pitchFamily="18" charset="0"/>
                <a:cs typeface="Times New Roman" panose="02020603050405020304" pitchFamily="18" charset="0"/>
              </a:rPr>
              <a:t>yield( )</a:t>
            </a:r>
          </a:p>
        </p:txBody>
      </p:sp>
      <p:sp>
        <p:nvSpPr>
          <p:cNvPr id="4" name="Rectangle 3">
            <a:extLst>
              <a:ext uri="{FF2B5EF4-FFF2-40B4-BE49-F238E27FC236}">
                <a16:creationId xmlns:a16="http://schemas.microsoft.com/office/drawing/2014/main" id="{AC31BCFB-24CB-48D2-A2D3-AF2327552482}"/>
              </a:ext>
            </a:extLst>
          </p:cNvPr>
          <p:cNvSpPr/>
          <p:nvPr/>
        </p:nvSpPr>
        <p:spPr>
          <a:xfrm>
            <a:off x="1167619" y="959079"/>
            <a:ext cx="3306728" cy="5262979"/>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class  X extends Thread {</a:t>
            </a:r>
          </a:p>
          <a:p>
            <a:r>
              <a:rPr lang="en-US" sz="1400" dirty="0">
                <a:latin typeface="Times New Roman" panose="02020603050405020304" pitchFamily="18" charset="0"/>
                <a:cs typeface="Times New Roman" panose="02020603050405020304" pitchFamily="18" charset="0"/>
              </a:rPr>
              <a:t>  public void run() {</a:t>
            </a:r>
          </a:p>
          <a:p>
            <a:r>
              <a:rPr lang="en-US" sz="1400" dirty="0">
                <a:latin typeface="Times New Roman" panose="02020603050405020304" pitchFamily="18" charset="0"/>
                <a:cs typeface="Times New Roman" panose="02020603050405020304" pitchFamily="18" charset="0"/>
              </a:rPr>
              <a:t>    int p=1;</a:t>
            </a:r>
          </a:p>
          <a:p>
            <a:r>
              <a:rPr lang="en-US" sz="1400" dirty="0">
                <a:latin typeface="Times New Roman" panose="02020603050405020304" pitchFamily="18" charset="0"/>
                <a:cs typeface="Times New Roman" panose="02020603050405020304" pitchFamily="18" charset="0"/>
              </a:rPr>
              <a:t>       while(p&lt;=6) {</a:t>
            </a:r>
          </a:p>
          <a:p>
            <a:r>
              <a:rPr lang="en-US" sz="1400" dirty="0">
                <a:latin typeface="Times New Roman" panose="02020603050405020304" pitchFamily="18" charset="0"/>
                <a:cs typeface="Times New Roman" panose="02020603050405020304" pitchFamily="18" charset="0"/>
              </a:rPr>
              <a:t>             if(p==2) </a:t>
            </a:r>
          </a:p>
          <a:p>
            <a:r>
              <a:rPr lang="en-US" sz="1400" dirty="0">
                <a:latin typeface="Times New Roman" panose="02020603050405020304" pitchFamily="18" charset="0"/>
                <a:cs typeface="Times New Roman" panose="02020603050405020304" pitchFamily="18" charset="0"/>
              </a:rPr>
              <a:t>                 yield();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(“X:”+p);</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p++;</a:t>
            </a:r>
          </a:p>
          <a:p>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(“End of X”);</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class  Y extends Thread {</a:t>
            </a:r>
          </a:p>
          <a:p>
            <a:r>
              <a:rPr lang="en-US" sz="1400" dirty="0">
                <a:latin typeface="Times New Roman" panose="02020603050405020304" pitchFamily="18" charset="0"/>
                <a:cs typeface="Times New Roman" panose="02020603050405020304" pitchFamily="18" charset="0"/>
              </a:rPr>
              <a:t>  public void run() {</a:t>
            </a:r>
          </a:p>
          <a:p>
            <a:r>
              <a:rPr lang="en-US" sz="1400" dirty="0">
                <a:latin typeface="Times New Roman" panose="02020603050405020304" pitchFamily="18" charset="0"/>
                <a:cs typeface="Times New Roman" panose="02020603050405020304" pitchFamily="18" charset="0"/>
              </a:rPr>
              <a:t>    int p=1;</a:t>
            </a:r>
          </a:p>
          <a:p>
            <a:r>
              <a:rPr lang="en-US" sz="1400" dirty="0">
                <a:latin typeface="Times New Roman" panose="02020603050405020304" pitchFamily="18" charset="0"/>
                <a:cs typeface="Times New Roman" panose="02020603050405020304" pitchFamily="18" charset="0"/>
              </a:rPr>
              <a:t>       while(p&lt;=6)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(“Y:”+p);</a:t>
            </a:r>
          </a:p>
          <a:p>
            <a:r>
              <a:rPr lang="en-US" sz="1400" dirty="0">
                <a:latin typeface="Times New Roman" panose="02020603050405020304" pitchFamily="18" charset="0"/>
                <a:cs typeface="Times New Roman" panose="02020603050405020304" pitchFamily="18" charset="0"/>
              </a:rPr>
              <a:t>   p++;</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(“End of Y”);</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endParaRPr lang="en-US" sz="14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1C23032D-0AB8-4B15-AE8D-A5ED41F625B1}"/>
              </a:ext>
            </a:extLst>
          </p:cNvPr>
          <p:cNvSpPr/>
          <p:nvPr/>
        </p:nvSpPr>
        <p:spPr>
          <a:xfrm>
            <a:off x="5736821" y="968027"/>
            <a:ext cx="3500032" cy="5329151"/>
          </a:xfrm>
          <a:prstGeom prst="rect">
            <a:avLst/>
          </a:prstGeom>
        </p:spPr>
        <p:txBody>
          <a:bodyPr wrap="square">
            <a:spAutoFit/>
          </a:bodyPr>
          <a:lstStyle/>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Class Z</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Public static void main(String[] </a:t>
            </a:r>
            <a:r>
              <a:rPr lang="en-US" sz="1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args</a:t>
            </a: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X x=new X();</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Y y=new Y();</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x.start</a:t>
            </a: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y.start</a:t>
            </a: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OUTPUT:</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 1</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 1</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 2</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 3</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 4</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 5</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 6</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End of Y</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 2</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 3</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 4</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 5</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 6</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End of X</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0BF40279-DF09-422C-8ED6-1E2C6116D252}"/>
              </a:ext>
            </a:extLst>
          </p:cNvPr>
          <p:cNvSpPr/>
          <p:nvPr/>
        </p:nvSpPr>
        <p:spPr>
          <a:xfrm>
            <a:off x="4432920" y="968027"/>
            <a:ext cx="716129" cy="5312160"/>
          </a:xfrm>
          <a:prstGeom prst="rect">
            <a:avLst/>
          </a:prstGeom>
        </p:spPr>
        <p:txBody>
          <a:bodyPr wrap="square">
            <a:spAutoFit/>
          </a:bodyPr>
          <a:lstStyle/>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3302599514"/>
      </p:ext>
    </p:extLst>
  </p:cSld>
  <p:clrMapOvr>
    <a:masterClrMapping/>
  </p:clrMapOvr>
  <mc:AlternateContent xmlns:mc="http://schemas.openxmlformats.org/markup-compatibility/2006" xmlns:p14="http://schemas.microsoft.com/office/powerpoint/2010/main">
    <mc:Choice Requires="p14">
      <p:transition spd="slow" p14:dur="2000" advTm="460249"/>
    </mc:Choice>
    <mc:Fallback xmlns="">
      <p:transition spd="slow" advTm="460249"/>
    </mc:Fallback>
  </mc:AlternateContent>
  <p:extLst mod="1">
    <p:ext uri="{3A86A75C-4F4B-4683-9AE1-C65F6400EC91}">
      <p14:laserTraceLst xmlns:p14="http://schemas.microsoft.com/office/powerpoint/2010/main">
        <p14:tracePtLst>
          <p14:tracePt t="14157" x="3402013" y="6323013"/>
          <p14:tracePt t="14536" x="3016250" y="6796088"/>
          <p14:tracePt t="14546" x="3041650" y="6783388"/>
          <p14:tracePt t="14552" x="3067050" y="6757988"/>
          <p14:tracePt t="14563" x="3103563" y="6757988"/>
          <p14:tracePt t="14573" x="3116263" y="6732588"/>
          <p14:tracePt t="14577" x="3128963" y="6732588"/>
          <p14:tracePt t="14587" x="3154363" y="6707188"/>
          <p14:tracePt t="14597" x="3154363" y="6696075"/>
          <p14:tracePt t="14609" x="3167063" y="6696075"/>
          <p14:tracePt t="14618" x="3167063" y="6683375"/>
          <p14:tracePt t="14622" x="3192463" y="6670675"/>
          <p14:tracePt t="14639" x="3192463" y="6657975"/>
          <p14:tracePt t="14650" x="3216275" y="6632575"/>
          <p14:tracePt t="14659" x="3228975" y="6632575"/>
          <p14:tracePt t="14663" x="3254375" y="6619875"/>
          <p14:tracePt t="14673" x="3279775" y="6583363"/>
          <p14:tracePt t="14678" x="3305175" y="6570663"/>
          <p14:tracePt t="14689" x="3328988" y="6545263"/>
          <p14:tracePt t="14700" x="3354388" y="6483350"/>
          <p14:tracePt t="14703" x="3367088" y="6445250"/>
          <p14:tracePt t="14715" x="3429000" y="6370638"/>
          <p14:tracePt t="14718" x="3441700" y="6281738"/>
          <p14:tracePt t="14729" x="3479800" y="6207125"/>
          <p14:tracePt t="14738" x="3530600" y="6081713"/>
          <p14:tracePt t="14744" x="3567113" y="5981700"/>
          <p14:tracePt t="14755" x="3592513" y="5856288"/>
          <p14:tracePt t="14759" x="3605213" y="5743575"/>
          <p14:tracePt t="14769" x="3630613" y="5594350"/>
          <p14:tracePt t="14779" x="3643313" y="5443538"/>
          <p14:tracePt t="14785" x="3679825" y="5230813"/>
          <p14:tracePt t="14795" x="3679825" y="4992688"/>
          <p14:tracePt t="14801" x="3730625" y="4730750"/>
          <p14:tracePt t="14810" x="3730625" y="4454525"/>
          <p14:tracePt t="14821" x="3792538" y="4117975"/>
          <p14:tracePt t="14825" x="3805238" y="3779838"/>
          <p14:tracePt t="14834" x="3843338" y="3354388"/>
          <p14:tracePt t="14841" x="3917950" y="2865438"/>
          <p14:tracePt t="14851" x="3979863" y="2265363"/>
          <p14:tracePt t="14860" x="4043363" y="1901825"/>
          <p14:tracePt t="14865" x="4043363" y="1563688"/>
          <p14:tracePt t="14875" x="4043363" y="1263650"/>
          <p14:tracePt t="14881" x="4043363" y="1014413"/>
          <p14:tracePt t="14890" x="4043363" y="750888"/>
          <p14:tracePt t="14901" x="4043363" y="538163"/>
          <p14:tracePt t="14905" x="4043363" y="387350"/>
          <p14:tracePt t="14915" x="4017963" y="200025"/>
          <p14:tracePt t="14921" x="3968750" y="0"/>
          <p14:tracePt t="15142" x="2039938" y="487363"/>
          <p14:tracePt t="15149" x="1978025" y="850900"/>
          <p14:tracePt t="15159" x="1914525" y="1250950"/>
          <p14:tracePt t="15163" x="1852613" y="1701800"/>
          <p14:tracePt t="15173" x="1852613" y="2114550"/>
          <p14:tracePt t="15183" x="1790700" y="2603500"/>
          <p14:tracePt t="15188" x="1790700" y="3016250"/>
          <p14:tracePt t="15200" x="1790700" y="3490913"/>
          <p14:tracePt t="15202" x="1790700" y="3867150"/>
          <p14:tracePt t="15212" x="1790700" y="4205288"/>
          <p14:tracePt t="15222" x="1790700" y="4554538"/>
          <p14:tracePt t="15229" x="1852613" y="4879975"/>
          <p14:tracePt t="15239" x="1952625" y="5105400"/>
          <p14:tracePt t="15242" x="2052638" y="5294313"/>
          <p14:tracePt t="15253" x="2139950" y="5430838"/>
          <p14:tracePt t="15263" x="2216150" y="5530850"/>
          <p14:tracePt t="15269" x="2290763" y="5581650"/>
          <p14:tracePt t="15279" x="2339975" y="5607050"/>
          <p14:tracePt t="15284" x="2378075" y="5607050"/>
          <p14:tracePt t="15292" x="2416175" y="5607050"/>
          <p14:tracePt t="15305" x="2478088" y="5607050"/>
          <p14:tracePt t="15309" x="2554288" y="5568950"/>
          <p14:tracePt t="15319" x="2628900" y="5456238"/>
          <p14:tracePt t="15325" x="2716213" y="5294313"/>
          <p14:tracePt t="15335" x="2803525" y="5081588"/>
          <p14:tracePt t="15345" x="2867025" y="4843463"/>
          <p14:tracePt t="15349" x="2992438" y="4530725"/>
          <p14:tracePt t="15358" x="3003550" y="4217988"/>
          <p14:tracePt t="15366" x="3103563" y="3929063"/>
          <p14:tracePt t="15375" x="3103563" y="3754438"/>
          <p14:tracePt t="15385" x="3116263" y="3541713"/>
          <p14:tracePt t="15391" x="3141663" y="3390900"/>
          <p14:tracePt t="15401" x="3141663" y="3241675"/>
          <p14:tracePt t="15404" x="3141663" y="3141663"/>
          <p14:tracePt t="15415" x="3141663" y="3041650"/>
          <p14:tracePt t="15424" x="3116263" y="2952750"/>
          <p14:tracePt t="15431" x="3079750" y="2852738"/>
          <p14:tracePt t="15441" x="3067050" y="2790825"/>
          <p14:tracePt t="15445" x="3028950" y="2678113"/>
          <p14:tracePt t="15455" x="2992438" y="2603500"/>
          <p14:tracePt t="15466" x="2954338" y="2527300"/>
          <p14:tracePt t="15471" x="2916238" y="2439988"/>
          <p14:tracePt t="15480" x="2879725" y="2352675"/>
          <p14:tracePt t="15486" x="2828925" y="2290763"/>
          <p14:tracePt t="15495" x="2803525" y="2239963"/>
          <p14:tracePt t="15506" x="2778125" y="2201863"/>
          <p14:tracePt t="15511" x="2741613" y="2139950"/>
          <p14:tracePt t="15521" x="2703513" y="2101850"/>
          <p14:tracePt t="15527" x="2690813" y="2078038"/>
          <p14:tracePt t="15536" x="2667000" y="2065338"/>
          <p14:tracePt t="15546" x="2654300" y="2052638"/>
          <p14:tracePt t="15550" x="2641600" y="2039938"/>
          <p14:tracePt t="15560" x="2641600" y="2027238"/>
          <p14:tracePt t="15567" x="2628900" y="2027238"/>
          <p14:tracePt t="15577" x="2628900" y="2014538"/>
          <p14:tracePt t="15587" x="2616200" y="2014538"/>
          <p14:tracePt t="15600" x="2603500" y="2001838"/>
          <p14:tracePt t="15617" x="2590800" y="1989138"/>
          <p14:tracePt t="15631" x="2590800" y="1965325"/>
          <p14:tracePt t="15647" x="2590800" y="1939925"/>
          <p14:tracePt t="15656" x="2565400" y="1914525"/>
          <p14:tracePt t="15667" x="2554288" y="1901825"/>
          <p14:tracePt t="15673" x="2554288" y="1852613"/>
          <p14:tracePt t="15683" x="2541588" y="1814513"/>
          <p14:tracePt t="15686" x="2528888" y="1789113"/>
          <p14:tracePt t="15697" x="2516188" y="1752600"/>
          <p14:tracePt t="15707" x="2516188" y="1714500"/>
          <p14:tracePt t="15712" x="2503488" y="1689100"/>
          <p14:tracePt t="15723" x="2478088" y="1652588"/>
          <p14:tracePt t="15727" x="2465388" y="1601788"/>
          <p14:tracePt t="15737" x="2441575" y="1576388"/>
          <p14:tracePt t="15749" x="2416175" y="1527175"/>
          <p14:tracePt t="15752" x="2390775" y="1489075"/>
          <p14:tracePt t="15763" x="2365375" y="1450975"/>
          <p14:tracePt t="15769" x="2352675" y="1427163"/>
          <p14:tracePt t="15779" x="2328863" y="1389063"/>
          <p14:tracePt t="15789" x="2328863" y="1363663"/>
          <p14:tracePt t="15793" x="2290763" y="1314450"/>
          <p14:tracePt t="15803" x="2252663" y="1263650"/>
          <p14:tracePt t="15809" x="2239963" y="1238250"/>
          <p14:tracePt t="15818" x="2216150" y="1189038"/>
          <p14:tracePt t="15829" x="2203450" y="1176338"/>
          <p14:tracePt t="15835" x="2165350" y="1138238"/>
          <p14:tracePt t="15845" x="2152650" y="1114425"/>
          <p14:tracePt t="15849" x="2127250" y="1089025"/>
          <p14:tracePt t="15859" x="2116138" y="1076325"/>
          <p14:tracePt t="15869" x="2103438" y="1063625"/>
          <p14:tracePt t="15874" x="2090738" y="1050925"/>
          <p14:tracePt t="15899" x="2078038" y="1050925"/>
          <p14:tracePt t="15909" x="2065338" y="1050925"/>
          <p14:tracePt t="15915" x="2052638" y="1038225"/>
          <p14:tracePt t="15925" x="2039938" y="1038225"/>
          <p14:tracePt t="15938" x="2014538" y="1038225"/>
          <p14:tracePt t="15949" x="2003425" y="1038225"/>
          <p14:tracePt t="15955" x="1990725" y="1038225"/>
          <p14:tracePt t="15967" x="1965325" y="1038225"/>
          <p14:tracePt t="15979" x="1952625" y="1025525"/>
          <p14:tracePt t="16005" x="1939925" y="1025525"/>
          <p14:tracePt t="16020" x="1927225" y="1025525"/>
          <p14:tracePt t="16031" x="1914525" y="1025525"/>
          <p14:tracePt t="16045" x="1903413" y="1025525"/>
          <p14:tracePt t="16111" x="1878013" y="1025525"/>
          <p14:tracePt t="16151" x="1865313" y="1025525"/>
          <p14:tracePt t="16166" x="1852613" y="1025525"/>
          <p14:tracePt t="16177" x="1827213" y="1025525"/>
          <p14:tracePt t="16197" x="1827213" y="1038225"/>
          <p14:tracePt t="16247" x="1827213" y="1050925"/>
          <p14:tracePt t="16273" x="1801813" y="1063625"/>
          <p14:tracePt t="16299" x="1801813" y="1089025"/>
          <p14:tracePt t="16312" x="1778000" y="1114425"/>
          <p14:tracePt t="16329" x="1778000" y="1150938"/>
          <p14:tracePt t="16338" x="1778000" y="1176338"/>
          <p14:tracePt t="16349" x="1765300" y="1214438"/>
          <p14:tracePt t="16352" x="1752600" y="1227138"/>
          <p14:tracePt t="16363" x="1739900" y="1250950"/>
          <p14:tracePt t="16369" x="1739900" y="1276350"/>
          <p14:tracePt t="16379" x="1727200" y="1339850"/>
          <p14:tracePt t="16389" x="1714500" y="1401763"/>
          <p14:tracePt t="16393" x="1689100" y="1427163"/>
          <p14:tracePt t="16403" x="1677988" y="1476375"/>
          <p14:tracePt t="16409" x="1652588" y="1576388"/>
          <p14:tracePt t="16418" x="1639888" y="1663700"/>
          <p14:tracePt t="16428" x="1614488" y="1752600"/>
          <p14:tracePt t="16435" x="1601788" y="1852613"/>
          <p14:tracePt t="16445" x="1601788" y="1978025"/>
          <p14:tracePt t="16449" x="1577975" y="2078038"/>
          <p14:tracePt t="16459" x="1577975" y="2201863"/>
          <p14:tracePt t="16469" x="1577975" y="2303463"/>
          <p14:tracePt t="16475" x="1577975" y="2427288"/>
          <p14:tracePt t="16484" x="1577975" y="2540000"/>
          <p14:tracePt t="16488" x="1577975" y="2627313"/>
          <p14:tracePt t="16499" x="1614488" y="2765425"/>
          <p14:tracePt t="16509" x="1614488" y="2865438"/>
          <p14:tracePt t="16515" x="1627188" y="2928938"/>
          <p14:tracePt t="16525" x="1639888" y="3016250"/>
          <p14:tracePt t="16528" x="1652588" y="3078163"/>
          <p14:tracePt t="16539" x="1652588" y="3178175"/>
          <p14:tracePt t="16549" x="1677988" y="3254375"/>
          <p14:tracePt t="16554" x="1701800" y="3303588"/>
          <p14:tracePt t="16564" x="1727200" y="3367088"/>
          <p14:tracePt t="16571" x="1752600" y="3467100"/>
          <p14:tracePt t="16581" x="1765300" y="3503613"/>
          <p14:tracePt t="16590" x="1790700" y="3567113"/>
          <p14:tracePt t="16594" x="1790700" y="3603625"/>
          <p14:tracePt t="16605" x="1790700" y="3629025"/>
          <p14:tracePt t="16610" x="1814513" y="3654425"/>
          <p14:tracePt t="16620" x="1814513" y="3679825"/>
          <p14:tracePt t="16631" x="1814513" y="3692525"/>
          <p14:tracePt t="16634" x="1814513" y="3703638"/>
          <p14:tracePt t="16647" x="1814513" y="3716338"/>
          <p14:tracePt t="16651" x="1839913" y="3741738"/>
          <p14:tracePt t="16697" x="1839913" y="3754438"/>
          <p14:tracePt t="16913" x="1839913" y="3767138"/>
          <p14:tracePt t="17301" x="1878013" y="3703638"/>
          <p14:tracePt t="17311" x="1903413" y="3590925"/>
          <p14:tracePt t="17321" x="1903413" y="3516313"/>
          <p14:tracePt t="17327" x="1903413" y="3416300"/>
          <p14:tracePt t="17337" x="1903413" y="3328988"/>
          <p14:tracePt t="17341" x="1903413" y="3216275"/>
          <p14:tracePt t="17350" x="1903413" y="3090863"/>
          <p14:tracePt t="17360" x="1903413" y="2965450"/>
          <p14:tracePt t="17367" x="1878013" y="2840038"/>
          <p14:tracePt t="17377" x="1865313" y="2740025"/>
          <p14:tracePt t="17383" x="1839913" y="2640013"/>
          <p14:tracePt t="17393" x="1827213" y="2603500"/>
          <p14:tracePt t="17403" x="1827213" y="2578100"/>
          <p14:tracePt t="17407" x="1814513" y="2578100"/>
          <p14:tracePt t="17416" x="1814513" y="2565400"/>
          <p14:tracePt t="17433" x="1814513" y="2540000"/>
          <p14:tracePt t="17443" x="1814513" y="2503488"/>
          <p14:tracePt t="17447" x="1801813" y="2478088"/>
          <p14:tracePt t="17459" x="1778000" y="2427288"/>
          <p14:tracePt t="17473" x="1765300" y="2403475"/>
          <p14:tracePt t="17483" x="1765300" y="2365375"/>
          <p14:tracePt t="17489" x="1765300" y="2327275"/>
          <p14:tracePt t="17498" x="1752600" y="2290763"/>
          <p14:tracePt t="17503" x="1752600" y="2278063"/>
          <p14:tracePt t="17513" x="1752600" y="2252663"/>
          <p14:tracePt t="17523" x="1752600" y="2227263"/>
          <p14:tracePt t="17529" x="1739900" y="2201863"/>
          <p14:tracePt t="17538" x="1739900" y="2190750"/>
          <p14:tracePt t="17542" x="1739900" y="2165350"/>
          <p14:tracePt t="17552" x="1727200" y="2139950"/>
          <p14:tracePt t="17563" x="1714500" y="2114550"/>
          <p14:tracePt t="17579" x="1714500" y="2089150"/>
          <p14:tracePt t="17583" x="1714500" y="2065338"/>
          <p14:tracePt t="17595" x="1714500" y="2039938"/>
          <p14:tracePt t="17605" x="1714500" y="2001838"/>
          <p14:tracePt t="17609" x="1714500" y="1978025"/>
          <p14:tracePt t="17618" x="1714500" y="1952625"/>
          <p14:tracePt t="17624" x="1714500" y="1927225"/>
          <p14:tracePt t="17635" x="1714500" y="1901825"/>
          <p14:tracePt t="17645" x="1714500" y="1876425"/>
          <p14:tracePt t="17649" x="1714500" y="1852613"/>
          <p14:tracePt t="17658" x="1714500" y="1814513"/>
          <p14:tracePt t="17665" x="1714500" y="1765300"/>
          <p14:tracePt t="17675" x="1714500" y="1739900"/>
          <p14:tracePt t="17684" x="1714500" y="1714500"/>
          <p14:tracePt t="17688" x="1714500" y="1676400"/>
          <p14:tracePt t="17698" x="1714500" y="1652588"/>
          <p14:tracePt t="17705" x="1714500" y="1627188"/>
          <p14:tracePt t="17715" x="1714500" y="1601788"/>
          <p14:tracePt t="17725" x="1714500" y="1576388"/>
          <p14:tracePt t="17731" x="1714500" y="1552575"/>
          <p14:tracePt t="17745" x="1714500" y="1527175"/>
          <p14:tracePt t="17754" x="1714500" y="1514475"/>
          <p14:tracePt t="17765" x="1714500" y="1501775"/>
          <p14:tracePt t="17771" x="1714500" y="1489075"/>
          <p14:tracePt t="17781" x="1714500" y="1476375"/>
          <p14:tracePt t="17785" x="1714500" y="1463675"/>
          <p14:tracePt t="17795" x="1714500" y="1439863"/>
          <p14:tracePt t="17807" x="1714500" y="1414463"/>
          <p14:tracePt t="17810" x="1714500" y="1389063"/>
          <p14:tracePt t="17820" x="1714500" y="1363663"/>
          <p14:tracePt t="17827" x="1714500" y="1327150"/>
          <p14:tracePt t="17837" x="1714500" y="1301750"/>
          <p14:tracePt t="17847" x="1714500" y="1289050"/>
          <p14:tracePt t="17851" x="1714500" y="1276350"/>
          <p14:tracePt t="17867" x="1714500" y="1263650"/>
          <p14:tracePt t="17886" x="1714500" y="1250950"/>
          <p14:tracePt t="17901" x="1714500" y="1227138"/>
          <p14:tracePt t="17907" x="1714500" y="1214438"/>
          <p14:tracePt t="17917" x="1714500" y="1201738"/>
          <p14:tracePt t="17933" x="1714500" y="1189038"/>
          <p14:tracePt t="17973" x="1714500" y="1163638"/>
          <p14:tracePt t="18002" x="1727200" y="1163638"/>
          <p14:tracePt t="18013" x="1727200" y="1150938"/>
          <p14:tracePt t="18457" x="1739900" y="1150938"/>
          <p14:tracePt t="18496" x="1752600" y="1163638"/>
          <p14:tracePt t="18511" x="1765300" y="1163638"/>
          <p14:tracePt t="18546" x="1778000" y="1176338"/>
          <p14:tracePt t="18572" x="1790700" y="1176338"/>
          <p14:tracePt t="18576" x="1790700" y="1189038"/>
          <p14:tracePt t="18597" x="1801813" y="1189038"/>
          <p14:tracePt t="18603" x="1814513" y="1189038"/>
          <p14:tracePt t="18616" x="1814513" y="1201738"/>
          <p14:tracePt t="18649" x="1827213" y="1201738"/>
          <p14:tracePt t="18669" x="1839913" y="1201738"/>
          <p14:tracePt t="18693" x="1852613" y="1214438"/>
          <p14:tracePt t="18818" x="1865313" y="1214438"/>
          <p14:tracePt t="18911" x="1878013" y="1214438"/>
          <p14:tracePt t="18925" x="1890713" y="1214438"/>
          <p14:tracePt t="18935" x="1903413" y="1214438"/>
          <p14:tracePt t="18941" x="1927225" y="1214438"/>
          <p14:tracePt t="18950" x="1965325" y="1201738"/>
          <p14:tracePt t="18954" x="1978025" y="1201738"/>
          <p14:tracePt t="18964" x="2014538" y="1176338"/>
          <p14:tracePt t="18977" x="2039938" y="1163638"/>
          <p14:tracePt t="18980" x="2078038" y="1150938"/>
          <p14:tracePt t="18990" x="2103438" y="1125538"/>
          <p14:tracePt t="18997" x="2116138" y="1125538"/>
          <p14:tracePt t="19007" x="2139950" y="1089025"/>
          <p14:tracePt t="19016" x="2152650" y="1076325"/>
          <p14:tracePt t="19020" x="2165350" y="1063625"/>
          <p14:tracePt t="19037" x="2165350" y="1050925"/>
          <p14:tracePt t="19159" x="2178050" y="1050925"/>
          <p14:tracePt t="19169" x="2190750" y="1050925"/>
          <p14:tracePt t="19178" x="2216150" y="1050925"/>
          <p14:tracePt t="19183" x="2252663" y="1063625"/>
          <p14:tracePt t="19193" x="2290763" y="1089025"/>
          <p14:tracePt t="19198" x="2303463" y="1125538"/>
          <p14:tracePt t="19209" x="2365375" y="1138238"/>
          <p14:tracePt t="19218" x="2390775" y="1176338"/>
          <p14:tracePt t="19222" x="2416175" y="1201738"/>
          <p14:tracePt t="19233" x="2441575" y="1214438"/>
          <p14:tracePt t="19239" x="2478088" y="1214438"/>
          <p14:tracePt t="19249" x="2490788" y="1238250"/>
          <p14:tracePt t="19259" x="2516188" y="1238250"/>
          <p14:tracePt t="19263" x="2554288" y="1250950"/>
          <p14:tracePt t="19273" x="2578100" y="1263650"/>
          <p14:tracePt t="19279" x="2616200" y="1289050"/>
          <p14:tracePt t="19288" x="2641600" y="1289050"/>
          <p14:tracePt t="19299" x="2654300" y="1289050"/>
          <p14:tracePt t="19303" x="2678113" y="1314450"/>
          <p14:tracePt t="19313" x="2703513" y="1314450"/>
          <p14:tracePt t="19319" x="2716213" y="1339850"/>
          <p14:tracePt t="19329" x="2767013" y="1376363"/>
          <p14:tracePt t="19339" x="2803525" y="1439863"/>
          <p14:tracePt t="19346" x="2879725" y="1563688"/>
          <p14:tracePt t="19354" x="2941638" y="1689100"/>
          <p14:tracePt t="19359" x="3016250" y="1827213"/>
          <p14:tracePt t="19369" x="3103563" y="1965325"/>
          <p14:tracePt t="19379" x="3154363" y="2114550"/>
          <p14:tracePt t="19385" x="3228975" y="2239963"/>
          <p14:tracePt t="19395" x="3292475" y="2490788"/>
          <p14:tracePt t="19399" x="3405188" y="3016250"/>
          <p14:tracePt t="19409" x="3467100" y="3316288"/>
          <p14:tracePt t="19418" x="3479800" y="3729038"/>
          <p14:tracePt t="19424" x="3479800" y="4141788"/>
          <p14:tracePt t="19434" x="3479800" y="4618038"/>
          <p14:tracePt t="19441" x="3479800" y="5030788"/>
          <p14:tracePt t="19451" x="3479800" y="5468938"/>
          <p14:tracePt t="19462" x="3517900" y="5856288"/>
          <p14:tracePt t="19465" x="3517900" y="6232525"/>
          <p14:tracePt t="19474" x="3579813" y="6557963"/>
          <p14:tracePt t="20525" x="0" y="0"/>
        </p14:tracePtLst>
        <p14:tracePtLst>
          <p14:tracePt t="100256" x="3482975" y="6276975"/>
          <p14:tracePt t="100311" x="2578100" y="6532563"/>
          <p14:tracePt t="100321" x="2754313" y="6181725"/>
          <p14:tracePt t="100325" x="2903538" y="5832475"/>
          <p14:tracePt t="100338" x="3028950" y="5381625"/>
          <p14:tracePt t="100347" x="3167063" y="4943475"/>
          <p14:tracePt t="100351" x="3305175" y="4430713"/>
          <p14:tracePt t="100360" x="3441700" y="3954463"/>
          <p14:tracePt t="100366" x="3541713" y="3554413"/>
          <p14:tracePt t="100377" x="3605213" y="3190875"/>
          <p14:tracePt t="100387" x="3617913" y="2878138"/>
          <p14:tracePt t="100390" x="3679825" y="2516188"/>
          <p14:tracePt t="100401" x="3730625" y="2314575"/>
          <p14:tracePt t="100406" x="3767138" y="2065338"/>
          <p14:tracePt t="100417" x="3779838" y="1839913"/>
          <p14:tracePt t="100426" x="3779838" y="1676400"/>
          <p14:tracePt t="100431" x="3779838" y="1514475"/>
          <p14:tracePt t="100443" x="3779838" y="1401763"/>
          <p14:tracePt t="100446" x="3779838" y="1314450"/>
          <p14:tracePt t="100456" x="3779838" y="1214438"/>
          <p14:tracePt t="100466" x="3779838" y="1138238"/>
          <p14:tracePt t="100472" x="3743325" y="1063625"/>
          <p14:tracePt t="100482" x="3705225" y="989013"/>
          <p14:tracePt t="100488" x="3667125" y="938213"/>
          <p14:tracePt t="100496" x="3630613" y="863600"/>
          <p14:tracePt t="100507" x="3567113" y="801688"/>
          <p14:tracePt t="100512" x="3530600" y="750888"/>
          <p14:tracePt t="100523" x="3492500" y="738188"/>
          <p14:tracePt t="100528" x="3417888" y="712788"/>
          <p14:tracePt t="100539" x="3379788" y="688975"/>
          <p14:tracePt t="100548" x="3292475" y="688975"/>
          <p14:tracePt t="100553" x="3228975" y="688975"/>
          <p14:tracePt t="100562" x="3141663" y="688975"/>
          <p14:tracePt t="100570" x="3041650" y="700088"/>
          <p14:tracePt t="100579" x="2916238" y="801688"/>
          <p14:tracePt t="100589" x="2841625" y="863600"/>
          <p14:tracePt t="100593" x="2716213" y="950913"/>
          <p14:tracePt t="100603" x="2616200" y="1025525"/>
          <p14:tracePt t="100608" x="2541588" y="1125538"/>
          <p14:tracePt t="100619" x="2478088" y="1214438"/>
          <p14:tracePt t="100628" x="2403475" y="1350963"/>
          <p14:tracePt t="100632" x="2352675" y="1489075"/>
          <p14:tracePt t="100642" x="2290763" y="1614488"/>
          <p14:tracePt t="100648" x="2252663" y="1752600"/>
          <p14:tracePt t="100658" x="2216150" y="1876425"/>
          <p14:tracePt t="100669" x="2216150" y="2014538"/>
          <p14:tracePt t="100672" x="2190750" y="2139950"/>
          <p14:tracePt t="100685" x="2190750" y="2239963"/>
          <p14:tracePt t="100689" x="2190750" y="2327275"/>
          <p14:tracePt t="100698" x="2203450" y="2427288"/>
          <p14:tracePt t="100709" x="2228850" y="2516188"/>
          <p14:tracePt t="100715" x="2265363" y="2603500"/>
          <p14:tracePt t="100725" x="2316163" y="2690813"/>
          <p14:tracePt t="100729" x="2378075" y="2778125"/>
          <p14:tracePt t="100739" x="2441575" y="2852738"/>
          <p14:tracePt t="100748" x="2465388" y="2865438"/>
          <p14:tracePt t="100754" x="2516188" y="2916238"/>
          <p14:tracePt t="100764" x="2554288" y="2928938"/>
          <p14:tracePt t="100770" x="2590800" y="2941638"/>
          <p14:tracePt t="100780" x="2616200" y="2941638"/>
          <p14:tracePt t="100791" x="2654300" y="2941638"/>
          <p14:tracePt t="100795" x="2703513" y="2928938"/>
          <p14:tracePt t="100805" x="2767013" y="2865438"/>
          <p14:tracePt t="100811" x="2879725" y="2703513"/>
          <p14:tracePt t="100820" x="2967038" y="2565400"/>
          <p14:tracePt t="100830" x="3028950" y="2390775"/>
          <p14:tracePt t="100836" x="3128963" y="2139950"/>
          <p14:tracePt t="100845" x="3179763" y="1989138"/>
          <p14:tracePt t="100851" x="3192463" y="1839913"/>
          <p14:tracePt t="100861" x="3205163" y="1701800"/>
          <p14:tracePt t="100870" x="3216275" y="1563688"/>
          <p14:tracePt t="100874" x="3241675" y="1450975"/>
          <p14:tracePt t="100884" x="3254375" y="1376363"/>
          <p14:tracePt t="100890" x="3254375" y="1327150"/>
          <p14:tracePt t="100901" x="3254375" y="1289050"/>
          <p14:tracePt t="100911" x="3254375" y="1276350"/>
          <p14:tracePt t="100917" x="3254375" y="1263650"/>
          <p14:tracePt t="100927" x="3254375" y="1238250"/>
          <p14:tracePt t="100947" x="3254375" y="1227138"/>
          <p14:tracePt t="100951" x="3241675" y="1227138"/>
          <p14:tracePt t="100966" x="3192463" y="1250950"/>
          <p14:tracePt t="100977" x="3141663" y="1276350"/>
          <p14:tracePt t="100987" x="3103563" y="1339850"/>
          <p14:tracePt t="100990" x="3016250" y="1439863"/>
          <p14:tracePt t="101001" x="2941638" y="1539875"/>
          <p14:tracePt t="101006" x="2854325" y="1663700"/>
          <p14:tracePt t="101016" x="2767013" y="1801813"/>
          <p14:tracePt t="101026" x="2690813" y="1965325"/>
          <p14:tracePt t="101032" x="2641600" y="2101850"/>
          <p14:tracePt t="101042" x="2603500" y="2252663"/>
          <p14:tracePt t="101046" x="2565400" y="2390775"/>
          <p14:tracePt t="101057" x="2565400" y="2503488"/>
          <p14:tracePt t="101066" x="2541588" y="2616200"/>
          <p14:tracePt t="101072" x="2541588" y="2690813"/>
          <p14:tracePt t="101082" x="2541588" y="2765425"/>
          <p14:tracePt t="101087" x="2541588" y="2816225"/>
          <p14:tracePt t="101096" x="2541588" y="2840038"/>
          <p14:tracePt t="101107" x="2541588" y="2865438"/>
          <p14:tracePt t="101112" x="2554288" y="2903538"/>
          <p14:tracePt t="101128" x="2554288" y="2928938"/>
          <p14:tracePt t="101154" x="2554288" y="2941638"/>
          <p14:tracePt t="101178" x="2565400" y="2952750"/>
          <p14:tracePt t="101269" x="2578100" y="2952750"/>
          <p14:tracePt t="101279" x="2578100" y="2916238"/>
          <p14:tracePt t="101289" x="2578100" y="2890838"/>
          <p14:tracePt t="102202" x="2578100" y="2903538"/>
          <p14:tracePt t="102213" x="2628900" y="2928938"/>
          <p14:tracePt t="102216" x="2703513" y="2978150"/>
          <p14:tracePt t="102226" x="2778125" y="3041650"/>
          <p14:tracePt t="102236" x="2841625" y="3090863"/>
          <p14:tracePt t="102243" x="2890838" y="3128963"/>
          <p14:tracePt t="102252" x="2928938" y="3154363"/>
          <p14:tracePt t="102257" x="2954338" y="3190875"/>
          <p14:tracePt t="102268" x="2967038" y="3203575"/>
          <p14:tracePt t="102276" x="2967038" y="3228975"/>
          <p14:tracePt t="102283" x="2967038" y="3254375"/>
          <p14:tracePt t="102292" x="2967038" y="3278188"/>
          <p14:tracePt t="102298" x="2967038" y="3303588"/>
          <p14:tracePt t="102308" x="2967038" y="3328988"/>
          <p14:tracePt t="102319" x="2967038" y="3354388"/>
          <p14:tracePt t="102322" x="2979738" y="3403600"/>
          <p14:tracePt t="102333" x="3028950" y="3467100"/>
          <p14:tracePt t="102338" x="3079750" y="3479800"/>
          <p14:tracePt t="102348" x="3116263" y="3479800"/>
          <p14:tracePt t="102772" x="3141663" y="3467100"/>
          <p14:tracePt t="102776" x="3205163" y="3479800"/>
          <p14:tracePt t="102787" x="3216275" y="3479800"/>
          <p14:tracePt t="102796" x="3241675" y="3467100"/>
          <p14:tracePt t="102802" x="3241675" y="3441700"/>
          <p14:tracePt t="102817" x="3241675" y="3429000"/>
          <p14:tracePt t="102826" x="3228975" y="3416300"/>
          <p14:tracePt t="102842" x="3228975" y="3403600"/>
          <p14:tracePt t="102852" x="3216275" y="3390900"/>
          <p14:tracePt t="102856" x="3192463" y="3378200"/>
          <p14:tracePt t="102867" x="3192463" y="3367088"/>
          <p14:tracePt t="102878" x="3179763" y="3341688"/>
          <p14:tracePt t="102883" x="3167063" y="3328988"/>
          <p14:tracePt t="102892" x="3167063" y="3316288"/>
          <p14:tracePt t="102898" x="3141663" y="3290888"/>
          <p14:tracePt t="102908" x="3128963" y="3254375"/>
          <p14:tracePt t="102918" x="3116263" y="3241675"/>
          <p14:tracePt t="102923" x="3103563" y="3216275"/>
          <p14:tracePt t="102934" x="3092450" y="3165475"/>
          <p14:tracePt t="102938" x="3079750" y="3116263"/>
          <p14:tracePt t="102952" x="3067050" y="3078163"/>
          <p14:tracePt t="102958" x="3041650" y="3028950"/>
          <p14:tracePt t="102964" x="3003550" y="2952750"/>
          <p14:tracePt t="102974" x="2979738" y="2890838"/>
          <p14:tracePt t="102979" x="2941638" y="2816225"/>
          <p14:tracePt t="102989" x="2890838" y="2765425"/>
          <p14:tracePt t="102998" x="2841625" y="2716213"/>
          <p14:tracePt t="103004" x="2828925" y="2678113"/>
          <p14:tracePt t="103015" x="2803525" y="2616200"/>
          <p14:tracePt t="103018" x="2778125" y="2590800"/>
          <p14:tracePt t="103028" x="2767013" y="2552700"/>
          <p14:tracePt t="103038" x="2754313" y="2490788"/>
          <p14:tracePt t="103045" x="2741613" y="2452688"/>
          <p14:tracePt t="103055" x="2716213" y="2427288"/>
          <p14:tracePt t="103059" x="2716213" y="2403475"/>
          <p14:tracePt t="103068" x="2703513" y="2352675"/>
          <p14:tracePt t="103079" x="2703513" y="2327275"/>
          <p14:tracePt t="103085" x="2690813" y="2290763"/>
          <p14:tracePt t="103102" x="2690813" y="2278063"/>
          <p14:tracePt t="103110" x="2690813" y="2265363"/>
          <p14:tracePt t="103121" x="2690813" y="2252663"/>
          <p14:tracePt t="103125" x="2690813" y="2239963"/>
          <p14:tracePt t="103164" x="2690813" y="2227263"/>
          <p14:tracePt t="103170" x="2690813" y="2214563"/>
          <p14:tracePt t="103185" x="2690813" y="2201863"/>
          <p14:tracePt t="103204" x="2690813" y="2178050"/>
          <p14:tracePt t="103247" x="2678113" y="2165350"/>
          <p14:tracePt t="103267" x="2654300" y="2152650"/>
          <p14:tracePt t="103277" x="2628900" y="2152650"/>
          <p14:tracePt t="103286" x="2603500" y="2152650"/>
          <p14:tracePt t="103290" x="2565400" y="2152650"/>
          <p14:tracePt t="103301" x="2541588" y="2139950"/>
          <p14:tracePt t="103306" x="2503488" y="2139950"/>
          <p14:tracePt t="103317" x="2490788" y="2139950"/>
          <p14:tracePt t="103326" x="2478088" y="2127250"/>
          <p14:tracePt t="103331" x="2452688" y="2114550"/>
          <p14:tracePt t="103343" x="2428875" y="2089150"/>
          <p14:tracePt t="103346" x="2403475" y="2089150"/>
          <p14:tracePt t="103357" x="2378075" y="2065338"/>
          <p14:tracePt t="103367" x="2352675" y="2065338"/>
          <p14:tracePt t="103372" x="2339975" y="2027238"/>
          <p14:tracePt t="103383" x="2290763" y="2014538"/>
          <p14:tracePt t="103387" x="2265363" y="1978025"/>
          <p14:tracePt t="103397" x="2239963" y="1978025"/>
          <p14:tracePt t="103406" x="2203450" y="1939925"/>
          <p14:tracePt t="103413" x="2178050" y="1927225"/>
          <p14:tracePt t="103423" x="2178050" y="1914525"/>
          <p14:tracePt t="103428" x="2152650" y="1901825"/>
          <p14:tracePt t="103438" x="2127250" y="1889125"/>
          <p14:tracePt t="103448" x="2116138" y="1889125"/>
          <p14:tracePt t="103453" x="2090738" y="1865313"/>
          <p14:tracePt t="103463" x="2078038" y="1852613"/>
          <p14:tracePt t="103468" x="2065338" y="1839913"/>
          <p14:tracePt t="103478" x="2052638" y="1827213"/>
          <p14:tracePt t="103489" x="2027238" y="1814513"/>
          <p14:tracePt t="103492" x="2014538" y="1801813"/>
          <p14:tracePt t="103502" x="1990725" y="1789113"/>
          <p14:tracePt t="103508" x="1990725" y="1776413"/>
          <p14:tracePt t="103519" x="1965325" y="1765300"/>
          <p14:tracePt t="103533" x="1952625" y="1739900"/>
          <p14:tracePt t="103545" x="1939925" y="1739900"/>
          <p14:tracePt t="103548" x="1927225" y="1714500"/>
          <p14:tracePt t="103559" x="1914525" y="1714500"/>
          <p14:tracePt t="103568" x="1914525" y="1701800"/>
          <p14:tracePt t="103575" x="1890713" y="1676400"/>
          <p14:tracePt t="103584" x="1878013" y="1639888"/>
          <p14:tracePt t="103588" x="1878013" y="1627188"/>
          <p14:tracePt t="103599" x="1865313" y="1627188"/>
          <p14:tracePt t="103608" x="1852613" y="1589088"/>
          <p14:tracePt t="103614" x="1852613" y="1576388"/>
          <p14:tracePt t="103628" x="1839913" y="1552575"/>
          <p14:tracePt t="103649" x="1814513" y="1514475"/>
          <p14:tracePt t="103655" x="1814513" y="1501775"/>
          <p14:tracePt t="103665" x="1814513" y="1489075"/>
          <p14:tracePt t="103668" x="1814513" y="1476375"/>
          <p14:tracePt t="103730" x="1814513" y="1463675"/>
          <p14:tracePt t="103937" x="1827213" y="1463675"/>
          <p14:tracePt t="103973" x="1852613" y="1463675"/>
          <p14:tracePt t="103989" x="1865313" y="1463675"/>
          <p14:tracePt t="103999" x="1890713" y="1463675"/>
          <p14:tracePt t="104018" x="1903413" y="1463675"/>
          <p14:tracePt t="104028" x="1914525" y="1450975"/>
          <p14:tracePt t="104043" x="1927225" y="1450975"/>
          <p14:tracePt t="104058" x="1939925" y="1450975"/>
          <p14:tracePt t="104083" x="1952625" y="1450975"/>
          <p14:tracePt t="104098" x="1965325" y="1450975"/>
          <p14:tracePt t="104118" x="1965325" y="1439863"/>
          <p14:tracePt t="104122" x="1978025" y="1427163"/>
          <p14:tracePt t="104159" x="1990725" y="1427163"/>
          <p14:tracePt t="104168" x="1990725" y="1414463"/>
          <p14:tracePt t="104174" x="2003425" y="1414463"/>
          <p14:tracePt t="104185" x="2014538" y="1401763"/>
          <p14:tracePt t="104199" x="2039938" y="1389063"/>
          <p14:tracePt t="104215" x="2052638" y="1376363"/>
          <p14:tracePt t="104234" x="2065338" y="1363663"/>
          <p14:tracePt t="104250" x="2090738" y="1350963"/>
          <p14:tracePt t="104255" x="2103438" y="1339850"/>
          <p14:tracePt t="104264" x="2116138" y="1339850"/>
          <p14:tracePt t="104275" x="2127250" y="1339850"/>
          <p14:tracePt t="104280" x="2152650" y="1327150"/>
          <p14:tracePt t="104290" x="2165350" y="1314450"/>
          <p14:tracePt t="104294" x="2178050" y="1314450"/>
          <p14:tracePt t="104305" x="2190750" y="1314450"/>
          <p14:tracePt t="104324" x="2203450" y="1314450"/>
          <p14:tracePt t="104340" x="2228850" y="1314450"/>
          <p14:tracePt t="104344" x="2239963" y="1314450"/>
          <p14:tracePt t="104354" x="2265363" y="1314450"/>
          <p14:tracePt t="104365" x="2278063" y="1327150"/>
          <p14:tracePt t="104370" x="2290763" y="1327150"/>
          <p14:tracePt t="104380" x="2303463" y="1327150"/>
          <p14:tracePt t="104387" x="2316163" y="1327150"/>
          <p14:tracePt t="104406" x="2339975" y="1327150"/>
          <p14:tracePt t="104420" x="2339975" y="1339850"/>
          <p14:tracePt t="104426" x="2339975" y="1350963"/>
          <p14:tracePt t="104436" x="2339975" y="1363663"/>
          <p14:tracePt t="104446" x="2328863" y="1363663"/>
          <p14:tracePt t="104450" x="2303463" y="1350963"/>
          <p14:tracePt t="104461" x="2303463" y="1327150"/>
          <p14:tracePt t="105117" x="2339975" y="1327150"/>
          <p14:tracePt t="105127" x="2365375" y="1327150"/>
          <p14:tracePt t="105136" x="2390775" y="1327150"/>
          <p14:tracePt t="105142" x="2416175" y="1327150"/>
          <p14:tracePt t="105153" x="2428875" y="1327150"/>
          <p14:tracePt t="105156" x="2441575" y="1327150"/>
          <p14:tracePt t="105166" x="2465388" y="1327150"/>
          <p14:tracePt t="105177" x="2490788" y="1327150"/>
          <p14:tracePt t="105192" x="2516188" y="1327150"/>
          <p14:tracePt t="105199" x="2541588" y="1327150"/>
          <p14:tracePt t="105219" x="2554288" y="1327150"/>
          <p14:tracePt t="105222" x="2565400" y="1327150"/>
          <p14:tracePt t="105233" x="2578100" y="1327150"/>
          <p14:tracePt t="105238" x="2590800" y="1327150"/>
          <p14:tracePt t="105249" x="2603500" y="1327150"/>
          <p14:tracePt t="105259" x="2616200" y="1327150"/>
          <p14:tracePt t="105265" x="2628900" y="1327150"/>
          <p14:tracePt t="105278" x="2654300" y="1327150"/>
          <p14:tracePt t="105299" x="2667000" y="1327150"/>
          <p14:tracePt t="105304" x="2690813" y="1327150"/>
          <p14:tracePt t="105315" x="2703513" y="1327150"/>
          <p14:tracePt t="105329" x="2728913" y="1327150"/>
          <p14:tracePt t="105349" x="2741613" y="1327150"/>
          <p14:tracePt t="105370" x="2754313" y="1327150"/>
          <p14:tracePt t="105374" x="2767013" y="1327150"/>
          <p14:tracePt t="105385" x="2778125" y="1327150"/>
          <p14:tracePt t="105401" x="2790825" y="1327150"/>
          <p14:tracePt t="105416" x="2803525" y="1327150"/>
          <p14:tracePt t="105440" x="2816225" y="1327150"/>
          <p14:tracePt t="105450" x="2828925" y="1327150"/>
          <p14:tracePt t="105465" x="2841625" y="1339850"/>
          <p14:tracePt t="105471" x="2841625" y="1350963"/>
          <p14:tracePt t="105490" x="2854325" y="1350963"/>
          <p14:tracePt t="105507" x="2867025" y="1363663"/>
          <p14:tracePt t="105531" x="2879725" y="1363663"/>
          <p14:tracePt t="105550" x="2879725" y="1376363"/>
          <p14:tracePt t="105566" x="2879725" y="1389063"/>
          <p14:tracePt t="105571" x="2890838" y="1389063"/>
          <p14:tracePt t="105703" x="2890838" y="1401763"/>
          <p14:tracePt t="105713" x="2890838" y="1414463"/>
          <p14:tracePt t="105769" x="2879725" y="1414463"/>
          <p14:tracePt t="105782" x="2854325" y="1414463"/>
          <p14:tracePt t="105799" x="2828925" y="1414463"/>
          <p14:tracePt t="105809" x="2803525" y="1414463"/>
          <p14:tracePt t="105812" x="2790825" y="1414463"/>
          <p14:tracePt t="105822" x="2778125" y="1414463"/>
          <p14:tracePt t="105828" x="2767013" y="1414463"/>
          <p14:tracePt t="105838" x="2728913" y="1414463"/>
          <p14:tracePt t="105849" x="2703513" y="1414463"/>
          <p14:tracePt t="105855" x="2654300" y="1414463"/>
          <p14:tracePt t="105865" x="2603500" y="1401763"/>
          <p14:tracePt t="105868" x="2554288" y="1389063"/>
          <p14:tracePt t="105879" x="2516188" y="1389063"/>
          <p14:tracePt t="105889" x="2465388" y="1389063"/>
          <p14:tracePt t="105894" x="2416175" y="1389063"/>
          <p14:tracePt t="105904" x="2339975" y="1363663"/>
          <p14:tracePt t="105909" x="2328863" y="1363663"/>
          <p14:tracePt t="105919" x="2278063" y="1363663"/>
          <p14:tracePt t="105928" x="2239963" y="1363663"/>
          <p14:tracePt t="105935" x="2178050" y="1363663"/>
          <p14:tracePt t="105945" x="2127250" y="1363663"/>
          <p14:tracePt t="105965" x="2027238" y="1363663"/>
          <p14:tracePt t="105971" x="1965325" y="1363663"/>
          <p14:tracePt t="105975" x="1927225" y="1363663"/>
          <p14:tracePt t="105985" x="1878013" y="1363663"/>
          <p14:tracePt t="106001" x="1852613" y="1363663"/>
          <p14:tracePt t="106010" x="1827213" y="1363663"/>
          <p14:tracePt t="106015" x="1801813" y="1363663"/>
          <p14:tracePt t="106031" x="1778000" y="1363663"/>
          <p14:tracePt t="106061" x="1765300" y="1376363"/>
          <p14:tracePt t="106065" x="1752600" y="1389063"/>
          <p14:tracePt t="106081" x="1752600" y="1401763"/>
          <p14:tracePt t="106100" x="1727200" y="1427163"/>
          <p14:tracePt t="106120" x="1727200" y="1439863"/>
          <p14:tracePt t="106131" x="1727200" y="1450975"/>
          <p14:tracePt t="106147" x="1727200" y="1463675"/>
          <p14:tracePt t="106156" x="1727200" y="1476375"/>
          <p14:tracePt t="106170" x="1727200" y="1501775"/>
          <p14:tracePt t="106186" x="1739900" y="1514475"/>
          <p14:tracePt t="106202" x="1752600" y="1539875"/>
          <p14:tracePt t="106213" x="1765300" y="1539875"/>
          <p14:tracePt t="106223" x="1778000" y="1552575"/>
          <p14:tracePt t="106226" x="1801813" y="1563688"/>
          <p14:tracePt t="106236" x="1827213" y="1576388"/>
          <p14:tracePt t="106242" x="1839913" y="1589088"/>
          <p14:tracePt t="106252" x="1865313" y="1589088"/>
          <p14:tracePt t="106263" x="1914525" y="1589088"/>
          <p14:tracePt t="106266" x="1939925" y="1589088"/>
          <p14:tracePt t="106276" x="2014538" y="1614488"/>
          <p14:tracePt t="106282" x="2039938" y="1614488"/>
          <p14:tracePt t="106292" x="2090738" y="1614488"/>
          <p14:tracePt t="106302" x="2139950" y="1614488"/>
          <p14:tracePt t="106308" x="2165350" y="1614488"/>
          <p14:tracePt t="106318" x="2190750" y="1614488"/>
          <p14:tracePt t="106323" x="2228850" y="1614488"/>
          <p14:tracePt t="106333" x="2252663" y="1614488"/>
          <p14:tracePt t="106342" x="2265363" y="1614488"/>
          <p14:tracePt t="106349" x="2290763" y="1614488"/>
          <p14:tracePt t="106362" x="2303463" y="1614488"/>
          <p14:tracePt t="106372" x="2316163" y="1614488"/>
          <p14:tracePt t="107034" x="2278063" y="1614488"/>
          <p14:tracePt t="107045" x="2190750" y="1614488"/>
          <p14:tracePt t="107048" x="2078038" y="1614488"/>
          <p14:tracePt t="107058" x="1939925" y="1614488"/>
          <p14:tracePt t="107068" x="1790700" y="1614488"/>
          <p14:tracePt t="107074" x="1652588" y="1614488"/>
          <p14:tracePt t="107085" x="1589088" y="1614488"/>
          <p14:tracePt t="107089" x="1527175" y="1614488"/>
          <p14:tracePt t="107098" x="1489075" y="1614488"/>
          <p14:tracePt t="107109" x="1452563" y="1614488"/>
          <p14:tracePt t="107114" x="1439863" y="1614488"/>
          <p14:tracePt t="107130" x="1427163" y="1614488"/>
          <p14:tracePt t="107164" x="1414463" y="1614488"/>
          <p14:tracePt t="107181" x="1414463" y="1627188"/>
          <p14:tracePt t="107205" x="1414463" y="1639888"/>
          <p14:tracePt t="107211" x="1414463" y="1652588"/>
          <p14:tracePt t="107231" x="1414463" y="1663700"/>
          <p14:tracePt t="107240" x="1414463" y="1676400"/>
          <p14:tracePt t="107251" x="1427163" y="1676400"/>
          <p14:tracePt t="107267" x="1439863" y="1689100"/>
          <p14:tracePt t="107277" x="1439863" y="1701800"/>
          <p14:tracePt t="107281" x="1452563" y="1701800"/>
          <p14:tracePt t="107297" x="1476375" y="1714500"/>
          <p14:tracePt t="107306" x="1489075" y="1714500"/>
          <p14:tracePt t="107317" x="1501775" y="1727200"/>
          <p14:tracePt t="107320" x="1514475" y="1727200"/>
          <p14:tracePt t="107331" x="1539875" y="1727200"/>
          <p14:tracePt t="107336" x="1565275" y="1727200"/>
          <p14:tracePt t="107347" x="1601788" y="1727200"/>
          <p14:tracePt t="107356" x="1652588" y="1727200"/>
          <p14:tracePt t="107363" x="1689100" y="1727200"/>
          <p14:tracePt t="107372" x="1739900" y="1727200"/>
          <p14:tracePt t="107377" x="1778000" y="1727200"/>
          <p14:tracePt t="107387" x="1801813" y="1727200"/>
          <p14:tracePt t="107397" x="1827213" y="1727200"/>
          <p14:tracePt t="107402" x="1865313" y="1727200"/>
          <p14:tracePt t="107413" x="1890713" y="1727200"/>
          <p14:tracePt t="107416" x="1903413" y="1727200"/>
          <p14:tracePt t="107426" x="1927225" y="1727200"/>
          <p14:tracePt t="107436" x="1939925" y="1727200"/>
          <p14:tracePt t="107472" x="1952625" y="1727200"/>
          <p14:tracePt t="107605" x="1927225" y="1727200"/>
          <p14:tracePt t="107608" x="1903413" y="1727200"/>
          <p14:tracePt t="107619" x="1878013" y="1727200"/>
          <p14:tracePt t="107624" x="1865313" y="1727200"/>
          <p14:tracePt t="107634" x="1827213" y="1727200"/>
          <p14:tracePt t="107644" x="1790700" y="1752600"/>
          <p14:tracePt t="107648" x="1727200" y="1752600"/>
          <p14:tracePt t="107658" x="1701800" y="1752600"/>
          <p14:tracePt t="107664" x="1677988" y="1776413"/>
          <p14:tracePt t="107674" x="1665288" y="1776413"/>
          <p14:tracePt t="107684" x="1639888" y="1789113"/>
          <p14:tracePt t="107698" x="1627188" y="1789113"/>
          <p14:tracePt t="107735" x="1601788" y="1789113"/>
          <p14:tracePt t="107764" x="1589088" y="1789113"/>
          <p14:tracePt t="107817" x="1577975" y="1789113"/>
          <p14:tracePt t="108745" x="1577975" y="1801813"/>
          <p14:tracePt t="108755" x="1601788" y="1801813"/>
          <p14:tracePt t="108759" x="1614488" y="1801813"/>
          <p14:tracePt t="108769" x="1627188" y="1801813"/>
          <p14:tracePt t="108774" x="1652588" y="1801813"/>
          <p14:tracePt t="108784" x="1665288" y="1801813"/>
          <p14:tracePt t="108795" x="1677988" y="1801813"/>
          <p14:tracePt t="108799" x="1689100" y="1801813"/>
          <p14:tracePt t="108808" x="1701800" y="1801813"/>
          <p14:tracePt t="108815" x="1727200" y="1801813"/>
          <p14:tracePt t="108834" x="1752600" y="1801813"/>
          <p14:tracePt t="108854" x="1778000" y="1801813"/>
          <p14:tracePt t="108874" x="1801813" y="1801813"/>
          <p14:tracePt t="108880" x="1814513" y="1801813"/>
          <p14:tracePt t="108890" x="1827213" y="1801813"/>
          <p14:tracePt t="108895" x="1839913" y="1801813"/>
          <p14:tracePt t="108904" x="1852613" y="1801813"/>
          <p14:tracePt t="108921" x="1865313" y="1801813"/>
          <p14:tracePt t="108930" x="1878013" y="1801813"/>
          <p14:tracePt t="108934" x="1890713" y="1801813"/>
          <p14:tracePt t="108963" x="1903413" y="1801813"/>
          <p14:tracePt t="108980" x="1914525" y="1801813"/>
          <p14:tracePt t="109020" x="1927225" y="1801813"/>
          <p14:tracePt t="109066" x="1939925" y="1801813"/>
          <p14:tracePt t="109293" x="1939925" y="1814513"/>
          <p14:tracePt t="109302" x="1939925" y="1827213"/>
          <p14:tracePt t="109308" x="1939925" y="1839913"/>
          <p14:tracePt t="109319" x="1939925" y="1865313"/>
          <p14:tracePt t="109329" x="1939925" y="1876425"/>
          <p14:tracePt t="109332" x="1927225" y="1901825"/>
          <p14:tracePt t="109348" x="1914525" y="1914525"/>
          <p14:tracePt t="109358" x="1903413" y="1939925"/>
          <p14:tracePt t="109368" x="1890713" y="1939925"/>
          <p14:tracePt t="109384" x="1878013" y="1965325"/>
          <p14:tracePt t="109388" x="1878013" y="1978025"/>
          <p14:tracePt t="109408" x="1878013" y="1989138"/>
          <p14:tracePt t="109415" x="1865313" y="2001838"/>
          <p14:tracePt t="109429" x="1852613" y="2027238"/>
          <p14:tracePt t="109450" x="1839913" y="2039938"/>
          <p14:tracePt t="109465" x="1839913" y="2052638"/>
          <p14:tracePt t="109480" x="1827213" y="2065338"/>
          <p14:tracePt t="109500" x="1814513" y="2065338"/>
          <p14:tracePt t="109511" x="1801813" y="2078038"/>
          <p14:tracePt t="109570" x="1801813" y="2089150"/>
          <p14:tracePt t="110021" x="1814513" y="2089150"/>
          <p14:tracePt t="110031" x="1814513" y="2078038"/>
          <p14:tracePt t="110045" x="1827213" y="2078038"/>
          <p14:tracePt t="110061" x="1827213" y="2065338"/>
          <p14:tracePt t="110074" x="1839913" y="2065338"/>
          <p14:tracePt t="110091" x="1852613" y="2052638"/>
          <p14:tracePt t="110111" x="1865313" y="2052638"/>
          <p14:tracePt t="110114" x="1878013" y="2052638"/>
          <p14:tracePt t="110141" x="1903413" y="2027238"/>
          <p14:tracePt t="110156" x="1914525" y="2027238"/>
          <p14:tracePt t="110170" x="1939925" y="2014538"/>
          <p14:tracePt t="110181" x="1939925" y="2001838"/>
          <p14:tracePt t="110190" x="1965325" y="2001838"/>
          <p14:tracePt t="110211" x="1978025" y="2001838"/>
          <p14:tracePt t="110232" x="1978025" y="1989138"/>
          <p14:tracePt t="110246" x="1990725" y="1989138"/>
          <p14:tracePt t="110253" x="2003425" y="1989138"/>
          <p14:tracePt t="110263" x="2003425" y="1978025"/>
          <p14:tracePt t="110277" x="2014538" y="1978025"/>
          <p14:tracePt t="110302" x="2027238" y="1978025"/>
          <p14:tracePt t="110312" x="2039938" y="1965325"/>
          <p14:tracePt t="110316" x="2052638" y="1965325"/>
          <p14:tracePt t="110343" x="2065338" y="1965325"/>
          <p14:tracePt t="110352" x="2078038" y="1965325"/>
          <p14:tracePt t="110358" x="2078038" y="1952625"/>
          <p14:tracePt t="110378" x="2103438" y="1952625"/>
          <p14:tracePt t="110402" x="2116138" y="1952625"/>
          <p14:tracePt t="110418" x="2127250" y="1952625"/>
          <p14:tracePt t="110443" x="2139950" y="1952625"/>
          <p14:tracePt t="110518" x="2152650" y="1952625"/>
          <p14:tracePt t="110625" x="2165350" y="1952625"/>
          <p14:tracePt t="110644" x="2178050" y="1952625"/>
          <p14:tracePt t="110665" x="2190750" y="1952625"/>
          <p14:tracePt t="110684" x="2216150" y="1952625"/>
          <p14:tracePt t="110706" x="2228850" y="1952625"/>
          <p14:tracePt t="110711" x="2239963" y="1952625"/>
          <p14:tracePt t="110720" x="2252663" y="1952625"/>
          <p14:tracePt t="110736" x="2265363" y="1952625"/>
          <p14:tracePt t="110746" x="2290763" y="1952625"/>
          <p14:tracePt t="110761" x="2303463" y="1952625"/>
          <p14:tracePt t="110777" x="2328863" y="1952625"/>
          <p14:tracePt t="110791" x="2339975" y="1952625"/>
          <p14:tracePt t="110800" x="2378075" y="1952625"/>
          <p14:tracePt t="110827" x="2390775" y="1952625"/>
          <p14:tracePt t="110833" x="2416175" y="1952625"/>
          <p14:tracePt t="110843" x="2428875" y="1952625"/>
          <p14:tracePt t="110846" x="2441575" y="1952625"/>
          <p14:tracePt t="110856" x="2452688" y="1952625"/>
          <p14:tracePt t="110867" x="2465388" y="1952625"/>
          <p14:tracePt t="110873" x="2478088" y="1952625"/>
          <p14:tracePt t="110887" x="2490788" y="1952625"/>
          <p14:tracePt t="110913" x="2516188" y="1952625"/>
          <p14:tracePt t="110947" x="2528888" y="1952625"/>
          <p14:tracePt t="110968" x="2541588" y="1952625"/>
          <p14:tracePt t="110978" x="2554288" y="1952625"/>
          <p14:tracePt t="110998" x="2565400" y="1952625"/>
          <p14:tracePt t="111028" x="2578100" y="1952625"/>
          <p14:tracePt t="111043" x="2590800" y="1952625"/>
          <p14:tracePt t="111069" x="2603500" y="1952625"/>
          <p14:tracePt t="111114" x="2616200" y="1978025"/>
          <p14:tracePt t="111128" x="2628900" y="1978025"/>
          <p14:tracePt t="111151" x="2641600" y="1978025"/>
          <p14:tracePt t="111214" x="2654300" y="1978025"/>
          <p14:tracePt t="111446" x="2641600" y="1978025"/>
          <p14:tracePt t="111456" x="2628900" y="1978025"/>
          <p14:tracePt t="111462" x="2603500" y="1978025"/>
          <p14:tracePt t="111473" x="2578100" y="1978025"/>
          <p14:tracePt t="111477" x="2565400" y="1978025"/>
          <p14:tracePt t="111487" x="2541588" y="1978025"/>
          <p14:tracePt t="111497" x="2516188" y="1978025"/>
          <p14:tracePt t="111502" x="2490788" y="1978025"/>
          <p14:tracePt t="111518" x="2465388" y="1978025"/>
          <p14:tracePt t="111529" x="2441575" y="1978025"/>
          <p14:tracePt t="111539" x="2416175" y="1965325"/>
          <p14:tracePt t="111543" x="2403475" y="1965325"/>
          <p14:tracePt t="111553" x="2390775" y="1965325"/>
          <p14:tracePt t="111560" x="2365375" y="1965325"/>
          <p14:tracePt t="111568" x="2328863" y="1952625"/>
          <p14:tracePt t="111582" x="2316163" y="1952625"/>
          <p14:tracePt t="111629" x="2290763" y="1952625"/>
          <p14:tracePt t="111669" x="2290763" y="1939925"/>
          <p14:tracePt t="111910" x="2303463" y="1939925"/>
          <p14:tracePt t="111927" x="2316163" y="1939925"/>
          <p14:tracePt t="111950" x="2339975" y="1939925"/>
          <p14:tracePt t="111966" x="2365375" y="1939925"/>
          <p14:tracePt t="111992" x="2390775" y="1939925"/>
          <p14:tracePt t="112007" x="2416175" y="1939925"/>
          <p14:tracePt t="112013" x="2428875" y="1939925"/>
          <p14:tracePt t="112023" x="2441575" y="1939925"/>
          <p14:tracePt t="112032" x="2452688" y="1939925"/>
          <p14:tracePt t="112036" x="2465388" y="1939925"/>
          <p14:tracePt t="112046" x="2478088" y="1939925"/>
          <p14:tracePt t="112052" x="2490788" y="1939925"/>
          <p14:tracePt t="112063" x="2503488" y="1939925"/>
          <p14:tracePt t="112073" x="2516188" y="1939925"/>
          <p14:tracePt t="112076" x="2528888" y="1939925"/>
          <p14:tracePt t="112093" x="2541588" y="1939925"/>
          <p14:tracePt t="112113" x="2554288" y="1939925"/>
          <p14:tracePt t="112128" x="2565400" y="1939925"/>
          <p14:tracePt t="112153" x="2578100" y="1939925"/>
          <p14:tracePt t="112486" x="2590800" y="1939925"/>
          <p14:tracePt t="112510" x="2603500" y="1939925"/>
          <p14:tracePt t="112607" x="2616200" y="1939925"/>
          <p14:tracePt t="112879" x="2628900" y="1952625"/>
          <p14:tracePt t="112951" x="2641600" y="1952625"/>
          <p14:tracePt t="112990" x="2654300" y="1952625"/>
          <p14:tracePt t="113007" x="2667000" y="1952625"/>
          <p14:tracePt t="113046" x="2678113" y="1952625"/>
          <p14:tracePt t="113067" x="2678113" y="1965325"/>
          <p14:tracePt t="113070" x="2690813" y="1965325"/>
          <p14:tracePt t="113101" x="2703513" y="1965325"/>
          <p14:tracePt t="113693" x="2667000" y="1989138"/>
          <p14:tracePt t="113697" x="2654300" y="1989138"/>
          <p14:tracePt t="113706" x="2641600" y="2001838"/>
          <p14:tracePt t="113712" x="2628900" y="2014538"/>
          <p14:tracePt t="113723" x="2590800" y="2027238"/>
          <p14:tracePt t="113732" x="2590800" y="2039938"/>
          <p14:tracePt t="113736" x="2565400" y="2052638"/>
          <p14:tracePt t="113752" x="2541588" y="2052638"/>
          <p14:tracePt t="113772" x="2528888" y="2065338"/>
          <p14:tracePt t="113777" x="2516188" y="2065338"/>
          <p14:tracePt t="113788" x="2503488" y="2078038"/>
          <p14:tracePt t="113792" x="2478088" y="2078038"/>
          <p14:tracePt t="113802" x="2465388" y="2089150"/>
          <p14:tracePt t="113812" x="2441575" y="2101850"/>
          <p14:tracePt t="113818" x="2403475" y="2114550"/>
          <p14:tracePt t="113828" x="2390775" y="2114550"/>
          <p14:tracePt t="113842" x="2365375" y="2127250"/>
          <p14:tracePt t="113852" x="2339975" y="2127250"/>
          <p14:tracePt t="113868" x="2328863" y="2127250"/>
          <p14:tracePt t="113873" x="2303463" y="2139950"/>
          <p14:tracePt t="113892" x="2290763" y="2139950"/>
          <p14:tracePt t="113899" x="2278063" y="2139950"/>
          <p14:tracePt t="113908" x="2265363" y="2139950"/>
          <p14:tracePt t="113912" x="2252663" y="2139950"/>
          <p14:tracePt t="113923" x="2239963" y="2139950"/>
          <p14:tracePt t="113932" x="2228850" y="2152650"/>
          <p14:tracePt t="113949" x="2203450" y="2152650"/>
          <p14:tracePt t="113978" x="2190750" y="2152650"/>
          <p14:tracePt t="113994" x="2178050" y="2152650"/>
          <p14:tracePt t="114005" x="2165350" y="2165350"/>
          <p14:tracePt t="114034" x="2152650" y="2165350"/>
          <p14:tracePt t="114080" x="2139950" y="2165350"/>
          <p14:tracePt t="114111" x="2127250" y="2178050"/>
          <p14:tracePt t="114130" x="2116138" y="2178050"/>
          <p14:tracePt t="114181" x="2103438" y="2178050"/>
          <p14:tracePt t="114201" x="2090738" y="2178050"/>
          <p14:tracePt t="114246" x="2090738" y="2190750"/>
          <p14:tracePt t="114806" x="2103438" y="2190750"/>
          <p14:tracePt t="114816" x="2116138" y="2190750"/>
          <p14:tracePt t="114821" x="2139950" y="2178050"/>
          <p14:tracePt t="114831" x="2152650" y="2178050"/>
          <p14:tracePt t="114836" x="2165350" y="2165350"/>
          <p14:tracePt t="114846" x="2178050" y="2165350"/>
          <p14:tracePt t="114858" x="2190750" y="2152650"/>
          <p14:tracePt t="114860" x="2203450" y="2152650"/>
          <p14:tracePt t="114876" x="2228850" y="2139950"/>
          <p14:tracePt t="114886" x="2239963" y="2139950"/>
          <p14:tracePt t="114902" x="2265363" y="2139950"/>
          <p14:tracePt t="114912" x="2278063" y="2139950"/>
          <p14:tracePt t="114917" x="2278063" y="2127250"/>
          <p14:tracePt t="114926" x="2290763" y="2127250"/>
          <p14:tracePt t="114943" x="2303463" y="2114550"/>
          <p14:tracePt t="114966" x="2316163" y="2114550"/>
          <p14:tracePt t="114982" x="2328863" y="2114550"/>
          <p14:tracePt t="114998" x="2339975" y="2114550"/>
          <p14:tracePt t="115019" x="2352675" y="2101850"/>
          <p14:tracePt t="115038" x="2365375" y="2101850"/>
          <p14:tracePt t="115073" x="2378075" y="2101850"/>
          <p14:tracePt t="115129" x="2390775" y="2089150"/>
          <p14:tracePt t="115149" x="2390775" y="2078038"/>
          <p14:tracePt t="115165" x="2403475" y="2065338"/>
          <p14:tracePt t="115178" x="2416175" y="2065338"/>
          <p14:tracePt t="115199" x="2416175" y="2052638"/>
          <p14:tracePt t="115215" x="2416175" y="2039938"/>
          <p14:tracePt t="115224" x="2416175" y="2027238"/>
          <p14:tracePt t="115240" x="2416175" y="2014538"/>
          <p14:tracePt t="115255" x="2416175" y="2001838"/>
          <p14:tracePt t="115300" x="2416175" y="1978025"/>
          <p14:tracePt t="115476" x="2416175" y="1965325"/>
          <p14:tracePt t="115506" x="2428875" y="1965325"/>
          <p14:tracePt t="115523" x="2428875" y="1952625"/>
          <p14:tracePt t="115592" x="2441575" y="1952625"/>
          <p14:tracePt t="115754" x="2452688" y="1939925"/>
          <p14:tracePt t="115758" x="2465388" y="1939925"/>
          <p14:tracePt t="115768" x="2478088" y="1927225"/>
          <p14:tracePt t="115778" x="2490788" y="1914525"/>
          <p14:tracePt t="115784" x="2503488" y="1901825"/>
          <p14:tracePt t="115794" x="2503488" y="1889125"/>
          <p14:tracePt t="115801" x="2503488" y="1865313"/>
          <p14:tracePt t="115821" x="2503488" y="1839913"/>
          <p14:tracePt t="115834" x="2503488" y="1814513"/>
          <p14:tracePt t="115840" x="2516188" y="1789113"/>
          <p14:tracePt t="115865" x="2516188" y="1776413"/>
          <p14:tracePt t="116087" x="2528888" y="1776413"/>
          <p14:tracePt t="116102" x="2541588" y="1789113"/>
          <p14:tracePt t="116122" x="2554288" y="1801813"/>
          <p14:tracePt t="116139" x="2565400" y="1814513"/>
          <p14:tracePt t="116142" x="2578100" y="1852613"/>
          <p14:tracePt t="116152" x="2590800" y="1865313"/>
          <p14:tracePt t="116178" x="2603500" y="1876425"/>
          <p14:tracePt t="116192" x="2616200" y="1889125"/>
          <p14:tracePt t="116235" x="2628900" y="1901825"/>
          <p14:tracePt t="117096" x="2628900" y="1914525"/>
          <p14:tracePt t="117120" x="2628900" y="1939925"/>
          <p14:tracePt t="117137" x="2616200" y="1952625"/>
          <p14:tracePt t="117151" x="2603500" y="1965325"/>
          <p14:tracePt t="117161" x="2578100" y="1978025"/>
          <p14:tracePt t="117171" x="2565400" y="1989138"/>
          <p14:tracePt t="117176" x="2554288" y="1989138"/>
          <p14:tracePt t="117187" x="2554288" y="2001838"/>
          <p14:tracePt t="117203" x="2541588" y="2001838"/>
          <p14:tracePt t="117233" x="2528888" y="2001838"/>
          <p14:tracePt t="117252" x="2516188" y="2001838"/>
          <p14:tracePt t="117267" x="2503488" y="2001838"/>
          <p14:tracePt t="117352" x="2490788" y="2001838"/>
          <p14:tracePt t="117384" x="2478088" y="2001838"/>
          <p14:tracePt t="117394" x="2465388" y="2001838"/>
          <p14:tracePt t="117414" x="2441575" y="2001838"/>
          <p14:tracePt t="119003" x="2441575" y="1989138"/>
          <p14:tracePt t="119669" x="2441575" y="1978025"/>
          <p14:tracePt t="119844" x="2452688" y="1978025"/>
          <p14:tracePt t="120424" x="2452688" y="1989138"/>
          <p14:tracePt t="120431" x="2452688" y="2001838"/>
          <p14:tracePt t="120440" x="2452688" y="2014538"/>
          <p14:tracePt t="120450" x="2452688" y="2027238"/>
          <p14:tracePt t="120465" x="2452688" y="2052638"/>
          <p14:tracePt t="120506" x="2452688" y="2065338"/>
          <p14:tracePt t="120516" x="2452688" y="2078038"/>
          <p14:tracePt t="120531" x="2452688" y="2089150"/>
          <p14:tracePt t="120540" x="2452688" y="2101850"/>
          <p14:tracePt t="120586" x="2452688" y="2114550"/>
          <p14:tracePt t="120799" x="2452688" y="2127250"/>
          <p14:tracePt t="120809" x="2441575" y="2152650"/>
          <p14:tracePt t="120823" x="2428875" y="2152650"/>
          <p14:tracePt t="120838" x="2403475" y="2165350"/>
          <p14:tracePt t="120862" x="2390775" y="2178050"/>
          <p14:tracePt t="120878" x="2378075" y="2178050"/>
          <p14:tracePt t="120888" x="2365375" y="2190750"/>
          <p14:tracePt t="120918" x="2352675" y="2190750"/>
          <p14:tracePt t="120944" x="2339975" y="2201863"/>
          <p14:tracePt t="120990" x="2328863" y="2201863"/>
          <p14:tracePt t="121015" x="2316163" y="2201863"/>
          <p14:tracePt t="121031" x="2303463" y="2201863"/>
          <p14:tracePt t="121054" x="2290763" y="2201863"/>
          <p14:tracePt t="121121" x="2278063" y="2201863"/>
          <p14:tracePt t="121156" x="2265363" y="2201863"/>
          <p14:tracePt t="121227" x="2239963" y="2201863"/>
          <p14:tracePt t="121297" x="2228850" y="2201863"/>
          <p14:tracePt t="121326" x="2216150" y="2201863"/>
          <p14:tracePt t="121388" x="2203450" y="2201863"/>
          <p14:tracePt t="122326" x="2216150" y="2201863"/>
          <p14:tracePt t="122337" x="2228850" y="2201863"/>
          <p14:tracePt t="122340" x="2239963" y="2201863"/>
          <p14:tracePt t="122360" x="2252663" y="2201863"/>
          <p14:tracePt t="122376" x="2265363" y="2201863"/>
          <p14:tracePt t="122403" x="2290763" y="2201863"/>
          <p14:tracePt t="122417" x="2303463" y="2201863"/>
          <p14:tracePt t="122422" x="2316163" y="2201863"/>
          <p14:tracePt t="122433" x="2328863" y="2201863"/>
          <p14:tracePt t="122443" x="2352675" y="2201863"/>
          <p14:tracePt t="122446" x="2365375" y="2201863"/>
          <p14:tracePt t="122456" x="2390775" y="2201863"/>
          <p14:tracePt t="122462" x="2403475" y="2201863"/>
          <p14:tracePt t="122473" x="2428875" y="2201863"/>
          <p14:tracePt t="122483" x="2441575" y="2201863"/>
          <p14:tracePt t="122488" x="2465388" y="2201863"/>
          <p14:tracePt t="122499" x="2490788" y="2201863"/>
          <p14:tracePt t="122502" x="2516188" y="2201863"/>
          <p14:tracePt t="122512" x="2528888" y="2201863"/>
          <p14:tracePt t="122522" x="2565400" y="2201863"/>
          <p14:tracePt t="122528" x="2590800" y="2201863"/>
          <p14:tracePt t="122543" x="2603500" y="2201863"/>
          <p14:tracePt t="122554" x="2616200" y="2201863"/>
          <p14:tracePt t="122575" x="2628900" y="2201863"/>
          <p14:tracePt t="122599" x="2641600" y="2201863"/>
          <p14:tracePt t="122615" x="2654300" y="2201863"/>
          <p14:tracePt t="122658" x="2678113" y="2201863"/>
          <p14:tracePt t="123860" x="2667000" y="2201863"/>
          <p14:tracePt t="124113" x="2654300" y="2201863"/>
          <p14:tracePt t="130622" x="2690813" y="2201863"/>
          <p14:tracePt t="130629" x="2703513" y="2201863"/>
          <p14:tracePt t="130638" x="2741613" y="2201863"/>
          <p14:tracePt t="130648" x="2767013" y="2201863"/>
          <p14:tracePt t="130654" x="2803525" y="2201863"/>
          <p14:tracePt t="130664" x="2816225" y="2190750"/>
          <p14:tracePt t="130815" x="2828925" y="2190750"/>
          <p14:tracePt t="130819" x="2828925" y="2178050"/>
          <p14:tracePt t="130825" x="2828925" y="2165350"/>
          <p14:tracePt t="130888" x="2816225" y="2165350"/>
          <p14:tracePt t="130905" x="2790825" y="2165350"/>
          <p14:tracePt t="130914" x="2767013" y="2165350"/>
          <p14:tracePt t="130920" x="2728913" y="2165350"/>
          <p14:tracePt t="130930" x="2703513" y="2165350"/>
          <p14:tracePt t="130941" x="2667000" y="2165350"/>
          <p14:tracePt t="130944" x="2628900" y="2178050"/>
          <p14:tracePt t="130959" x="2616200" y="2190750"/>
          <p14:tracePt t="130960" x="2590800" y="2190750"/>
          <p14:tracePt t="130970" x="2565400" y="2201863"/>
          <p14:tracePt t="130980" x="2528888" y="2214563"/>
          <p14:tracePt t="130984" x="2516188" y="2214563"/>
          <p14:tracePt t="130997" x="2478088" y="2227263"/>
          <p14:tracePt t="131000" x="2452688" y="2227263"/>
          <p14:tracePt t="131010" x="2390775" y="2239963"/>
          <p14:tracePt t="131021" x="2365375" y="2265363"/>
          <p14:tracePt t="131037" x="2339975" y="2265363"/>
          <p14:tracePt t="131051" x="2328863" y="2265363"/>
          <p14:tracePt t="131060" x="2316163" y="2265363"/>
          <p14:tracePt t="131077" x="2303463" y="2265363"/>
          <p14:tracePt t="131080" x="2290763" y="2265363"/>
          <p14:tracePt t="131100" x="2278063" y="2265363"/>
          <p14:tracePt t="131132" x="2252663" y="2265363"/>
          <p14:tracePt t="131157" x="2239963" y="2265363"/>
          <p14:tracePt t="131163" x="2203450" y="2290763"/>
          <p14:tracePt t="131183" x="2190750" y="2290763"/>
          <p14:tracePt t="131186" x="2178050" y="2290763"/>
          <p14:tracePt t="131196" x="2165350" y="2290763"/>
          <p14:tracePt t="131202" x="2152650" y="2290763"/>
          <p14:tracePt t="131282" x="2152650" y="2303463"/>
          <p14:tracePt t="131384" x="2165350" y="2303463"/>
          <p14:tracePt t="131394" x="2190750" y="2303463"/>
          <p14:tracePt t="131404" x="2203450" y="2303463"/>
          <p14:tracePt t="131409" x="2239963" y="2303463"/>
          <p14:tracePt t="131418" x="2265363" y="2303463"/>
          <p14:tracePt t="131425" x="2290763" y="2303463"/>
          <p14:tracePt t="131434" x="2339975" y="2290763"/>
          <p14:tracePt t="131445" x="2378075" y="2278063"/>
          <p14:tracePt t="131448" x="2403475" y="2278063"/>
          <p14:tracePt t="131460" x="2441575" y="2252663"/>
          <p14:tracePt t="131464" x="2452688" y="2252663"/>
          <p14:tracePt t="131475" x="2490788" y="2227263"/>
          <p14:tracePt t="131485" x="2516188" y="2227263"/>
          <p14:tracePt t="131491" x="2541588" y="2201863"/>
          <p14:tracePt t="131501" x="2578100" y="2190750"/>
          <p14:tracePt t="131504" x="2590800" y="2178050"/>
          <p14:tracePt t="131515" x="2616200" y="2152650"/>
          <p14:tracePt t="131530" x="2641600" y="2139950"/>
          <p14:tracePt t="131541" x="2654300" y="2127250"/>
          <p14:tracePt t="131555" x="2678113" y="2114550"/>
          <p14:tracePt t="131580" x="2690813" y="2114550"/>
          <p14:tracePt t="131757" x="2690813" y="2101850"/>
          <p14:tracePt t="131782" x="2667000" y="2101850"/>
          <p14:tracePt t="131792" x="2641600" y="2101850"/>
          <p14:tracePt t="131798" x="2616200" y="2101850"/>
          <p14:tracePt t="131808" x="2565400" y="2101850"/>
          <p14:tracePt t="131818" x="2528888" y="2101850"/>
          <p14:tracePt t="131823" x="2428875" y="2127250"/>
          <p14:tracePt t="131832" x="2352675" y="2178050"/>
          <p14:tracePt t="131839" x="2252663" y="2239963"/>
          <p14:tracePt t="131848" x="2178050" y="2290763"/>
          <p14:tracePt t="131858" x="2127250" y="2314575"/>
          <p14:tracePt t="131862" x="2065338" y="2352675"/>
          <p14:tracePt t="131874" x="2027238" y="2378075"/>
          <p14:tracePt t="131879" x="1978025" y="2414588"/>
          <p14:tracePt t="131889" x="1939925" y="2439988"/>
          <p14:tracePt t="131898" x="1927225" y="2439988"/>
          <p14:tracePt t="131903" x="1890713" y="2465388"/>
          <p14:tracePt t="131912" x="1865313" y="2478088"/>
          <p14:tracePt t="131918" x="1839913" y="2490788"/>
          <p14:tracePt t="131928" x="1839913" y="2503488"/>
          <p14:tracePt t="131939" x="1814513" y="2527300"/>
          <p14:tracePt t="131945" x="1801813" y="2527300"/>
          <p14:tracePt t="131958" x="1790700" y="2540000"/>
          <p14:tracePt t="131988" x="1790700" y="2552700"/>
          <p14:tracePt t="131999" x="1790700" y="2565400"/>
          <p14:tracePt t="132024" x="1790700" y="2590800"/>
          <p14:tracePt t="132029" x="1790700" y="2603500"/>
          <p14:tracePt t="132039" x="1790700" y="2616200"/>
          <p14:tracePt t="132050" x="1790700" y="2627313"/>
          <p14:tracePt t="132054" x="1801813" y="2640013"/>
          <p14:tracePt t="132070" x="1827213" y="2640013"/>
          <p14:tracePt t="132080" x="1865313" y="2640013"/>
          <p14:tracePt t="132091" x="1890713" y="2640013"/>
          <p14:tracePt t="132095" x="1903413" y="2640013"/>
          <p14:tracePt t="132105" x="1927225" y="2640013"/>
          <p14:tracePt t="132110" x="1939925" y="2640013"/>
          <p14:tracePt t="132120" x="1952625" y="2627313"/>
          <p14:tracePt t="132131" x="1978025" y="2616200"/>
          <p14:tracePt t="132137" x="2003425" y="2590800"/>
          <p14:tracePt t="132150" x="2014538" y="2565400"/>
          <p14:tracePt t="132161" x="2039938" y="2540000"/>
          <p14:tracePt t="132170" x="2039938" y="2527300"/>
          <p14:tracePt t="132176" x="2052638" y="2503488"/>
          <p14:tracePt t="132186" x="2065338" y="2490788"/>
          <p14:tracePt t="132191" x="2078038" y="2478088"/>
          <p14:tracePt t="132201" x="2078038" y="2465388"/>
          <p14:tracePt t="132210" x="2103438" y="2452688"/>
          <p14:tracePt t="132217" x="2103438" y="2427288"/>
          <p14:tracePt t="132230" x="2116138" y="2414588"/>
          <p14:tracePt t="132271" x="2116138" y="2403475"/>
          <p14:tracePt t="132287" x="2116138" y="2390775"/>
          <p14:tracePt t="132316" x="2116138" y="2378075"/>
          <p14:tracePt t="132332" x="2103438" y="2352675"/>
          <p14:tracePt t="132346" x="2090738" y="2352675"/>
          <p14:tracePt t="132357" x="2078038" y="2352675"/>
          <p14:tracePt t="132363" x="2065338" y="2327275"/>
          <p14:tracePt t="132372" x="2052638" y="2327275"/>
          <p14:tracePt t="132382" x="2014538" y="2327275"/>
          <p14:tracePt t="132398" x="2003425" y="2327275"/>
          <p14:tracePt t="132412" x="1990725" y="2327275"/>
          <p14:tracePt t="132433" x="1978025" y="2327275"/>
          <p14:tracePt t="132462" x="1965325" y="2327275"/>
          <p14:tracePt t="132524" x="1952625" y="2327275"/>
          <p14:tracePt t="132528" x="1939925" y="2327275"/>
          <p14:tracePt t="140936" x="1965325" y="2327275"/>
          <p14:tracePt t="140942" x="2014538" y="2352675"/>
          <p14:tracePt t="140952" x="2052638" y="2352675"/>
          <p14:tracePt t="140965" x="2116138" y="2378075"/>
          <p14:tracePt t="140966" x="2165350" y="2390775"/>
          <p14:tracePt t="140976" x="2216150" y="2390775"/>
          <p14:tracePt t="140983" x="2303463" y="2414588"/>
          <p14:tracePt t="140992" x="2403475" y="2414588"/>
          <p14:tracePt t="141002" x="2503488" y="2427288"/>
          <p14:tracePt t="141006" x="2628900" y="2452688"/>
          <p14:tracePt t="141017" x="2728913" y="2465388"/>
          <p14:tracePt t="141023" x="2828925" y="2465388"/>
          <p14:tracePt t="141033" x="2916238" y="2490788"/>
          <p14:tracePt t="141043" x="2992438" y="2503488"/>
          <p14:tracePt t="141047" x="3054350" y="2503488"/>
          <p14:tracePt t="141058" x="3116263" y="2527300"/>
          <p14:tracePt t="141062" x="3179763" y="2527300"/>
          <p14:tracePt t="141073" x="3216275" y="2540000"/>
          <p14:tracePt t="141083" x="3267075" y="2540000"/>
          <p14:tracePt t="141089" x="3305175" y="2540000"/>
          <p14:tracePt t="141099" x="3341688" y="2552700"/>
          <p14:tracePt t="141102" x="3354388" y="2552700"/>
          <p14:tracePt t="141112" x="3367088" y="2565400"/>
          <p14:tracePt t="141122" x="3379788" y="2565400"/>
          <p14:tracePt t="141128" x="3392488" y="2565400"/>
          <p14:tracePt t="141138" x="3405188" y="2565400"/>
          <p14:tracePt t="141163" x="3429000" y="2565400"/>
          <p14:tracePt t="141169" x="3454400" y="2565400"/>
          <p14:tracePt t="141178" x="3479800" y="2565400"/>
          <p14:tracePt t="141194" x="3505200" y="2565400"/>
          <p14:tracePt t="141204" x="3530600" y="2565400"/>
          <p14:tracePt t="141209" x="3567113" y="2565400"/>
          <p14:tracePt t="141218" x="3617913" y="2565400"/>
          <p14:tracePt t="141225" x="3679825" y="2565400"/>
          <p14:tracePt t="141235" x="3705225" y="2565400"/>
          <p14:tracePt t="141245" x="3743325" y="2565400"/>
          <p14:tracePt t="141249" x="3767138" y="2565400"/>
          <p14:tracePt t="141265" x="3779838" y="2565400"/>
          <p14:tracePt t="141274" x="3792538" y="2565400"/>
          <p14:tracePt t="141285" x="3805238" y="2565400"/>
          <p14:tracePt t="141290" x="3830638" y="2565400"/>
          <p14:tracePt t="141304" x="3843338" y="2565400"/>
          <p14:tracePt t="141315" x="3856038" y="2565400"/>
          <p14:tracePt t="141390" x="3879850" y="2565400"/>
          <p14:tracePt t="141511" x="3892550" y="2565400"/>
          <p14:tracePt t="141904" x="3879850" y="2565400"/>
          <p14:tracePt t="141915" x="3867150" y="2565400"/>
          <p14:tracePt t="141920" x="3856038" y="2565400"/>
          <p14:tracePt t="141936" x="3830638" y="2565400"/>
          <p14:tracePt t="141957" x="3817938" y="2565400"/>
          <p14:tracePt t="141965" x="3792538" y="2565400"/>
          <p14:tracePt t="141970" x="3767138" y="2552700"/>
          <p14:tracePt t="141986" x="3743325" y="2552700"/>
          <p14:tracePt t="141997" x="3730625" y="2552700"/>
          <p14:tracePt t="142000" x="3705225" y="2552700"/>
          <p14:tracePt t="142010" x="3679825" y="2552700"/>
          <p14:tracePt t="142016" x="3667125" y="2552700"/>
          <p14:tracePt t="142026" x="3630613" y="2552700"/>
          <p14:tracePt t="142036" x="3605213" y="2552700"/>
          <p14:tracePt t="142050" x="3579813" y="2552700"/>
          <p14:tracePt t="142056" x="3567113" y="2552700"/>
          <p14:tracePt t="142066" x="3530600" y="2552700"/>
          <p14:tracePt t="142076" x="3505200" y="2552700"/>
          <p14:tracePt t="142080" x="3479800" y="2552700"/>
          <p14:tracePt t="142090" x="3454400" y="2552700"/>
          <p14:tracePt t="142097" x="3441700" y="2552700"/>
          <p14:tracePt t="142106" x="3429000" y="2552700"/>
          <p14:tracePt t="142116" x="3405188" y="2552700"/>
          <p14:tracePt t="142122" x="3392488" y="2552700"/>
          <p14:tracePt t="142132" x="3379788" y="2552700"/>
          <p14:tracePt t="142136" x="3354388" y="2552700"/>
          <p14:tracePt t="142156" x="3328988" y="2552700"/>
          <p14:tracePt t="142163" x="3305175" y="2552700"/>
          <p14:tracePt t="142172" x="3279775" y="2552700"/>
          <p14:tracePt t="142176" x="3254375" y="2552700"/>
          <p14:tracePt t="142188" x="3228975" y="2552700"/>
          <p14:tracePt t="142198" x="3216275" y="2552700"/>
          <p14:tracePt t="142202" x="3205163" y="2552700"/>
          <p14:tracePt t="142213" x="3179763" y="2552700"/>
          <p14:tracePt t="142218" x="3167063" y="2540000"/>
          <p14:tracePt t="142229" x="3154363" y="2540000"/>
          <p14:tracePt t="142242" x="3141663" y="2540000"/>
          <p14:tracePt t="142258" x="3128963" y="2540000"/>
          <p14:tracePt t="142279" x="3116263" y="2540000"/>
          <p14:tracePt t="142309" x="3103563" y="2540000"/>
          <p14:tracePt t="142485" x="3103563" y="2527300"/>
          <p14:tracePt t="142495" x="3079750" y="2527300"/>
          <p14:tracePt t="142501" x="3041650" y="2516188"/>
          <p14:tracePt t="142510" x="3028950" y="2503488"/>
          <p14:tracePt t="142520" x="3016250" y="2503488"/>
          <p14:tracePt t="142524" x="2979738" y="2490788"/>
          <p14:tracePt t="142534" x="2941638" y="2465388"/>
          <p14:tracePt t="142540" x="2916238" y="2439988"/>
          <p14:tracePt t="142550" x="2890838" y="2427288"/>
          <p14:tracePt t="142560" x="2816225" y="2403475"/>
          <p14:tracePt t="142565" x="2803525" y="2378075"/>
          <p14:tracePt t="142576" x="2778125" y="2352675"/>
          <p14:tracePt t="142581" x="2716213" y="2314575"/>
          <p14:tracePt t="142590" x="2690813" y="2303463"/>
          <p14:tracePt t="142600" x="2641600" y="2278063"/>
          <p14:tracePt t="142606" x="2616200" y="2265363"/>
          <p14:tracePt t="142616" x="2590800" y="2252663"/>
          <p14:tracePt t="142620" x="2578100" y="2239963"/>
          <p14:tracePt t="142631" x="2528888" y="2227263"/>
          <p14:tracePt t="142640" x="2516188" y="2214563"/>
          <p14:tracePt t="142646" x="2490788" y="2190750"/>
          <p14:tracePt t="142657" x="2478088" y="2190750"/>
          <p14:tracePt t="142664" x="2428875" y="2178050"/>
          <p14:tracePt t="142672" x="2403475" y="2165350"/>
          <p14:tracePt t="142682" x="2365375" y="2165350"/>
          <p14:tracePt t="142686" x="2339975" y="2152650"/>
          <p14:tracePt t="142696" x="2316163" y="2152650"/>
          <p14:tracePt t="142703" x="2303463" y="2139950"/>
          <p14:tracePt t="142713" x="2278063" y="2139950"/>
          <p14:tracePt t="142722" x="2265363" y="2139950"/>
          <p14:tracePt t="142726" x="2239963" y="2114550"/>
          <p14:tracePt t="142736" x="2216150" y="2114550"/>
          <p14:tracePt t="142752" x="2203450" y="2114550"/>
          <p14:tracePt t="142763" x="2178050" y="2114550"/>
          <p14:tracePt t="142778" x="2165350" y="2114550"/>
          <p14:tracePt t="142782" x="2152650" y="2114550"/>
          <p14:tracePt t="143015" x="2139950" y="2114550"/>
          <p14:tracePt t="143105" x="2152650" y="2101850"/>
          <p14:tracePt t="143130" x="2165350" y="2089150"/>
          <p14:tracePt t="143147" x="2190750" y="2078038"/>
          <p14:tracePt t="143156" x="2216150" y="2078038"/>
          <p14:tracePt t="143170" x="2228850" y="2065338"/>
          <p14:tracePt t="143176" x="2239963" y="2052638"/>
          <p14:tracePt t="143197" x="2252663" y="2052638"/>
          <p14:tracePt t="143200" x="2265363" y="2052638"/>
          <p14:tracePt t="143210" x="2278063" y="2052638"/>
          <p14:tracePt t="143217" x="2290763" y="2039938"/>
          <p14:tracePt t="143226" x="2303463" y="2039938"/>
          <p14:tracePt t="143242" x="2328863" y="2027238"/>
          <p14:tracePt t="143266" x="2339975" y="2027238"/>
          <p14:tracePt t="143276" x="2365375" y="2014538"/>
          <p14:tracePt t="143306" x="2378075" y="2014538"/>
          <p14:tracePt t="143316" x="2390775" y="2014538"/>
          <p14:tracePt t="143332" x="2403475" y="2014538"/>
          <p14:tracePt t="143348" x="2416175" y="2001838"/>
          <p14:tracePt t="143358" x="2428875" y="2001838"/>
          <p14:tracePt t="143372" x="2441575" y="2001838"/>
          <p14:tracePt t="143388" x="2465388" y="2001838"/>
          <p14:tracePt t="143408" x="2490788" y="2001838"/>
          <p14:tracePt t="143413" x="2516188" y="2001838"/>
          <p14:tracePt t="143422" x="2541588" y="2001838"/>
          <p14:tracePt t="143429" x="2565400" y="2001838"/>
          <p14:tracePt t="143449" x="2578100" y="2001838"/>
          <p14:tracePt t="143452" x="2603500" y="2001838"/>
          <p14:tracePt t="143463" x="2628900" y="2014538"/>
          <p14:tracePt t="143468" x="2641600" y="2014538"/>
          <p14:tracePt t="143480" x="2667000" y="2014538"/>
          <p14:tracePt t="143488" x="2690813" y="2027238"/>
          <p14:tracePt t="143508" x="2716213" y="2039938"/>
          <p14:tracePt t="143519" x="2728913" y="2039938"/>
          <p14:tracePt t="143548" x="2741613" y="2039938"/>
          <p14:tracePt t="143568" x="2754313" y="2039938"/>
          <p14:tracePt t="143585" x="2767013" y="2052638"/>
          <p14:tracePt t="143711" x="2778125" y="2052638"/>
          <p14:tracePt t="143746" x="2790825" y="2052638"/>
          <p14:tracePt t="143760" x="2816225" y="2052638"/>
          <p14:tracePt t="143770" x="2816225" y="2065338"/>
          <p14:tracePt t="143782" x="2828925" y="2065338"/>
          <p14:tracePt t="143786" x="2841625" y="2065338"/>
          <p14:tracePt t="143800" x="2854325" y="2065338"/>
          <p14:tracePt t="143822" x="2867025" y="2089150"/>
          <p14:tracePt t="143826" x="2879725" y="2089150"/>
          <p14:tracePt t="143836" x="2903538" y="2114550"/>
          <p14:tracePt t="143842" x="2928938" y="2127250"/>
          <p14:tracePt t="143853" x="2941638" y="2139950"/>
          <p14:tracePt t="143864" x="2954338" y="2152650"/>
          <p14:tracePt t="143866" x="2967038" y="2165350"/>
          <p14:tracePt t="143882" x="2979738" y="2178050"/>
          <p14:tracePt t="143902" x="2992438" y="2214563"/>
          <p14:tracePt t="143916" x="3003550" y="2227263"/>
          <p14:tracePt t="143922" x="3016250" y="2239963"/>
          <p14:tracePt t="143942" x="3028950" y="2252663"/>
          <p14:tracePt t="143948" x="3041650" y="2265363"/>
          <p14:tracePt t="143964" x="3067050" y="2303463"/>
          <p14:tracePt t="143973" x="3067050" y="2314575"/>
          <p14:tracePt t="143982" x="3092450" y="2327275"/>
          <p14:tracePt t="143988" x="3103563" y="2339975"/>
          <p14:tracePt t="143998" x="3116263" y="2339975"/>
          <p14:tracePt t="144002" x="3141663" y="2365375"/>
          <p14:tracePt t="144013" x="3167063" y="2378075"/>
          <p14:tracePt t="144023" x="3167063" y="2390775"/>
          <p14:tracePt t="144029" x="3205163" y="2403475"/>
          <p14:tracePt t="144038" x="3216275" y="2414588"/>
          <p14:tracePt t="144054" x="3254375" y="2427288"/>
          <p14:tracePt t="144065" x="3267075" y="2427288"/>
          <p14:tracePt t="144068" x="3279775" y="2439988"/>
          <p14:tracePt t="144084" x="3292475" y="2439988"/>
          <p14:tracePt t="144105" x="3305175" y="2439988"/>
          <p14:tracePt t="144108" x="3317875" y="2439988"/>
          <p14:tracePt t="144119" x="3328988" y="2439988"/>
          <p14:tracePt t="144134" x="3354388" y="2439988"/>
          <p14:tracePt t="144150" x="3379788" y="2427288"/>
          <p14:tracePt t="144165" x="3379788" y="2414588"/>
          <p14:tracePt t="144174" x="3379788" y="2390775"/>
          <p14:tracePt t="144184" x="3379788" y="2365375"/>
          <p14:tracePt t="144190" x="3379788" y="2339975"/>
          <p14:tracePt t="144200" x="3367088" y="2327275"/>
          <p14:tracePt t="144204" x="3354388" y="2303463"/>
          <p14:tracePt t="144214" x="3341688" y="2303463"/>
          <p14:tracePt t="144224" x="3328988" y="2278063"/>
          <p14:tracePt t="144230" x="3317875" y="2278063"/>
          <p14:tracePt t="144240" x="3292475" y="2278063"/>
          <p14:tracePt t="144246" x="3267075" y="2265363"/>
          <p14:tracePt t="144256" x="3254375" y="2265363"/>
          <p14:tracePt t="144264" x="3205163" y="2265363"/>
          <p14:tracePt t="144270" x="3179763" y="2265363"/>
          <p14:tracePt t="144280" x="3116263" y="2265363"/>
          <p14:tracePt t="144286" x="3054350" y="2265363"/>
          <p14:tracePt t="144296" x="2979738" y="2265363"/>
          <p14:tracePt t="144306" x="2890838" y="2265363"/>
          <p14:tracePt t="144310" x="2790825" y="2265363"/>
          <p14:tracePt t="144321" x="2703513" y="2265363"/>
          <p14:tracePt t="144327" x="2603500" y="2265363"/>
          <p14:tracePt t="144336" x="2516188" y="2265363"/>
          <p14:tracePt t="144346" x="2452688" y="2290763"/>
          <p14:tracePt t="144350" x="2378075" y="2290763"/>
          <p14:tracePt t="144361" x="2328863" y="2303463"/>
          <p14:tracePt t="144366" x="2290763" y="2303463"/>
          <p14:tracePt t="144376" x="2252663" y="2314575"/>
          <p14:tracePt t="144386" x="2228850" y="2314575"/>
          <p14:tracePt t="144401" x="2216150" y="2314575"/>
          <p14:tracePt t="144518" x="2228850" y="2227263"/>
          <p14:tracePt t="144522" x="2239963" y="2178050"/>
          <p14:tracePt t="144532" x="2278063" y="2127250"/>
          <p14:tracePt t="144538" x="2316163" y="2078038"/>
          <p14:tracePt t="144549" x="2328863" y="2014538"/>
          <p14:tracePt t="144558" x="2352675" y="2001838"/>
          <p14:tracePt t="144563" x="2365375" y="1965325"/>
          <p14:tracePt t="144573" x="2390775" y="1927225"/>
          <p14:tracePt t="144579" x="2403475" y="1914525"/>
          <p14:tracePt t="144588" x="2416175" y="1889125"/>
          <p14:tracePt t="144598" x="2428875" y="1865313"/>
          <p14:tracePt t="144613" x="2441575" y="1852613"/>
          <p14:tracePt t="144618" x="2452688" y="1839913"/>
          <p14:tracePt t="144629" x="2465388" y="1827213"/>
          <p14:tracePt t="144645" x="2478088" y="1814513"/>
          <p14:tracePt t="144658" x="2490788" y="1801813"/>
          <p14:tracePt t="144679" x="2503488" y="1801813"/>
          <p14:tracePt t="144688" x="2516188" y="1801813"/>
          <p14:tracePt t="144715" x="2528888" y="1801813"/>
          <p14:tracePt t="144748" x="2554288" y="1801813"/>
          <p14:tracePt t="144820" x="2565400" y="1801813"/>
          <p14:tracePt t="144880" x="2578100" y="1801813"/>
          <p14:tracePt t="145016" x="2590800" y="1801813"/>
          <p14:tracePt t="145068" x="2603500" y="1801813"/>
          <p14:tracePt t="145079" x="2616200" y="1801813"/>
          <p14:tracePt t="145113" x="2641600" y="1801813"/>
          <p14:tracePt t="145129" x="2654300" y="1801813"/>
          <p14:tracePt t="145138" x="2667000" y="1814513"/>
          <p14:tracePt t="145142" x="2678113" y="1827213"/>
          <p14:tracePt t="145152" x="2703513" y="1839913"/>
          <p14:tracePt t="145158" x="2703513" y="1865313"/>
          <p14:tracePt t="145169" x="2728913" y="1901825"/>
          <p14:tracePt t="145179" x="2754313" y="1952625"/>
          <p14:tracePt t="145182" x="2790825" y="1989138"/>
          <p14:tracePt t="145195" x="2828925" y="2027238"/>
          <p14:tracePt t="145198" x="2854325" y="2065338"/>
          <p14:tracePt t="145208" x="2867025" y="2089150"/>
          <p14:tracePt t="145218" x="2890838" y="2114550"/>
          <p14:tracePt t="145224" x="2903538" y="2139950"/>
          <p14:tracePt t="145235" x="2941638" y="2178050"/>
          <p14:tracePt t="145238" x="2941638" y="2190750"/>
          <p14:tracePt t="145248" x="2979738" y="2227263"/>
          <p14:tracePt t="145258" x="2992438" y="2227263"/>
          <p14:tracePt t="145265" x="3003550" y="2239963"/>
          <p14:tracePt t="145274" x="3016250" y="2252663"/>
          <p14:tracePt t="145279" x="3028950" y="2252663"/>
          <p14:tracePt t="145288" x="3054350" y="2265363"/>
          <p14:tracePt t="145304" x="3067050" y="2278063"/>
          <p14:tracePt t="145314" x="3079750" y="2278063"/>
          <p14:tracePt t="145318" x="3092450" y="2278063"/>
          <p14:tracePt t="145330" x="3103563" y="2278063"/>
          <p14:tracePt t="145345" x="3128963" y="2278063"/>
          <p14:tracePt t="145354" x="3167063" y="2303463"/>
          <p14:tracePt t="145361" x="3192463" y="2303463"/>
          <p14:tracePt t="145370" x="3216275" y="2303463"/>
          <p14:tracePt t="145381" x="3254375" y="2303463"/>
          <p14:tracePt t="145384" x="3267075" y="2303463"/>
          <p14:tracePt t="145395" x="3317875" y="2303463"/>
          <p14:tracePt t="145400" x="3341688" y="2303463"/>
          <p14:tracePt t="145411" x="3367088" y="2303463"/>
          <p14:tracePt t="145427" x="3392488" y="2327275"/>
          <p14:tracePt t="145547" x="3379788" y="2327275"/>
          <p14:tracePt t="145556" x="3354388" y="2327275"/>
          <p14:tracePt t="145561" x="3305175" y="2327275"/>
          <p14:tracePt t="145572" x="3279775" y="2352675"/>
          <p14:tracePt t="145583" x="3254375" y="2365375"/>
          <p14:tracePt t="145586" x="3205163" y="2378075"/>
          <p14:tracePt t="145597" x="3179763" y="2390775"/>
          <p14:tracePt t="145602" x="3128963" y="2427288"/>
          <p14:tracePt t="145612" x="3092450" y="2439988"/>
          <p14:tracePt t="145623" x="3054350" y="2452688"/>
          <p14:tracePt t="145627" x="3003550" y="2490788"/>
          <p14:tracePt t="145636" x="2992438" y="2490788"/>
          <p14:tracePt t="145643" x="2979738" y="2503488"/>
          <p14:tracePt t="145652" x="2967038" y="2516188"/>
          <p14:tracePt t="145668" x="2954338" y="2527300"/>
          <p14:tracePt t="145678" x="2954338" y="2540000"/>
          <p14:tracePt t="145722" x="2954338" y="2565400"/>
          <p14:tracePt t="145743" x="2954338" y="2603500"/>
          <p14:tracePt t="145753" x="3003550" y="2627313"/>
          <p14:tracePt t="145762" x="3079750" y="2665413"/>
          <p14:tracePt t="145768" x="3141663" y="2665413"/>
          <p14:tracePt t="145778" x="3205163" y="2665413"/>
          <p14:tracePt t="145784" x="3279775" y="2665413"/>
          <p14:tracePt t="145795" x="3341688" y="2665413"/>
          <p14:tracePt t="145804" x="3392488" y="2665413"/>
          <p14:tracePt t="145808" x="3429000" y="2665413"/>
          <p14:tracePt t="145819" x="3454400" y="2665413"/>
          <p14:tracePt t="145824" x="3467100" y="2665413"/>
          <p14:tracePt t="145835" x="3479800" y="2665413"/>
          <p14:tracePt t="145845" x="3505200" y="2652713"/>
          <p14:tracePt t="145858" x="3517900" y="2640013"/>
          <p14:tracePt t="145875" x="3517900" y="2627313"/>
          <p14:tracePt t="145884" x="3530600" y="2627313"/>
          <p14:tracePt t="145890" x="3530600" y="2616200"/>
          <p14:tracePt t="145901" x="3541713" y="2616200"/>
          <p14:tracePt t="145914" x="3541713" y="2603500"/>
          <p14:tracePt t="148709" x="3567113" y="2603500"/>
          <p14:tracePt t="148715" x="3630613" y="2665413"/>
          <p14:tracePt t="148726" x="3667125" y="2728913"/>
          <p14:tracePt t="148728" x="3679825" y="2740025"/>
          <p14:tracePt t="148738" x="3692525" y="2765425"/>
          <p14:tracePt t="148841" x="3692525" y="2778125"/>
          <p14:tracePt t="148844" x="3667125" y="2790825"/>
          <p14:tracePt t="148854" x="3592513" y="2790825"/>
          <p14:tracePt t="148864" x="3530600" y="2816225"/>
          <p14:tracePt t="148870" x="3454400" y="2816225"/>
          <p14:tracePt t="148880" x="3405188" y="2840038"/>
          <p14:tracePt t="148885" x="3341688" y="2840038"/>
          <p14:tracePt t="148894" x="3279775" y="2878138"/>
          <p14:tracePt t="148907" x="3241675" y="2878138"/>
          <p14:tracePt t="148910" x="3216275" y="2890838"/>
          <p14:tracePt t="148920" x="3205163" y="2890838"/>
          <p14:tracePt t="148941" x="3192463" y="2890838"/>
          <p14:tracePt t="148976" x="3179763" y="2890838"/>
          <p14:tracePt t="148986" x="3154363" y="2890838"/>
          <p14:tracePt t="148990" x="3128963" y="2890838"/>
          <p14:tracePt t="149000" x="3103563" y="2890838"/>
          <p14:tracePt t="149017" x="3079750" y="2890838"/>
          <p14:tracePt t="149026" x="3054350" y="2890838"/>
          <p14:tracePt t="149042" x="3028950" y="2878138"/>
          <p14:tracePt t="149046" x="3003550" y="2865438"/>
          <p14:tracePt t="149066" x="2992438" y="2865438"/>
          <p14:tracePt t="149073" x="2979738" y="2852738"/>
          <p14:tracePt t="149082" x="2967038" y="2852738"/>
          <p14:tracePt t="149096" x="2954338" y="2840038"/>
          <p14:tracePt t="149123" x="2941638" y="2840038"/>
          <p14:tracePt t="149148" x="2928938" y="2840038"/>
          <p14:tracePt t="149173" x="2916238" y="2840038"/>
          <p14:tracePt t="149192" x="2916238" y="2828925"/>
          <p14:tracePt t="149209" x="2903538" y="2828925"/>
          <p14:tracePt t="149219" x="2890838" y="2828925"/>
          <p14:tracePt t="149232" x="2867025" y="2828925"/>
          <p14:tracePt t="149238" x="2854325" y="2816225"/>
          <p14:tracePt t="149248" x="2816225" y="2816225"/>
          <p14:tracePt t="149258" x="2790825" y="2816225"/>
          <p14:tracePt t="149275" x="2767013" y="2816225"/>
          <p14:tracePt t="149278" x="2754313" y="2816225"/>
          <p14:tracePt t="149288" x="2716213" y="2816225"/>
          <p14:tracePt t="149298" x="2690813" y="2816225"/>
          <p14:tracePt t="149318" x="2667000" y="2816225"/>
          <p14:tracePt t="149330" x="2641600" y="2816225"/>
          <p14:tracePt t="149341" x="2616200" y="2816225"/>
          <p14:tracePt t="149355" x="2590800" y="2803525"/>
          <p14:tracePt t="149361" x="2565400" y="2803525"/>
          <p14:tracePt t="149370" x="2554288" y="2790825"/>
          <p14:tracePt t="149380" x="2541588" y="2790825"/>
          <p14:tracePt t="149385" x="2516188" y="2778125"/>
          <p14:tracePt t="149410" x="2503488" y="2765425"/>
          <p14:tracePt t="149434" x="2478088" y="2765425"/>
          <p14:tracePt t="149460" x="2478088" y="2752725"/>
          <p14:tracePt t="149464" x="2465388" y="2740025"/>
          <p14:tracePt t="149486" x="2452688" y="2740025"/>
          <p14:tracePt t="149491" x="2441575" y="2740025"/>
          <p14:tracePt t="149506" x="2441575" y="2728913"/>
          <p14:tracePt t="149526" x="2428875" y="2728913"/>
          <p14:tracePt t="149567" x="2416175" y="2728913"/>
          <p14:tracePt t="149583" x="2403475" y="2716213"/>
          <p14:tracePt t="149597" x="2390775" y="2716213"/>
          <p14:tracePt t="149607" x="2390775" y="2703513"/>
          <p14:tracePt t="149616" x="2378075" y="2690813"/>
          <p14:tracePt t="149632" x="2365375" y="2678113"/>
          <p14:tracePt t="149636" x="2352675" y="2678113"/>
          <p14:tracePt t="149646" x="2352675" y="2665413"/>
          <p14:tracePt t="149657" x="2339975" y="2652713"/>
          <p14:tracePt t="149673" x="2328863" y="2652713"/>
          <p14:tracePt t="149686" x="2303463" y="2627313"/>
          <p14:tracePt t="149702" x="2278063" y="2616200"/>
          <p14:tracePt t="149712" x="2265363" y="2603500"/>
          <p14:tracePt t="149718" x="2265363" y="2590800"/>
          <p14:tracePt t="149728" x="2252663" y="2578100"/>
          <p14:tracePt t="149742" x="2252663" y="2565400"/>
          <p14:tracePt t="149752" x="2228850" y="2552700"/>
          <p14:tracePt t="149758" x="2228850" y="2540000"/>
          <p14:tracePt t="149768" x="2228850" y="2527300"/>
          <p14:tracePt t="149778" x="2228850" y="2516188"/>
          <p14:tracePt t="149792" x="2216150" y="2490788"/>
          <p14:tracePt t="149798" x="2203450" y="2478088"/>
          <p14:tracePt t="149808" x="2203450" y="2465388"/>
          <p14:tracePt t="149824" x="2203450" y="2452688"/>
          <p14:tracePt t="149858" x="2203450" y="2427288"/>
          <p14:tracePt t="149888" x="2203450" y="2414588"/>
          <p14:tracePt t="149904" x="2216150" y="2414588"/>
          <p14:tracePt t="149914" x="2252663" y="2414588"/>
          <p14:tracePt t="149918" x="2303463" y="2414588"/>
          <p14:tracePt t="149928" x="2365375" y="2427288"/>
          <p14:tracePt t="149938" x="2441575" y="2465388"/>
          <p14:tracePt t="149944" x="2516188" y="2527300"/>
          <p14:tracePt t="149958" x="2590800" y="2578100"/>
          <p14:tracePt t="149960" x="2616200" y="2603500"/>
          <p14:tracePt t="149970" x="2654300" y="2616200"/>
          <p14:tracePt t="149981" x="2678113" y="2640013"/>
          <p14:tracePt t="149984" x="2690813" y="2640013"/>
          <p14:tracePt t="150040" x="2690813" y="2652713"/>
          <p14:tracePt t="150060" x="2690813" y="2665413"/>
          <p14:tracePt t="150070" x="2678113" y="2665413"/>
          <p14:tracePt t="150076" x="2641600" y="2665413"/>
          <p14:tracePt t="150086" x="2603500" y="2665413"/>
          <p14:tracePt t="150091" x="2590800" y="2665413"/>
          <p14:tracePt t="150100" x="2578100" y="2665413"/>
          <p14:tracePt t="150110" x="2565400" y="2665413"/>
          <p14:tracePt t="150116" x="2554288" y="2665413"/>
          <p14:tracePt t="150141" x="2541588" y="2652713"/>
          <p14:tracePt t="150212" x="2528888" y="2640013"/>
          <p14:tracePt t="150226" x="2516188" y="2640013"/>
          <p14:tracePt t="150242" x="2516188" y="2627313"/>
          <p14:tracePt t="150252" x="2516188" y="2616200"/>
          <p14:tracePt t="150257" x="2516188" y="2603500"/>
          <p14:tracePt t="150266" x="2541588" y="2590800"/>
          <p14:tracePt t="150273" x="2554288" y="2565400"/>
          <p14:tracePt t="150282" x="2565400" y="2552700"/>
          <p14:tracePt t="150292" x="2603500" y="2527300"/>
          <p14:tracePt t="150298" x="2603500" y="2516188"/>
          <p14:tracePt t="150308" x="2628900" y="2490788"/>
          <p14:tracePt t="150312" x="2641600" y="2490788"/>
          <p14:tracePt t="150323" x="2654300" y="2478088"/>
          <p14:tracePt t="150332" x="2678113" y="2465388"/>
          <p14:tracePt t="150339" x="2690813" y="2452688"/>
          <p14:tracePt t="150353" x="2703513" y="2452688"/>
          <p14:tracePt t="150362" x="2716213" y="2452688"/>
          <p14:tracePt t="150373" x="2716213" y="2439988"/>
          <p14:tracePt t="150389" x="2728913" y="2439988"/>
          <p14:tracePt t="150429" x="2754313" y="2439988"/>
          <p14:tracePt t="150478" x="2767013" y="2439988"/>
          <p14:tracePt t="150488" x="2767013" y="2452688"/>
          <p14:tracePt t="150504" x="2778125" y="2452688"/>
          <p14:tracePt t="150530" x="2778125" y="2465388"/>
          <p14:tracePt t="150540" x="2790825" y="2465388"/>
          <p14:tracePt t="150620" x="2803525" y="2465388"/>
          <p14:tracePt t="159840" x="2803525" y="2478088"/>
          <p14:tracePt t="159850" x="2803525" y="2527300"/>
          <p14:tracePt t="159854" x="2803525" y="2578100"/>
          <p14:tracePt t="159865" x="2803525" y="2616200"/>
          <p14:tracePt t="159870" x="2728913" y="2703513"/>
          <p14:tracePt t="159881" x="2690813" y="2740025"/>
          <p14:tracePt t="159891" x="2628900" y="2816225"/>
          <p14:tracePt t="159897" x="2565400" y="2890838"/>
          <p14:tracePt t="159906" x="2503488" y="2952750"/>
          <p14:tracePt t="159910" x="2452688" y="3028950"/>
          <p14:tracePt t="159920" x="2403475" y="3078163"/>
          <p14:tracePt t="159931" x="2378075" y="3103563"/>
          <p14:tracePt t="159937" x="2352675" y="3128963"/>
          <p14:tracePt t="159947" x="2328863" y="3154363"/>
          <p14:tracePt t="159950" x="2316163" y="3165475"/>
          <p14:tracePt t="159965" x="2303463" y="3190875"/>
          <p14:tracePt t="159972" x="2290763" y="3216275"/>
          <p14:tracePt t="159976" x="2265363" y="3241675"/>
          <p14:tracePt t="159986" x="2252663" y="3254375"/>
          <p14:tracePt t="159993" x="2252663" y="3290888"/>
          <p14:tracePt t="160002" x="2239963" y="3303588"/>
          <p14:tracePt t="160013" x="2228850" y="3316288"/>
          <p14:tracePt t="161242" x="2216150" y="3303588"/>
          <p14:tracePt t="161308" x="2203450" y="3303588"/>
          <p14:tracePt t="161345" x="2190750" y="3290888"/>
          <p14:tracePt t="161434" x="2178050" y="3278188"/>
          <p14:tracePt t="165479" x="2165350" y="3278188"/>
          <p14:tracePt t="165580" x="2152650" y="3278188"/>
          <p14:tracePt t="166856" x="2139950" y="3278188"/>
          <p14:tracePt t="166871" x="2127250" y="3267075"/>
          <p14:tracePt t="166881" x="2127250" y="3254375"/>
          <p14:tracePt t="166886" x="2116138" y="3254375"/>
          <p14:tracePt t="166896" x="2103438" y="3254375"/>
          <p14:tracePt t="166902" x="2090738" y="3254375"/>
          <p14:tracePt t="166922" x="2065338" y="3254375"/>
          <p14:tracePt t="166936" x="2052638" y="3228975"/>
          <p14:tracePt t="166958" x="2039938" y="3228975"/>
          <p14:tracePt t="166966" x="2027238" y="3228975"/>
          <p14:tracePt t="166976" x="2014538" y="3228975"/>
          <p14:tracePt t="167002" x="2003425" y="3228975"/>
          <p14:tracePt t="167016" x="1978025" y="3228975"/>
          <p14:tracePt t="167033" x="1965325" y="3228975"/>
          <p14:tracePt t="167042" x="1952625" y="3228975"/>
          <p14:tracePt t="167058" x="1939925" y="3228975"/>
          <p14:tracePt t="167072" x="1927225" y="3228975"/>
          <p14:tracePt t="167082" x="1927225" y="3241675"/>
          <p14:tracePt t="167092" x="1914525" y="3241675"/>
          <p14:tracePt t="167098" x="1903413" y="3254375"/>
          <p14:tracePt t="167139" x="1903413" y="3267075"/>
          <p14:tracePt t="167148" x="1890713" y="3267075"/>
          <p14:tracePt t="167154" x="1878013" y="3290888"/>
          <p14:tracePt t="167164" x="1865313" y="3290888"/>
          <p14:tracePt t="167175" x="1865313" y="3316288"/>
          <p14:tracePt t="167178" x="1852613" y="3328988"/>
          <p14:tracePt t="167188" x="1839913" y="3341688"/>
          <p14:tracePt t="167195" x="1839913" y="3367088"/>
          <p14:tracePt t="167205" x="1827213" y="3390900"/>
          <p14:tracePt t="167218" x="1801813" y="3429000"/>
          <p14:tracePt t="167228" x="1801813" y="3441700"/>
          <p14:tracePt t="167245" x="1801813" y="3454400"/>
          <p14:tracePt t="167254" x="1778000" y="3490913"/>
          <p14:tracePt t="167260" x="1778000" y="3503613"/>
          <p14:tracePt t="167270" x="1778000" y="3516313"/>
          <p14:tracePt t="167275" x="1739900" y="3554413"/>
          <p14:tracePt t="167284" x="1727200" y="3579813"/>
          <p14:tracePt t="167294" x="1727200" y="3590925"/>
          <p14:tracePt t="167300" x="1714500" y="3603625"/>
          <p14:tracePt t="167310" x="1714500" y="3616325"/>
          <p14:tracePt t="167314" x="1701800" y="3616325"/>
          <p14:tracePt t="167336" x="1701800" y="3629025"/>
          <p14:tracePt t="167357" x="1689100" y="3641725"/>
          <p14:tracePt t="167371" x="1689100" y="3667125"/>
          <p14:tracePt t="167396" x="1677988" y="3667125"/>
          <p14:tracePt t="167416" x="1677988" y="3679825"/>
          <p14:tracePt t="167678" x="1677988" y="3692525"/>
          <p14:tracePt t="167914" x="1677988" y="3590925"/>
          <p14:tracePt t="167926" x="1677988" y="3503613"/>
          <p14:tracePt t="167936" x="1677988" y="3390900"/>
          <p14:tracePt t="167941" x="1677988" y="3267075"/>
          <p14:tracePt t="167950" x="1701800" y="3116263"/>
          <p14:tracePt t="167958" x="1701800" y="2990850"/>
          <p14:tracePt t="167966" x="1701800" y="2865438"/>
          <p14:tracePt t="167977" x="1701800" y="2703513"/>
          <p14:tracePt t="167980" x="1701800" y="2552700"/>
          <p14:tracePt t="167991" x="1701800" y="2427288"/>
          <p14:tracePt t="167996" x="1701800" y="2303463"/>
          <p14:tracePt t="168007" x="1701800" y="2152650"/>
          <p14:tracePt t="168017" x="1701800" y="2027238"/>
          <p14:tracePt t="168020" x="1701800" y="1901825"/>
          <p14:tracePt t="168030" x="1701800" y="1801813"/>
          <p14:tracePt t="168037" x="1701800" y="1689100"/>
          <p14:tracePt t="168046" x="1701800" y="1601788"/>
          <p14:tracePt t="168057" x="1701800" y="1552575"/>
          <p14:tracePt t="168062" x="1701800" y="1489075"/>
          <p14:tracePt t="168073" x="1701800" y="1450975"/>
          <p14:tracePt t="168077" x="1701800" y="1427163"/>
          <p14:tracePt t="168086" x="1701800" y="1376363"/>
          <p14:tracePt t="168096" x="1701800" y="1350963"/>
          <p14:tracePt t="168102" x="1701800" y="1327150"/>
          <p14:tracePt t="168112" x="1701800" y="1314450"/>
          <p14:tracePt t="168116" x="1677988" y="1289050"/>
          <p14:tracePt t="168137" x="1665288" y="1276350"/>
          <p14:tracePt t="168142" x="1652588" y="1250950"/>
          <p14:tracePt t="168157" x="1639888" y="1250950"/>
          <p14:tracePt t="168166" x="1627188" y="1214438"/>
          <p14:tracePt t="168178" x="1614488" y="1201738"/>
          <p14:tracePt t="168182" x="1614488" y="1189038"/>
          <p14:tracePt t="168192" x="1614488" y="1163638"/>
          <p14:tracePt t="168198" x="1614488" y="1150938"/>
          <p14:tracePt t="168208" x="1614488" y="1125538"/>
          <p14:tracePt t="168218" x="1614488" y="1114425"/>
          <p14:tracePt t="168223" x="1614488" y="1101725"/>
          <p14:tracePt t="168239" x="1614488" y="1089025"/>
          <p14:tracePt t="168444" x="1627188" y="1089025"/>
          <p14:tracePt t="168455" x="1665288" y="1114425"/>
          <p14:tracePt t="168460" x="1689100" y="1138238"/>
          <p14:tracePt t="168470" x="1714500" y="1201738"/>
          <p14:tracePt t="168474" x="1727200" y="1227138"/>
          <p14:tracePt t="168484" x="1752600" y="1263650"/>
          <p14:tracePt t="168494" x="1752600" y="1327150"/>
          <p14:tracePt t="168501" x="1765300" y="1363663"/>
          <p14:tracePt t="168510" x="1778000" y="1389063"/>
          <p14:tracePt t="168515" x="1778000" y="1427163"/>
          <p14:tracePt t="168524" x="1778000" y="1439863"/>
          <p14:tracePt t="168536" x="1778000" y="1476375"/>
          <p14:tracePt t="168540" x="1778000" y="1514475"/>
          <p14:tracePt t="168550" x="1778000" y="1539875"/>
          <p14:tracePt t="168557" x="1765300" y="1589088"/>
          <p14:tracePt t="168567" x="1739900" y="1614488"/>
          <p14:tracePt t="168576" x="1714500" y="1627188"/>
          <p14:tracePt t="168580" x="1689100" y="1652588"/>
          <p14:tracePt t="168590" x="1677988" y="1652588"/>
          <p14:tracePt t="168597" x="1665288" y="1652588"/>
          <p14:tracePt t="168607" x="1652588" y="1652588"/>
          <p14:tracePt t="168617" x="1627188" y="1652588"/>
          <p14:tracePt t="168623" x="1601788" y="1652588"/>
          <p14:tracePt t="168632" x="1589088" y="1639888"/>
          <p14:tracePt t="168636" x="1565275" y="1627188"/>
          <p14:tracePt t="168646" x="1565275" y="1614488"/>
          <p14:tracePt t="168657" x="1552575" y="1601788"/>
          <p14:tracePt t="168662" x="1552575" y="1576388"/>
          <p14:tracePt t="168673" x="1552575" y="1552575"/>
          <p14:tracePt t="168676" x="1552575" y="1501775"/>
          <p14:tracePt t="168686" x="1552575" y="1463675"/>
          <p14:tracePt t="168696" x="1552575" y="1450975"/>
          <p14:tracePt t="168702" x="1552575" y="1414463"/>
          <p14:tracePt t="168712" x="1565275" y="1376363"/>
          <p14:tracePt t="168719" x="1577975" y="1376363"/>
          <p14:tracePt t="168728" x="1577975" y="1363663"/>
          <p14:tracePt t="168739" x="1589088" y="1350963"/>
          <p14:tracePt t="168768" x="1601788" y="1350963"/>
          <p14:tracePt t="168778" x="1614488" y="1350963"/>
          <p14:tracePt t="168782" x="1627188" y="1350963"/>
          <p14:tracePt t="168792" x="1639888" y="1350963"/>
          <p14:tracePt t="168802" x="1665288" y="1350963"/>
          <p14:tracePt t="168808" x="1677988" y="1389063"/>
          <p14:tracePt t="168818" x="1714500" y="1463675"/>
          <p14:tracePt t="168823" x="1739900" y="1514475"/>
          <p14:tracePt t="168832" x="1765300" y="1576388"/>
          <p14:tracePt t="168842" x="1801813" y="1652588"/>
          <p14:tracePt t="168848" x="1814513" y="1714500"/>
          <p14:tracePt t="168858" x="1839913" y="1801813"/>
          <p14:tracePt t="168862" x="1852613" y="1901825"/>
          <p14:tracePt t="168873" x="1890713" y="2027238"/>
          <p14:tracePt t="168884" x="1890713" y="2139950"/>
          <p14:tracePt t="168890" x="1890713" y="2278063"/>
          <p14:tracePt t="168898" x="1890713" y="2390775"/>
          <p14:tracePt t="168905" x="1878013" y="2516188"/>
          <p14:tracePt t="168915" x="1878013" y="2678113"/>
          <p14:tracePt t="168925" x="1839913" y="2790825"/>
          <p14:tracePt t="168928" x="1801813" y="2916238"/>
          <p14:tracePt t="168939" x="1752600" y="3078163"/>
          <p14:tracePt t="168945" x="1714500" y="3216275"/>
          <p14:tracePt t="168955" x="1677988" y="3354388"/>
          <p14:tracePt t="168974" x="1589088" y="3554413"/>
          <p14:tracePt t="168980" x="1527175" y="3667125"/>
          <p14:tracePt t="168984" x="1489075" y="3729038"/>
          <p14:tracePt t="168994" x="1465263" y="3767138"/>
          <p14:tracePt t="169005" x="1439863" y="3792538"/>
          <p14:tracePt t="169010" x="1427163" y="3829050"/>
          <p14:tracePt t="169021" x="1414463" y="3841750"/>
          <p14:tracePt t="169024" x="1401763" y="3854450"/>
          <p14:tracePt t="169076" x="1389063" y="3867150"/>
          <p14:tracePt t="169100" x="1376363" y="3879850"/>
          <p14:tracePt t="169116" x="1363663" y="3905250"/>
          <p14:tracePt t="169130" x="1352550" y="3929063"/>
          <p14:tracePt t="169156" x="1339850" y="3941763"/>
          <p14:tracePt t="169554" x="1339850" y="3954463"/>
          <p14:tracePt t="169558" x="1352550" y="3954463"/>
          <p14:tracePt t="169571" x="1363663" y="3954463"/>
          <p14:tracePt t="169580" x="1401763" y="3954463"/>
          <p14:tracePt t="169585" x="1414463" y="3954463"/>
          <p14:tracePt t="169594" x="1452563" y="3954463"/>
          <p14:tracePt t="169600" x="1465263" y="3941763"/>
          <p14:tracePt t="169610" x="1476375" y="3941763"/>
          <p14:tracePt t="169621" x="1501775" y="3929063"/>
          <p14:tracePt t="169624" x="1527175" y="3929063"/>
          <p14:tracePt t="169634" x="1552575" y="3916363"/>
          <p14:tracePt t="169640" x="1589088" y="3905250"/>
          <p14:tracePt t="169650" x="1614488" y="3905250"/>
          <p14:tracePt t="169660" x="1639888" y="3892550"/>
          <p14:tracePt t="169666" x="1689100" y="3879850"/>
          <p14:tracePt t="169676" x="1752600" y="3854450"/>
          <p14:tracePt t="169681" x="1790700" y="3841750"/>
          <p14:tracePt t="169690" x="1814513" y="3829050"/>
          <p14:tracePt t="169700" x="1827213" y="3816350"/>
          <p14:tracePt t="169706" x="1852613" y="3803650"/>
          <p14:tracePt t="169721" x="1878013" y="3803650"/>
          <p14:tracePt t="169756" x="1890713" y="3803650"/>
          <p14:tracePt t="169766" x="1903413" y="3792538"/>
          <p14:tracePt t="169812" x="1914525" y="3779838"/>
          <p14:tracePt t="169816" x="1914525" y="3767138"/>
          <p14:tracePt t="169826" x="1939925" y="3754438"/>
          <p14:tracePt t="169842" x="1965325" y="3729038"/>
          <p14:tracePt t="169852" x="1990725" y="3729038"/>
          <p14:tracePt t="169856" x="2014538" y="3692525"/>
          <p14:tracePt t="169868" x="2052638" y="3692525"/>
          <p14:tracePt t="169878" x="2103438" y="3667125"/>
          <p14:tracePt t="169882" x="2139950" y="3654425"/>
          <p14:tracePt t="169892" x="2178050" y="3629025"/>
          <p14:tracePt t="169898" x="2216150" y="3629025"/>
          <p14:tracePt t="169908" x="2228850" y="3616325"/>
          <p14:tracePt t="169918" x="2252663" y="3616325"/>
          <p14:tracePt t="169923" x="2278063" y="3603625"/>
          <p14:tracePt t="169932" x="2303463" y="3603625"/>
          <p14:tracePt t="169939" x="2316163" y="3603625"/>
          <p14:tracePt t="169958" x="2316163" y="3590925"/>
          <p14:tracePt t="169984" x="2328863" y="3590925"/>
          <p14:tracePt t="170005" x="2339975" y="3590925"/>
          <p14:tracePt t="170008" x="2352675" y="3579813"/>
          <p14:tracePt t="216301" x="2365375" y="3616325"/>
          <p14:tracePt t="216305" x="2416175" y="3792538"/>
          <p14:tracePt t="216315" x="2441575" y="3879850"/>
          <p14:tracePt t="216320" x="2452688" y="3916363"/>
          <p14:tracePt t="216330" x="2490788" y="3954463"/>
          <p14:tracePt t="216420" x="2490788" y="3892550"/>
          <p14:tracePt t="216427" x="2541588" y="3754438"/>
          <p14:tracePt t="216436" x="2565400" y="3641725"/>
          <p14:tracePt t="216446" x="2628900" y="3503613"/>
          <p14:tracePt t="216450" x="2690813" y="3367088"/>
          <p14:tracePt t="216460" x="2754313" y="3254375"/>
          <p14:tracePt t="216466" x="2790825" y="3154363"/>
          <p14:tracePt t="216478" x="2828925" y="3065463"/>
          <p14:tracePt t="216487" x="2867025" y="2990850"/>
          <p14:tracePt t="216490" x="2903538" y="2903538"/>
          <p14:tracePt t="216501" x="2916238" y="2840038"/>
          <p14:tracePt t="216506" x="2941638" y="2790825"/>
          <p14:tracePt t="216516" x="2954338" y="2752725"/>
          <p14:tracePt t="216527" x="2992438" y="2690813"/>
          <p14:tracePt t="216532" x="3003550" y="2652713"/>
          <p14:tracePt t="216542" x="3028950" y="2616200"/>
          <p14:tracePt t="216547" x="3054350" y="2578100"/>
          <p14:tracePt t="216556" x="3067050" y="2527300"/>
          <p14:tracePt t="216566" x="3079750" y="2503488"/>
          <p14:tracePt t="216572" x="3092450" y="2465388"/>
          <p14:tracePt t="216582" x="3092450" y="2427288"/>
          <p14:tracePt t="216586" x="3103563" y="2378075"/>
          <p14:tracePt t="216598" x="3103563" y="2365375"/>
          <p14:tracePt t="216608" x="3103563" y="2327275"/>
          <p14:tracePt t="216612" x="3103563" y="2314575"/>
          <p14:tracePt t="216622" x="3103563" y="2303463"/>
          <p14:tracePt t="216629" x="3116263" y="2303463"/>
          <p14:tracePt t="216638" x="3116263" y="2290763"/>
          <p14:tracePt t="216652" x="3116263" y="2265363"/>
          <p14:tracePt t="216662" x="3116263" y="2239963"/>
          <p14:tracePt t="216668" x="3092450" y="2214563"/>
          <p14:tracePt t="216679" x="3067050" y="2178050"/>
          <p14:tracePt t="216688" x="3054350" y="2152650"/>
          <p14:tracePt t="216693" x="3041650" y="2127250"/>
          <p14:tracePt t="216702" x="3003550" y="2089150"/>
          <p14:tracePt t="216708" x="2992438" y="2065338"/>
          <p14:tracePt t="216718" x="2979738" y="2039938"/>
          <p14:tracePt t="216728" x="2967038" y="2027238"/>
          <p14:tracePt t="216732" x="2954338" y="2001838"/>
          <p14:tracePt t="216742" x="2941638" y="1978025"/>
          <p14:tracePt t="216748" x="2928938" y="1965325"/>
          <p14:tracePt t="216758" x="2916238" y="1952625"/>
          <p14:tracePt t="216768" x="2903538" y="1939925"/>
          <p14:tracePt t="216774" x="2890838" y="1927225"/>
          <p14:tracePt t="216788" x="2890838" y="1901825"/>
          <p14:tracePt t="216808" x="2867025" y="1889125"/>
          <p14:tracePt t="216814" x="2867025" y="1876425"/>
          <p14:tracePt t="216824" x="2854325" y="1876425"/>
          <p14:tracePt t="216828" x="2828925" y="1865313"/>
          <p14:tracePt t="216838" x="2816225" y="1852613"/>
          <p14:tracePt t="216850" x="2790825" y="1839913"/>
          <p14:tracePt t="216864" x="2778125" y="1827213"/>
          <p14:tracePt t="216870" x="2767013" y="1814513"/>
          <p14:tracePt t="216880" x="2754313" y="1801813"/>
          <p14:tracePt t="216895" x="2741613" y="1801813"/>
          <p14:tracePt t="216905" x="2728913" y="1789113"/>
          <p14:tracePt t="216911" x="2716213" y="1776413"/>
          <p14:tracePt t="216930" x="2690813" y="1776413"/>
          <p14:tracePt t="216934" x="2678113" y="1765300"/>
          <p14:tracePt t="216961" x="2667000" y="1765300"/>
          <p14:tracePt t="216976" x="2641600" y="1765300"/>
          <p14:tracePt t="216996" x="2628900" y="1765300"/>
          <p14:tracePt t="217000" x="2616200" y="1765300"/>
          <p14:tracePt t="217020" x="2590800" y="1752600"/>
          <p14:tracePt t="217026" x="2578100" y="1739900"/>
          <p14:tracePt t="217036" x="2565400" y="1739900"/>
          <p14:tracePt t="217040" x="2554288" y="1739900"/>
          <p14:tracePt t="217062" x="2528888" y="1739900"/>
          <p14:tracePt t="217066" x="2503488" y="1739900"/>
          <p14:tracePt t="217077" x="2478088" y="1739900"/>
          <p14:tracePt t="217080" x="2441575" y="1739900"/>
          <p14:tracePt t="217093" x="2403475" y="1714500"/>
          <p14:tracePt t="217102" x="2390775" y="1714500"/>
          <p14:tracePt t="217106" x="2365375" y="1714500"/>
          <p14:tracePt t="217116" x="2339975" y="1714500"/>
          <p14:tracePt t="217122" x="2303463" y="1714500"/>
          <p14:tracePt t="217132" x="2278063" y="1714500"/>
          <p14:tracePt t="217144" x="2252663" y="1714500"/>
          <p14:tracePt t="217146" x="2228850" y="1714500"/>
          <p14:tracePt t="217156" x="2203450" y="1714500"/>
          <p14:tracePt t="217162" x="2178050" y="1714500"/>
          <p14:tracePt t="217172" x="2152650" y="1714500"/>
          <p14:tracePt t="217182" x="2103438" y="1714500"/>
          <p14:tracePt t="217186" x="2078038" y="1714500"/>
          <p14:tracePt t="217196" x="2039938" y="1714500"/>
          <p14:tracePt t="217202" x="2003425" y="1714500"/>
          <p14:tracePt t="217212" x="1939925" y="1714500"/>
          <p14:tracePt t="217222" x="1890713" y="1714500"/>
          <p14:tracePt t="217228" x="1852613" y="1714500"/>
          <p14:tracePt t="217238" x="1827213" y="1714500"/>
          <p14:tracePt t="217243" x="1778000" y="1714500"/>
          <p14:tracePt t="217262" x="1752600" y="1714500"/>
          <p14:tracePt t="217268" x="1727200" y="1714500"/>
          <p14:tracePt t="217278" x="1701800" y="1714500"/>
          <p14:tracePt t="217293" x="1677988" y="1714500"/>
          <p14:tracePt t="217318" x="1665288" y="1714500"/>
          <p14:tracePt t="217334" x="1652588" y="1714500"/>
          <p14:tracePt t="217388" x="1652588" y="1727200"/>
          <p14:tracePt t="217395" x="1652588" y="1739900"/>
          <p14:tracePt t="217404" x="1652588" y="1752600"/>
          <p14:tracePt t="217409" x="1652588" y="1765300"/>
          <p14:tracePt t="217421" x="1652588" y="1789113"/>
          <p14:tracePt t="217434" x="1652588" y="1814513"/>
          <p14:tracePt t="217444" x="1652588" y="1839913"/>
          <p14:tracePt t="217450" x="1652588" y="1852613"/>
          <p14:tracePt t="217461" x="1665288" y="1876425"/>
          <p14:tracePt t="217470" x="1677988" y="1889125"/>
          <p14:tracePt t="217475" x="1689100" y="1901825"/>
          <p14:tracePt t="217484" x="1701800" y="1927225"/>
          <p14:tracePt t="217490" x="1727200" y="1939925"/>
          <p14:tracePt t="217500" x="1727200" y="1952625"/>
          <p14:tracePt t="217511" x="1739900" y="1952625"/>
          <p14:tracePt t="217514" x="1765300" y="1978025"/>
          <p14:tracePt t="217540" x="1790700" y="2001838"/>
          <p14:tracePt t="217550" x="1801813" y="2001838"/>
          <p14:tracePt t="217556" x="1827213" y="2027238"/>
          <p14:tracePt t="217570" x="1852613" y="2027238"/>
          <p14:tracePt t="217580" x="1890713" y="2052638"/>
          <p14:tracePt t="217591" x="1914525" y="2052638"/>
          <p14:tracePt t="217596" x="1939925" y="2078038"/>
          <p14:tracePt t="217606" x="1965325" y="2078038"/>
          <p14:tracePt t="217611" x="1990725" y="2089150"/>
          <p14:tracePt t="217620" x="2027238" y="2089150"/>
          <p14:tracePt t="217630" x="2052638" y="2089150"/>
          <p14:tracePt t="217636" x="2090738" y="2089150"/>
          <p14:tracePt t="217646" x="2116138" y="2101850"/>
          <p14:tracePt t="217650" x="2165350" y="2101850"/>
          <p14:tracePt t="217661" x="2203450" y="2101850"/>
          <p14:tracePt t="217670" x="2228850" y="2101850"/>
          <p14:tracePt t="217677" x="2290763" y="2101850"/>
          <p14:tracePt t="217686" x="2316163" y="2114550"/>
          <p14:tracePt t="217693" x="2378075" y="2114550"/>
          <p14:tracePt t="217702" x="2416175" y="2114550"/>
          <p14:tracePt t="217713" x="2465388" y="2114550"/>
          <p14:tracePt t="217716" x="2503488" y="2114550"/>
          <p14:tracePt t="217727" x="2528888" y="2114550"/>
          <p14:tracePt t="217732" x="2554288" y="2114550"/>
          <p14:tracePt t="217743" x="2578100" y="2114550"/>
          <p14:tracePt t="217752" x="2603500" y="2114550"/>
          <p14:tracePt t="217758" x="2616200" y="2114550"/>
          <p14:tracePt t="217768" x="2628900" y="2114550"/>
          <p14:tracePt t="217772" x="2641600" y="2114550"/>
          <p14:tracePt t="217802" x="2654300" y="2114550"/>
          <p14:tracePt t="217832" x="2667000" y="2114550"/>
          <p14:tracePt t="217858" x="2678113" y="2114550"/>
          <p14:tracePt t="217872" x="2690813" y="2114550"/>
          <p14:tracePt t="217878" x="2690813" y="2101850"/>
          <p14:tracePt t="217898" x="2703513" y="2101850"/>
          <p14:tracePt t="217914" x="2703513" y="2078038"/>
          <p14:tracePt t="217938" x="2716213" y="2065338"/>
          <p14:tracePt t="217954" x="2716213" y="2052638"/>
          <p14:tracePt t="217968" x="2716213" y="2039938"/>
          <p14:tracePt t="217988" x="2716213" y="2027238"/>
          <p14:tracePt t="218024" x="2716213" y="2014538"/>
          <p14:tracePt t="218070" x="2716213" y="2001838"/>
          <p14:tracePt t="218084" x="2703513" y="1989138"/>
          <p14:tracePt t="218095" x="2703513" y="1978025"/>
          <p14:tracePt t="218110" x="2678113" y="1965325"/>
          <p14:tracePt t="218130" x="2667000" y="1952625"/>
          <p14:tracePt t="218156" x="2641600" y="1952625"/>
          <p14:tracePt t="218166" x="2628900" y="1952625"/>
          <p14:tracePt t="218180" x="2616200" y="1939925"/>
          <p14:tracePt t="218196" x="2590800" y="1939925"/>
          <p14:tracePt t="218206" x="2578100" y="1939925"/>
          <p14:tracePt t="218210" x="2565400" y="1939925"/>
          <p14:tracePt t="218220" x="2541588" y="1939925"/>
          <p14:tracePt t="218233" x="2528888" y="1939925"/>
          <p14:tracePt t="218236" x="2503488" y="1939925"/>
          <p14:tracePt t="218246" x="2478088" y="1939925"/>
          <p14:tracePt t="218252" x="2441575" y="1939925"/>
          <p14:tracePt t="218272" x="2416175" y="1939925"/>
          <p14:tracePt t="218277" x="2403475" y="1939925"/>
          <p14:tracePt t="218286" x="2390775" y="1939925"/>
          <p14:tracePt t="218292" x="2378075" y="1939925"/>
          <p14:tracePt t="218302" x="2365375" y="1939925"/>
          <p14:tracePt t="218312" x="2352675" y="1939925"/>
          <p14:tracePt t="218332" x="2328863" y="1939925"/>
          <p14:tracePt t="218352" x="2316163" y="1939925"/>
          <p14:tracePt t="218359" x="2303463" y="1939925"/>
          <p14:tracePt t="218368" x="2278063" y="1927225"/>
          <p14:tracePt t="218382" x="2265363" y="1927225"/>
          <p14:tracePt t="218393" x="2252663" y="1927225"/>
          <p14:tracePt t="218409" x="2228850" y="1927225"/>
          <p14:tracePt t="218412" x="2216150" y="1927225"/>
          <p14:tracePt t="218422" x="2190750" y="1927225"/>
          <p14:tracePt t="218432" x="2178050" y="1914525"/>
          <p14:tracePt t="218438" x="2165350" y="1914525"/>
          <p14:tracePt t="218448" x="2139950" y="1914525"/>
          <p14:tracePt t="218462" x="2116138" y="1914525"/>
          <p14:tracePt t="218472" x="2103438" y="1901825"/>
          <p14:tracePt t="218478" x="2090738" y="1901825"/>
          <p14:tracePt t="218604" x="2078038" y="1901825"/>
          <p14:tracePt t="218624" x="2078038" y="1889125"/>
          <p14:tracePt t="218630" x="2065338" y="1889125"/>
          <p14:tracePt t="218655" x="2052638" y="1889125"/>
          <p14:tracePt t="218670" x="2039938" y="1889125"/>
          <p14:tracePt t="218690" x="2027238" y="1889125"/>
          <p14:tracePt t="218705" x="2014538" y="1876425"/>
          <p14:tracePt t="218740" x="2003425" y="1865313"/>
          <p14:tracePt t="218988" x="1990725" y="1865313"/>
          <p14:tracePt t="219028" x="1978025" y="1865313"/>
          <p14:tracePt t="219043" x="1965325" y="1865313"/>
          <p14:tracePt t="219058" x="1952625" y="1865313"/>
          <p14:tracePt t="219194" x="1939925" y="1865313"/>
          <p14:tracePt t="219254" x="1927225" y="1865313"/>
          <p14:tracePt t="219336" x="1914525" y="1865313"/>
          <p14:tracePt t="219350" x="1903413" y="1865313"/>
          <p14:tracePt t="219370" x="1903413" y="1876425"/>
          <p14:tracePt t="219412" x="1890713" y="1889125"/>
          <p14:tracePt t="219426" x="1890713" y="1901825"/>
          <p14:tracePt t="219443" x="1890713" y="1914525"/>
          <p14:tracePt t="219452" x="1890713" y="1927225"/>
          <p14:tracePt t="219462" x="1890713" y="1939925"/>
          <p14:tracePt t="219476" x="1890713" y="1965325"/>
          <p14:tracePt t="219482" x="1890713" y="1989138"/>
          <p14:tracePt t="219509" x="1890713" y="2001838"/>
          <p14:tracePt t="219518" x="1890713" y="2014538"/>
          <p14:tracePt t="219528" x="1890713" y="2027238"/>
          <p14:tracePt t="219542" x="1890713" y="2039938"/>
          <p14:tracePt t="219548" x="1890713" y="2052638"/>
          <p14:tracePt t="219559" x="1890713" y="2065338"/>
          <p14:tracePt t="219572" x="1890713" y="2078038"/>
          <p14:tracePt t="219588" x="1890713" y="2101850"/>
          <p14:tracePt t="219609" x="1890713" y="2114550"/>
          <p14:tracePt t="219612" x="1890713" y="2139950"/>
          <p14:tracePt t="219624" x="1890713" y="2152650"/>
          <p14:tracePt t="219628" x="1903413" y="2165350"/>
          <p14:tracePt t="219638" x="1903413" y="2178050"/>
          <p14:tracePt t="219648" x="1939925" y="2190750"/>
          <p14:tracePt t="219654" x="1952625" y="2214563"/>
          <p14:tracePt t="219665" x="1965325" y="2227263"/>
          <p14:tracePt t="219668" x="2014538" y="2265363"/>
          <p14:tracePt t="219678" x="2027238" y="2265363"/>
          <p14:tracePt t="219688" x="2052638" y="2265363"/>
          <p14:tracePt t="219695" x="2078038" y="2290763"/>
          <p14:tracePt t="219704" x="2090738" y="2290763"/>
          <p14:tracePt t="219709" x="2116138" y="2290763"/>
          <p14:tracePt t="219718" x="2139950" y="2327275"/>
          <p14:tracePt t="219728" x="2152650" y="2327275"/>
          <p14:tracePt t="219734" x="2190750" y="2327275"/>
          <p14:tracePt t="219748" x="2216150" y="2339975"/>
          <p14:tracePt t="219760" x="2228850" y="2339975"/>
          <p14:tracePt t="219770" x="2265363" y="2352675"/>
          <p14:tracePt t="219784" x="2290763" y="2352675"/>
          <p14:tracePt t="219791" x="2316163" y="2352675"/>
          <p14:tracePt t="219800" x="2339975" y="2352675"/>
          <p14:tracePt t="219814" x="2378075" y="2365375"/>
          <p14:tracePt t="219830" x="2403475" y="2365375"/>
          <p14:tracePt t="219841" x="2416175" y="2365375"/>
          <p14:tracePt t="219850" x="2428875" y="2365375"/>
          <p14:tracePt t="219856" x="2441575" y="2365375"/>
          <p14:tracePt t="219866" x="2452688" y="2365375"/>
          <p14:tracePt t="219870" x="2465388" y="2365375"/>
          <p14:tracePt t="219880" x="2478088" y="2365375"/>
          <p14:tracePt t="219897" x="2503488" y="2365375"/>
          <p14:tracePt t="219916" x="2516188" y="2365375"/>
          <p14:tracePt t="219920" x="2528888" y="2365375"/>
          <p14:tracePt t="219936" x="2554288" y="2365375"/>
          <p14:tracePt t="219959" x="2578100" y="2365375"/>
          <p14:tracePt t="220006" x="2590800" y="2365375"/>
          <p14:tracePt t="220016" x="2590800" y="2352675"/>
          <p14:tracePt t="220046" x="2603500" y="2352675"/>
          <p14:tracePt t="220066" x="2603500" y="2339975"/>
          <p14:tracePt t="220102" x="2603500" y="2314575"/>
          <p14:tracePt t="220118" x="2603500" y="2303463"/>
          <p14:tracePt t="220132" x="2603500" y="2290763"/>
          <p14:tracePt t="220142" x="2603500" y="2278063"/>
          <p14:tracePt t="220148" x="2603500" y="2265363"/>
          <p14:tracePt t="220158" x="2603500" y="2252663"/>
          <p14:tracePt t="220184" x="2603500" y="2227263"/>
          <p14:tracePt t="220188" x="2603500" y="2214563"/>
          <p14:tracePt t="220198" x="2603500" y="2201863"/>
          <p14:tracePt t="220204" x="2590800" y="2190750"/>
          <p14:tracePt t="220214" x="2590800" y="2178050"/>
          <p14:tracePt t="220225" x="2578100" y="2178050"/>
          <p14:tracePt t="220228" x="2565400" y="2152650"/>
          <p14:tracePt t="220245" x="2554288" y="2127250"/>
          <p14:tracePt t="220264" x="2541588" y="2114550"/>
          <p14:tracePt t="220268" x="2541588" y="2101850"/>
          <p14:tracePt t="220278" x="2528888" y="2101850"/>
          <p14:tracePt t="220284" x="2528888" y="2089150"/>
          <p14:tracePt t="220294" x="2503488" y="2078038"/>
          <p14:tracePt t="220304" x="2503488" y="2065338"/>
          <p14:tracePt t="220310" x="2478088" y="2052638"/>
          <p14:tracePt t="220320" x="2465388" y="2039938"/>
          <p14:tracePt t="220325" x="2452688" y="2014538"/>
          <p14:tracePt t="220334" x="2428875" y="2001838"/>
          <p14:tracePt t="220344" x="2416175" y="1989138"/>
          <p14:tracePt t="220350" x="2403475" y="1989138"/>
          <p14:tracePt t="220360" x="2390775" y="1978025"/>
          <p14:tracePt t="220364" x="2378075" y="1978025"/>
          <p14:tracePt t="220375" x="2365375" y="1965325"/>
          <p14:tracePt t="220384" x="2352675" y="1952625"/>
          <p14:tracePt t="220390" x="2339975" y="1952625"/>
          <p14:tracePt t="220400" x="2303463" y="1952625"/>
          <p14:tracePt t="220404" x="2265363" y="1939925"/>
          <p14:tracePt t="220414" x="2239963" y="1927225"/>
          <p14:tracePt t="220425" x="2216150" y="1927225"/>
          <p14:tracePt t="220430" x="2190750" y="1914525"/>
          <p14:tracePt t="220441" x="2165350" y="1914525"/>
          <p14:tracePt t="220446" x="2127250" y="1914525"/>
          <p14:tracePt t="220457" x="2103438" y="1914525"/>
          <p14:tracePt t="220470" x="2090738" y="1914525"/>
          <p14:tracePt t="220480" x="2078038" y="1914525"/>
          <p14:tracePt t="220487" x="2065338" y="1901825"/>
          <p14:tracePt t="220496" x="2039938" y="1901825"/>
          <p14:tracePt t="220510" x="2027238" y="1901825"/>
          <p14:tracePt t="220520" x="2014538" y="1901825"/>
          <p14:tracePt t="220526" x="2003425" y="1901825"/>
          <p14:tracePt t="220536" x="1990725" y="1901825"/>
          <p14:tracePt t="220552" x="1978025" y="1901825"/>
          <p14:tracePt t="220562" x="1965325" y="1901825"/>
          <p14:tracePt t="220566" x="1939925" y="1901825"/>
          <p14:tracePt t="220586" x="1914525" y="1901825"/>
          <p14:tracePt t="220602" x="1865313" y="1901825"/>
          <p14:tracePt t="220607" x="1839913" y="1901825"/>
          <p14:tracePt t="220626" x="1827213" y="1901825"/>
          <p14:tracePt t="220632" x="1801813" y="1901825"/>
          <p14:tracePt t="220668" x="1778000" y="1914525"/>
          <p14:tracePt t="220758" x="1765300" y="1927225"/>
          <p14:tracePt t="220785" x="1765300" y="1952625"/>
          <p14:tracePt t="220798" x="1765300" y="1965325"/>
          <p14:tracePt t="220804" x="1765300" y="1978025"/>
          <p14:tracePt t="220814" x="1765300" y="1989138"/>
          <p14:tracePt t="220824" x="1765300" y="2001838"/>
          <p14:tracePt t="220828" x="1765300" y="2014538"/>
          <p14:tracePt t="220839" x="1765300" y="2027238"/>
          <p14:tracePt t="220854" x="1765300" y="2039938"/>
          <p14:tracePt t="220865" x="1778000" y="2052638"/>
          <p14:tracePt t="220870" x="1778000" y="2065338"/>
          <p14:tracePt t="220880" x="1790700" y="2078038"/>
          <p14:tracePt t="220895" x="1790700" y="2101850"/>
          <p14:tracePt t="220904" x="1801813" y="2101850"/>
          <p14:tracePt t="220910" x="1801813" y="2114550"/>
          <p14:tracePt t="220920" x="1814513" y="2139950"/>
          <p14:tracePt t="220924" x="1827213" y="2139950"/>
          <p14:tracePt t="220934" x="1827213" y="2152650"/>
          <p14:tracePt t="220944" x="1827213" y="2165350"/>
          <p14:tracePt t="220960" x="1839913" y="2178050"/>
          <p14:tracePt t="220980" x="1852613" y="2190750"/>
          <p14:tracePt t="220996" x="1865313" y="2214563"/>
          <p14:tracePt t="221020" x="1878013" y="2214563"/>
          <p14:tracePt t="221030" x="1890713" y="2214563"/>
          <p14:tracePt t="221047" x="1903413" y="2227263"/>
          <p14:tracePt t="221070" x="1914525" y="2227263"/>
          <p14:tracePt t="221086" x="1927225" y="2239963"/>
          <p14:tracePt t="221100" x="1939925" y="2239963"/>
          <p14:tracePt t="221116" x="1952625" y="2239963"/>
          <p14:tracePt t="221126" x="1965325" y="2239963"/>
          <p14:tracePt t="221132" x="1978025" y="2239963"/>
          <p14:tracePt t="221152" x="2003425" y="2239963"/>
          <p14:tracePt t="221156" x="2014538" y="2239963"/>
          <p14:tracePt t="221166" x="2027238" y="2239963"/>
          <p14:tracePt t="221173" x="2052638" y="2239963"/>
          <p14:tracePt t="221182" x="2078038" y="2239963"/>
          <p14:tracePt t="221192" x="2103438" y="2239963"/>
          <p14:tracePt t="221207" x="2116138" y="2239963"/>
          <p14:tracePt t="221212" x="2127250" y="2239963"/>
          <p14:tracePt t="221223" x="2139950" y="2239963"/>
          <p14:tracePt t="221236" x="2152650" y="2239963"/>
          <p14:tracePt t="221252" x="2165350" y="2239963"/>
          <p14:tracePt t="221424" x="2178050" y="2239963"/>
          <p14:tracePt t="221455" x="2178050" y="2227263"/>
          <p14:tracePt t="221510" x="2178050" y="2214563"/>
          <p14:tracePt t="222216" x="2190750" y="2214563"/>
          <p14:tracePt t="222220" x="2203450" y="2227263"/>
          <p14:tracePt t="222236" x="2216150" y="2239963"/>
          <p14:tracePt t="222260" x="2239963" y="2239963"/>
          <p14:tracePt t="222276" x="2252663" y="2239963"/>
          <p14:tracePt t="222286" x="2265363" y="2239963"/>
          <p14:tracePt t="222290" x="2278063" y="2252663"/>
          <p14:tracePt t="222302" x="2290763" y="2252663"/>
          <p14:tracePt t="222312" x="2303463" y="2252663"/>
          <p14:tracePt t="222316" x="2316163" y="2252663"/>
          <p14:tracePt t="222326" x="2328863" y="2252663"/>
          <p14:tracePt t="222352" x="2352675" y="2252663"/>
          <p14:tracePt t="222416" x="2365375" y="2252663"/>
          <p14:tracePt t="222432" x="2378075" y="2252663"/>
          <p14:tracePt t="222448" x="2390775" y="2252663"/>
          <p14:tracePt t="222472" x="2403475" y="2239963"/>
          <p14:tracePt t="222498" x="2416175" y="2227263"/>
          <p14:tracePt t="222512" x="2428875" y="2214563"/>
          <p14:tracePt t="222518" x="2441575" y="2214563"/>
          <p14:tracePt t="222539" x="2452688" y="2201863"/>
          <p14:tracePt t="222555" x="2452688" y="2178050"/>
          <p14:tracePt t="222558" x="2465388" y="2178050"/>
          <p14:tracePt t="222578" x="2478088" y="2165350"/>
          <p14:tracePt t="222598" x="2490788" y="2152650"/>
          <p14:tracePt t="222660" x="2490788" y="2139950"/>
          <p14:tracePt t="223250" x="2490788" y="2152650"/>
          <p14:tracePt t="223260" x="2490788" y="2165350"/>
          <p14:tracePt t="223270" x="2503488" y="2165350"/>
          <p14:tracePt t="223274" x="2503488" y="2178050"/>
          <p14:tracePt t="223290" x="2503488" y="2190750"/>
          <p14:tracePt t="223336" x="2516188" y="2201863"/>
          <p14:tracePt t="223502" x="2528888" y="2214563"/>
          <p14:tracePt t="225116" x="2541588" y="2239963"/>
          <p14:tracePt t="225126" x="2541588" y="2327275"/>
          <p14:tracePt t="225130" x="2541588" y="2427288"/>
          <p14:tracePt t="225140" x="2541588" y="2578100"/>
          <p14:tracePt t="225150" x="2541588" y="2765425"/>
          <p14:tracePt t="225156" x="2590800" y="3054350"/>
          <p14:tracePt t="225166" x="2716213" y="3454400"/>
          <p14:tracePt t="225172" x="2816225" y="3803650"/>
          <p14:tracePt t="225182" x="2890838" y="4105275"/>
          <p14:tracePt t="225192" x="2941638" y="4341813"/>
          <p14:tracePt t="225196" x="3028950" y="4554538"/>
          <p14:tracePt t="225206" x="3054350" y="4705350"/>
          <p14:tracePt t="225212" x="3116263" y="4843463"/>
          <p14:tracePt t="225222" x="3128963" y="4930775"/>
          <p14:tracePt t="225232" x="3154363" y="5018088"/>
          <p14:tracePt t="225237" x="3192463" y="5105400"/>
          <p14:tracePt t="225248" x="3192463" y="5143500"/>
          <p14:tracePt t="225252" x="3192463" y="5168900"/>
          <p14:tracePt t="225262" x="3192463" y="5181600"/>
          <p14:tracePt t="225272" x="3216275" y="5194300"/>
          <p14:tracePt t="225278" x="3216275" y="5205413"/>
          <p14:tracePt t="225288" x="3216275" y="5218113"/>
          <p14:tracePt t="225292" x="3216275" y="5230813"/>
          <p14:tracePt t="225322" x="3216275" y="5243513"/>
          <p14:tracePt t="225448" x="3216275" y="5230813"/>
          <p14:tracePt t="225458" x="3216275" y="5218113"/>
          <p14:tracePt t="225464" x="3216275" y="5181600"/>
          <p14:tracePt t="225474" x="3216275" y="5156200"/>
          <p14:tracePt t="225478" x="3192463" y="5118100"/>
          <p14:tracePt t="225488" x="3167063" y="5092700"/>
          <p14:tracePt t="225498" x="3154363" y="5068888"/>
          <p14:tracePt t="225504" x="3128963" y="5030788"/>
          <p14:tracePt t="225514" x="3116263" y="5018088"/>
          <p14:tracePt t="225520" x="3079750" y="4968875"/>
          <p14:tracePt t="225530" x="3067050" y="4968875"/>
          <p14:tracePt t="225540" x="3054350" y="4943475"/>
          <p14:tracePt t="225544" x="3041650" y="4930775"/>
          <p14:tracePt t="225554" x="3028950" y="4918075"/>
          <p14:tracePt t="225561" x="3016250" y="4905375"/>
          <p14:tracePt t="225570" x="3003550" y="4879975"/>
          <p14:tracePt t="225580" x="2992438" y="4868863"/>
          <p14:tracePt t="225585" x="2979738" y="4856163"/>
          <p14:tracePt t="225601" x="2967038" y="4843463"/>
          <p14:tracePt t="225610" x="2954338" y="4830763"/>
          <p14:tracePt t="225620" x="2941638" y="4805363"/>
          <p14:tracePt t="225624" x="2928938" y="4805363"/>
          <p14:tracePt t="225637" x="2916238" y="4779963"/>
          <p14:tracePt t="225640" x="2903538" y="4768850"/>
          <p14:tracePt t="225650" x="2890838" y="4756150"/>
          <p14:tracePt t="225660" x="2879725" y="4730750"/>
          <p14:tracePt t="225666" x="2854325" y="4692650"/>
          <p14:tracePt t="225676" x="2841625" y="4679950"/>
          <p14:tracePt t="225680" x="2803525" y="4643438"/>
          <p14:tracePt t="225690" x="2790825" y="4630738"/>
          <p14:tracePt t="225700" x="2767013" y="4618038"/>
          <p14:tracePt t="225707" x="2728913" y="4592638"/>
          <p14:tracePt t="225716" x="2703513" y="4579938"/>
          <p14:tracePt t="225722" x="2678113" y="4579938"/>
          <p14:tracePt t="225732" x="2641600" y="4543425"/>
          <p14:tracePt t="225742" x="2628900" y="4543425"/>
          <p14:tracePt t="225746" x="2578100" y="4543425"/>
          <p14:tracePt t="225756" x="2541588" y="4530725"/>
          <p14:tracePt t="225762" x="2503488" y="4530725"/>
          <p14:tracePt t="225772" x="2478088" y="4530725"/>
          <p14:tracePt t="225782" x="2428875" y="4530725"/>
          <p14:tracePt t="225787" x="2390775" y="4530725"/>
          <p14:tracePt t="225796" x="2339975" y="4530725"/>
          <p14:tracePt t="225803" x="2303463" y="4530725"/>
          <p14:tracePt t="225812" x="2278063" y="4530725"/>
          <p14:tracePt t="225822" x="2252663" y="4530725"/>
          <p14:tracePt t="225826" x="2190750" y="4530725"/>
          <p14:tracePt t="225836" x="2078038" y="4567238"/>
          <p14:tracePt t="225842" x="2014538" y="4592638"/>
          <p14:tracePt t="225853" x="1914525" y="4643438"/>
          <p14:tracePt t="225862" x="1801813" y="4656138"/>
          <p14:tracePt t="225866" x="1739900" y="4705350"/>
          <p14:tracePt t="225878" x="1665288" y="4718050"/>
          <p14:tracePt t="225882" x="1614488" y="4768850"/>
          <p14:tracePt t="225892" x="1539875" y="4818063"/>
          <p14:tracePt t="225904" x="1501775" y="4830763"/>
          <p14:tracePt t="225908" x="1452563" y="4879975"/>
          <p14:tracePt t="225919" x="1439863" y="4879975"/>
          <p14:tracePt t="225922" x="1427163" y="4905375"/>
          <p14:tracePt t="225932" x="1427163" y="4918075"/>
          <p14:tracePt t="225942" x="1414463" y="4943475"/>
          <p14:tracePt t="225954" x="1414463" y="4968875"/>
          <p14:tracePt t="225958" x="1414463" y="5005388"/>
          <p14:tracePt t="225962" x="1414463" y="5056188"/>
          <p14:tracePt t="225974" x="1414463" y="5081588"/>
          <p14:tracePt t="225985" x="1414463" y="5118100"/>
          <p14:tracePt t="225988" x="1414463" y="5143500"/>
          <p14:tracePt t="225998" x="1427163" y="5181600"/>
          <p14:tracePt t="226004" x="1476375" y="5218113"/>
          <p14:tracePt t="226014" x="1514475" y="5268913"/>
          <p14:tracePt t="226024" x="1565275" y="5305425"/>
          <p14:tracePt t="226028" x="1601788" y="5343525"/>
          <p14:tracePt t="226038" x="1665288" y="5381625"/>
          <p14:tracePt t="226044" x="1689100" y="5394325"/>
          <p14:tracePt t="226054" x="1739900" y="5418138"/>
          <p14:tracePt t="226065" x="1801813" y="5443538"/>
          <p14:tracePt t="226070" x="1827213" y="5443538"/>
          <p14:tracePt t="226080" x="1878013" y="5468938"/>
          <p14:tracePt t="226085" x="1914525" y="5468938"/>
          <p14:tracePt t="226094" x="1952625" y="5468938"/>
          <p14:tracePt t="226104" x="1978025" y="5468938"/>
          <p14:tracePt t="226110" x="2027238" y="5468938"/>
          <p14:tracePt t="226120" x="2065338" y="5468938"/>
          <p14:tracePt t="226124" x="2116138" y="5468938"/>
          <p14:tracePt t="226135" x="2152650" y="5468938"/>
          <p14:tracePt t="226144" x="2203450" y="5443538"/>
          <p14:tracePt t="226150" x="2239963" y="5418138"/>
          <p14:tracePt t="226160" x="2303463" y="5394325"/>
          <p14:tracePt t="226164" x="2328863" y="5368925"/>
          <p14:tracePt t="226174" x="2378075" y="5318125"/>
          <p14:tracePt t="226185" x="2403475" y="5281613"/>
          <p14:tracePt t="226190" x="2428875" y="5230813"/>
          <p14:tracePt t="226201" x="2465388" y="5168900"/>
          <p14:tracePt t="226204" x="2465388" y="5092700"/>
          <p14:tracePt t="226214" x="2465388" y="5005388"/>
          <p14:tracePt t="226226" x="2465388" y="4943475"/>
          <p14:tracePt t="226230" x="2465388" y="4879975"/>
          <p14:tracePt t="226240" x="2465388" y="4818063"/>
          <p14:tracePt t="226246" x="2452688" y="4779963"/>
          <p14:tracePt t="226256" x="2428875" y="4730750"/>
          <p14:tracePt t="226266" x="2390775" y="4667250"/>
          <p14:tracePt t="226270" x="2365375" y="4618038"/>
          <p14:tracePt t="226280" x="2339975" y="4592638"/>
          <p14:tracePt t="226286" x="2328863" y="4567238"/>
          <p14:tracePt t="226296" x="2303463" y="4543425"/>
          <p14:tracePt t="226306" x="2290763" y="4530725"/>
          <p14:tracePt t="226312" x="2265363" y="4518025"/>
          <p14:tracePt t="226322" x="2239963" y="4505325"/>
          <p14:tracePt t="226326" x="2178050" y="4479925"/>
          <p14:tracePt t="226336" x="2139950" y="4467225"/>
          <p14:tracePt t="226346" x="2116138" y="4467225"/>
          <p14:tracePt t="226353" x="2078038" y="4467225"/>
          <p14:tracePt t="226362" x="2039938" y="4467225"/>
          <p14:tracePt t="226366" x="2003425" y="4467225"/>
          <p14:tracePt t="226376" x="1978025" y="4467225"/>
          <p14:tracePt t="226386" x="1952625" y="4492625"/>
          <p14:tracePt t="226392" x="1914525" y="4492625"/>
          <p14:tracePt t="226403" x="1890713" y="4518025"/>
          <p14:tracePt t="226406" x="1878013" y="4530725"/>
          <p14:tracePt t="226417" x="1852613" y="4567238"/>
          <p14:tracePt t="226426" x="1839913" y="4605338"/>
          <p14:tracePt t="226432" x="1827213" y="4667250"/>
          <p14:tracePt t="226442" x="1827213" y="4718050"/>
          <p14:tracePt t="226448" x="1827213" y="4743450"/>
          <p14:tracePt t="226458" x="1827213" y="4768850"/>
          <p14:tracePt t="226469" x="1827213" y="4805363"/>
          <p14:tracePt t="226472" x="1827213" y="4830763"/>
          <p14:tracePt t="226488" x="1827213" y="4843463"/>
          <p14:tracePt t="226498" x="1827213" y="4856163"/>
          <p14:tracePt t="226528" x="1839913" y="4868863"/>
          <p14:tracePt t="226548" x="1839913" y="4879975"/>
          <p14:tracePt t="226554" x="1852613" y="4879975"/>
          <p14:tracePt t="226564" x="1878013" y="4879975"/>
          <p14:tracePt t="226569" x="1903413" y="4879975"/>
          <p14:tracePt t="226588" x="1914525" y="4868863"/>
          <p14:tracePt t="226594" x="1927225" y="4830763"/>
          <p14:tracePt t="226604" x="1927225" y="4792663"/>
          <p14:tracePt t="226608" x="1927225" y="4756150"/>
          <p14:tracePt t="226619" x="1927225" y="4718050"/>
          <p14:tracePt t="226628" x="1927225" y="4679950"/>
          <p14:tracePt t="226635" x="1927225" y="4656138"/>
          <p14:tracePt t="226644" x="1914525" y="4618038"/>
          <p14:tracePt t="226648" x="1903413" y="4592638"/>
          <p14:tracePt t="226658" x="1890713" y="4579938"/>
          <p14:tracePt t="226670" x="1865313" y="4543425"/>
          <p14:tracePt t="226674" x="1839913" y="4530725"/>
          <p14:tracePt t="226690" x="1814513" y="4518025"/>
          <p14:tracePt t="226701" x="1765300" y="4518025"/>
          <p14:tracePt t="226710" x="1739900" y="4518025"/>
          <p14:tracePt t="226714" x="1714500" y="4518025"/>
          <p14:tracePt t="226724" x="1677988" y="4518025"/>
          <p14:tracePt t="226730" x="1639888" y="4518025"/>
          <p14:tracePt t="226740" x="1589088" y="4518025"/>
          <p14:tracePt t="226751" x="1552575" y="4543425"/>
          <p14:tracePt t="226756" x="1501775" y="4579938"/>
          <p14:tracePt t="226766" x="1476375" y="4618038"/>
          <p14:tracePt t="226770" x="1439863" y="4667250"/>
          <p14:tracePt t="226780" x="1401763" y="4743450"/>
          <p14:tracePt t="226790" x="1376363" y="4818063"/>
          <p14:tracePt t="226796" x="1363663" y="4905375"/>
          <p14:tracePt t="226806" x="1363663" y="5005388"/>
          <p14:tracePt t="226810" x="1363663" y="5056188"/>
          <p14:tracePt t="226820" x="1363663" y="5143500"/>
          <p14:tracePt t="226830" x="1363663" y="5181600"/>
          <p14:tracePt t="226836" x="1363663" y="5243513"/>
          <p14:tracePt t="226846" x="1363663" y="5294313"/>
          <p14:tracePt t="226851" x="1363663" y="5330825"/>
          <p14:tracePt t="226860" x="1389063" y="5356225"/>
          <p14:tracePt t="226870" x="1401763" y="5394325"/>
          <p14:tracePt t="226876" x="1427163" y="5430838"/>
          <p14:tracePt t="226890" x="1452563" y="5456238"/>
          <p14:tracePt t="226910" x="1465263" y="5468938"/>
          <p14:tracePt t="226917" x="1489075" y="5468938"/>
          <p14:tracePt t="226926" x="1514475" y="5468938"/>
          <p14:tracePt t="226933" x="1539875" y="5468938"/>
          <p14:tracePt t="226942" x="1577975" y="5468938"/>
          <p14:tracePt t="226953" x="1601788" y="5468938"/>
          <p14:tracePt t="226969" x="1652588" y="5468938"/>
          <p14:tracePt t="226972" x="1689100" y="5456238"/>
          <p14:tracePt t="226982" x="1714500" y="5443538"/>
          <p14:tracePt t="226992" x="1727200" y="5418138"/>
          <p14:tracePt t="226998" x="1752600" y="5394325"/>
          <p14:tracePt t="227008" x="1765300" y="5356225"/>
          <p14:tracePt t="227012" x="1801813" y="5330825"/>
          <p14:tracePt t="227022" x="1801813" y="5305425"/>
          <p14:tracePt t="227032" x="1801813" y="5294313"/>
          <p14:tracePt t="227038" x="1801813" y="5268913"/>
          <p14:tracePt t="227048" x="1801813" y="5256213"/>
          <p14:tracePt t="227052" x="1801813" y="5243513"/>
          <p14:tracePt t="227072" x="1801813" y="5230813"/>
          <p14:tracePt t="227092" x="1801813" y="5218113"/>
          <p14:tracePt t="227135" x="1801813" y="5205413"/>
          <p14:tracePt t="227138" x="1801813" y="5181600"/>
          <p14:tracePt t="227174" x="1801813" y="5168900"/>
          <p14:tracePt t="227194" x="1790700" y="5156200"/>
          <p14:tracePt t="227248" x="1778000" y="5156200"/>
          <p14:tracePt t="227264" x="1765300" y="5156200"/>
          <p14:tracePt t="227310" x="1765300" y="5143500"/>
          <p14:tracePt t="227396" x="1765300" y="5130800"/>
          <p14:tracePt t="227410" x="1765300" y="5105400"/>
          <p14:tracePt t="227426" x="1765300" y="5092700"/>
          <p14:tracePt t="227436" x="1765300" y="5081588"/>
          <p14:tracePt t="227440" x="1765300" y="5068888"/>
          <p14:tracePt t="227451" x="1765300" y="5056188"/>
          <p14:tracePt t="227460" x="1765300" y="5030788"/>
          <p14:tracePt t="227476" x="1765300" y="5018088"/>
          <p14:tracePt t="227480" x="1778000" y="5018088"/>
          <p14:tracePt t="227492" x="1790700" y="5005388"/>
          <p14:tracePt t="227536" x="1801813" y="5005388"/>
          <p14:tracePt t="227566" x="1814513" y="5005388"/>
          <p14:tracePt t="227588" x="1827213" y="5005388"/>
          <p14:tracePt t="227652" x="1814513" y="5005388"/>
          <p14:tracePt t="227662" x="1790700" y="5005388"/>
          <p14:tracePt t="227668" x="1765300" y="5005388"/>
          <p14:tracePt t="227678" x="1701800" y="5030788"/>
          <p14:tracePt t="227682" x="1677988" y="5030788"/>
          <p14:tracePt t="227692" x="1652588" y="5030788"/>
          <p14:tracePt t="227718" x="1627188" y="5030788"/>
          <p14:tracePt t="227804" x="1652588" y="5030788"/>
          <p14:tracePt t="227810" x="1714500" y="5056188"/>
          <p14:tracePt t="227820" x="1752600" y="5056188"/>
          <p14:tracePt t="227830" x="1778000" y="5068888"/>
          <p14:tracePt t="227835" x="1827213" y="5068888"/>
          <p14:tracePt t="227844" x="1865313" y="5068888"/>
          <p14:tracePt t="227851" x="1890713" y="5068888"/>
          <p14:tracePt t="227860" x="1903413" y="5068888"/>
          <p14:tracePt t="227870" x="1914525" y="5068888"/>
          <p14:tracePt t="227950" x="1903413" y="5068888"/>
          <p14:tracePt t="227961" x="1865313" y="5068888"/>
          <p14:tracePt t="227967" x="1814513" y="5068888"/>
          <p14:tracePt t="227976" x="1765300" y="5068888"/>
          <p14:tracePt t="227986" x="1727200" y="5068888"/>
          <p14:tracePt t="227990" x="1665288" y="5068888"/>
          <p14:tracePt t="228001" x="1614488" y="5092700"/>
          <p14:tracePt t="228006" x="1589088" y="5118100"/>
          <p14:tracePt t="228016" x="1565275" y="5130800"/>
          <p14:tracePt t="228026" x="1539875" y="5156200"/>
          <p14:tracePt t="228030" x="1539875" y="5181600"/>
          <p14:tracePt t="228040" x="1527175" y="5205413"/>
          <p14:tracePt t="228046" x="1527175" y="5218113"/>
          <p14:tracePt t="228056" x="1527175" y="5243513"/>
          <p14:tracePt t="228066" x="1527175" y="5268913"/>
          <p14:tracePt t="228072" x="1527175" y="5305425"/>
          <p14:tracePt t="228086" x="1527175" y="5318125"/>
          <p14:tracePt t="228096" x="1527175" y="5330825"/>
          <p14:tracePt t="228112" x="1527175" y="5356225"/>
          <p14:tracePt t="228126" x="1539875" y="5356225"/>
          <p14:tracePt t="228136" x="1565275" y="5356225"/>
          <p14:tracePt t="228146" x="1601788" y="5356225"/>
          <p14:tracePt t="228152" x="1652588" y="5356225"/>
          <p14:tracePt t="228162" x="1689100" y="5356225"/>
          <p14:tracePt t="228168" x="1739900" y="5356225"/>
          <p14:tracePt t="228178" x="1778000" y="5356225"/>
          <p14:tracePt t="228188" x="1801813" y="5356225"/>
          <p14:tracePt t="228192" x="1827213" y="5356225"/>
          <p14:tracePt t="228202" x="1865313" y="5343525"/>
          <p14:tracePt t="228208" x="1865313" y="5318125"/>
          <p14:tracePt t="228218" x="1890713" y="5294313"/>
          <p14:tracePt t="228228" x="1890713" y="5256213"/>
          <p14:tracePt t="228233" x="1890713" y="5230813"/>
          <p14:tracePt t="228242" x="1890713" y="5205413"/>
          <p14:tracePt t="228249" x="1890713" y="5181600"/>
          <p14:tracePt t="228258" x="1890713" y="5168900"/>
          <p14:tracePt t="228268" x="1878013" y="5130800"/>
          <p14:tracePt t="228284" x="1865313" y="5118100"/>
          <p14:tracePt t="228288" x="1852613" y="5105400"/>
          <p14:tracePt t="228299" x="1839913" y="5092700"/>
          <p14:tracePt t="228308" x="1827213" y="5081588"/>
          <p14:tracePt t="228314" x="1814513" y="5081588"/>
          <p14:tracePt t="228328" x="1801813" y="5068888"/>
          <p14:tracePt t="228338" x="1790700" y="5068888"/>
          <p14:tracePt t="228348" x="1765300" y="5068888"/>
          <p14:tracePt t="228354" x="1739900" y="5068888"/>
          <p14:tracePt t="228368" x="1727200" y="5068888"/>
          <p14:tracePt t="228401" x="1714500" y="5068888"/>
          <p14:tracePt t="228465" x="1701800" y="5068888"/>
          <p14:tracePt t="228829" x="1701800" y="5056188"/>
          <p14:tracePt t="228852" x="1714500" y="5043488"/>
          <p14:tracePt t="228865" x="1739900" y="5018088"/>
          <p14:tracePt t="228868" x="1752600" y="5005388"/>
          <p14:tracePt t="228878" x="1765300" y="4992688"/>
          <p14:tracePt t="228888" x="1814513" y="4968875"/>
          <p14:tracePt t="228894" x="1839913" y="4943475"/>
          <p14:tracePt t="228904" x="1865313" y="4918075"/>
          <p14:tracePt t="228908" x="1890713" y="4905375"/>
          <p14:tracePt t="228918" x="1939925" y="4879975"/>
          <p14:tracePt t="228928" x="1978025" y="4856163"/>
          <p14:tracePt t="228934" x="2003425" y="4843463"/>
          <p14:tracePt t="228945" x="2052638" y="4818063"/>
          <p14:tracePt t="228951" x="2090738" y="4792663"/>
          <p14:tracePt t="228960" x="2116138" y="4779963"/>
          <p14:tracePt t="228970" x="2139950" y="4779963"/>
          <p14:tracePt t="228975" x="2152650" y="4779963"/>
          <p14:tracePt t="228984" x="2165350" y="4779963"/>
          <p14:tracePt t="228994" x="2178050" y="4779963"/>
          <p14:tracePt t="229030" x="2190750" y="4779963"/>
          <p14:tracePt t="229066" x="2216150" y="4779963"/>
          <p14:tracePt t="229090" x="2228850" y="4779963"/>
          <p14:tracePt t="229120" x="2228850" y="4792663"/>
          <p14:tracePt t="229126" x="2228850" y="4805363"/>
          <p14:tracePt t="229146" x="2228850" y="4818063"/>
          <p14:tracePt t="229272" x="2228850" y="4830763"/>
          <p14:tracePt t="229296" x="2216150" y="4830763"/>
          <p14:tracePt t="229306" x="2203450" y="4830763"/>
          <p14:tracePt t="229312" x="2190750" y="4830763"/>
          <p14:tracePt t="229322" x="2178050" y="4805363"/>
          <p14:tracePt t="229333" x="2165350" y="4805363"/>
          <p14:tracePt t="229338" x="2152650" y="4779963"/>
          <p14:tracePt t="229348" x="2127250" y="4768850"/>
          <p14:tracePt t="229352" x="2127250" y="4756150"/>
          <p14:tracePt t="229362" x="2116138" y="4743450"/>
          <p14:tracePt t="229372" x="2103438" y="4743450"/>
          <p14:tracePt t="229378" x="2090738" y="4718050"/>
          <p14:tracePt t="229388" x="2078038" y="4718050"/>
          <p14:tracePt t="229392" x="2078038" y="4705350"/>
          <p14:tracePt t="229402" x="2052638" y="4692650"/>
          <p14:tracePt t="229412" x="2039938" y="4679950"/>
          <p14:tracePt t="229418" x="2014538" y="4667250"/>
          <p14:tracePt t="229428" x="1990725" y="4667250"/>
          <p14:tracePt t="229434" x="1952625" y="4656138"/>
          <p14:tracePt t="229445" x="1939925" y="4656138"/>
          <p14:tracePt t="229454" x="1914525" y="4630738"/>
          <p14:tracePt t="229458" x="1903413" y="4630738"/>
          <p14:tracePt t="229468" x="1878013" y="4630738"/>
          <p14:tracePt t="229474" x="1865313" y="4630738"/>
          <p14:tracePt t="229498" x="1839913" y="4630738"/>
          <p14:tracePt t="229515" x="1839913" y="4643438"/>
          <p14:tracePt t="229524" x="1839913" y="4667250"/>
          <p14:tracePt t="229535" x="1839913" y="4730750"/>
          <p14:tracePt t="229540" x="1839913" y="4756150"/>
          <p14:tracePt t="229550" x="1839913" y="4779963"/>
          <p14:tracePt t="229554" x="1839913" y="4818063"/>
          <p14:tracePt t="229565" x="1865313" y="4856163"/>
          <p14:tracePt t="229580" x="1878013" y="4868863"/>
          <p14:tracePt t="229590" x="1878013" y="4879975"/>
          <p14:tracePt t="229614" x="1890713" y="4879975"/>
          <p14:tracePt t="229631" x="1903413" y="4879975"/>
          <p14:tracePt t="229650" x="1927225" y="4879975"/>
          <p14:tracePt t="229666" x="1939925" y="4879975"/>
          <p14:tracePt t="229670" x="1952625" y="4879975"/>
          <p14:tracePt t="229682" x="1978025" y="4843463"/>
          <p14:tracePt t="229690" x="1978025" y="4830763"/>
          <p14:tracePt t="229696" x="1978025" y="4779963"/>
          <p14:tracePt t="229706" x="1978025" y="4768850"/>
          <p14:tracePt t="229710" x="1978025" y="4743450"/>
          <p14:tracePt t="229730" x="1978025" y="4730750"/>
          <p14:tracePt t="229746" x="1978025" y="4718050"/>
          <p14:tracePt t="229796" x="1965325" y="4705350"/>
          <p14:tracePt t="229812" x="1952625" y="4705350"/>
          <p14:tracePt t="229846" x="1939925" y="4705350"/>
          <p14:tracePt t="229898" x="1914525" y="4718050"/>
          <p14:tracePt t="229902" x="1914525" y="4730750"/>
          <p14:tracePt t="229912" x="1914525" y="4756150"/>
          <p14:tracePt t="229928" x="1927225" y="4792663"/>
          <p14:tracePt t="229938" x="1939925" y="4805363"/>
          <p14:tracePt t="229942" x="1965325" y="4830763"/>
          <p14:tracePt t="229965" x="1965325" y="4843463"/>
          <p14:tracePt t="229968" x="1965325" y="4856163"/>
          <p14:tracePt t="229978" x="2003425" y="4892675"/>
          <p14:tracePt t="230068" x="2014538" y="4892675"/>
          <p14:tracePt t="230074" x="2014538" y="4879975"/>
          <p14:tracePt t="230084" x="2014538" y="4856163"/>
          <p14:tracePt t="230088" x="2014538" y="4830763"/>
          <p14:tracePt t="230099" x="2014538" y="4818063"/>
          <p14:tracePt t="230286" x="2014538" y="4805363"/>
          <p14:tracePt t="230300" x="2014538" y="4792663"/>
          <p14:tracePt t="230310" x="2014538" y="4779963"/>
          <p14:tracePt t="230326" x="2014538" y="4768850"/>
          <p14:tracePt t="230340" x="2014538" y="4756150"/>
          <p14:tracePt t="230406" x="2014538" y="4743450"/>
          <p14:tracePt t="230452" x="2014538" y="4718050"/>
          <p14:tracePt t="230468" x="2014538" y="4692650"/>
          <p14:tracePt t="230478" x="2014538" y="4667250"/>
          <p14:tracePt t="230482" x="2003425" y="4656138"/>
          <p14:tracePt t="230492" x="1990725" y="4630738"/>
          <p14:tracePt t="230502" x="1965325" y="4605338"/>
          <p14:tracePt t="230508" x="1939925" y="4592638"/>
          <p14:tracePt t="230522" x="1927225" y="4592638"/>
          <p14:tracePt t="230532" x="1914525" y="4592638"/>
          <p14:tracePt t="230543" x="1903413" y="4592638"/>
          <p14:tracePt t="230558" x="1878013" y="4592638"/>
          <p14:tracePt t="230574" x="1852613" y="4592638"/>
          <p14:tracePt t="230588" x="1839913" y="4592638"/>
          <p14:tracePt t="230599" x="1827213" y="4605338"/>
          <p14:tracePt t="230616" x="1827213" y="4618038"/>
          <p14:tracePt t="230624" x="1827213" y="4630738"/>
          <p14:tracePt t="230638" x="1827213" y="4656138"/>
          <p14:tracePt t="230649" x="1827213" y="4667250"/>
          <p14:tracePt t="230654" x="1827213" y="4679950"/>
          <p14:tracePt t="230668" x="1839913" y="4705350"/>
          <p14:tracePt t="230678" x="1852613" y="4705350"/>
          <p14:tracePt t="230688" x="1865313" y="4718050"/>
          <p14:tracePt t="230694" x="1878013" y="4718050"/>
          <p14:tracePt t="230704" x="1914525" y="4718050"/>
          <p14:tracePt t="230708" x="1952625" y="4743450"/>
          <p14:tracePt t="230720" x="2003425" y="4743450"/>
          <p14:tracePt t="230730" x="2027238" y="4743450"/>
          <p14:tracePt t="230734" x="2065338" y="4743450"/>
          <p14:tracePt t="230744" x="2103438" y="4730750"/>
          <p14:tracePt t="230750" x="2116138" y="4718050"/>
          <p14:tracePt t="230760" x="2152650" y="4667250"/>
          <p14:tracePt t="230770" x="2178050" y="4643438"/>
          <p14:tracePt t="230774" x="2190750" y="4605338"/>
          <p14:tracePt t="230784" x="2228850" y="4492625"/>
          <p14:tracePt t="230790" x="2252663" y="4405313"/>
          <p14:tracePt t="230800" x="2303463" y="4254500"/>
          <p14:tracePt t="230810" x="2378075" y="4129088"/>
          <p14:tracePt t="230816" x="2428875" y="4017963"/>
          <p14:tracePt t="230826" x="2465388" y="3892550"/>
          <p14:tracePt t="230830" x="2541588" y="3767138"/>
          <p14:tracePt t="230840" x="2578100" y="3667125"/>
          <p14:tracePt t="230850" x="2616200" y="3579813"/>
          <p14:tracePt t="230856" x="2654300" y="3467100"/>
          <p14:tracePt t="230866" x="2667000" y="3367088"/>
          <p14:tracePt t="230870" x="2703513" y="3241675"/>
          <p14:tracePt t="230880" x="2741613" y="3141663"/>
          <p14:tracePt t="230890" x="2754313" y="3054350"/>
          <p14:tracePt t="230897" x="2754313" y="2952750"/>
          <p14:tracePt t="230906" x="2778125" y="2865438"/>
          <p14:tracePt t="230910" x="2778125" y="2790825"/>
          <p14:tracePt t="230922" x="2778125" y="2716213"/>
          <p14:tracePt t="230932" x="2778125" y="2627313"/>
          <p14:tracePt t="230936" x="2778125" y="2565400"/>
          <p14:tracePt t="230947" x="2778125" y="2490788"/>
          <p14:tracePt t="230952" x="2778125" y="2452688"/>
          <p14:tracePt t="230966" x="2778125" y="2427288"/>
          <p14:tracePt t="230972" x="2778125" y="2378075"/>
          <p14:tracePt t="230976" x="2778125" y="2352675"/>
          <p14:tracePt t="230986" x="2754313" y="2290763"/>
          <p14:tracePt t="231012" x="2754313" y="2278063"/>
          <p14:tracePt t="231026" x="2741613" y="2278063"/>
          <p14:tracePt t="231032" x="2728913" y="2265363"/>
          <p14:tracePt t="231043" x="2703513" y="2252663"/>
          <p14:tracePt t="231052" x="2678113" y="2252663"/>
          <p14:tracePt t="231056" x="2654300" y="2252663"/>
          <p14:tracePt t="231068" x="2628900" y="2252663"/>
          <p14:tracePt t="231072" x="2603500" y="2252663"/>
          <p14:tracePt t="231082" x="2578100" y="2252663"/>
          <p14:tracePt t="231093" x="2528888" y="2252663"/>
          <p14:tracePt t="231098" x="2490788" y="2252663"/>
          <p14:tracePt t="231108" x="2441575" y="2252663"/>
          <p14:tracePt t="231113" x="2403475" y="2252663"/>
          <p14:tracePt t="231122" x="2339975" y="2252663"/>
          <p14:tracePt t="231132" x="2290763" y="2252663"/>
          <p14:tracePt t="231138" x="2252663" y="2252663"/>
          <p14:tracePt t="231148" x="2178050" y="2278063"/>
          <p14:tracePt t="231155" x="2139950" y="2314575"/>
          <p14:tracePt t="231165" x="2116138" y="2327275"/>
          <p14:tracePt t="231174" x="2078038" y="2352675"/>
          <p14:tracePt t="231178" x="2052638" y="2365375"/>
          <p14:tracePt t="231188" x="2052638" y="2378075"/>
          <p14:tracePt t="231194" x="2039938" y="2378075"/>
          <p14:tracePt t="231204" x="2039938" y="2403475"/>
          <p14:tracePt t="231215" x="2039938" y="2414588"/>
          <p14:tracePt t="231218" x="2039938" y="2427288"/>
          <p14:tracePt t="231228" x="2039938" y="2452688"/>
          <p14:tracePt t="231244" x="2039938" y="2465388"/>
          <p14:tracePt t="231254" x="2039938" y="2478088"/>
          <p14:tracePt t="231260" x="2039938" y="2490788"/>
          <p14:tracePt t="231270" x="2065338" y="2490788"/>
          <p14:tracePt t="231274" x="2103438" y="2490788"/>
          <p14:tracePt t="231284" x="2139950" y="2490788"/>
          <p14:tracePt t="231294" x="2203450" y="2478088"/>
          <p14:tracePt t="231300" x="2239963" y="2452688"/>
          <p14:tracePt t="231310" x="2278063" y="2427288"/>
          <p14:tracePt t="231315" x="2290763" y="2403475"/>
          <p14:tracePt t="231324" x="2328863" y="2365375"/>
          <p14:tracePt t="231334" x="2328863" y="2352675"/>
          <p14:tracePt t="231340" x="2328863" y="2339975"/>
          <p14:tracePt t="231350" x="2328863" y="2303463"/>
          <p14:tracePt t="231416" x="2316163" y="2303463"/>
          <p14:tracePt t="231420" x="2228850" y="2352675"/>
          <p14:tracePt t="231431" x="2152650" y="2427288"/>
          <p14:tracePt t="231436" x="2065338" y="2516188"/>
          <p14:tracePt t="231446" x="1990725" y="2627313"/>
          <p14:tracePt t="231456" x="1927225" y="2728913"/>
          <p14:tracePt t="231460" x="1878013" y="2865438"/>
          <p14:tracePt t="231470" x="1827213" y="2990850"/>
          <p14:tracePt t="231476" x="1801813" y="3128963"/>
          <p14:tracePt t="231486" x="1790700" y="3278188"/>
          <p14:tracePt t="231497" x="1765300" y="3429000"/>
          <p14:tracePt t="231500" x="1765300" y="3579813"/>
          <p14:tracePt t="231510" x="1765300" y="3741738"/>
          <p14:tracePt t="231516" x="1765300" y="3892550"/>
          <p14:tracePt t="231526" x="1765300" y="4017963"/>
          <p14:tracePt t="231536" x="1765300" y="4129088"/>
          <p14:tracePt t="231542" x="1765300" y="4241800"/>
          <p14:tracePt t="231552" x="1765300" y="4318000"/>
          <p14:tracePt t="231556" x="1790700" y="4430713"/>
          <p14:tracePt t="231566" x="1827213" y="4554538"/>
          <p14:tracePt t="231576" x="1839913" y="4630738"/>
          <p14:tracePt t="231582" x="1890713" y="4743450"/>
          <p14:tracePt t="231592" x="1927225" y="4830763"/>
          <p14:tracePt t="231597" x="1939925" y="4905375"/>
          <p14:tracePt t="231606" x="1978025" y="4968875"/>
          <p14:tracePt t="231618" x="1990725" y="5005388"/>
          <p14:tracePt t="231622" x="2014538" y="5030788"/>
          <p14:tracePt t="231632" x="2014538" y="5043488"/>
          <p14:tracePt t="231638" x="2014538" y="5056188"/>
          <p14:tracePt t="231648" x="2014538" y="5068888"/>
          <p14:tracePt t="231663" x="2039938" y="5092700"/>
          <p14:tracePt t="231722" x="2039938" y="5105400"/>
          <p14:tracePt t="231742" x="2052638" y="5105400"/>
          <p14:tracePt t="231798" x="2078038" y="5105400"/>
          <p14:tracePt t="231824" x="2078038" y="5081588"/>
          <p14:tracePt t="231828" x="2078038" y="5030788"/>
          <p14:tracePt t="231838" x="2078038" y="4930775"/>
          <p14:tracePt t="231848" x="2052638" y="4892675"/>
          <p14:tracePt t="231854" x="2052638" y="4856163"/>
          <p14:tracePt t="231864" x="2039938" y="4792663"/>
          <p14:tracePt t="231870" x="2027238" y="4779963"/>
          <p14:tracePt t="231881" x="2027238" y="4768850"/>
          <p14:tracePt t="231890" x="2027238" y="4756150"/>
          <p14:tracePt t="231894" x="2027238" y="4743450"/>
          <p14:tracePt t="231904" x="2014538" y="4718050"/>
          <p14:tracePt t="231920" x="2003425" y="4718050"/>
          <p14:tracePt t="231980" x="1990725" y="4718050"/>
          <p14:tracePt t="232006" x="1965325" y="4718050"/>
          <p14:tracePt t="232040" x="1965325" y="4730750"/>
          <p14:tracePt t="232080" x="1965325" y="4743450"/>
          <p14:tracePt t="232097" x="1965325" y="4768850"/>
          <p14:tracePt t="232106" x="1978025" y="4768850"/>
          <p14:tracePt t="232112" x="2003425" y="4779963"/>
          <p14:tracePt t="232122" x="2014538" y="4779963"/>
          <p14:tracePt t="232132" x="2039938" y="4779963"/>
          <p14:tracePt t="232136" x="2065338" y="4779963"/>
          <p14:tracePt t="232147" x="2103438" y="4792663"/>
          <p14:tracePt t="232152" x="2127250" y="4792663"/>
          <p14:tracePt t="232162" x="2139950" y="4792663"/>
          <p14:tracePt t="232172" x="2152650" y="4792663"/>
          <p14:tracePt t="232176" x="2165350" y="4792663"/>
          <p14:tracePt t="232192" x="2178050" y="4792663"/>
          <p14:tracePt t="232218" x="2190750" y="4792663"/>
          <p14:tracePt t="232222" x="2203450" y="4792663"/>
          <p14:tracePt t="232454" x="2203450" y="4805363"/>
          <p14:tracePt t="232470" x="2203450" y="4818063"/>
          <p14:tracePt t="232480" x="2190750" y="4830763"/>
          <p14:tracePt t="232495" x="2178050" y="4830763"/>
          <p14:tracePt t="232504" x="2152650" y="4843463"/>
          <p14:tracePt t="232510" x="2152650" y="4856163"/>
          <p14:tracePt t="232520" x="2139950" y="4856163"/>
          <p14:tracePt t="232524" x="2127250" y="4856163"/>
          <p14:tracePt t="232534" x="2116138" y="4856163"/>
          <p14:tracePt t="232550" x="2103438" y="4856163"/>
          <p14:tracePt t="232686" x="2090738" y="4868863"/>
          <p14:tracePt t="232738" x="2090738" y="4879975"/>
          <p14:tracePt t="232768" x="2090738" y="4892675"/>
          <p14:tracePt t="232782" x="2090738" y="4905375"/>
          <p14:tracePt t="232808" x="2103438" y="4918075"/>
          <p14:tracePt t="232852" x="2116138" y="4930775"/>
          <p14:tracePt t="232894" x="2127250" y="4930775"/>
          <p14:tracePt t="232904" x="2127250" y="4943475"/>
          <p14:tracePt t="232934" x="2139950" y="4943475"/>
          <p14:tracePt t="232978" x="2152650" y="4943475"/>
          <p14:tracePt t="232995" x="2165350" y="4943475"/>
          <p14:tracePt t="233008" x="2165350" y="4956175"/>
          <p14:tracePt t="233020" x="2178050" y="4956175"/>
          <p14:tracePt t="233040" x="2190750" y="4956175"/>
          <p14:tracePt t="233061" x="2190750" y="4968875"/>
          <p14:tracePt t="233120" x="2203450" y="4968875"/>
          <p14:tracePt t="233136" x="2216150" y="4968875"/>
          <p14:tracePt t="233150" x="2216150" y="4981575"/>
          <p14:tracePt t="233166" x="2239963" y="4992688"/>
          <p14:tracePt t="233176" x="2239963" y="5005388"/>
          <p14:tracePt t="233186" x="2265363" y="5005388"/>
          <p14:tracePt t="233200" x="2278063" y="5005388"/>
          <p14:tracePt t="233206" x="2278063" y="5018088"/>
          <p14:tracePt t="233226" x="2290763" y="5030788"/>
          <p14:tracePt t="233230" x="2303463" y="5030788"/>
          <p14:tracePt t="233240" x="2303463" y="5043488"/>
          <p14:tracePt t="233266" x="2316163" y="5043488"/>
          <p14:tracePt t="257855" x="2328863" y="5043488"/>
          <p14:tracePt t="257864" x="2365375" y="5030788"/>
          <p14:tracePt t="257874" x="2378075" y="5005388"/>
          <p14:tracePt t="257880" x="2416175" y="4956175"/>
          <p14:tracePt t="257890" x="2441575" y="4918075"/>
          <p14:tracePt t="257894" x="2478088" y="4856163"/>
          <p14:tracePt t="257906" x="2503488" y="4805363"/>
          <p14:tracePt t="257914" x="2516188" y="4768850"/>
          <p14:tracePt t="257920" x="2516188" y="4756150"/>
          <p14:tracePt t="257960" x="2528888" y="4743450"/>
          <p14:tracePt t="258072" x="2541588" y="4743450"/>
          <p14:tracePt t="258092" x="2554288" y="4743450"/>
          <p14:tracePt t="258096" x="2578100" y="4743450"/>
          <p14:tracePt t="258107" x="2603500" y="4743450"/>
          <p14:tracePt t="258112" x="2628900" y="4768850"/>
          <p14:tracePt t="258123" x="2667000" y="4768850"/>
          <p14:tracePt t="258136" x="2690813" y="4768850"/>
          <p14:tracePt t="258146" x="2703513" y="4768850"/>
          <p14:tracePt t="258152" x="2741613" y="4768850"/>
          <p14:tracePt t="258162" x="2767013" y="4768850"/>
          <p14:tracePt t="258173" x="2803525" y="4768850"/>
          <p14:tracePt t="258178" x="2854325" y="4768850"/>
          <p14:tracePt t="258188" x="2890838" y="4743450"/>
          <p14:tracePt t="258192" x="2979738" y="4705350"/>
          <p14:tracePt t="258202" x="3041650" y="4656138"/>
          <p14:tracePt t="258212" x="3154363" y="4567238"/>
          <p14:tracePt t="258218" x="3241675" y="4505325"/>
          <p14:tracePt t="258228" x="3367088" y="4430713"/>
          <p14:tracePt t="258232" x="3479800" y="4341813"/>
          <p14:tracePt t="258242" x="3579813" y="4267200"/>
          <p14:tracePt t="258252" x="3705225" y="4179888"/>
          <p14:tracePt t="258258" x="3817938" y="4092575"/>
          <p14:tracePt t="258268" x="3930650" y="4017963"/>
          <p14:tracePt t="258274" x="4017963" y="3967163"/>
          <p14:tracePt t="258284" x="4130675" y="3879850"/>
          <p14:tracePt t="258294" x="4230688" y="3803650"/>
          <p14:tracePt t="258298" x="4330700" y="3754438"/>
          <p14:tracePt t="258308" x="4443413" y="3692525"/>
          <p14:tracePt t="258314" x="4581525" y="3641725"/>
          <p14:tracePt t="258325" x="4768850" y="3567113"/>
          <p14:tracePt t="258335" x="4956175" y="3467100"/>
          <p14:tracePt t="258339" x="5132388" y="3416300"/>
          <p14:tracePt t="258348" x="5319713" y="3316288"/>
          <p14:tracePt t="258355" x="5507038" y="3241675"/>
          <p14:tracePt t="258364" x="5657850" y="3178175"/>
          <p14:tracePt t="258374" x="5845175" y="3103563"/>
          <p14:tracePt t="258378" x="5995988" y="3041650"/>
          <p14:tracePt t="258389" x="6170613" y="2978150"/>
          <p14:tracePt t="258394" x="6270625" y="2928938"/>
          <p14:tracePt t="258405" x="6408738" y="2903538"/>
          <p14:tracePt t="258414" x="6521450" y="2840038"/>
          <p14:tracePt t="258421" x="6596063" y="2816225"/>
          <p14:tracePt t="258430" x="6684963" y="2790825"/>
          <p14:tracePt t="258434" x="6721475" y="2778125"/>
          <p14:tracePt t="258444" x="6772275" y="2752725"/>
          <p14:tracePt t="258455" x="6797675" y="2740025"/>
          <p14:tracePt t="258460" x="6808788" y="2728913"/>
          <p14:tracePt t="258471" x="6834188" y="2728913"/>
          <p14:tracePt t="258474" x="6859588" y="2716213"/>
          <p14:tracePt t="258484" x="6884988" y="2703513"/>
          <p14:tracePt t="258494" x="6897688" y="2690813"/>
          <p14:tracePt t="258500" x="6921500" y="2678113"/>
          <p14:tracePt t="258510" x="6946900" y="2665413"/>
          <p14:tracePt t="258516" x="6972300" y="2640013"/>
          <p14:tracePt t="258526" x="6985000" y="2640013"/>
          <p14:tracePt t="258537" x="7010400" y="2627313"/>
          <p14:tracePt t="258550" x="7021513" y="2616200"/>
          <p14:tracePt t="258566" x="7034213" y="2603500"/>
          <p14:tracePt t="258580" x="7046913" y="2603500"/>
          <p14:tracePt t="258606" x="7059613" y="2590800"/>
          <p14:tracePt t="258706" x="7059613" y="2578100"/>
          <p14:tracePt t="258732" x="7046913" y="2565400"/>
          <p14:tracePt t="258748" x="6985000" y="2540000"/>
          <p14:tracePt t="258758" x="6959600" y="2540000"/>
          <p14:tracePt t="258762" x="6921500" y="2540000"/>
          <p14:tracePt t="258772" x="6910388" y="2540000"/>
          <p14:tracePt t="258778" x="6872288" y="2540000"/>
          <p14:tracePt t="258789" x="6821488" y="2540000"/>
          <p14:tracePt t="258798" x="6784975" y="2540000"/>
          <p14:tracePt t="258802" x="6721475" y="2540000"/>
          <p14:tracePt t="258812" x="6646863" y="2540000"/>
          <p14:tracePt t="258818" x="6596063" y="2540000"/>
          <p14:tracePt t="258828" x="6559550" y="2540000"/>
          <p14:tracePt t="258839" x="6508750" y="2540000"/>
          <p14:tracePt t="258842" x="6483350" y="2540000"/>
          <p14:tracePt t="258852" x="6446838" y="2540000"/>
          <p14:tracePt t="258858" x="6434138" y="2540000"/>
          <p14:tracePt t="258868" x="6421438" y="2540000"/>
          <p14:tracePt t="258884" x="6408738" y="2540000"/>
          <p14:tracePt t="258918" x="6396038" y="2540000"/>
          <p14:tracePt t="259030" x="6383338" y="2540000"/>
          <p14:tracePt t="259074" x="6370638" y="2540000"/>
          <p14:tracePt t="259116" x="6370638" y="2552700"/>
          <p14:tracePt t="259120" x="6359525" y="2565400"/>
          <p14:tracePt t="259186" x="6359525" y="2578100"/>
          <p14:tracePt t="259203" x="6359525" y="2590800"/>
          <p14:tracePt t="259212" x="6346825" y="2603500"/>
          <p14:tracePt t="259222" x="6334125" y="2616200"/>
          <p14:tracePt t="259237" x="6334125" y="2640013"/>
          <p14:tracePt t="259252" x="6334125" y="2652713"/>
          <p14:tracePt t="259262" x="6334125" y="2665413"/>
          <p14:tracePt t="259276" x="6334125" y="2690813"/>
          <p14:tracePt t="259292" x="6321425" y="2703513"/>
          <p14:tracePt t="259726" x="6308725" y="2716213"/>
          <p14:tracePt t="259730" x="6334125" y="2778125"/>
          <p14:tracePt t="259740" x="6359525" y="2803525"/>
          <p14:tracePt t="259752" x="6396038" y="2828925"/>
          <p14:tracePt t="259756" x="6434138" y="2878138"/>
          <p14:tracePt t="259766" x="6472238" y="2903538"/>
          <p14:tracePt t="259772" x="6496050" y="2928938"/>
          <p14:tracePt t="259782" x="6559550" y="2990850"/>
          <p14:tracePt t="259792" x="6572250" y="3041650"/>
          <p14:tracePt t="259796" x="6596063" y="3054350"/>
          <p14:tracePt t="259806" x="6621463" y="3090863"/>
          <p14:tracePt t="259812" x="6659563" y="3128963"/>
          <p14:tracePt t="259832" x="6672263" y="3141663"/>
          <p14:tracePt t="259837" x="6684963" y="3154363"/>
          <p14:tracePt t="259846" x="6684963" y="3165475"/>
          <p14:tracePt t="259853" x="6696075" y="3178175"/>
          <p14:tracePt t="259862" x="6696075" y="3190875"/>
          <p14:tracePt t="259872" x="6708775" y="3190875"/>
          <p14:tracePt t="260084" x="6708775" y="3216275"/>
          <p14:tracePt t="260098" x="6708775" y="3228975"/>
          <p14:tracePt t="260134" x="6708775" y="3241675"/>
          <p14:tracePt t="260144" x="6772275" y="3241675"/>
          <p14:tracePt t="260150" x="6834188" y="3241675"/>
          <p14:tracePt t="260160" x="6897688" y="3241675"/>
          <p14:tracePt t="260171" x="6910388" y="3241675"/>
          <p14:tracePt t="262510" x="6921500" y="3241675"/>
          <p14:tracePt t="262526" x="6921500" y="3216275"/>
          <p14:tracePt t="262536" x="6959600" y="3203575"/>
          <p14:tracePt t="262540" x="7034213" y="3190875"/>
          <p14:tracePt t="262550" x="7123113" y="3154363"/>
          <p14:tracePt t="262556" x="7197725" y="3128963"/>
          <p14:tracePt t="262567" x="7235825" y="3116263"/>
          <p14:tracePt t="262576" x="7297738" y="3078163"/>
          <p14:tracePt t="262580" x="7335838" y="3065463"/>
          <p14:tracePt t="262590" x="7359650" y="3054350"/>
          <p14:tracePt t="262597" x="7385050" y="3028950"/>
          <p14:tracePt t="262606" x="7397750" y="3028950"/>
          <p14:tracePt t="262617" x="7435850" y="3003550"/>
          <p14:tracePt t="262620" x="7448550" y="2990850"/>
          <p14:tracePt t="262630" x="7459663" y="2990850"/>
          <p14:tracePt t="262636" x="7485063" y="2965450"/>
          <p14:tracePt t="262646" x="7485063" y="2941638"/>
          <p14:tracePt t="262656" x="7497763" y="2928938"/>
          <p14:tracePt t="262660" x="7497763" y="2916238"/>
          <p14:tracePt t="262670" x="7510463" y="2890838"/>
          <p14:tracePt t="262676" x="7523163" y="2865438"/>
          <p14:tracePt t="262686" x="7523163" y="2852738"/>
          <p14:tracePt t="262696" x="7523163" y="2840038"/>
          <p14:tracePt t="262702" x="7535863" y="2778125"/>
          <p14:tracePt t="262717" x="7535863" y="2752725"/>
          <p14:tracePt t="262726" x="7535863" y="2740025"/>
          <p14:tracePt t="262736" x="7535863" y="2728913"/>
          <p14:tracePt t="262742" x="7535863" y="2716213"/>
          <p14:tracePt t="262752" x="7535863" y="2703513"/>
          <p14:tracePt t="262767" x="7535863" y="2690813"/>
          <p14:tracePt t="262778" x="7535863" y="2665413"/>
          <p14:tracePt t="262782" x="7510463" y="2652713"/>
          <p14:tracePt t="262792" x="7510463" y="2640013"/>
          <p14:tracePt t="262808" x="7485063" y="2616200"/>
          <p14:tracePt t="262819" x="7485063" y="2578100"/>
          <p14:tracePt t="262822" x="7459663" y="2540000"/>
          <p14:tracePt t="262832" x="7459663" y="2527300"/>
          <p14:tracePt t="262838" x="7459663" y="2478088"/>
          <p14:tracePt t="262848" x="7459663" y="2427288"/>
          <p14:tracePt t="262858" x="7448550" y="2365375"/>
          <p14:tracePt t="262864" x="7448550" y="2303463"/>
          <p14:tracePt t="262874" x="7448550" y="2239963"/>
          <p14:tracePt t="262878" x="7448550" y="2165350"/>
          <p14:tracePt t="262888" x="7448550" y="2101850"/>
          <p14:tracePt t="262898" x="7448550" y="2027238"/>
          <p14:tracePt t="262904" x="7448550" y="1989138"/>
          <p14:tracePt t="262914" x="7448550" y="1939925"/>
          <p14:tracePt t="262918" x="7459663" y="1914525"/>
          <p14:tracePt t="262928" x="7472363" y="1865313"/>
          <p14:tracePt t="262938" x="7472363" y="1839913"/>
          <p14:tracePt t="262944" x="7485063" y="1801813"/>
          <p14:tracePt t="262968" x="7510463" y="1714500"/>
          <p14:tracePt t="262969" x="7510463" y="1676400"/>
          <p14:tracePt t="262978" x="7510463" y="1652588"/>
          <p14:tracePt t="262985" x="7523163" y="1627188"/>
          <p14:tracePt t="262994" x="7523163" y="1576388"/>
          <p14:tracePt t="262998" x="7535863" y="1552575"/>
          <p14:tracePt t="263008" x="7535863" y="1539875"/>
          <p14:tracePt t="263018" x="7535863" y="1514475"/>
          <p14:tracePt t="263024" x="7535863" y="1501775"/>
          <p14:tracePt t="263035" x="7535863" y="1476375"/>
          <p14:tracePt t="263054" x="7535863" y="1463675"/>
          <p14:tracePt t="263070" x="7535863" y="1450975"/>
          <p14:tracePt t="263085" x="7535863" y="1439863"/>
          <p14:tracePt t="263094" x="7523163" y="1439863"/>
          <p14:tracePt t="263120" x="7497763" y="1427163"/>
          <p14:tracePt t="263136" x="7485063" y="1427163"/>
          <p14:tracePt t="263140" x="7459663" y="1427163"/>
          <p14:tracePt t="263160" x="7448550" y="1427163"/>
          <p14:tracePt t="263167" x="7435850" y="1427163"/>
          <p14:tracePt t="263176" x="7423150" y="1427163"/>
          <p14:tracePt t="263180" x="7410450" y="1427163"/>
          <p14:tracePt t="263190" x="7397750" y="1439863"/>
          <p14:tracePt t="263201" x="7385050" y="1450975"/>
          <p14:tracePt t="263206" x="7359650" y="1476375"/>
          <p14:tracePt t="263217" x="7348538" y="1514475"/>
          <p14:tracePt t="263222" x="7323138" y="1539875"/>
          <p14:tracePt t="263233" x="7310438" y="1563688"/>
          <p14:tracePt t="263242" x="7310438" y="1589088"/>
          <p14:tracePt t="263246" x="7297738" y="1627188"/>
          <p14:tracePt t="263262" x="7297738" y="1652588"/>
          <p14:tracePt t="263267" x="7285038" y="1689100"/>
          <p14:tracePt t="263276" x="7272338" y="1689100"/>
          <p14:tracePt t="263283" x="7272338" y="1701800"/>
          <p14:tracePt t="263292" x="7272338" y="1727200"/>
          <p14:tracePt t="263316" x="7272338" y="1752600"/>
          <p14:tracePt t="263322" x="7272338" y="1765300"/>
          <p14:tracePt t="263333" x="7272338" y="1776413"/>
          <p14:tracePt t="263342" x="7272338" y="1789113"/>
          <p14:tracePt t="263348" x="7297738" y="1814513"/>
          <p14:tracePt t="263358" x="7335838" y="1827213"/>
          <p14:tracePt t="263362" x="7348538" y="1839913"/>
          <p14:tracePt t="263372" x="7397750" y="1865313"/>
          <p14:tracePt t="263382" x="7435850" y="1865313"/>
          <p14:tracePt t="263388" x="7497763" y="1865313"/>
          <p14:tracePt t="263398" x="7535863" y="1865313"/>
          <p14:tracePt t="263402" x="7585075" y="1865313"/>
          <p14:tracePt t="263412" x="7623175" y="1865313"/>
          <p14:tracePt t="263422" x="7648575" y="1865313"/>
          <p14:tracePt t="263428" x="7673975" y="1852613"/>
          <p14:tracePt t="263438" x="7697788" y="1839913"/>
          <p14:tracePt t="263442" x="7735888" y="1814513"/>
          <p14:tracePt t="263452" x="7748588" y="1814513"/>
          <p14:tracePt t="263462" x="7761288" y="1801813"/>
          <p14:tracePt t="263468" x="7761288" y="1789113"/>
          <p14:tracePt t="263478" x="7785100" y="1765300"/>
          <p14:tracePt t="263499" x="7785100" y="1752600"/>
          <p14:tracePt t="263524" x="7785100" y="1727200"/>
          <p14:tracePt t="263548" x="7773988" y="1701800"/>
          <p14:tracePt t="263554" x="7773988" y="1689100"/>
          <p14:tracePt t="263564" x="7735888" y="1676400"/>
          <p14:tracePt t="263568" x="7685088" y="1663700"/>
          <p14:tracePt t="263578" x="7623175" y="1663700"/>
          <p14:tracePt t="263590" x="7561263" y="1639888"/>
          <p14:tracePt t="263594" x="7485063" y="1627188"/>
          <p14:tracePt t="263604" x="7423150" y="1627188"/>
          <p14:tracePt t="263610" x="7348538" y="1627188"/>
          <p14:tracePt t="263620" x="7285038" y="1627188"/>
          <p14:tracePt t="263630" x="7210425" y="1627188"/>
          <p14:tracePt t="263635" x="7172325" y="1627188"/>
          <p14:tracePt t="263644" x="7110413" y="1627188"/>
          <p14:tracePt t="263651" x="7059613" y="1663700"/>
          <p14:tracePt t="263660" x="6959600" y="1701800"/>
          <p14:tracePt t="263670" x="6910388" y="1739900"/>
          <p14:tracePt t="263676" x="6846888" y="1776413"/>
          <p14:tracePt t="263686" x="6821488" y="1801813"/>
          <p14:tracePt t="263690" x="6772275" y="1852613"/>
          <p14:tracePt t="263701" x="6759575" y="1865313"/>
          <p14:tracePt t="263710" x="6746875" y="1901825"/>
          <p14:tracePt t="263716" x="6734175" y="1939925"/>
          <p14:tracePt t="263726" x="6734175" y="1965325"/>
          <p14:tracePt t="263730" x="6734175" y="1989138"/>
          <p14:tracePt t="263740" x="6734175" y="2001838"/>
          <p14:tracePt t="263751" x="6734175" y="2052638"/>
          <p14:tracePt t="263756" x="6734175" y="2078038"/>
          <p14:tracePt t="263770" x="6772275" y="2114550"/>
          <p14:tracePt t="263780" x="6772275" y="2127250"/>
          <p14:tracePt t="263790" x="6797675" y="2127250"/>
          <p14:tracePt t="263796" x="6821488" y="2127250"/>
          <p14:tracePt t="263806" x="6846888" y="2127250"/>
          <p14:tracePt t="263810" x="6859588" y="2127250"/>
          <p14:tracePt t="263820" x="6884988" y="2127250"/>
          <p14:tracePt t="263833" x="6934200" y="2127250"/>
          <p14:tracePt t="263836" x="6946900" y="2114550"/>
          <p14:tracePt t="263846" x="6972300" y="2101850"/>
          <p14:tracePt t="263852" x="7010400" y="2078038"/>
          <p14:tracePt t="263872" x="7021513" y="2052638"/>
          <p14:tracePt t="263876" x="7034213" y="2052638"/>
          <p14:tracePt t="263938" x="7034213" y="2039938"/>
          <p14:tracePt t="263949" x="7034213" y="2027238"/>
          <p14:tracePt t="263962" x="7059613" y="2001838"/>
          <p14:tracePt t="263978" x="7059613" y="1978025"/>
          <p14:tracePt t="264032" x="7059613" y="1965325"/>
          <p14:tracePt t="264094" x="7059613" y="1952625"/>
          <p14:tracePt t="264210" x="7034213" y="1952625"/>
          <p14:tracePt t="264220" x="7021513" y="1952625"/>
          <p14:tracePt t="264230" x="6985000" y="1952625"/>
          <p14:tracePt t="264234" x="6959600" y="1978025"/>
          <p14:tracePt t="264244" x="6910388" y="2027238"/>
          <p14:tracePt t="264251" x="6897688" y="2065338"/>
          <p14:tracePt t="264260" x="6859588" y="2101850"/>
          <p14:tracePt t="264270" x="6846888" y="2152650"/>
          <p14:tracePt t="264274" x="6808788" y="2190750"/>
          <p14:tracePt t="264284" x="6797675" y="2227263"/>
          <p14:tracePt t="264290" x="6784975" y="2265363"/>
          <p14:tracePt t="264301" x="6759575" y="2303463"/>
          <p14:tracePt t="264310" x="6734175" y="2339975"/>
          <p14:tracePt t="264317" x="6708775" y="2378075"/>
          <p14:tracePt t="264326" x="6696075" y="2403475"/>
          <p14:tracePt t="264330" x="6672263" y="2439988"/>
          <p14:tracePt t="264340" x="6646863" y="2465388"/>
          <p14:tracePt t="264350" x="6634163" y="2490788"/>
          <p14:tracePt t="264367" x="6621463" y="2503488"/>
          <p14:tracePt t="264370" x="6596063" y="2516188"/>
          <p14:tracePt t="264390" x="6596063" y="2527300"/>
          <p14:tracePt t="264396" x="6584950" y="2527300"/>
          <p14:tracePt t="264406" x="6572250" y="2540000"/>
          <p14:tracePt t="264433" x="6559550" y="2540000"/>
          <p14:tracePt t="264472" x="6559550" y="2552700"/>
          <p14:tracePt t="264492" x="6546850" y="2565400"/>
          <p14:tracePt t="264866" x="6546850" y="2590800"/>
          <p14:tracePt t="264876" x="6546850" y="2603500"/>
          <p14:tracePt t="264880" x="6572250" y="2616200"/>
          <p14:tracePt t="264890" x="6596063" y="2627313"/>
          <p14:tracePt t="264896" x="6608763" y="2652713"/>
          <p14:tracePt t="264906" x="6659563" y="2665413"/>
          <p14:tracePt t="264917" x="6672263" y="2690813"/>
          <p14:tracePt t="264920" x="6696075" y="2703513"/>
          <p14:tracePt t="264931" x="6721475" y="2740025"/>
          <p14:tracePt t="264936" x="6759575" y="2740025"/>
          <p14:tracePt t="264946" x="6772275" y="2752725"/>
          <p14:tracePt t="264956" x="6784975" y="2778125"/>
          <p14:tracePt t="264960" x="6821488" y="2778125"/>
          <p14:tracePt t="264970" x="6834188" y="2790825"/>
          <p14:tracePt t="264976" x="6846888" y="2790825"/>
          <p14:tracePt t="264986" x="6872288" y="2803525"/>
          <p14:tracePt t="264996" x="6910388" y="2803525"/>
          <p14:tracePt t="265002" x="6946900" y="2803525"/>
          <p14:tracePt t="265012" x="6972300" y="2816225"/>
          <p14:tracePt t="265017" x="7010400" y="2816225"/>
          <p14:tracePt t="265026" x="7072313" y="2828925"/>
          <p14:tracePt t="265036" x="7110413" y="2828925"/>
          <p14:tracePt t="265042" x="7146925" y="2828925"/>
          <p14:tracePt t="265052" x="7172325" y="2840038"/>
          <p14:tracePt t="265056" x="7185025" y="2840038"/>
          <p14:tracePt t="265068" x="7197725" y="2840038"/>
          <p14:tracePt t="265078" x="7210425" y="2840038"/>
          <p14:tracePt t="281298" x="7210425" y="2852738"/>
          <p14:tracePt t="281308" x="7197725" y="2852738"/>
          <p14:tracePt t="281322" x="7185025" y="2865438"/>
          <p14:tracePt t="281328" x="7172325" y="2865438"/>
          <p14:tracePt t="281338" x="7146925" y="2865438"/>
          <p14:tracePt t="281348" x="7134225" y="2865438"/>
          <p14:tracePt t="281354" x="7110413" y="2865438"/>
          <p14:tracePt t="281364" x="7097713" y="2878138"/>
          <p14:tracePt t="281368" x="7059613" y="2878138"/>
          <p14:tracePt t="281378" x="7046913" y="2878138"/>
          <p14:tracePt t="281388" x="7021513" y="2878138"/>
          <p14:tracePt t="281394" x="7010400" y="2878138"/>
          <p14:tracePt t="281408" x="6997700" y="2878138"/>
          <p14:tracePt t="281438" x="6985000" y="2878138"/>
          <p14:tracePt t="281444" x="6972300" y="2878138"/>
          <p14:tracePt t="281464" x="6959600" y="2878138"/>
          <p14:tracePt t="281520" x="6946900" y="2878138"/>
          <p14:tracePt t="281534" x="6934200" y="2852738"/>
          <p14:tracePt t="281560" x="6921500" y="2840038"/>
          <p14:tracePt t="281574" x="6910388" y="2828925"/>
          <p14:tracePt t="281590" x="6884988" y="2803525"/>
          <p14:tracePt t="281606" x="6884988" y="2790825"/>
          <p14:tracePt t="281616" x="6846888" y="2752725"/>
          <p14:tracePt t="281626" x="6846888" y="2740025"/>
          <p14:tracePt t="281630" x="6821488" y="2703513"/>
          <p14:tracePt t="281640" x="6808788" y="2703513"/>
          <p14:tracePt t="281646" x="6797675" y="2678113"/>
          <p14:tracePt t="281656" x="6784975" y="2652713"/>
          <p14:tracePt t="281670" x="6759575" y="2627313"/>
          <p14:tracePt t="281683" x="6746875" y="2603500"/>
          <p14:tracePt t="281687" x="6734175" y="2590800"/>
          <p14:tracePt t="281696" x="6734175" y="2578100"/>
          <p14:tracePt t="281706" x="6708775" y="2552700"/>
          <p14:tracePt t="281712" x="6708775" y="2540000"/>
          <p14:tracePt t="281722" x="6696075" y="2527300"/>
          <p14:tracePt t="281736" x="6696075" y="2516188"/>
          <p14:tracePt t="281918" x="6696075" y="2490788"/>
          <p14:tracePt t="281954" x="6696075" y="2478088"/>
          <p14:tracePt t="281964" x="6696075" y="2465388"/>
          <p14:tracePt t="282024" x="6708775" y="2465388"/>
          <p14:tracePt t="282292" x="6734175" y="2465388"/>
          <p14:tracePt t="282326" x="6746875" y="2465388"/>
          <p14:tracePt t="282336" x="6759575" y="2465388"/>
          <p14:tracePt t="282346" x="6772275" y="2465388"/>
          <p14:tracePt t="282352" x="6772275" y="2478088"/>
          <p14:tracePt t="282367" x="6784975" y="2478088"/>
          <p14:tracePt t="282392" x="6797675" y="2478088"/>
          <p14:tracePt t="282418" x="6808788" y="2490788"/>
          <p14:tracePt t="282428" x="6808788" y="2503488"/>
          <p14:tracePt t="282433" x="6821488" y="2503488"/>
          <p14:tracePt t="282442" x="6846888" y="2503488"/>
          <p14:tracePt t="282448" x="6846888" y="2516188"/>
          <p14:tracePt t="282458" x="6859588" y="2516188"/>
          <p14:tracePt t="282468" x="6859588" y="2527300"/>
          <p14:tracePt t="282482" x="6872288" y="2527300"/>
          <p14:tracePt t="282499" x="6884988" y="2540000"/>
          <p14:tracePt t="282512" x="6897688" y="2552700"/>
          <p14:tracePt t="282528" x="6921500" y="2578100"/>
          <p14:tracePt t="282548" x="6946900" y="2603500"/>
          <p14:tracePt t="282578" x="6946900" y="2616200"/>
          <p14:tracePt t="282594" x="6972300" y="2627313"/>
          <p14:tracePt t="282654" x="6972300" y="2652713"/>
          <p14:tracePt t="282690" x="6972300" y="2665413"/>
          <p14:tracePt t="282710" x="6972300" y="2678113"/>
          <p14:tracePt t="282746" x="6972300" y="2690813"/>
          <p14:tracePt t="282776" x="6959600" y="2703513"/>
          <p14:tracePt t="282892" x="6946900" y="2703513"/>
          <p14:tracePt t="282926" x="6934200" y="2703513"/>
          <p14:tracePt t="282968" x="6921500" y="2703513"/>
          <p14:tracePt t="282983" x="6910388" y="2703513"/>
          <p14:tracePt t="283002" x="6897688" y="2703513"/>
          <p14:tracePt t="283018" x="6884988" y="2703513"/>
          <p14:tracePt t="283048" x="6872288" y="2703513"/>
          <p14:tracePt t="283072" x="6859588" y="2703513"/>
          <p14:tracePt t="283078" x="6821488" y="2716213"/>
          <p14:tracePt t="283099" x="6797675" y="2716213"/>
          <p14:tracePt t="283104" x="6784975" y="2728913"/>
          <p14:tracePt t="283118" x="6772275" y="2728913"/>
          <p14:tracePt t="283138" x="6759575" y="2728913"/>
          <p14:tracePt t="283154" x="6734175" y="2728913"/>
          <p14:tracePt t="283168" x="6708775" y="2728913"/>
          <p14:tracePt t="283178" x="6708775" y="2740025"/>
          <p14:tracePt t="283254" x="6708775" y="2752725"/>
          <p14:tracePt t="283376" x="6696075" y="2765425"/>
          <p14:tracePt t="283436" x="6696075" y="2790825"/>
          <p14:tracePt t="283462" x="6696075" y="2803525"/>
          <p14:tracePt t="283472" x="6696075" y="2816225"/>
          <p14:tracePt t="283486" x="6696075" y="2828925"/>
          <p14:tracePt t="283502" x="6708775" y="2840038"/>
          <p14:tracePt t="283522" x="6721475" y="2865438"/>
          <p14:tracePt t="283552" x="6734175" y="2865438"/>
          <p14:tracePt t="283582" x="6734175" y="2878138"/>
          <p14:tracePt t="283599" x="6746875" y="2890838"/>
          <p14:tracePt t="283612" x="6759575" y="2890838"/>
          <p14:tracePt t="283628" x="6784975" y="2903538"/>
          <p14:tracePt t="283678" x="6784975" y="2916238"/>
          <p14:tracePt t="284385" x="6784975" y="2903538"/>
          <p14:tracePt t="284752" x="6808788" y="2916238"/>
          <p14:tracePt t="284758" x="6808788" y="2928938"/>
          <p14:tracePt t="284772" x="6808788" y="2952750"/>
          <p14:tracePt t="284782" x="6808788" y="2978150"/>
          <p14:tracePt t="284798" x="6808788" y="3003550"/>
          <p14:tracePt t="284808" x="6834188" y="3028950"/>
          <p14:tracePt t="284815" x="6834188" y="3054350"/>
          <p14:tracePt t="284824" x="6834188" y="3078163"/>
          <p14:tracePt t="284834" x="6834188" y="3103563"/>
          <p14:tracePt t="284838" x="6834188" y="3128963"/>
          <p14:tracePt t="284848" x="6834188" y="3165475"/>
          <p14:tracePt t="284854" x="6859588" y="3216275"/>
          <p14:tracePt t="284865" x="6859588" y="3228975"/>
          <p14:tracePt t="284874" x="6872288" y="3254375"/>
          <p14:tracePt t="284878" x="6872288" y="3278188"/>
          <p14:tracePt t="284894" x="6872288" y="3290888"/>
          <p14:tracePt t="284924" x="6872288" y="3303588"/>
          <p14:tracePt t="284928" x="6884988" y="3303588"/>
          <p14:tracePt t="285026" x="6884988" y="3316288"/>
          <p14:tracePt t="285040" x="6884988" y="3328988"/>
          <p14:tracePt t="285070" x="6872288" y="3341688"/>
          <p14:tracePt t="285086" x="6859588" y="3341688"/>
          <p14:tracePt t="285106" x="6859588" y="3354388"/>
          <p14:tracePt t="305624" x="6834188" y="3378200"/>
          <p14:tracePt t="305628" x="6784975" y="3416300"/>
          <p14:tracePt t="305638" x="6772275" y="3429000"/>
          <p14:tracePt t="305648" x="6734175" y="3441700"/>
          <p14:tracePt t="305654" x="6734175" y="3454400"/>
          <p14:tracePt t="305668" x="6721475" y="3467100"/>
          <p14:tracePt t="305734" x="6696075" y="3467100"/>
          <p14:tracePt t="305750" x="6684963" y="3467100"/>
          <p14:tracePt t="305770" x="6672263" y="3467100"/>
          <p14:tracePt t="305790" x="6659563" y="3467100"/>
          <p14:tracePt t="305840" x="6646863" y="3467100"/>
          <p14:tracePt t="305857" x="6634163" y="3467100"/>
          <p14:tracePt t="305870" x="6608763" y="3467100"/>
          <p14:tracePt t="305890" x="6596063" y="3454400"/>
          <p14:tracePt t="305896" x="6584950" y="3454400"/>
          <p14:tracePt t="305910" x="6572250" y="3441700"/>
          <p14:tracePt t="305932" x="6572250" y="3429000"/>
          <p14:tracePt t="306314" x="6559550" y="3429000"/>
          <p14:tracePt t="306330" x="6546850" y="3429000"/>
          <p14:tracePt t="306360" x="6534150" y="3429000"/>
          <p14:tracePt t="306400" x="6534150" y="3416300"/>
          <p14:tracePt t="306440" x="6521450" y="3416300"/>
          <p14:tracePt t="306500" x="6496050" y="3416300"/>
          <p14:tracePt t="306572" x="6496050" y="3403600"/>
          <p14:tracePt t="306602" x="6496050" y="3378200"/>
          <p14:tracePt t="306638" x="6508750" y="3367088"/>
          <p14:tracePt t="306698" x="6508750" y="3354388"/>
          <p14:tracePt t="306870" x="6508750" y="3341688"/>
          <p14:tracePt t="307102" x="6508750" y="3328988"/>
          <p14:tracePt t="307122" x="6496050" y="3328988"/>
          <p14:tracePt t="307218" x="6496050" y="3341688"/>
          <p14:tracePt t="307228" x="6496050" y="3390900"/>
          <p14:tracePt t="307238" x="6496050" y="3416300"/>
          <p14:tracePt t="307242" x="6496050" y="3429000"/>
          <p14:tracePt t="307252" x="6496050" y="3441700"/>
          <p14:tracePt t="307268" x="6496050" y="3454400"/>
          <p14:tracePt t="307278" x="6496050" y="3467100"/>
          <p14:tracePt t="307424" x="6534150" y="3454400"/>
          <p14:tracePt t="307434" x="6546850" y="3454400"/>
          <p14:tracePt t="307438" x="6596063" y="3416300"/>
          <p14:tracePt t="307450" x="6646863" y="3378200"/>
          <p14:tracePt t="307454" x="6708775" y="3367088"/>
          <p14:tracePt t="307464" x="6772275" y="3303588"/>
          <p14:tracePt t="307475" x="6834188" y="3241675"/>
          <p14:tracePt t="307480" x="6910388" y="3178175"/>
          <p14:tracePt t="307490" x="6972300" y="3116263"/>
          <p14:tracePt t="307494" x="7034213" y="3054350"/>
          <p14:tracePt t="307504" x="7110413" y="2978150"/>
          <p14:tracePt t="307514" x="7210425" y="2865438"/>
          <p14:tracePt t="307520" x="7259638" y="2803525"/>
          <p14:tracePt t="307530" x="7297738" y="2728913"/>
          <p14:tracePt t="307536" x="7372350" y="2640013"/>
          <p14:tracePt t="307546" x="7435850" y="2552700"/>
          <p14:tracePt t="307556" x="7497763" y="2465388"/>
          <p14:tracePt t="307561" x="7548563" y="2390775"/>
          <p14:tracePt t="307570" x="7610475" y="2303463"/>
          <p14:tracePt t="307577" x="7661275" y="2227263"/>
          <p14:tracePt t="307586" x="7697788" y="2178050"/>
          <p14:tracePt t="307596" x="7748588" y="2089150"/>
          <p14:tracePt t="307600" x="7797800" y="2039938"/>
          <p14:tracePt t="307610" x="7797800" y="2014538"/>
          <p14:tracePt t="307616" x="7810500" y="2001838"/>
          <p14:tracePt t="307627" x="7823200" y="1978025"/>
          <p14:tracePt t="307640" x="7823200" y="1965325"/>
          <p14:tracePt t="307732" x="7823200" y="1952625"/>
          <p14:tracePt t="307748" x="7810500" y="1952625"/>
          <p14:tracePt t="307758" x="7785100" y="1952625"/>
          <p14:tracePt t="307768" x="7761288" y="1952625"/>
          <p14:tracePt t="307772" x="7710488" y="1952625"/>
          <p14:tracePt t="307782" x="7648575" y="1952625"/>
          <p14:tracePt t="307788" x="7572375" y="1952625"/>
          <p14:tracePt t="307798" x="7510463" y="1952625"/>
          <p14:tracePt t="307809" x="7410450" y="1989138"/>
          <p14:tracePt t="307812" x="7285038" y="2014538"/>
          <p14:tracePt t="307822" x="7197725" y="2039938"/>
          <p14:tracePt t="307828" x="7110413" y="2065338"/>
          <p14:tracePt t="307838" x="6985000" y="2078038"/>
          <p14:tracePt t="307848" x="6859588" y="2127250"/>
          <p14:tracePt t="307852" x="6797675" y="2127250"/>
          <p14:tracePt t="307862" x="6721475" y="2152650"/>
          <p14:tracePt t="307868" x="6621463" y="2152650"/>
          <p14:tracePt t="307878" x="6584950" y="2178050"/>
          <p14:tracePt t="307888" x="6496050" y="2190750"/>
          <p14:tracePt t="307893" x="6446838" y="2190750"/>
          <p14:tracePt t="307902" x="6370638" y="2201863"/>
          <p14:tracePt t="307908" x="6346825" y="2214563"/>
          <p14:tracePt t="307918" x="6296025" y="2214563"/>
          <p14:tracePt t="307928" x="6270625" y="2214563"/>
          <p14:tracePt t="307934" x="6246813" y="2214563"/>
          <p14:tracePt t="307944" x="6234113" y="2214563"/>
          <p14:tracePt t="307948" x="6208713" y="2214563"/>
          <p14:tracePt t="307960" x="6196013" y="2214563"/>
          <p14:tracePt t="307975" x="6183313" y="2214563"/>
          <p14:tracePt t="307984" x="6183313" y="2227263"/>
          <p14:tracePt t="310380" x="6183313" y="2265363"/>
          <p14:tracePt t="310391" x="6259513" y="2303463"/>
          <p14:tracePt t="310400" x="6308725" y="2314575"/>
          <p14:tracePt t="310404" x="6370638" y="2339975"/>
          <p14:tracePt t="310416" x="6446838" y="2365375"/>
          <p14:tracePt t="310420" x="6483350" y="2378075"/>
          <p14:tracePt t="310430" x="6534150" y="2414588"/>
          <p14:tracePt t="310441" x="6608763" y="2439988"/>
          <p14:tracePt t="310446" x="6684963" y="2478088"/>
          <p14:tracePt t="310457" x="6759575" y="2516188"/>
          <p14:tracePt t="310460" x="6797675" y="2516188"/>
          <p14:tracePt t="310470" x="6872288" y="2540000"/>
          <p14:tracePt t="310480" x="6910388" y="2552700"/>
          <p14:tracePt t="310486" x="6921500" y="2552700"/>
          <p14:tracePt t="310496" x="6946900" y="2552700"/>
          <p14:tracePt t="310500" x="6985000" y="2552700"/>
          <p14:tracePt t="310510" x="7010400" y="2552700"/>
          <p14:tracePt t="310520" x="7059613" y="2552700"/>
          <p14:tracePt t="310526" x="7085013" y="2552700"/>
          <p14:tracePt t="310536" x="7110413" y="2552700"/>
          <p14:tracePt t="310540" x="7123113" y="2552700"/>
          <p14:tracePt t="310552" x="7134225" y="2552700"/>
          <p14:tracePt t="310562" x="7159625" y="2552700"/>
          <p14:tracePt t="310576" x="7172325" y="2552700"/>
          <p14:tracePt t="310582" x="7185025" y="2552700"/>
          <p14:tracePt t="310592" x="7197725" y="2552700"/>
          <p14:tracePt t="310642" x="7210425" y="2552700"/>
          <p14:tracePt t="310678" x="7210425" y="2540000"/>
          <p14:tracePt t="310698" x="7210425" y="2527300"/>
          <p14:tracePt t="310702" x="7210425" y="2516188"/>
          <p14:tracePt t="310712" x="7210425" y="2478088"/>
          <p14:tracePt t="310718" x="7210425" y="2439988"/>
          <p14:tracePt t="311944" x="7210425" y="2427288"/>
          <p14:tracePt t="311955" x="7172325" y="2427288"/>
          <p14:tracePt t="311958" x="7134225" y="2427288"/>
          <p14:tracePt t="311968" x="7110413" y="2427288"/>
          <p14:tracePt t="311974" x="7097713" y="2427288"/>
          <p14:tracePt t="311984" x="7072313" y="2427288"/>
          <p14:tracePt t="311994" x="7046913" y="2427288"/>
          <p14:tracePt t="311998" x="7021513" y="2427288"/>
          <p14:tracePt t="312008" x="7010400" y="2427288"/>
          <p14:tracePt t="312014" x="6997700" y="2427288"/>
          <p14:tracePt t="312040" x="6985000" y="2427288"/>
          <p14:tracePt t="312074" x="6972300" y="2427288"/>
          <p14:tracePt t="312080" x="6959600" y="2427288"/>
          <p14:tracePt t="312196" x="6946900" y="2427288"/>
          <p14:tracePt t="312210" x="6921500" y="2427288"/>
          <p14:tracePt t="312216" x="6897688" y="2427288"/>
          <p14:tracePt t="312246" x="6884988" y="2427288"/>
          <p14:tracePt t="312266" x="6872288" y="2427288"/>
          <p14:tracePt t="312286" x="6859588" y="2427288"/>
          <p14:tracePt t="312312" x="6846888" y="2427288"/>
          <p14:tracePt t="312326" x="6821488" y="2427288"/>
          <p14:tracePt t="312332" x="6797675" y="2439988"/>
          <p14:tracePt t="312342" x="6772275" y="2452688"/>
          <p14:tracePt t="312352" x="6759575" y="2452688"/>
          <p14:tracePt t="312356" x="6746875" y="2465388"/>
          <p14:tracePt t="312368" x="6734175" y="2465388"/>
          <p14:tracePt t="312372" x="6721475" y="2465388"/>
          <p14:tracePt t="312382" x="6708775" y="2478088"/>
          <p14:tracePt t="312392" x="6684963" y="2490788"/>
          <p14:tracePt t="312398" x="6659563" y="2490788"/>
          <p14:tracePt t="312408" x="6621463" y="2516188"/>
          <p14:tracePt t="312412" x="6572250" y="2540000"/>
          <p14:tracePt t="312422" x="6534150" y="2540000"/>
          <p14:tracePt t="312432" x="6508750" y="2540000"/>
          <p14:tracePt t="312439" x="6483350" y="2565400"/>
          <p14:tracePt t="312448" x="6472238" y="2578100"/>
          <p14:tracePt t="312462" x="6459538" y="2578100"/>
          <p14:tracePt t="312472" x="6446838" y="2578100"/>
          <p14:tracePt t="312482" x="6434138" y="2578100"/>
          <p14:tracePt t="312489" x="6434138" y="2590800"/>
          <p14:tracePt t="312498" x="6421438" y="2590800"/>
          <p14:tracePt t="312503" x="6421438" y="2603500"/>
          <p14:tracePt t="312524" x="6421438" y="2616200"/>
          <p14:tracePt t="312528" x="6408738" y="2616200"/>
          <p14:tracePt t="312538" x="6396038" y="2627313"/>
          <p14:tracePt t="312565" x="6396038" y="2640013"/>
          <p14:tracePt t="312568" x="6396038" y="2652713"/>
          <p14:tracePt t="312578" x="6396038" y="2678113"/>
          <p14:tracePt t="312584" x="6396038" y="2690813"/>
          <p14:tracePt t="312594" x="6408738" y="2703513"/>
          <p14:tracePt t="312605" x="6421438" y="2716213"/>
          <p14:tracePt t="312608" x="6434138" y="2716213"/>
          <p14:tracePt t="312618" x="6446838" y="2716213"/>
          <p14:tracePt t="312624" x="6459538" y="2728913"/>
          <p14:tracePt t="312634" x="6472238" y="2728913"/>
          <p14:tracePt t="312650" x="6496050" y="2740025"/>
          <p14:tracePt t="312660" x="6496050" y="2752725"/>
          <p14:tracePt t="312690" x="6508750" y="2752725"/>
          <p14:tracePt t="317632" x="6496050" y="2740025"/>
          <p14:tracePt t="317642" x="6496050" y="2728913"/>
          <p14:tracePt t="317649" x="6483350" y="2703513"/>
          <p14:tracePt t="317658" x="6459538" y="2690813"/>
          <p14:tracePt t="317668" x="6446838" y="2652713"/>
          <p14:tracePt t="317672" x="6421438" y="2627313"/>
          <p14:tracePt t="317683" x="6383338" y="2616200"/>
          <p14:tracePt t="317688" x="6334125" y="2565400"/>
          <p14:tracePt t="317699" x="6296025" y="2527300"/>
          <p14:tracePt t="317708" x="6221413" y="2490788"/>
          <p14:tracePt t="317715" x="6183313" y="2490788"/>
          <p14:tracePt t="317724" x="6083300" y="2439988"/>
          <p14:tracePt t="317728" x="5995988" y="2414588"/>
          <p14:tracePt t="317738" x="5883275" y="2403475"/>
          <p14:tracePt t="317749" x="5770563" y="2378075"/>
          <p14:tracePt t="317754" x="5683250" y="2378075"/>
          <p14:tracePt t="317764" x="5570538" y="2365375"/>
          <p14:tracePt t="317768" x="5445125" y="2365375"/>
          <p14:tracePt t="317780" x="5345113" y="2365375"/>
          <p14:tracePt t="317788" x="5281613" y="2365375"/>
          <p14:tracePt t="317794" x="5207000" y="2365375"/>
          <p14:tracePt t="317804" x="5170488" y="2365375"/>
          <p14:tracePt t="317808" x="5119688" y="2365375"/>
          <p14:tracePt t="317830" x="5094288" y="2365375"/>
          <p14:tracePt t="317834" x="5081588" y="2378075"/>
          <p14:tracePt t="317844" x="5068888" y="2378075"/>
          <p14:tracePt t="317850" x="5045075" y="2378075"/>
          <p14:tracePt t="317870" x="5032375" y="2403475"/>
          <p14:tracePt t="317890" x="5032375" y="2414588"/>
          <p14:tracePt t="317900" x="5032375" y="2427288"/>
          <p14:tracePt t="317910" x="5032375" y="2465388"/>
          <p14:tracePt t="317914" x="5045075" y="2503488"/>
          <p14:tracePt t="317924" x="5106988" y="2565400"/>
          <p14:tracePt t="317930" x="5145088" y="2590800"/>
          <p14:tracePt t="317940" x="5232400" y="2640013"/>
          <p14:tracePt t="317950" x="5307013" y="2678113"/>
          <p14:tracePt t="317956" x="5383213" y="2716213"/>
          <p14:tracePt t="317967" x="5470525" y="2728913"/>
          <p14:tracePt t="317970" x="5557838" y="2728913"/>
          <p14:tracePt t="317980" x="5645150" y="2728913"/>
          <p14:tracePt t="317990" x="5708650" y="2728913"/>
          <p14:tracePt t="317996" x="5770563" y="2728913"/>
          <p14:tracePt t="318006" x="5808663" y="2728913"/>
          <p14:tracePt t="318010" x="5883275" y="2690813"/>
          <p14:tracePt t="318020" x="5895975" y="2678113"/>
          <p14:tracePt t="318030" x="5932488" y="2652713"/>
          <p14:tracePt t="318036" x="5945188" y="2640013"/>
          <p14:tracePt t="318046" x="5970588" y="2603500"/>
          <p14:tracePt t="318052" x="5970588" y="2590800"/>
          <p14:tracePt t="318062" x="5970588" y="2578100"/>
          <p14:tracePt t="318072" x="5970588" y="2565400"/>
          <p14:tracePt t="318076" x="5970588" y="2527300"/>
          <p14:tracePt t="318086" x="5970588" y="2516188"/>
          <p14:tracePt t="318102" x="5970588" y="2490788"/>
          <p14:tracePt t="318142" x="5970588" y="2478088"/>
          <p14:tracePt t="318158" x="5957888" y="2478088"/>
          <p14:tracePt t="318162" x="5932488" y="2478088"/>
          <p14:tracePt t="318172" x="5921375" y="2478088"/>
          <p14:tracePt t="318183" x="5895975" y="2478088"/>
          <p14:tracePt t="318188" x="5883275" y="2478088"/>
          <p14:tracePt t="318199" x="5870575" y="2478088"/>
          <p14:tracePt t="318212" x="5845175" y="2478088"/>
          <p14:tracePt t="318324" x="5845175" y="2490788"/>
          <p14:tracePt t="318338" x="5845175" y="2503488"/>
          <p14:tracePt t="318354" x="5857875" y="2516188"/>
          <p14:tracePt t="318365" x="5870575" y="2527300"/>
          <p14:tracePt t="318374" x="5883275" y="2527300"/>
          <p14:tracePt t="318380" x="5895975" y="2527300"/>
          <p14:tracePt t="318390" x="5908675" y="2527300"/>
          <p14:tracePt t="318394" x="5921375" y="2527300"/>
          <p14:tracePt t="318404" x="5932488" y="2527300"/>
          <p14:tracePt t="318416" x="5945188" y="2516188"/>
          <p14:tracePt t="318420" x="5957888" y="2516188"/>
          <p14:tracePt t="318430" x="5957888" y="2503488"/>
          <p14:tracePt t="318434" x="5957888" y="2490788"/>
          <p14:tracePt t="318444" x="5970588" y="2490788"/>
          <p14:tracePt t="323356" x="5970588" y="2478088"/>
          <p14:tracePt t="323368" x="5970588" y="2465388"/>
          <p14:tracePt t="323398" x="5970588" y="2452688"/>
          <p14:tracePt t="323514" x="5970588" y="2439988"/>
          <p14:tracePt t="323524" x="5945188" y="2439988"/>
          <p14:tracePt t="323528" x="5895975" y="2439988"/>
          <p14:tracePt t="323538" x="5857875" y="2439988"/>
          <p14:tracePt t="323548" x="5808663" y="2439988"/>
          <p14:tracePt t="323554" x="5745163" y="2439988"/>
          <p14:tracePt t="323564" x="5670550" y="2439988"/>
          <p14:tracePt t="323568" x="5557838" y="2439988"/>
          <p14:tracePt t="323578" x="5432425" y="2439988"/>
          <p14:tracePt t="323588" x="5307013" y="2439988"/>
          <p14:tracePt t="323595" x="5157788" y="2439988"/>
          <p14:tracePt t="323604" x="5019675" y="2478088"/>
          <p14:tracePt t="323610" x="4856163" y="2478088"/>
          <p14:tracePt t="323620" x="4694238" y="2516188"/>
          <p14:tracePt t="323630" x="4481513" y="2527300"/>
          <p14:tracePt t="323634" x="4318000" y="2578100"/>
          <p14:tracePt t="323645" x="4181475" y="2616200"/>
          <p14:tracePt t="323650" x="4017963" y="2652713"/>
          <p14:tracePt t="323660" x="3879850" y="2703513"/>
          <p14:tracePt t="323670" x="3779838" y="2728913"/>
          <p14:tracePt t="323674" x="3730625" y="2728913"/>
          <p14:tracePt t="323684" x="3679825" y="2728913"/>
          <p14:tracePt t="323690" x="3630613" y="2752725"/>
          <p14:tracePt t="323700" x="3579813" y="2765425"/>
          <p14:tracePt t="323711" x="3505200" y="2803525"/>
          <p14:tracePt t="323716" x="3417888" y="2803525"/>
          <p14:tracePt t="323727" x="3367088" y="2840038"/>
          <p14:tracePt t="323730" x="3254375" y="2878138"/>
          <p14:tracePt t="323740" x="3205163" y="2916238"/>
          <p14:tracePt t="323750" x="3141663" y="2928938"/>
          <p14:tracePt t="323756" x="3116263" y="2941638"/>
          <p14:tracePt t="323766" x="3041650" y="2978150"/>
          <p14:tracePt t="323770" x="2967038" y="3016250"/>
          <p14:tracePt t="323782" x="2890838" y="3054350"/>
          <p14:tracePt t="323792" x="2803525" y="3078163"/>
          <p14:tracePt t="323796" x="2728913" y="3116263"/>
          <p14:tracePt t="323806" x="2667000" y="3141663"/>
          <p14:tracePt t="323812" x="2616200" y="3165475"/>
          <p14:tracePt t="323822" x="2590800" y="3190875"/>
          <p14:tracePt t="323832" x="2541588" y="3216275"/>
          <p14:tracePt t="323836" x="2516188" y="3241675"/>
          <p14:tracePt t="323846" x="2503488" y="3241675"/>
          <p14:tracePt t="323862" x="2490788" y="3267075"/>
          <p14:tracePt t="323968" x="2478088" y="3267075"/>
          <p14:tracePt t="323992" x="2465388" y="3267075"/>
          <p14:tracePt t="324008" x="2452688" y="3267075"/>
          <p14:tracePt t="324028" x="2441575" y="3267075"/>
          <p14:tracePt t="324043" x="2441575" y="3254375"/>
          <p14:tracePt t="324108" x="2428875" y="3241675"/>
          <p14:tracePt t="324160" x="2428875" y="3228975"/>
          <p14:tracePt t="324194" x="2441575" y="3216275"/>
          <p14:tracePt t="324200" x="2452688" y="3216275"/>
          <p14:tracePt t="324220" x="2452688" y="3203575"/>
          <p14:tracePt t="324224" x="2465388" y="3190875"/>
          <p14:tracePt t="324240" x="2478088" y="3178175"/>
          <p14:tracePt t="324250" x="2503488" y="3178175"/>
          <p14:tracePt t="324266" x="2516188" y="3165475"/>
          <p14:tracePt t="324276" x="2528888" y="3154363"/>
          <p14:tracePt t="324280" x="2541588" y="3141663"/>
          <p14:tracePt t="324290" x="2554288" y="3116263"/>
          <p14:tracePt t="324300" x="2565400" y="3116263"/>
          <p14:tracePt t="324306" x="2590800" y="3090863"/>
          <p14:tracePt t="324316" x="2603500" y="3090863"/>
          <p14:tracePt t="324320" x="2616200" y="3065463"/>
          <p14:tracePt t="324330" x="2628900" y="3065463"/>
          <p14:tracePt t="324340" x="2654300" y="3041650"/>
          <p14:tracePt t="324356" x="2678113" y="3028950"/>
          <p14:tracePt t="324361" x="2690813" y="3003550"/>
          <p14:tracePt t="324370" x="2703513" y="3003550"/>
          <p14:tracePt t="324380" x="2703513" y="2990850"/>
          <p14:tracePt t="324386" x="2728913" y="2965450"/>
          <p14:tracePt t="324396" x="2728913" y="2952750"/>
          <p14:tracePt t="324412" x="2754313" y="2928938"/>
          <p14:tracePt t="324422" x="2767013" y="2916238"/>
          <p14:tracePt t="324436" x="2778125" y="2903538"/>
          <p14:tracePt t="324443" x="2803525" y="2878138"/>
          <p14:tracePt t="324452" x="2816225" y="2840038"/>
          <p14:tracePt t="324462" x="2828925" y="2828925"/>
          <p14:tracePt t="324466" x="2841625" y="2803525"/>
          <p14:tracePt t="324476" x="2854325" y="2778125"/>
          <p14:tracePt t="324482" x="2879725" y="2765425"/>
          <p14:tracePt t="324493" x="2890838" y="2728913"/>
          <p14:tracePt t="324502" x="2903538" y="2728913"/>
          <p14:tracePt t="324506" x="2903538" y="2703513"/>
          <p14:tracePt t="324518" x="2928938" y="2678113"/>
          <p14:tracePt t="324522" x="2941638" y="2640013"/>
          <p14:tracePt t="324548" x="2941638" y="2627313"/>
          <p14:tracePt t="324558" x="2954338" y="2627313"/>
          <p14:tracePt t="324578" x="2954338" y="2616200"/>
          <p14:tracePt t="324588" x="2967038" y="2603500"/>
          <p14:tracePt t="324668" x="2967038" y="2590800"/>
          <p14:tracePt t="324694" x="2967038" y="2578100"/>
          <p14:tracePt t="324708" x="2979738" y="2552700"/>
          <p14:tracePt t="324724" x="2992438" y="2552700"/>
          <p14:tracePt t="324734" x="2992438" y="2540000"/>
          <p14:tracePt t="324738" x="2992438" y="2527300"/>
          <p14:tracePt t="324748" x="3016250" y="2503488"/>
          <p14:tracePt t="324754" x="3016250" y="2490788"/>
          <p14:tracePt t="324764" x="3028950" y="2452688"/>
          <p14:tracePt t="324774" x="3041650" y="2439988"/>
          <p14:tracePt t="324780" x="3041650" y="2427288"/>
          <p14:tracePt t="324790" x="3041650" y="2403475"/>
          <p14:tracePt t="324794" x="3041650" y="2378075"/>
          <p14:tracePt t="324804" x="3067050" y="2339975"/>
          <p14:tracePt t="324814" x="3067050" y="2327275"/>
          <p14:tracePt t="324820" x="3079750" y="2303463"/>
          <p14:tracePt t="324830" x="3079750" y="2278063"/>
          <p14:tracePt t="324834" x="3092450" y="2239963"/>
          <p14:tracePt t="324846" x="3092450" y="2214563"/>
          <p14:tracePt t="324856" x="3092450" y="2190750"/>
          <p14:tracePt t="324861" x="3092450" y="2139950"/>
          <p14:tracePt t="324870" x="3103563" y="2114550"/>
          <p14:tracePt t="324877" x="3103563" y="2089150"/>
          <p14:tracePt t="324886" x="3103563" y="2078038"/>
          <p14:tracePt t="324896" x="3103563" y="2065338"/>
          <p14:tracePt t="324900" x="3116263" y="2039938"/>
          <p14:tracePt t="324916" x="3116263" y="2027238"/>
          <p14:tracePt t="324927" x="3116263" y="2014538"/>
          <p14:tracePt t="324936" x="3116263" y="2001838"/>
          <p14:tracePt t="324960" x="3128963" y="2001838"/>
          <p14:tracePt t="325102" x="3141663" y="2001838"/>
          <p14:tracePt t="325112" x="3167063" y="2001838"/>
          <p14:tracePt t="325122" x="3267075" y="2014538"/>
          <p14:tracePt t="325128" x="3367088" y="2065338"/>
          <p14:tracePt t="325138" x="3517900" y="2127250"/>
          <p14:tracePt t="325148" x="3692525" y="2190750"/>
          <p14:tracePt t="325152" x="3767138" y="2214563"/>
          <p14:tracePt t="325162" x="3930650" y="2239963"/>
          <p14:tracePt t="325168" x="4105275" y="2252663"/>
          <p14:tracePt t="325178" x="4217988" y="2278063"/>
          <p14:tracePt t="325188" x="4343400" y="2278063"/>
          <p14:tracePt t="325193" x="4456113" y="2278063"/>
          <p14:tracePt t="325202" x="4568825" y="2278063"/>
          <p14:tracePt t="325209" x="4694238" y="2278063"/>
          <p14:tracePt t="325218" x="4794250" y="2278063"/>
          <p14:tracePt t="325228" x="4868863" y="2278063"/>
          <p14:tracePt t="325234" x="4968875" y="2278063"/>
          <p14:tracePt t="325244" x="5045075" y="2265363"/>
          <p14:tracePt t="325248" x="5132388" y="2252663"/>
          <p14:tracePt t="325259" x="5157788" y="2252663"/>
          <p14:tracePt t="325268" x="5245100" y="2227263"/>
          <p14:tracePt t="325275" x="5281613" y="2227263"/>
          <p14:tracePt t="325284" x="5345113" y="2227263"/>
          <p14:tracePt t="325288" x="5407025" y="2214563"/>
          <p14:tracePt t="325300" x="5483225" y="2214563"/>
          <p14:tracePt t="325310" x="5570538" y="2178050"/>
          <p14:tracePt t="325314" x="5632450" y="2178050"/>
          <p14:tracePt t="325324" x="5732463" y="2178050"/>
          <p14:tracePt t="325330" x="5808663" y="2152650"/>
          <p14:tracePt t="325340" x="5895975" y="2152650"/>
          <p14:tracePt t="325350" x="5957888" y="2139950"/>
          <p14:tracePt t="325354" x="6045200" y="2139950"/>
          <p14:tracePt t="325364" x="6108700" y="2114550"/>
          <p14:tracePt t="325370" x="6208713" y="2078038"/>
          <p14:tracePt t="325380" x="6259513" y="2065338"/>
          <p14:tracePt t="325390" x="6334125" y="2039938"/>
          <p14:tracePt t="325395" x="6370638" y="2027238"/>
          <p14:tracePt t="325404" x="6446838" y="2001838"/>
          <p14:tracePt t="325410" x="6483350" y="2001838"/>
          <p14:tracePt t="325420" x="6496050" y="1978025"/>
          <p14:tracePt t="325430" x="6534150" y="1978025"/>
          <p14:tracePt t="325566" x="6496050" y="1978025"/>
          <p14:tracePt t="325572" x="6446838" y="1978025"/>
          <p14:tracePt t="325582" x="6396038" y="2014538"/>
          <p14:tracePt t="325593" x="6346825" y="2052638"/>
          <p14:tracePt t="325596" x="6296025" y="2089150"/>
          <p14:tracePt t="325606" x="6270625" y="2139950"/>
          <p14:tracePt t="325612" x="6259513" y="2165350"/>
          <p14:tracePt t="325622" x="6234113" y="2201863"/>
          <p14:tracePt t="325632" x="6234113" y="2239963"/>
          <p14:tracePt t="325638" x="6208713" y="2265363"/>
          <p14:tracePt t="325648" x="6196013" y="2290763"/>
          <p14:tracePt t="325652" x="6196013" y="2303463"/>
          <p14:tracePt t="325672" x="6196013" y="2314575"/>
          <p14:tracePt t="325678" x="6196013" y="2327275"/>
          <p14:tracePt t="325693" x="6196013" y="2339975"/>
          <p14:tracePt t="325732" x="6196013" y="2352675"/>
          <p14:tracePt t="325748" x="6208713" y="2352675"/>
          <p14:tracePt t="325758" x="6221413" y="2352675"/>
          <p14:tracePt t="325768" x="6234113" y="2352675"/>
          <p14:tracePt t="325788" x="6259513" y="2352675"/>
          <p14:tracePt t="325814" x="6259513" y="2339975"/>
          <p14:tracePt t="325825" x="6259513" y="2314575"/>
          <p14:tracePt t="325828" x="6259513" y="2303463"/>
          <p14:tracePt t="325838" x="6259513" y="2278063"/>
          <p14:tracePt t="325848" x="6259513" y="2265363"/>
          <p14:tracePt t="325854" x="6259513" y="2252663"/>
          <p14:tracePt t="325864" x="6259513" y="2239963"/>
          <p14:tracePt t="325868" x="6246813" y="2214563"/>
          <p14:tracePt t="325888" x="6221413" y="2190750"/>
          <p14:tracePt t="325894" x="6196013" y="2190750"/>
          <p14:tracePt t="325904" x="6183313" y="2190750"/>
          <p14:tracePt t="325910" x="6157913" y="2165350"/>
          <p14:tracePt t="325930" x="6134100" y="2152650"/>
          <p14:tracePt t="325944" x="6108700" y="2139950"/>
          <p14:tracePt t="326146" x="6096000" y="2139950"/>
          <p14:tracePt t="326157" x="6083300" y="2139950"/>
          <p14:tracePt t="326162" x="6057900" y="2139950"/>
          <p14:tracePt t="326172" x="6021388" y="2139950"/>
          <p14:tracePt t="326182" x="5957888" y="2139950"/>
          <p14:tracePt t="326186" x="5845175" y="2139950"/>
          <p14:tracePt t="326196" x="5719763" y="2139950"/>
          <p14:tracePt t="326202" x="5570538" y="2139950"/>
          <p14:tracePt t="326212" x="5445125" y="2139950"/>
          <p14:tracePt t="326222" x="5245100" y="2139950"/>
          <p14:tracePt t="326228" x="4994275" y="2139950"/>
          <p14:tracePt t="326238" x="4832350" y="2139950"/>
          <p14:tracePt t="326242" x="4694238" y="2139950"/>
          <p14:tracePt t="326252" x="4530725" y="2139950"/>
          <p14:tracePt t="326262" x="4381500" y="2139950"/>
          <p14:tracePt t="326268" x="4256088" y="2139950"/>
          <p14:tracePt t="326278" x="4130675" y="2139950"/>
          <p14:tracePt t="326282" x="4017963" y="2139950"/>
          <p14:tracePt t="326292" x="3867150" y="2139950"/>
          <p14:tracePt t="326302" x="3730625" y="2127250"/>
          <p14:tracePt t="326309" x="3567113" y="2101850"/>
          <p14:tracePt t="326318" x="3405188" y="2052638"/>
          <p14:tracePt t="326325" x="3267075" y="2039938"/>
          <p14:tracePt t="326332" x="3179763" y="2014538"/>
          <p14:tracePt t="326342" x="3141663" y="2014538"/>
          <p14:tracePt t="326348" x="3067050" y="2001838"/>
          <p14:tracePt t="326359" x="3041650" y="1989138"/>
          <p14:tracePt t="326364" x="3016250" y="1978025"/>
          <p14:tracePt t="326375" x="2992438" y="1978025"/>
          <p14:tracePt t="326388" x="2941638" y="1978025"/>
          <p14:tracePt t="326398" x="2916238" y="1965325"/>
          <p14:tracePt t="326404" x="2890838" y="1965325"/>
          <p14:tracePt t="326414" x="2854325" y="1965325"/>
          <p14:tracePt t="326425" x="2828925" y="1965325"/>
          <p14:tracePt t="326428" x="2803525" y="1965325"/>
          <p14:tracePt t="326438" x="2778125" y="1965325"/>
          <p14:tracePt t="326444" x="2741613" y="1965325"/>
          <p14:tracePt t="326454" x="2728913" y="1965325"/>
          <p14:tracePt t="326464" x="2703513" y="1965325"/>
          <p14:tracePt t="326468" x="2667000" y="1965325"/>
          <p14:tracePt t="326480" x="2616200" y="1965325"/>
          <p14:tracePt t="326484" x="2578100" y="1965325"/>
          <p14:tracePt t="326494" x="2554288" y="1965325"/>
          <p14:tracePt t="326504" x="2503488" y="1965325"/>
          <p14:tracePt t="326510" x="2478088" y="1965325"/>
          <p14:tracePt t="326520" x="2465388" y="1978025"/>
          <p14:tracePt t="326525" x="2452688" y="1978025"/>
          <p14:tracePt t="326534" x="2428875" y="2001838"/>
          <p14:tracePt t="326580" x="2416175" y="2014538"/>
          <p14:tracePt t="326666" x="2416175" y="2027238"/>
          <p14:tracePt t="326680" x="2428875" y="2027238"/>
          <p14:tracePt t="326690" x="2441575" y="2014538"/>
          <p14:tracePt t="326696" x="2452688" y="2001838"/>
          <p14:tracePt t="326706" x="2465388" y="1989138"/>
          <p14:tracePt t="326722" x="2478088" y="1965325"/>
          <p14:tracePt t="326736" x="2490788" y="1965325"/>
          <p14:tracePt t="326746" x="2503488" y="1952625"/>
          <p14:tracePt t="326772" x="2503488" y="1914525"/>
          <p14:tracePt t="326776" x="2503488" y="1901825"/>
          <p14:tracePt t="326786" x="2478088" y="1876425"/>
          <p14:tracePt t="326802" x="2478088" y="1865313"/>
          <p14:tracePt t="326812" x="2465388" y="1852613"/>
          <p14:tracePt t="326818" x="2441575" y="1839913"/>
          <p14:tracePt t="326832" x="2416175" y="1839913"/>
          <p14:tracePt t="326852" x="2390775" y="1839913"/>
          <p14:tracePt t="326859" x="2365375" y="1839913"/>
          <p14:tracePt t="326868" x="2352675" y="1839913"/>
          <p14:tracePt t="326872" x="2316163" y="1839913"/>
          <p14:tracePt t="326892" x="2278063" y="1839913"/>
          <p14:tracePt t="326898" x="2265363" y="1865313"/>
          <p14:tracePt t="326909" x="2252663" y="1901825"/>
          <p14:tracePt t="326914" x="2228850" y="1952625"/>
          <p14:tracePt t="326925" x="2216150" y="1978025"/>
          <p14:tracePt t="326934" x="2216150" y="2027238"/>
          <p14:tracePt t="326938" x="2216150" y="2039938"/>
          <p14:tracePt t="326948" x="2216150" y="2052638"/>
          <p14:tracePt t="326954" x="2216150" y="2078038"/>
          <p14:tracePt t="326975" x="2216150" y="2101850"/>
          <p14:tracePt t="326978" x="2228850" y="2127250"/>
          <p14:tracePt t="326988" x="2252663" y="2139950"/>
          <p14:tracePt t="326994" x="2303463" y="2165350"/>
          <p14:tracePt t="327004" x="2365375" y="2178050"/>
          <p14:tracePt t="327014" x="2403475" y="2178050"/>
          <p14:tracePt t="327018" x="2465388" y="2178050"/>
          <p14:tracePt t="327028" x="2565400" y="2178050"/>
          <p14:tracePt t="327034" x="2641600" y="2178050"/>
          <p14:tracePt t="327044" x="2767013" y="2152650"/>
          <p14:tracePt t="327054" x="2828925" y="2101850"/>
          <p14:tracePt t="327058" x="2916238" y="2052638"/>
          <p14:tracePt t="327070" x="2941638" y="2014538"/>
          <p14:tracePt t="327075" x="2979738" y="1978025"/>
          <p14:tracePt t="327084" x="2992438" y="1939925"/>
          <p14:tracePt t="327094" x="2992438" y="1914525"/>
          <p14:tracePt t="327100" x="2992438" y="1865313"/>
          <p14:tracePt t="327110" x="2992438" y="1827213"/>
          <p14:tracePt t="327114" x="2992438" y="1789113"/>
          <p14:tracePt t="327125" x="2954338" y="1727200"/>
          <p14:tracePt t="327134" x="2928938" y="1689100"/>
          <p14:tracePt t="327141" x="2890838" y="1652588"/>
          <p14:tracePt t="327150" x="2879725" y="1639888"/>
          <p14:tracePt t="327157" x="2841625" y="1627188"/>
          <p14:tracePt t="327166" x="2778125" y="1601788"/>
          <p14:tracePt t="327176" x="2754313" y="1601788"/>
          <p14:tracePt t="327180" x="2716213" y="1601788"/>
          <p14:tracePt t="327190" x="2667000" y="1601788"/>
          <p14:tracePt t="327196" x="2628900" y="1601788"/>
          <p14:tracePt t="327207" x="2578100" y="1627188"/>
          <p14:tracePt t="327216" x="2516188" y="1676400"/>
          <p14:tracePt t="327220" x="2452688" y="1727200"/>
          <p14:tracePt t="327230" x="2416175" y="1776413"/>
          <p14:tracePt t="327236" x="2416175" y="1814513"/>
          <p14:tracePt t="327246" x="2416175" y="1901825"/>
          <p14:tracePt t="327257" x="2416175" y="1965325"/>
          <p14:tracePt t="327262" x="2416175" y="2052638"/>
          <p14:tracePt t="327272" x="2416175" y="2101850"/>
          <p14:tracePt t="327276" x="2416175" y="2152650"/>
          <p14:tracePt t="327286" x="2416175" y="2190750"/>
          <p14:tracePt t="327296" x="2441575" y="2239963"/>
          <p14:tracePt t="327302" x="2452688" y="2265363"/>
          <p14:tracePt t="327312" x="2478088" y="2290763"/>
          <p14:tracePt t="327316" x="2503488" y="2314575"/>
          <p14:tracePt t="327326" x="2516188" y="2314575"/>
          <p14:tracePt t="327336" x="2578100" y="2327275"/>
          <p14:tracePt t="327342" x="2603500" y="2327275"/>
          <p14:tracePt t="327352" x="2628900" y="2327275"/>
          <p14:tracePt t="327357" x="2667000" y="2327275"/>
          <p14:tracePt t="327366" x="2690813" y="2327275"/>
          <p14:tracePt t="327376" x="2728913" y="2290763"/>
          <p14:tracePt t="327382" x="2754313" y="2278063"/>
          <p14:tracePt t="327392" x="2754313" y="2214563"/>
          <p14:tracePt t="327396" x="2754313" y="2190750"/>
          <p14:tracePt t="327408" x="2754313" y="2152650"/>
          <p14:tracePt t="327418" x="2754313" y="2127250"/>
          <p14:tracePt t="327422" x="2754313" y="2089150"/>
          <p14:tracePt t="327432" x="2741613" y="2078038"/>
          <p14:tracePt t="327448" x="2728913" y="2065338"/>
          <p14:tracePt t="327468" x="2716213" y="2065338"/>
          <p14:tracePt t="327482" x="2703513" y="2065338"/>
          <p14:tracePt t="327488" x="2667000" y="2065338"/>
          <p14:tracePt t="327508" x="2654300" y="2065338"/>
          <p14:tracePt t="327514" x="2641600" y="2065338"/>
          <p14:tracePt t="327528" x="2616200" y="2065338"/>
          <p14:tracePt t="327538" x="2616200" y="2101850"/>
          <p14:tracePt t="327548" x="2616200" y="2114550"/>
          <p14:tracePt t="327554" x="2616200" y="2139950"/>
          <p14:tracePt t="327564" x="2616200" y="2178050"/>
          <p14:tracePt t="327568" x="2616200" y="2190750"/>
          <p14:tracePt t="327578" x="2616200" y="2214563"/>
          <p14:tracePt t="327591" x="2616200" y="2239963"/>
          <p14:tracePt t="327604" x="2616200" y="2252663"/>
          <p14:tracePt t="327610" x="2616200" y="2265363"/>
          <p14:tracePt t="327630" x="2628900" y="2278063"/>
          <p14:tracePt t="327644" x="2641600" y="2290763"/>
          <p14:tracePt t="327670" x="2654300" y="2290763"/>
          <p14:tracePt t="327715" x="2667000" y="2290763"/>
          <p14:tracePt t="328072" x="2678113" y="2290763"/>
          <p14:tracePt t="328118" x="2667000" y="2290763"/>
          <p14:tracePt t="328124" x="2616200" y="2278063"/>
          <p14:tracePt t="328134" x="2541588" y="2278063"/>
          <p14:tracePt t="328144" x="2452688" y="2265363"/>
          <p14:tracePt t="328148" x="2352675" y="2239963"/>
          <p14:tracePt t="328158" x="2265363" y="2227263"/>
          <p14:tracePt t="328164" x="2152650" y="2190750"/>
          <p14:tracePt t="328174" x="2065338" y="2165350"/>
          <p14:tracePt t="328184" x="2003425" y="2152650"/>
          <p14:tracePt t="328189" x="1903413" y="2127250"/>
          <p14:tracePt t="328200" x="1839913" y="2101850"/>
          <p14:tracePt t="328204" x="1739900" y="2078038"/>
          <p14:tracePt t="328214" x="1689100" y="2078038"/>
          <p14:tracePt t="328224" x="1614488" y="2052638"/>
          <p14:tracePt t="328230" x="1577975" y="2039938"/>
          <p14:tracePt t="328241" x="1527175" y="2014538"/>
          <p14:tracePt t="328244" x="1514475" y="2014538"/>
          <p14:tracePt t="328254" x="1501775" y="2014538"/>
          <p14:tracePt t="328270" x="1489075" y="2014538"/>
          <p14:tracePt t="328532" x="1501775" y="2014538"/>
          <p14:tracePt t="328548" x="1514475" y="2014538"/>
          <p14:tracePt t="328558" x="1539875" y="1989138"/>
          <p14:tracePt t="328582" x="1552575" y="1989138"/>
          <p14:tracePt t="328612" x="1565275" y="1989138"/>
          <p14:tracePt t="328628" x="1577975" y="1989138"/>
          <p14:tracePt t="328632" x="1589088" y="1978025"/>
          <p14:tracePt t="328654" x="1601788" y="1978025"/>
          <p14:tracePt t="328674" x="1614488" y="1978025"/>
          <p14:tracePt t="328714" x="1627188" y="1965325"/>
          <p14:tracePt t="328784" x="1639888" y="1965325"/>
          <p14:tracePt t="328930" x="1652588" y="1965325"/>
          <p14:tracePt t="328970" x="1665288" y="1965325"/>
          <p14:tracePt t="328990" x="1677988" y="1965325"/>
          <p14:tracePt t="329016" x="1701800" y="1965325"/>
          <p14:tracePt t="329032" x="1727200" y="1965325"/>
          <p14:tracePt t="329046" x="1752600" y="1965325"/>
          <p14:tracePt t="329066" x="1765300" y="1965325"/>
          <p14:tracePt t="329073" x="1801813" y="1965325"/>
          <p14:tracePt t="329096" x="1814513" y="1965325"/>
          <p14:tracePt t="329112" x="1827213" y="1965325"/>
          <p14:tracePt t="329128" x="1839913" y="1965325"/>
          <p14:tracePt t="329138" x="1852613" y="1965325"/>
          <p14:tracePt t="329162" x="1865313" y="1965325"/>
          <p14:tracePt t="329228" x="1878013" y="1965325"/>
          <p14:tracePt t="329232" x="1890713" y="1965325"/>
          <p14:tracePt t="329424" x="1903413" y="1965325"/>
          <p14:tracePt t="329454" x="1914525" y="1965325"/>
          <p14:tracePt t="329470" x="1927225" y="1965325"/>
          <p14:tracePt t="329486" x="1939925" y="1965325"/>
          <p14:tracePt t="329506" x="1952625" y="1965325"/>
          <p14:tracePt t="329536" x="1978025" y="1965325"/>
          <p14:tracePt t="329692" x="1990725" y="1965325"/>
          <p14:tracePt t="329696" x="2003425" y="1965325"/>
          <p14:tracePt t="329728" x="2014538" y="1965325"/>
          <p14:tracePt t="329742" x="2027238" y="1965325"/>
          <p14:tracePt t="329772" x="2039938" y="1965325"/>
          <p14:tracePt t="329812" x="2065338" y="1965325"/>
          <p14:tracePt t="331150" x="2078038" y="1965325"/>
          <p14:tracePt t="331160" x="2090738" y="1965325"/>
          <p14:tracePt t="331171" x="2103438" y="1965325"/>
          <p14:tracePt t="331174" x="2116138" y="1965325"/>
          <p14:tracePt t="331184" x="2127250" y="1965325"/>
          <p14:tracePt t="331200" x="2139950" y="1952625"/>
          <p14:tracePt t="331210" x="2152650" y="1952625"/>
          <p14:tracePt t="331226" x="2165350" y="1952625"/>
          <p14:tracePt t="331230" x="2178050" y="1939925"/>
          <p14:tracePt t="331256" x="2203450" y="1939925"/>
          <p14:tracePt t="331286" x="2216150" y="1939925"/>
          <p14:tracePt t="331290" x="2216150" y="1927225"/>
          <p14:tracePt t="331321" x="2228850" y="1927225"/>
          <p14:tracePt t="331518" x="2228850" y="1914525"/>
          <p14:tracePt t="331534" x="2228850" y="1901825"/>
          <p14:tracePt t="331558" x="2228850" y="1889125"/>
          <p14:tracePt t="331584" x="2216150" y="1876425"/>
          <p14:tracePt t="331588" x="2203450" y="1876425"/>
          <p14:tracePt t="331598" x="2190750" y="1865313"/>
          <p14:tracePt t="331604" x="2152650" y="1852613"/>
          <p14:tracePt t="331624" x="2139950" y="1852613"/>
          <p14:tracePt t="331638" x="2116138" y="1839913"/>
          <p14:tracePt t="331664" x="2103438" y="1839913"/>
          <p14:tracePt t="331695" x="2090738" y="1839913"/>
          <p14:tracePt t="331721" x="2078038" y="1839913"/>
          <p14:tracePt t="331744" x="2065338" y="1839913"/>
          <p14:tracePt t="331776" x="2052638" y="1839913"/>
          <p14:tracePt t="331790" x="2039938" y="1839913"/>
          <p14:tracePt t="331816" x="2027238" y="1839913"/>
          <p14:tracePt t="331840" x="2014538" y="1852613"/>
          <p14:tracePt t="331856" x="2003425" y="1865313"/>
          <p14:tracePt t="331882" x="1990725" y="1876425"/>
          <p14:tracePt t="331892" x="1978025" y="1889125"/>
          <p14:tracePt t="331896" x="1978025" y="1901825"/>
          <p14:tracePt t="331912" x="1965325" y="1901825"/>
          <p14:tracePt t="331922" x="1952625" y="1914525"/>
          <p14:tracePt t="331937" x="1939925" y="1914525"/>
          <p14:tracePt t="331962" x="1939925" y="1927225"/>
          <p14:tracePt t="331966" x="1939925" y="1939925"/>
          <p14:tracePt t="332002" x="1927225" y="1939925"/>
          <p14:tracePt t="332188" x="1903413" y="1939925"/>
          <p14:tracePt t="332568" x="1914525" y="1939925"/>
          <p14:tracePt t="332582" x="1939925" y="1927225"/>
          <p14:tracePt t="332608" x="1939925" y="1914525"/>
          <p14:tracePt t="332622" x="1952625" y="1914525"/>
          <p14:tracePt t="332648" x="1965325" y="1914525"/>
          <p14:tracePt t="332668" x="1965325" y="1901825"/>
          <p14:tracePt t="332674" x="1978025" y="1889125"/>
          <p14:tracePt t="332735" x="1990725" y="1889125"/>
          <p14:tracePt t="332834" x="1990725" y="1876425"/>
          <p14:tracePt t="332884" x="1990725" y="1865313"/>
          <p14:tracePt t="332904" x="1990725" y="1852613"/>
          <p14:tracePt t="332930" x="2003425" y="1839913"/>
          <p14:tracePt t="333016" x="2003425" y="1827213"/>
          <p14:tracePt t="333404" x="2003425" y="1839913"/>
          <p14:tracePt t="333420" x="2003425" y="1852613"/>
          <p14:tracePt t="333440" x="2003425" y="1865313"/>
          <p14:tracePt t="333474" x="2003425" y="1876425"/>
          <p14:tracePt t="333490" x="2003425" y="1889125"/>
          <p14:tracePt t="333504" x="2003425" y="1901825"/>
          <p14:tracePt t="333526" x="2003425" y="1914525"/>
          <p14:tracePt t="333540" x="2003425" y="1927225"/>
          <p14:tracePt t="333546" x="2003425" y="1939925"/>
          <p14:tracePt t="333566" x="2003425" y="1952625"/>
          <p14:tracePt t="333652" x="2003425" y="1978025"/>
          <p14:tracePt t="333716" x="2003425" y="1989138"/>
          <p14:tracePt t="333738" x="2014538" y="2001838"/>
          <p14:tracePt t="333768" x="2039938" y="2001838"/>
          <p14:tracePt t="333802" x="2065338" y="2001838"/>
          <p14:tracePt t="333818" x="2078038" y="2001838"/>
          <p14:tracePt t="333828" x="2090738" y="2001838"/>
          <p14:tracePt t="333844" x="2103438" y="2001838"/>
          <p14:tracePt t="333848" x="2116138" y="2001838"/>
          <p14:tracePt t="333858" x="2127250" y="2001838"/>
          <p14:tracePt t="333868" x="2139950" y="2001838"/>
          <p14:tracePt t="333874" x="2152650" y="2001838"/>
          <p14:tracePt t="333888" x="2178050" y="2001838"/>
          <p14:tracePt t="333908" x="2190750" y="2001838"/>
          <p14:tracePt t="333914" x="2203450" y="2001838"/>
          <p14:tracePt t="333924" x="2216150" y="2001838"/>
          <p14:tracePt t="333928" x="2228850" y="2001838"/>
          <p14:tracePt t="333938" x="2239963" y="2001838"/>
          <p14:tracePt t="333969" x="2278063" y="2001838"/>
          <p14:tracePt t="333978" x="2290763" y="2001838"/>
          <p14:tracePt t="333990" x="2303463" y="2001838"/>
          <p14:tracePt t="333994" x="2316163" y="2001838"/>
          <p14:tracePt t="334080" x="2328863" y="2001838"/>
          <p14:tracePt t="335356" x="2339975" y="2001838"/>
          <p14:tracePt t="335367" x="2352675" y="2001838"/>
          <p14:tracePt t="335386" x="2378075" y="2001838"/>
          <p14:tracePt t="335412" x="2390775" y="2001838"/>
          <p14:tracePt t="335422" x="2403475" y="2001838"/>
          <p14:tracePt t="335438" x="2416175" y="2001838"/>
          <p14:tracePt t="335452" x="2428875" y="2001838"/>
          <p14:tracePt t="335468" x="2441575" y="2001838"/>
          <p14:tracePt t="335502" x="2465388" y="2001838"/>
          <p14:tracePt t="335528" x="2478088" y="2001838"/>
          <p14:tracePt t="335552" x="2490788" y="2001838"/>
          <p14:tracePt t="335644" x="2503488" y="2001838"/>
          <p14:tracePt t="335684" x="2516188" y="2001838"/>
          <p14:tracePt t="335730" x="2528888" y="2001838"/>
          <p14:tracePt t="335764" x="2541588" y="2001838"/>
          <p14:tracePt t="335780" x="2554288" y="2001838"/>
          <p14:tracePt t="335790" x="2565400" y="2001838"/>
          <p14:tracePt t="335794" x="2578100" y="2001838"/>
          <p14:tracePt t="335806" x="2616200" y="2001838"/>
          <p14:tracePt t="335810" x="2628900" y="2001838"/>
          <p14:tracePt t="335820" x="2641600" y="2001838"/>
          <p14:tracePt t="335830" x="2654300" y="2001838"/>
          <p14:tracePt t="335846" x="2678113" y="2001838"/>
          <p14:tracePt t="335860" x="2703513" y="2001838"/>
          <p14:tracePt t="336290" x="2703513" y="2014538"/>
          <p14:tracePt t="336546" x="2703513" y="2027238"/>
          <p14:tracePt t="336798" x="2678113" y="2027238"/>
          <p14:tracePt t="336838" x="2678113" y="2014538"/>
          <p14:tracePt t="336881" x="2678113" y="2001838"/>
          <p14:tracePt t="336900" x="2667000" y="1989138"/>
          <p14:tracePt t="336920" x="2654300" y="1989138"/>
          <p14:tracePt t="336951" x="2641600" y="1989138"/>
          <p14:tracePt t="336980" x="2616200" y="1965325"/>
          <p14:tracePt t="337000" x="2590800" y="1965325"/>
          <p14:tracePt t="337016" x="2590800" y="1939925"/>
          <p14:tracePt t="337020" x="2578100" y="1939925"/>
          <p14:tracePt t="337030" x="2565400" y="1939925"/>
          <p14:tracePt t="337046" x="2541588" y="1927225"/>
          <p14:tracePt t="337056" x="2541588" y="1914525"/>
          <p14:tracePt t="337060" x="2528888" y="1914525"/>
          <p14:tracePt t="337070" x="2516188" y="1914525"/>
          <p14:tracePt t="337081" x="2503488" y="1914525"/>
          <p14:tracePt t="337100" x="2490788" y="1914525"/>
          <p14:tracePt t="337334" x="2503488" y="1914525"/>
          <p14:tracePt t="337338" x="2516188" y="1914525"/>
          <p14:tracePt t="337484" x="2528888" y="1914525"/>
          <p14:tracePt t="337500" x="2541588" y="1914525"/>
          <p14:tracePt t="337510" x="2554288" y="1914525"/>
          <p14:tracePt t="337520" x="2565400" y="1914525"/>
          <p14:tracePt t="337524" x="2590800" y="1914525"/>
          <p14:tracePt t="337534" x="2603500" y="1914525"/>
          <p14:tracePt t="337540" x="2616200" y="1914525"/>
          <p14:tracePt t="337560" x="2628900" y="1914525"/>
          <p14:tracePt t="337590" x="2641600" y="1914525"/>
          <p14:tracePt t="337616" x="2654300" y="1914525"/>
          <p14:tracePt t="337626" x="2667000" y="1914525"/>
          <p14:tracePt t="337630" x="2678113" y="1901825"/>
          <p14:tracePt t="337646" x="2678113" y="1889125"/>
          <p14:tracePt t="337656" x="2690813" y="1889125"/>
          <p14:tracePt t="337672" x="2703513" y="1889125"/>
          <p14:tracePt t="337696" x="2716213" y="1889125"/>
          <p14:tracePt t="337898" x="2716213" y="1876425"/>
          <p14:tracePt t="337908" x="2703513" y="1876425"/>
          <p14:tracePt t="337915" x="2667000" y="1865313"/>
          <p14:tracePt t="337924" x="2628900" y="1865313"/>
          <p14:tracePt t="337934" x="2616200" y="1865313"/>
          <p14:tracePt t="337938" x="2578100" y="1839913"/>
          <p14:tracePt t="337948" x="2541588" y="1839913"/>
          <p14:tracePt t="337954" x="2503488" y="1839913"/>
          <p14:tracePt t="337965" x="2452688" y="1839913"/>
          <p14:tracePt t="337974" x="2403475" y="1839913"/>
          <p14:tracePt t="337980" x="2365375" y="1839913"/>
          <p14:tracePt t="337990" x="2316163" y="1814513"/>
          <p14:tracePt t="337994" x="2278063" y="1814513"/>
          <p14:tracePt t="338004" x="2239963" y="1814513"/>
          <p14:tracePt t="338015" x="2203450" y="1814513"/>
          <p14:tracePt t="338020" x="2152650" y="1801813"/>
          <p14:tracePt t="338030" x="2103438" y="1801813"/>
          <p14:tracePt t="338034" x="2078038" y="1801813"/>
          <p14:tracePt t="338044" x="2039938" y="1801813"/>
          <p14:tracePt t="338054" x="2014538" y="1801813"/>
          <p14:tracePt t="338060" x="1990725" y="1801813"/>
          <p14:tracePt t="338070" x="1965325" y="1801813"/>
          <p14:tracePt t="338074" x="1939925" y="1801813"/>
          <p14:tracePt t="338084" x="1914525" y="1801813"/>
          <p14:tracePt t="338110" x="1903413" y="1801813"/>
          <p14:tracePt t="338115" x="1890713" y="1801813"/>
          <p14:tracePt t="338126" x="1878013" y="1801813"/>
          <p14:tracePt t="338136" x="1865313" y="1801813"/>
          <p14:tracePt t="338160" x="1852613" y="1801813"/>
          <p14:tracePt t="338170" x="1839913" y="1801813"/>
          <p14:tracePt t="338564" x="1852613" y="1789113"/>
          <p14:tracePt t="338574" x="1878013" y="1789113"/>
          <p14:tracePt t="338590" x="1903413" y="1789113"/>
          <p14:tracePt t="338594" x="1914525" y="1789113"/>
          <p14:tracePt t="338604" x="1927225" y="1776413"/>
          <p14:tracePt t="338615" x="1965325" y="1776413"/>
          <p14:tracePt t="338620" x="2003425" y="1776413"/>
          <p14:tracePt t="338631" x="2039938" y="1765300"/>
          <p14:tracePt t="338634" x="2052638" y="1765300"/>
          <p14:tracePt t="338644" x="2065338" y="1765300"/>
          <p14:tracePt t="338654" x="2090738" y="1765300"/>
          <p14:tracePt t="338660" x="2103438" y="1765300"/>
          <p14:tracePt t="338670" x="2103438" y="1752600"/>
          <p14:tracePt t="338674" x="2127250" y="1752600"/>
          <p14:tracePt t="338694" x="2139950" y="1752600"/>
          <p14:tracePt t="338700" x="2152650" y="1752600"/>
          <p14:tracePt t="338710" x="2165350" y="1752600"/>
          <p14:tracePt t="338716" x="2178050" y="1739900"/>
          <p14:tracePt t="338726" x="2190750" y="1739900"/>
          <p14:tracePt t="338736" x="2203450" y="1739900"/>
          <p14:tracePt t="338750" x="2216150" y="1739900"/>
          <p14:tracePt t="338766" x="2239963" y="1739900"/>
          <p14:tracePt t="338776" x="2252663" y="1739900"/>
          <p14:tracePt t="338780" x="2265363" y="1739900"/>
          <p14:tracePt t="338790" x="2290763" y="1739900"/>
          <p14:tracePt t="338796" x="2316163" y="1739900"/>
          <p14:tracePt t="338806" x="2339975" y="1739900"/>
          <p14:tracePt t="338816" x="2365375" y="1739900"/>
          <p14:tracePt t="338822" x="2390775" y="1739900"/>
          <p14:tracePt t="338832" x="2428875" y="1739900"/>
          <p14:tracePt t="338836" x="2452688" y="1739900"/>
          <p14:tracePt t="338847" x="2478088" y="1739900"/>
          <p14:tracePt t="338856" x="2503488" y="1739900"/>
          <p14:tracePt t="338863" x="2528888" y="1739900"/>
          <p14:tracePt t="338872" x="2554288" y="1739900"/>
          <p14:tracePt t="338876" x="2578100" y="1739900"/>
          <p14:tracePt t="338886" x="2590800" y="1739900"/>
          <p14:tracePt t="338897" x="2616200" y="1739900"/>
          <p14:tracePt t="338902" x="2628900" y="1739900"/>
          <p14:tracePt t="338918" x="2641600" y="1739900"/>
          <p14:tracePt t="338938" x="2654300" y="1739900"/>
          <p14:tracePt t="339810" x="2654300" y="1752600"/>
          <p14:tracePt t="339820" x="2628900" y="1752600"/>
          <p14:tracePt t="339824" x="2590800" y="1776413"/>
          <p14:tracePt t="339834" x="2578100" y="1789113"/>
          <p14:tracePt t="339840" x="2541588" y="1801813"/>
          <p14:tracePt t="339850" x="2516188" y="1814513"/>
          <p14:tracePt t="339860" x="2490788" y="1814513"/>
          <p14:tracePt t="339866" x="2478088" y="1827213"/>
          <p14:tracePt t="339876" x="2452688" y="1839913"/>
          <p14:tracePt t="339880" x="2428875" y="1852613"/>
          <p14:tracePt t="339890" x="2403475" y="1876425"/>
          <p14:tracePt t="339900" x="2365375" y="1901825"/>
          <p14:tracePt t="339906" x="2352675" y="1914525"/>
          <p14:tracePt t="339916" x="2339975" y="1939925"/>
          <p14:tracePt t="339920" x="2303463" y="1978025"/>
          <p14:tracePt t="339932" x="2290763" y="2014538"/>
          <p14:tracePt t="339942" x="2278063" y="2027238"/>
          <p14:tracePt t="339947" x="2265363" y="2052638"/>
          <p14:tracePt t="339956" x="2252663" y="2078038"/>
          <p14:tracePt t="339982" x="2252663" y="2089150"/>
          <p14:tracePt t="339986" x="2252663" y="2101850"/>
          <p14:tracePt t="339996" x="2239963" y="2114550"/>
          <p14:tracePt t="340032" x="2239963" y="2127250"/>
          <p14:tracePt t="340108" x="2239963" y="2139950"/>
          <p14:tracePt t="340128" x="2239963" y="2165350"/>
          <p14:tracePt t="340456" x="2265363" y="2165350"/>
          <p14:tracePt t="340476" x="2290763" y="2165350"/>
          <p14:tracePt t="340486" x="2303463" y="2165350"/>
          <p14:tracePt t="340496" x="2316163" y="2165350"/>
          <p14:tracePt t="340500" x="2328863" y="2165350"/>
          <p14:tracePt t="340516" x="2339975" y="2165350"/>
          <p14:tracePt t="340526" x="2352675" y="2165350"/>
          <p14:tracePt t="340542" x="2365375" y="2165350"/>
          <p14:tracePt t="340582" x="2378075" y="2165350"/>
          <p14:tracePt t="340616" x="2390775" y="2165350"/>
          <p14:tracePt t="340648" x="2403475" y="2165350"/>
          <p14:tracePt t="340662" x="2416175" y="2165350"/>
          <p14:tracePt t="340682" x="2428875" y="2165350"/>
          <p14:tracePt t="340688" x="2441575" y="2165350"/>
          <p14:tracePt t="340698" x="2452688" y="2165350"/>
          <p14:tracePt t="340713" x="2465388" y="2165350"/>
          <p14:tracePt t="340742" x="2478088" y="2152650"/>
          <p14:tracePt t="340798" x="2490788" y="2152650"/>
          <p14:tracePt t="342740" x="2516188" y="2152650"/>
          <p14:tracePt t="342750" x="2528888" y="2139950"/>
          <p14:tracePt t="342756" x="2565400" y="2139950"/>
          <p14:tracePt t="342766" x="2603500" y="2139950"/>
          <p14:tracePt t="342770" x="2654300" y="2139950"/>
          <p14:tracePt t="342780" x="2678113" y="2139950"/>
          <p14:tracePt t="342790" x="2716213" y="2139950"/>
          <p14:tracePt t="342796" x="2728913" y="2139950"/>
          <p14:tracePt t="342811" x="2754313" y="2139950"/>
          <p14:tracePt t="342830" x="2778125" y="2139950"/>
          <p14:tracePt t="342856" x="2790825" y="2139950"/>
          <p14:tracePt t="342922" x="2803525" y="2139950"/>
          <p14:tracePt t="343558" x="2790825" y="2139950"/>
          <p14:tracePt t="343588" x="2778125" y="2139950"/>
          <p14:tracePt t="343778" x="2767013" y="2139950"/>
          <p14:tracePt t="343946" x="2754313" y="2139950"/>
          <p14:tracePt t="343992" x="2741613" y="2139950"/>
          <p14:tracePt t="344126" x="2728913" y="2165350"/>
          <p14:tracePt t="344168" x="2716213" y="2178050"/>
          <p14:tracePt t="345238" x="2690813" y="2190750"/>
          <p14:tracePt t="345248" x="2667000" y="2227263"/>
          <p14:tracePt t="345259" x="2654300" y="2252663"/>
          <p14:tracePt t="345262" x="2641600" y="2252663"/>
          <p14:tracePt t="345273" x="2616200" y="2265363"/>
          <p14:tracePt t="345278" x="2590800" y="2290763"/>
          <p14:tracePt t="345298" x="2578100" y="2303463"/>
          <p14:tracePt t="345302" x="2565400" y="2327275"/>
          <p14:tracePt t="345312" x="2541588" y="2339975"/>
          <p14:tracePt t="345318" x="2541588" y="2365375"/>
          <p14:tracePt t="345328" x="2516188" y="2390775"/>
          <p14:tracePt t="345338" x="2490788" y="2414588"/>
          <p14:tracePt t="345342" x="2465388" y="2478088"/>
          <p14:tracePt t="345352" x="2452688" y="2490788"/>
          <p14:tracePt t="345358" x="2416175" y="2527300"/>
          <p14:tracePt t="345368" x="2416175" y="2552700"/>
          <p14:tracePt t="345378" x="2403475" y="2590800"/>
          <p14:tracePt t="345382" x="2390775" y="2603500"/>
          <p14:tracePt t="345392" x="2378075" y="2627313"/>
          <p14:tracePt t="345398" x="2365375" y="2640013"/>
          <p14:tracePt t="345408" x="2339975" y="2652713"/>
          <p14:tracePt t="345448" x="2339975" y="2665413"/>
          <p14:tracePt t="345746" x="2352675" y="2665413"/>
          <p14:tracePt t="345762" x="2365375" y="2665413"/>
          <p14:tracePt t="345772" x="2378075" y="2665413"/>
          <p14:tracePt t="345776" x="2390775" y="2665413"/>
          <p14:tracePt t="345786" x="2403475" y="2665413"/>
          <p14:tracePt t="345796" x="2416175" y="2665413"/>
          <p14:tracePt t="345802" x="2428875" y="2665413"/>
          <p14:tracePt t="345812" x="2441575" y="2665413"/>
          <p14:tracePt t="345816" x="2490788" y="2652713"/>
          <p14:tracePt t="345839" x="2516188" y="2640013"/>
          <p14:tracePt t="345842" x="2528888" y="2640013"/>
          <p14:tracePt t="345852" x="2541588" y="2640013"/>
          <p14:tracePt t="345858" x="2554288" y="2616200"/>
          <p14:tracePt t="345868" x="2565400" y="2616200"/>
          <p14:tracePt t="345878" x="2578100" y="2616200"/>
          <p14:tracePt t="345882" x="2590800" y="2603500"/>
          <p14:tracePt t="345898" x="2616200" y="2603500"/>
          <p14:tracePt t="345908" x="2628900" y="2565400"/>
          <p14:tracePt t="345918" x="2641600" y="2565400"/>
          <p14:tracePt t="345932" x="2654300" y="2565400"/>
          <p14:tracePt t="345948" x="2667000" y="2565400"/>
          <p14:tracePt t="345974" x="2678113" y="2565400"/>
          <p14:tracePt t="346164" x="2690813" y="2565400"/>
          <p14:tracePt t="346180" x="2703513" y="2565400"/>
          <p14:tracePt t="346190" x="2728913" y="2565400"/>
          <p14:tracePt t="346200" x="2741613" y="2565400"/>
          <p14:tracePt t="346204" x="2754313" y="2565400"/>
          <p14:tracePt t="346220" x="2778125" y="2565400"/>
          <p14:tracePt t="346240" x="2803525" y="2565400"/>
          <p14:tracePt t="346280" x="2816225" y="2565400"/>
          <p14:tracePt t="346296" x="2828925" y="2565400"/>
          <p14:tracePt t="346316" x="2841625" y="2565400"/>
          <p14:tracePt t="346326" x="2854325" y="2565400"/>
          <p14:tracePt t="346336" x="2867025" y="2565400"/>
          <p14:tracePt t="346342" x="2879725" y="2565400"/>
          <p14:tracePt t="346357" x="2890838" y="2565400"/>
          <p14:tracePt t="346522" x="2903538" y="2565400"/>
          <p14:tracePt t="346534" x="2916238" y="2565400"/>
          <p14:tracePt t="346538" x="2928938" y="2565400"/>
          <p14:tracePt t="346558" x="2941638" y="2565400"/>
          <p14:tracePt t="346564" x="2954338" y="2565400"/>
          <p14:tracePt t="346578" x="2979738" y="2578100"/>
          <p14:tracePt t="346598" x="2992438" y="2590800"/>
          <p14:tracePt t="346605" x="3003550" y="2590800"/>
          <p14:tracePt t="346614" x="3016250" y="2603500"/>
          <p14:tracePt t="346618" x="3041650" y="2616200"/>
          <p14:tracePt t="346638" x="3041650" y="2627313"/>
          <p14:tracePt t="346644" x="3054350" y="2627313"/>
          <p14:tracePt t="346654" x="3067050" y="2640013"/>
          <p14:tracePt t="346664" x="3079750" y="2640013"/>
          <p14:tracePt t="346670" x="3092450" y="2640013"/>
          <p14:tracePt t="346680" x="3092450" y="2652713"/>
          <p14:tracePt t="346684" x="3116263" y="2665413"/>
          <p14:tracePt t="346695" x="3128963" y="2665413"/>
          <p14:tracePt t="346704" x="3154363" y="2678113"/>
          <p14:tracePt t="346710" x="3179763" y="2690813"/>
          <p14:tracePt t="346724" x="3205163" y="2690813"/>
          <p14:tracePt t="346734" x="3216275" y="2703513"/>
          <p14:tracePt t="346744" x="3228975" y="2703513"/>
          <p14:tracePt t="346760" x="3241675" y="2716213"/>
          <p14:tracePt t="346774" x="3254375" y="2716213"/>
          <p14:tracePt t="346784" x="3279775" y="2716213"/>
          <p14:tracePt t="346790" x="3305175" y="2728913"/>
          <p14:tracePt t="346810" x="3317875" y="2740025"/>
          <p14:tracePt t="346826" x="3328988" y="2740025"/>
          <p14:tracePt t="346840" x="3354388" y="2740025"/>
          <p14:tracePt t="347038" x="3354388" y="2752725"/>
          <p14:tracePt t="347078" x="3367088" y="2752725"/>
          <p14:tracePt t="347084" x="3379788" y="2765425"/>
          <p14:tracePt t="347105" x="3392488" y="2765425"/>
          <p14:tracePt t="347108" x="3417888" y="2765425"/>
          <p14:tracePt t="347124" x="3441700" y="2765425"/>
          <p14:tracePt t="347134" x="3479800" y="2765425"/>
          <p14:tracePt t="347144" x="3505200" y="2765425"/>
          <p14:tracePt t="347148" x="3517900" y="2778125"/>
          <p14:tracePt t="347158" x="3541713" y="2778125"/>
          <p14:tracePt t="347164" x="3579813" y="2778125"/>
          <p14:tracePt t="347174" x="3605213" y="2790825"/>
          <p14:tracePt t="347184" x="3667125" y="2790825"/>
          <p14:tracePt t="347189" x="3692525" y="2790825"/>
          <p14:tracePt t="347198" x="3730625" y="2803525"/>
          <p14:tracePt t="347205" x="3756025" y="2803525"/>
          <p14:tracePt t="347214" x="3779838" y="2803525"/>
          <p14:tracePt t="347224" x="3805238" y="2816225"/>
          <p14:tracePt t="347228" x="3843338" y="2816225"/>
          <p14:tracePt t="347238" x="3856038" y="2816225"/>
          <p14:tracePt t="347244" x="3879850" y="2840038"/>
          <p14:tracePt t="347255" x="3905250" y="2840038"/>
          <p14:tracePt t="347264" x="3930650" y="2840038"/>
          <p14:tracePt t="347270" x="3968750" y="2840038"/>
          <p14:tracePt t="347280" x="4005263" y="2840038"/>
          <p14:tracePt t="347284" x="4030663" y="2840038"/>
          <p14:tracePt t="347294" x="4068763" y="2840038"/>
          <p14:tracePt t="347305" x="4105275" y="2840038"/>
          <p14:tracePt t="347310" x="4143375" y="2840038"/>
          <p14:tracePt t="347320" x="4192588" y="2840038"/>
          <p14:tracePt t="347324" x="4230688" y="2840038"/>
          <p14:tracePt t="347334" x="4256088" y="2840038"/>
          <p14:tracePt t="347344" x="4305300" y="2840038"/>
          <p14:tracePt t="347350" x="4343400" y="2840038"/>
          <p14:tracePt t="347360" x="4430713" y="2816225"/>
          <p14:tracePt t="347366" x="4481513" y="2803525"/>
          <p14:tracePt t="347376" x="4556125" y="2778125"/>
          <p14:tracePt t="347386" x="4581525" y="2765425"/>
          <p14:tracePt t="347390" x="4656138" y="2740025"/>
          <p14:tracePt t="347400" x="4681538" y="2740025"/>
          <p14:tracePt t="347406" x="4681538" y="2728913"/>
          <p14:tracePt t="347416" x="4706938" y="2716213"/>
          <p14:tracePt t="347426" x="4719638" y="2716213"/>
          <p14:tracePt t="347432" x="4732338" y="2703513"/>
          <p14:tracePt t="347442" x="4756150" y="2690813"/>
          <p14:tracePt t="347446" x="4768850" y="2665413"/>
          <p14:tracePt t="347486" x="4781550" y="2640013"/>
          <p14:tracePt t="347502" x="4781550" y="2616200"/>
          <p14:tracePt t="347512" x="4781550" y="2603500"/>
          <p14:tracePt t="347523" x="4781550" y="2590800"/>
          <p14:tracePt t="347526" x="4781550" y="2565400"/>
          <p14:tracePt t="347536" x="4781550" y="2552700"/>
          <p14:tracePt t="347542" x="4781550" y="2527300"/>
          <p14:tracePt t="347562" x="4781550" y="2503488"/>
          <p14:tracePt t="347566" x="4768850" y="2465388"/>
          <p14:tracePt t="347576" x="4768850" y="2452688"/>
          <p14:tracePt t="347582" x="4756150" y="2439988"/>
          <p14:tracePt t="347592" x="4743450" y="2427288"/>
          <p14:tracePt t="347602" x="4719638" y="2390775"/>
          <p14:tracePt t="347608" x="4719638" y="2378075"/>
          <p14:tracePt t="347618" x="4694238" y="2365375"/>
          <p14:tracePt t="347632" x="4668838" y="2339975"/>
          <p14:tracePt t="347642" x="4656138" y="2303463"/>
          <p14:tracePt t="347648" x="4643438" y="2303463"/>
          <p14:tracePt t="347658" x="4606925" y="2265363"/>
          <p14:tracePt t="347662" x="4594225" y="2252663"/>
          <p14:tracePt t="347672" x="4556125" y="2214563"/>
          <p14:tracePt t="347682" x="4530725" y="2201863"/>
          <p14:tracePt t="347689" x="4494213" y="2178050"/>
          <p14:tracePt t="347698" x="4481513" y="2165350"/>
          <p14:tracePt t="347705" x="4443413" y="2139950"/>
          <p14:tracePt t="347714" x="4418013" y="2114550"/>
          <p14:tracePt t="347724" x="4394200" y="2101850"/>
          <p14:tracePt t="347728" x="4356100" y="2089150"/>
          <p14:tracePt t="347739" x="4318000" y="2078038"/>
          <p14:tracePt t="347744" x="4294188" y="2065338"/>
          <p14:tracePt t="347755" x="4256088" y="2027238"/>
          <p14:tracePt t="347764" x="4243388" y="2014538"/>
          <p14:tracePt t="347768" x="4192588" y="2001838"/>
          <p14:tracePt t="347778" x="4181475" y="1989138"/>
          <p14:tracePt t="347784" x="4156075" y="1978025"/>
          <p14:tracePt t="347794" x="4143375" y="1978025"/>
          <p14:tracePt t="347805" x="4130675" y="1965325"/>
          <p14:tracePt t="347821" x="4117975" y="1965325"/>
          <p14:tracePt t="347824" x="4117975" y="1952625"/>
          <p14:tracePt t="347864" x="4105275" y="1952625"/>
          <p14:tracePt t="348102" x="4092575" y="1952625"/>
          <p14:tracePt t="348116" x="4081463" y="1952625"/>
          <p14:tracePt t="348137" x="4068763" y="1952625"/>
          <p14:tracePt t="348158" x="4056063" y="1952625"/>
          <p14:tracePt t="348178" x="4043363" y="1952625"/>
          <p14:tracePt t="348192" x="4030663" y="1952625"/>
          <p14:tracePt t="348208" x="4017963" y="1952625"/>
          <p14:tracePt t="355702" x="4017963" y="1989138"/>
          <p14:tracePt t="355712" x="4043363" y="2039938"/>
          <p14:tracePt t="355718" x="4092575" y="2101850"/>
          <p14:tracePt t="355728" x="4168775" y="2178050"/>
          <p14:tracePt t="355734" x="4217988" y="2214563"/>
          <p14:tracePt t="355744" x="4305300" y="2303463"/>
          <p14:tracePt t="355754" x="4381500" y="2365375"/>
          <p14:tracePt t="355758" x="4443413" y="2414588"/>
          <p14:tracePt t="355768" x="4518025" y="2478088"/>
          <p14:tracePt t="355774" x="4581525" y="2527300"/>
          <p14:tracePt t="355784" x="4656138" y="2578100"/>
          <p14:tracePt t="355794" x="4732338" y="2665413"/>
          <p14:tracePt t="355798" x="4768850" y="2716213"/>
          <p14:tracePt t="355808" x="4819650" y="2765425"/>
          <p14:tracePt t="355815" x="4868863" y="2816225"/>
          <p14:tracePt t="355824" x="4906963" y="2865438"/>
          <p14:tracePt t="355834" x="4945063" y="2903538"/>
          <p14:tracePt t="355838" x="4968875" y="2928938"/>
          <p14:tracePt t="355848" x="5019675" y="2978150"/>
          <p14:tracePt t="355854" x="5057775" y="3028950"/>
          <p14:tracePt t="355865" x="5119688" y="3065463"/>
          <p14:tracePt t="355874" x="5145088" y="3103563"/>
          <p14:tracePt t="355878" x="5232400" y="3154363"/>
          <p14:tracePt t="355888" x="5270500" y="3178175"/>
          <p14:tracePt t="355894" x="5294313" y="3216275"/>
          <p14:tracePt t="355904" x="5370513" y="3241675"/>
          <p14:tracePt t="355914" x="5407025" y="3267075"/>
          <p14:tracePt t="355920" x="5445125" y="3278188"/>
          <p14:tracePt t="355930" x="5457825" y="3278188"/>
          <p14:tracePt t="355934" x="5470525" y="3303588"/>
          <p14:tracePt t="355954" x="5483225" y="3303588"/>
          <p14:tracePt t="355965" x="5483225" y="3316288"/>
          <p14:tracePt t="356070" x="5495925" y="3316288"/>
          <p14:tracePt t="356142" x="5495925" y="3328988"/>
          <p14:tracePt t="356156" x="5495925" y="3341688"/>
          <p14:tracePt t="356182" x="5495925" y="3354388"/>
          <p14:tracePt t="356186" x="5483225" y="3354388"/>
          <p14:tracePt t="356206" x="5470525" y="3354388"/>
          <p14:tracePt t="356222" x="5457825" y="3367088"/>
          <p14:tracePt t="356226" x="5445125" y="3367088"/>
          <p14:tracePt t="356238" x="5419725" y="3367088"/>
          <p14:tracePt t="356248" x="5394325" y="3367088"/>
          <p14:tracePt t="356252" x="5370513" y="3367088"/>
          <p14:tracePt t="356264" x="5357813" y="3367088"/>
          <p14:tracePt t="356268" x="5319713" y="3367088"/>
          <p14:tracePt t="356278" x="5294313" y="3367088"/>
          <p14:tracePt t="356288" x="5245100" y="3367088"/>
          <p14:tracePt t="356292" x="5194300" y="3367088"/>
          <p14:tracePt t="356302" x="5145088" y="3367088"/>
          <p14:tracePt t="356308" x="5106988" y="3367088"/>
          <p14:tracePt t="356318" x="5045075" y="3367088"/>
          <p14:tracePt t="356328" x="4994275" y="3367088"/>
          <p14:tracePt t="356332" x="4906963" y="3367088"/>
          <p14:tracePt t="356344" x="4832350" y="3354388"/>
          <p14:tracePt t="356348" x="4732338" y="3316288"/>
          <p14:tracePt t="356358" x="4630738" y="3290888"/>
          <p14:tracePt t="356368" x="4518025" y="3254375"/>
          <p14:tracePt t="356374" x="4406900" y="3241675"/>
          <p14:tracePt t="356384" x="4330700" y="3203575"/>
          <p14:tracePt t="356388" x="4230688" y="3165475"/>
          <p14:tracePt t="356398" x="4130675" y="3128963"/>
          <p14:tracePt t="356408" x="4043363" y="3090863"/>
          <p14:tracePt t="356414" x="3943350" y="3041650"/>
          <p14:tracePt t="356424" x="3867150" y="3003550"/>
          <p14:tracePt t="356428" x="3792538" y="2965450"/>
          <p14:tracePt t="356438" x="3692525" y="2928938"/>
          <p14:tracePt t="356448" x="3605213" y="2890838"/>
          <p14:tracePt t="356454" x="3530600" y="2852738"/>
          <p14:tracePt t="356464" x="3479800" y="2840038"/>
          <p14:tracePt t="356468" x="3441700" y="2828925"/>
          <p14:tracePt t="356478" x="3405188" y="2790825"/>
          <p14:tracePt t="356490" x="3379788" y="2778125"/>
          <p14:tracePt t="356494" x="3354388" y="2765425"/>
          <p14:tracePt t="356504" x="3341688" y="2752725"/>
          <p14:tracePt t="356510" x="3317875" y="2740025"/>
          <p14:tracePt t="356524" x="3305175" y="2740025"/>
          <p14:tracePt t="356534" x="3292475" y="2728913"/>
          <p14:tracePt t="356550" x="3267075" y="2716213"/>
          <p14:tracePt t="356600" x="3267075" y="2703513"/>
          <p14:tracePt t="393898" x="3279775" y="2703513"/>
          <p14:tracePt t="393944" x="3305175" y="2703513"/>
          <p14:tracePt t="393980" x="3328988" y="2703513"/>
          <p14:tracePt t="393990" x="3354388" y="2703513"/>
          <p14:tracePt t="393994" x="3379788" y="2728913"/>
          <p14:tracePt t="394004" x="3441700" y="2752725"/>
          <p14:tracePt t="394014" x="3517900" y="2790825"/>
          <p14:tracePt t="394020" x="3605213" y="2828925"/>
          <p14:tracePt t="394030" x="3730625" y="2878138"/>
          <p14:tracePt t="394034" x="3930650" y="2952750"/>
          <p14:tracePt t="394045" x="4081463" y="2990850"/>
          <p14:tracePt t="394054" x="4268788" y="3041650"/>
          <p14:tracePt t="394061" x="4481513" y="3103563"/>
          <p14:tracePt t="394070" x="4681538" y="3154363"/>
          <p14:tracePt t="394074" x="4919663" y="3190875"/>
          <p14:tracePt t="394086" x="5068888" y="3241675"/>
          <p14:tracePt t="394096" x="5207000" y="3278188"/>
          <p14:tracePt t="394100" x="5345113" y="3316288"/>
          <p14:tracePt t="394111" x="5407025" y="3316288"/>
          <p14:tracePt t="394116" x="5507038" y="3341688"/>
          <p14:tracePt t="394126" x="5595938" y="3367088"/>
          <p14:tracePt t="394136" x="5657850" y="3390900"/>
          <p14:tracePt t="394140" x="5732463" y="3416300"/>
          <p14:tracePt t="394150" x="5795963" y="3429000"/>
          <p14:tracePt t="394156" x="5895975" y="3467100"/>
          <p14:tracePt t="394166" x="6008688" y="3503613"/>
          <p14:tracePt t="394176" x="6083300" y="3529013"/>
          <p14:tracePt t="394180" x="6157913" y="3567113"/>
          <p14:tracePt t="394190" x="6183313" y="3579813"/>
          <p14:tracePt t="394196" x="6221413" y="3603625"/>
          <p14:tracePt t="394206" x="6246813" y="3603625"/>
          <p14:tracePt t="394216" x="6270625" y="3616325"/>
          <p14:tracePt t="394222" x="6283325" y="3629025"/>
          <p14:tracePt t="394232" x="6308725" y="3629025"/>
          <p14:tracePt t="394236" x="6334125" y="3629025"/>
          <p14:tracePt t="394246" x="6370638" y="3654425"/>
          <p14:tracePt t="394256" x="6408738" y="3679825"/>
          <p14:tracePt t="394262" x="6434138" y="3692525"/>
          <p14:tracePt t="394272" x="6472238" y="3716338"/>
          <p14:tracePt t="394276" x="6508750" y="3716338"/>
          <p14:tracePt t="394288" x="6546850" y="3741738"/>
          <p14:tracePt t="394298" x="6572250" y="3754438"/>
          <p14:tracePt t="394302" x="6608763" y="3754438"/>
          <p14:tracePt t="394312" x="6621463" y="3767138"/>
          <p14:tracePt t="394318" x="6634163" y="3779838"/>
          <p14:tracePt t="394338" x="6646863" y="3779838"/>
          <p14:tracePt t="394352" x="6659563" y="3779838"/>
          <p14:tracePt t="394438" x="6672263" y="3779838"/>
          <p14:tracePt t="394464" x="6672263" y="3754438"/>
          <p14:tracePt t="394468" x="6672263" y="3729038"/>
          <p14:tracePt t="394478" x="6672263" y="3703638"/>
          <p14:tracePt t="394488" x="6672263" y="3667125"/>
          <p14:tracePt t="394495" x="6659563" y="3616325"/>
          <p14:tracePt t="394504" x="6659563" y="3579813"/>
          <p14:tracePt t="394510" x="6646863" y="3529013"/>
          <p14:tracePt t="394520" x="6646863" y="3490913"/>
          <p14:tracePt t="394530" x="6646863" y="3441700"/>
          <p14:tracePt t="394534" x="6621463" y="3403600"/>
          <p14:tracePt t="394545" x="6621463" y="3378200"/>
          <p14:tracePt t="394550" x="6621463" y="3354388"/>
          <p14:tracePt t="394561" x="6621463" y="3328988"/>
          <p14:tracePt t="394570" x="6621463" y="3303588"/>
          <p14:tracePt t="394584" x="6621463" y="3290888"/>
          <p14:tracePt t="394590" x="6608763" y="3267075"/>
          <p14:tracePt t="394600" x="6596063" y="3267075"/>
          <p14:tracePt t="394610" x="6596063" y="3254375"/>
          <p14:tracePt t="394614" x="6596063" y="3241675"/>
          <p14:tracePt t="394624" x="6596063" y="3228975"/>
          <p14:tracePt t="394630" x="6596063" y="3216275"/>
          <p14:tracePt t="394640" x="6584950" y="3203575"/>
          <p14:tracePt t="394654" x="6584950" y="3190875"/>
          <p14:tracePt t="394666" x="6584950" y="3178175"/>
          <p14:tracePt t="394670" x="6572250" y="3178175"/>
          <p14:tracePt t="394680" x="6572250" y="3165475"/>
          <p14:tracePt t="394690" x="6559550" y="3165475"/>
          <p14:tracePt t="394696" x="6559550" y="3154363"/>
          <p14:tracePt t="394716" x="6546850" y="3154363"/>
          <p14:tracePt t="394730" x="6546850" y="3141663"/>
          <p14:tracePt t="394746" x="6534150" y="3141663"/>
          <p14:tracePt t="394766" x="6508750" y="3116263"/>
          <p14:tracePt t="394770" x="6496050" y="3116263"/>
          <p14:tracePt t="394780" x="6483350" y="3116263"/>
          <p14:tracePt t="394786" x="6472238" y="3116263"/>
          <p14:tracePt t="394796" x="6446838" y="3116263"/>
          <p14:tracePt t="394806" x="6421438" y="3116263"/>
          <p14:tracePt t="394812" x="6408738" y="3116263"/>
          <p14:tracePt t="394822" x="6396038" y="3090863"/>
          <p14:tracePt t="394827" x="6370638" y="3090863"/>
          <p14:tracePt t="394836" x="6346825" y="3090863"/>
          <p14:tracePt t="394846" x="6334125" y="3090863"/>
          <p14:tracePt t="394852" x="6308725" y="3090863"/>
          <p14:tracePt t="394862" x="6283325" y="3090863"/>
          <p14:tracePt t="394866" x="6259513" y="3090863"/>
          <p14:tracePt t="394878" x="6221413" y="3065463"/>
          <p14:tracePt t="394888" x="6208713" y="3065463"/>
          <p14:tracePt t="394892" x="6170613" y="3065463"/>
          <p14:tracePt t="394902" x="6146800" y="3065463"/>
          <p14:tracePt t="394908" x="6121400" y="3054350"/>
          <p14:tracePt t="394918" x="6096000" y="3054350"/>
          <p14:tracePt t="394928" x="6070600" y="3054350"/>
          <p14:tracePt t="394932" x="6021388" y="3054350"/>
          <p14:tracePt t="394942" x="5995988" y="3054350"/>
          <p14:tracePt t="394948" x="5957888" y="3054350"/>
          <p14:tracePt t="394962" x="5908675" y="3054350"/>
          <p14:tracePt t="394968" x="5870575" y="3054350"/>
          <p14:tracePt t="394974" x="5821363" y="3054350"/>
          <p14:tracePt t="394982" x="5795963" y="3054350"/>
          <p14:tracePt t="394988" x="5732463" y="3054350"/>
          <p14:tracePt t="394998" x="5695950" y="3054350"/>
          <p14:tracePt t="395008" x="5670550" y="3054350"/>
          <p14:tracePt t="395014" x="5632450" y="3054350"/>
          <p14:tracePt t="395024" x="5619750" y="3054350"/>
          <p14:tracePt t="395028" x="5607050" y="3054350"/>
          <p14:tracePt t="395038" x="5595938" y="3054350"/>
          <p14:tracePt t="395048" x="5570538" y="3054350"/>
          <p14:tracePt t="395064" x="5545138" y="3054350"/>
          <p14:tracePt t="395068" x="5519738" y="3054350"/>
          <p14:tracePt t="395088" x="5507038" y="3054350"/>
          <p14:tracePt t="395095" x="5483225" y="3054350"/>
          <p14:tracePt t="395104" x="5445125" y="3065463"/>
          <p14:tracePt t="395108" x="5407025" y="3090863"/>
          <p14:tracePt t="395128" x="5394325" y="3090863"/>
          <p14:tracePt t="395134" x="5383213" y="3103563"/>
          <p14:tracePt t="395150" x="5357813" y="3116263"/>
          <p14:tracePt t="395160" x="5357813" y="3128963"/>
          <p14:tracePt t="395170" x="5345113" y="3128963"/>
          <p14:tracePt t="395174" x="5332413" y="3154363"/>
          <p14:tracePt t="395184" x="5332413" y="3178175"/>
          <p14:tracePt t="395190" x="5307013" y="3216275"/>
          <p14:tracePt t="395211" x="5307013" y="3241675"/>
          <p14:tracePt t="395224" x="5307013" y="3254375"/>
          <p14:tracePt t="395230" x="5307013" y="3267075"/>
          <p14:tracePt t="395240" x="5307013" y="3290888"/>
          <p14:tracePt t="395250" x="5307013" y="3303588"/>
          <p14:tracePt t="395256" x="5332413" y="3328988"/>
          <p14:tracePt t="395266" x="5357813" y="3328988"/>
          <p14:tracePt t="395270" x="5370513" y="3354388"/>
          <p14:tracePt t="395280" x="5394325" y="3367088"/>
          <p14:tracePt t="395290" x="5407025" y="3378200"/>
          <p14:tracePt t="395296" x="5432425" y="3390900"/>
          <p14:tracePt t="395306" x="5445125" y="3403600"/>
          <p14:tracePt t="395312" x="5470525" y="3416300"/>
          <p14:tracePt t="395322" x="5495925" y="3429000"/>
          <p14:tracePt t="395332" x="5507038" y="3441700"/>
          <p14:tracePt t="395336" x="5532438" y="3454400"/>
          <p14:tracePt t="395346" x="5583238" y="3490913"/>
          <p14:tracePt t="395352" x="5607050" y="3490913"/>
          <p14:tracePt t="395362" x="5632450" y="3503613"/>
          <p14:tracePt t="395372" x="5670550" y="3516313"/>
          <p14:tracePt t="395377" x="5719763" y="3529013"/>
          <p14:tracePt t="395386" x="5732463" y="3529013"/>
          <p14:tracePt t="395393" x="5757863" y="3529013"/>
          <p14:tracePt t="395402" x="5795963" y="3529013"/>
          <p14:tracePt t="395412" x="5808663" y="3529013"/>
          <p14:tracePt t="395416" x="5845175" y="3529013"/>
          <p14:tracePt t="395426" x="5857875" y="3529013"/>
          <p14:tracePt t="395452" x="5883275" y="3529013"/>
          <p14:tracePt t="395488" x="5895975" y="3529013"/>
          <p14:tracePt t="395512" x="5908675" y="3529013"/>
          <p14:tracePt t="395518" x="5921375" y="3529013"/>
          <p14:tracePt t="395528" x="5932488" y="3529013"/>
          <p14:tracePt t="395542" x="5945188" y="3529013"/>
          <p14:tracePt t="395558" x="5957888" y="3529013"/>
          <p14:tracePt t="395568" x="5970588" y="3516313"/>
          <p14:tracePt t="395578" x="5983288" y="3503613"/>
          <p14:tracePt t="395582" x="5995988" y="3503613"/>
          <p14:tracePt t="395594" x="6008688" y="3490913"/>
          <p14:tracePt t="395598" x="6021388" y="3479800"/>
          <p14:tracePt t="395608" x="6034088" y="3479800"/>
          <p14:tracePt t="395618" x="6045200" y="3467100"/>
          <p14:tracePt t="395634" x="6057900" y="3467100"/>
          <p14:tracePt t="395638" x="6057900" y="3454400"/>
          <p14:tracePt t="395658" x="6070600" y="3454400"/>
          <p14:tracePt t="395664" x="6083300" y="3454400"/>
          <p14:tracePt t="395674" x="6096000" y="3454400"/>
          <p14:tracePt t="395698" x="6096000" y="3441700"/>
          <p14:tracePt t="395711" x="6108700" y="3429000"/>
          <p14:tracePt t="395744" x="6121400" y="3429000"/>
          <p14:tracePt t="395764" x="6134100" y="3429000"/>
          <p14:tracePt t="395774" x="6146800" y="3416300"/>
          <p14:tracePt t="395800" x="6157913" y="3403600"/>
          <p14:tracePt t="395830" x="6170613" y="3403600"/>
          <p14:tracePt t="395836" x="6183313" y="3403600"/>
          <p14:tracePt t="395850" x="6183313" y="3390900"/>
          <p14:tracePt t="395922" x="6183313" y="3378200"/>
          <p14:tracePt t="395936" x="6183313" y="3367088"/>
          <p14:tracePt t="395962" x="6183313" y="3354388"/>
          <p14:tracePt t="395982" x="6183313" y="3341688"/>
          <p14:tracePt t="395986" x="6157913" y="3328988"/>
          <p14:tracePt t="395996" x="6146800" y="3316288"/>
          <p14:tracePt t="396002" x="6134100" y="3316288"/>
          <p14:tracePt t="396012" x="6096000" y="3316288"/>
          <p14:tracePt t="396022" x="6070600" y="3303588"/>
          <p14:tracePt t="396027" x="6034088" y="3290888"/>
          <p14:tracePt t="396036" x="6008688" y="3290888"/>
          <p14:tracePt t="396042" x="5983288" y="3290888"/>
          <p14:tracePt t="396052" x="5932488" y="3267075"/>
          <p14:tracePt t="396062" x="5895975" y="3267075"/>
          <p14:tracePt t="396068" x="5870575" y="3267075"/>
          <p14:tracePt t="396078" x="5845175" y="3267075"/>
          <p14:tracePt t="396082" x="5821363" y="3267075"/>
          <p14:tracePt t="396093" x="5808663" y="3267075"/>
          <p14:tracePt t="396102" x="5783263" y="3267075"/>
          <p14:tracePt t="396109" x="5757863" y="3267075"/>
          <p14:tracePt t="396118" x="5732463" y="3267075"/>
          <p14:tracePt t="396122" x="5708650" y="3267075"/>
          <p14:tracePt t="396132" x="5695950" y="3278188"/>
          <p14:tracePt t="396142" x="5683250" y="3278188"/>
          <p14:tracePt t="396148" x="5657850" y="3278188"/>
          <p14:tracePt t="396159" x="5657850" y="3290888"/>
          <p14:tracePt t="396164" x="5645150" y="3290888"/>
          <p14:tracePt t="396184" x="5632450" y="3290888"/>
          <p14:tracePt t="396218" x="5619750" y="3303588"/>
          <p14:tracePt t="396234" x="5619750" y="3316288"/>
          <p14:tracePt t="396258" x="5619750" y="3328988"/>
          <p14:tracePt t="396280" x="5619750" y="3341688"/>
          <p14:tracePt t="396284" x="5619750" y="3367088"/>
          <p14:tracePt t="396294" x="5619750" y="3378200"/>
          <p14:tracePt t="396300" x="5632450" y="3416300"/>
          <p14:tracePt t="396310" x="5645150" y="3429000"/>
          <p14:tracePt t="396320" x="5657850" y="3441700"/>
          <p14:tracePt t="396324" x="5708650" y="3454400"/>
          <p14:tracePt t="396334" x="5732463" y="3479800"/>
          <p14:tracePt t="396340" x="5757863" y="3490913"/>
          <p14:tracePt t="396350" x="5795963" y="3516313"/>
          <p14:tracePt t="396360" x="5821363" y="3516313"/>
          <p14:tracePt t="396366" x="5857875" y="3541713"/>
          <p14:tracePt t="396377" x="5908675" y="3554413"/>
          <p14:tracePt t="396380" x="5945188" y="3567113"/>
          <p14:tracePt t="396390" x="5970588" y="3567113"/>
          <p14:tracePt t="396400" x="6021388" y="3567113"/>
          <p14:tracePt t="396406" x="6070600" y="3567113"/>
          <p14:tracePt t="396416" x="6121400" y="3567113"/>
          <p14:tracePt t="396420" x="6183313" y="3567113"/>
          <p14:tracePt t="396430" x="6208713" y="3567113"/>
          <p14:tracePt t="396440" x="6234113" y="3567113"/>
          <p14:tracePt t="396446" x="6270625" y="3567113"/>
          <p14:tracePt t="396456" x="6283325" y="3554413"/>
          <p14:tracePt t="396460" x="6296025" y="3554413"/>
          <p14:tracePt t="396470" x="6308725" y="3554413"/>
          <p14:tracePt t="396486" x="6334125" y="3529013"/>
          <p14:tracePt t="396512" x="6346825" y="3503613"/>
          <p14:tracePt t="396526" x="6359525" y="3503613"/>
          <p14:tracePt t="396536" x="6370638" y="3490913"/>
          <p14:tracePt t="396542" x="6370638" y="3479800"/>
          <p14:tracePt t="396552" x="6370638" y="3467100"/>
          <p14:tracePt t="396566" x="6370638" y="3454400"/>
          <p14:tracePt t="396577" x="6396038" y="3429000"/>
          <p14:tracePt t="396593" x="6396038" y="3416300"/>
          <p14:tracePt t="396606" x="6396038" y="3403600"/>
          <p14:tracePt t="396616" x="6396038" y="3390900"/>
          <p14:tracePt t="396632" x="6396038" y="3367088"/>
          <p14:tracePt t="396648" x="6396038" y="3354388"/>
          <p14:tracePt t="396672" x="6396038" y="3328988"/>
          <p14:tracePt t="396738" x="6383338" y="3316288"/>
          <p14:tracePt t="396784" x="6370638" y="3316288"/>
          <p14:tracePt t="396804" x="6359525" y="3316288"/>
          <p14:tracePt t="396818" x="6346825" y="3303588"/>
          <p14:tracePt t="396844" x="6334125" y="3303588"/>
          <p14:tracePt t="396884" x="6321425" y="3303588"/>
          <p14:tracePt t="396920" x="6308725" y="3303588"/>
          <p14:tracePt t="396956" x="6296025" y="3303588"/>
          <p14:tracePt t="397444" x="6270625" y="3303588"/>
          <p14:tracePt t="397460" x="6259513" y="3303588"/>
          <p14:tracePt t="397470" x="6234113" y="3303588"/>
          <p14:tracePt t="397474" x="6221413" y="3303588"/>
          <p14:tracePt t="397484" x="6196013" y="3303588"/>
          <p14:tracePt t="397494" x="6157913" y="3303588"/>
          <p14:tracePt t="397500" x="6146800" y="3316288"/>
          <p14:tracePt t="397514" x="6134100" y="3328988"/>
          <p14:tracePt t="397525" x="6121400" y="3328988"/>
          <p14:tracePt t="397534" x="6108700" y="3328988"/>
          <p14:tracePt t="397550" x="6096000" y="3328988"/>
          <p14:tracePt t="397576" x="6083300" y="3341688"/>
          <p14:tracePt t="398494" x="6057900" y="3341688"/>
          <p14:tracePt t="398528" x="6045200" y="3341688"/>
          <p14:tracePt t="398544" x="6034088" y="3341688"/>
          <p14:tracePt t="398594" x="6021388" y="3341688"/>
          <p14:tracePt t="398706" x="6008688" y="3341688"/>
          <p14:tracePt t="399124" x="5995988" y="3341688"/>
          <p14:tracePt t="399138" x="5983288" y="3341688"/>
          <p14:tracePt t="399174" x="5970588" y="3341688"/>
          <p14:tracePt t="399342" x="5970588" y="3354388"/>
          <p14:tracePt t="399362" x="5970588" y="3367088"/>
          <p14:tracePt t="399648" x="5970588" y="3378200"/>
          <p14:tracePt t="399664" x="5945188" y="3378200"/>
          <p14:tracePt t="399684" x="5921375" y="3378200"/>
          <p14:tracePt t="399688" x="5908675" y="3378200"/>
          <p14:tracePt t="399698" x="5895975" y="3378200"/>
          <p14:tracePt t="399704" x="5883275" y="3378200"/>
          <p14:tracePt t="399714" x="5870575" y="3378200"/>
          <p14:tracePt t="399724" x="5857875" y="3378200"/>
          <p14:tracePt t="399730" x="5845175" y="3378200"/>
          <p14:tracePt t="399744" x="5832475" y="3378200"/>
          <p14:tracePt t="399754" x="5795963" y="3378200"/>
          <p14:tracePt t="399764" x="5770563" y="3378200"/>
          <p14:tracePt t="399770" x="5719763" y="3378200"/>
          <p14:tracePt t="399780" x="5695950" y="3378200"/>
          <p14:tracePt t="399784" x="5670550" y="3378200"/>
          <p14:tracePt t="399794" x="5607050" y="3378200"/>
          <p14:tracePt t="399804" x="5583238" y="3378200"/>
          <p14:tracePt t="399810" x="5545138" y="3378200"/>
          <p14:tracePt t="399820" x="5483225" y="3378200"/>
          <p14:tracePt t="399826" x="5432425" y="3354388"/>
          <p14:tracePt t="399836" x="5370513" y="3341688"/>
          <p14:tracePt t="399846" x="5281613" y="3316288"/>
          <p14:tracePt t="399850" x="5157788" y="3278188"/>
          <p14:tracePt t="399860" x="5032375" y="3254375"/>
          <p14:tracePt t="399866" x="4919663" y="3241675"/>
          <p14:tracePt t="399876" x="4832350" y="3216275"/>
          <p14:tracePt t="399886" x="4706938" y="3190875"/>
          <p14:tracePt t="399890" x="4606925" y="3154363"/>
          <p14:tracePt t="399900" x="4494213" y="3128963"/>
          <p14:tracePt t="399907" x="4368800" y="3116263"/>
          <p14:tracePt t="399916" x="4256088" y="3116263"/>
          <p14:tracePt t="399926" x="4130675" y="3090863"/>
          <p14:tracePt t="399930" x="4017963" y="3078163"/>
          <p14:tracePt t="399940" x="3917950" y="3065463"/>
          <p14:tracePt t="399946" x="3830638" y="3054350"/>
          <p14:tracePt t="399957" x="3756025" y="3041650"/>
          <p14:tracePt t="399966" x="3717925" y="3041650"/>
          <p14:tracePt t="399970" x="3667125" y="3041650"/>
          <p14:tracePt t="399982" x="3605213" y="3041650"/>
          <p14:tracePt t="399986" x="3567113" y="3041650"/>
          <p14:tracePt t="399996" x="3505200" y="3041650"/>
          <p14:tracePt t="400007" x="3417888" y="3041650"/>
          <p14:tracePt t="400012" x="3367088" y="3041650"/>
          <p14:tracePt t="400022" x="3341688" y="3041650"/>
          <p14:tracePt t="400026" x="3292475" y="3041650"/>
          <p14:tracePt t="400036" x="3267075" y="3041650"/>
          <p14:tracePt t="400046" x="3254375" y="3041650"/>
          <p14:tracePt t="400052" x="3241675" y="3041650"/>
          <p14:tracePt t="400062" x="3228975" y="3041650"/>
          <p14:tracePt t="400068" x="3216275" y="3041650"/>
          <p14:tracePt t="400078" x="3205163" y="3041650"/>
          <p14:tracePt t="400089" x="3192463" y="3041650"/>
          <p14:tracePt t="400102" x="3167063" y="3041650"/>
          <p14:tracePt t="400118" x="3154363" y="3041650"/>
          <p14:tracePt t="400132" x="3141663" y="3041650"/>
          <p14:tracePt t="400148" x="3128963" y="3041650"/>
          <p14:tracePt t="400158" x="3116263" y="3041650"/>
          <p14:tracePt t="400198" x="3103563" y="3028950"/>
          <p14:tracePt t="400208" x="3103563" y="3016250"/>
          <p14:tracePt t="400224" x="3092450" y="3016250"/>
          <p14:tracePt t="400234" x="3092450" y="3003550"/>
          <p14:tracePt t="400239" x="3079750" y="2990850"/>
          <p14:tracePt t="400248" x="3079750" y="2965450"/>
          <p14:tracePt t="400258" x="3079750" y="2941638"/>
          <p14:tracePt t="400264" x="3079750" y="2916238"/>
          <p14:tracePt t="400274" x="3079750" y="2878138"/>
          <p14:tracePt t="400280" x="3079750" y="2852738"/>
          <p14:tracePt t="400290" x="3079750" y="2828925"/>
          <p14:tracePt t="400300" x="3079750" y="2803525"/>
          <p14:tracePt t="400304" x="3079750" y="2765425"/>
          <p14:tracePt t="400314" x="3079750" y="2740025"/>
          <p14:tracePt t="400320" x="3067050" y="2703513"/>
          <p14:tracePt t="400330" x="3067050" y="2690813"/>
          <p14:tracePt t="400340" x="3054350" y="2652713"/>
          <p14:tracePt t="400344" x="3054350" y="2640013"/>
          <p14:tracePt t="400355" x="3054350" y="2616200"/>
          <p14:tracePt t="400360" x="3054350" y="2603500"/>
          <p14:tracePt t="400370" x="3054350" y="2590800"/>
          <p14:tracePt t="400380" x="3041650" y="2565400"/>
          <p14:tracePt t="400384" x="3028950" y="2552700"/>
          <p14:tracePt t="400394" x="3028950" y="2540000"/>
          <p14:tracePt t="400414" x="3028950" y="2516188"/>
          <p14:tracePt t="400430" x="3016250" y="2503488"/>
          <p14:tracePt t="400490" x="3003550" y="2478088"/>
          <p14:tracePt t="400598" x="2992438" y="2478088"/>
          <p14:tracePt t="400616" x="2979738" y="2478088"/>
          <p14:tracePt t="400622" x="2967038" y="2478088"/>
          <p14:tracePt t="400632" x="2954338" y="2478088"/>
          <p14:tracePt t="400642" x="2941638" y="2465388"/>
          <p14:tracePt t="400658" x="2916238" y="2465388"/>
          <p14:tracePt t="400673" x="2890838" y="2439988"/>
          <p14:tracePt t="400698" x="2867025" y="2439988"/>
          <p14:tracePt t="400702" x="2841625" y="2439988"/>
          <p14:tracePt t="400722" x="2816225" y="2414588"/>
          <p14:tracePt t="400738" x="2790825" y="2414588"/>
          <p14:tracePt t="400752" x="2767013" y="2403475"/>
          <p14:tracePt t="400768" x="2741613" y="2390775"/>
          <p14:tracePt t="400824" x="2728913" y="2390775"/>
          <p14:tracePt t="400839" x="2716213" y="2378075"/>
          <p14:tracePt t="400844" x="2703513" y="2378075"/>
          <p14:tracePt t="400880" x="2690813" y="2352675"/>
          <p14:tracePt t="400900" x="2667000" y="2339975"/>
          <p14:tracePt t="400904" x="2667000" y="2327275"/>
          <p14:tracePt t="400921" x="2641600" y="2314575"/>
          <p14:tracePt t="400930" x="2641600" y="2303463"/>
          <p14:tracePt t="400940" x="2628900" y="2290763"/>
          <p14:tracePt t="400944" x="2616200" y="2278063"/>
          <p14:tracePt t="400957" x="2603500" y="2265363"/>
          <p14:tracePt t="400960" x="2590800" y="2252663"/>
          <p14:tracePt t="400980" x="2578100" y="2239963"/>
          <p14:tracePt t="400986" x="2565400" y="2227263"/>
          <p14:tracePt t="401000" x="2554288" y="2214563"/>
          <p14:tracePt t="401020" x="2541588" y="2214563"/>
          <p14:tracePt t="401040" x="2541588" y="2201863"/>
          <p14:tracePt t="401066" x="2528888" y="2201863"/>
          <p14:tracePt t="402468" x="2541588" y="2214563"/>
          <p14:tracePt t="402474" x="2554288" y="2214563"/>
          <p14:tracePt t="402640" x="2565400" y="2227263"/>
          <p14:tracePt t="402684" x="2578100" y="2239963"/>
          <p14:tracePt t="402700" x="2578100" y="2252663"/>
          <p14:tracePt t="402922" x="2590800" y="2265363"/>
          <p14:tracePt t="403698" x="2603500" y="2278063"/>
          <p14:tracePt t="403724" x="2603500" y="2290763"/>
          <p14:tracePt t="403800" x="2603500" y="2303463"/>
          <p14:tracePt t="403834" x="2616200" y="2303463"/>
          <p14:tracePt t="403854" x="2616200" y="2327275"/>
          <p14:tracePt t="403870" x="2616200" y="2352675"/>
          <p14:tracePt t="403886" x="2616200" y="2365375"/>
          <p14:tracePt t="403896" x="2628900" y="2365375"/>
          <p14:tracePt t="403901" x="2628900" y="2378075"/>
          <p14:tracePt t="403916" x="2628900" y="2390775"/>
          <p14:tracePt t="403936" x="2628900" y="2414588"/>
          <p14:tracePt t="403940" x="2628900" y="2427288"/>
          <p14:tracePt t="403950" x="2628900" y="2439988"/>
          <p14:tracePt t="403969" x="2641600" y="2439988"/>
          <p14:tracePt t="403976" x="2641600" y="2465388"/>
          <p14:tracePt t="403996" x="2641600" y="2478088"/>
          <p14:tracePt t="404006" x="2641600" y="2490788"/>
          <p14:tracePt t="404016" x="2641600" y="2503488"/>
          <p14:tracePt t="404022" x="2641600" y="2516188"/>
          <p14:tracePt t="404032" x="2641600" y="2527300"/>
          <p14:tracePt t="404046" x="2641600" y="2540000"/>
          <p14:tracePt t="404056" x="2654300" y="2552700"/>
          <p14:tracePt t="404086" x="2654300" y="2578100"/>
          <p14:tracePt t="404122" x="2654300" y="2590800"/>
          <p14:tracePt t="404138" x="2654300" y="2603500"/>
          <p14:tracePt t="404148" x="2654300" y="2616200"/>
          <p14:tracePt t="404188" x="2654300" y="2627313"/>
          <p14:tracePt t="404208" x="2654300" y="2640013"/>
          <p14:tracePt t="404244" x="2654300" y="2665413"/>
          <p14:tracePt t="404274" x="2654300" y="2678113"/>
          <p14:tracePt t="404334" x="2654300" y="2690813"/>
          <p14:tracePt t="404338" x="2667000" y="2703513"/>
          <p14:tracePt t="404656" x="2678113" y="2703513"/>
          <p14:tracePt t="404669" x="2678113" y="2716213"/>
          <p14:tracePt t="404672" x="2678113" y="2728913"/>
          <p14:tracePt t="404688" x="2678113" y="2740025"/>
          <p14:tracePt t="404708" x="2678113" y="2752725"/>
          <p14:tracePt t="404964" x="2678113" y="2765425"/>
          <p14:tracePt t="404984" x="2690813" y="2765425"/>
          <p14:tracePt t="405010" x="2703513" y="2778125"/>
          <p14:tracePt t="405020" x="2703513" y="2790825"/>
          <p14:tracePt t="405036" x="2716213" y="2803525"/>
          <p14:tracePt t="405050" x="2728913" y="2828925"/>
          <p14:tracePt t="405067" x="2728913" y="2852738"/>
          <p14:tracePt t="405076" x="2741613" y="2865438"/>
          <p14:tracePt t="405090" x="2741613" y="2878138"/>
          <p14:tracePt t="405100" x="2754313" y="2890838"/>
          <p14:tracePt t="405116" x="2754313" y="2903538"/>
          <p14:tracePt t="405152" x="2754313" y="2928938"/>
          <p14:tracePt t="405408" x="2767013" y="2928938"/>
          <p14:tracePt t="405418" x="2767013" y="2916238"/>
          <p14:tracePt t="405424" x="2778125" y="2890838"/>
          <p14:tracePt t="405435" x="2778125" y="2865438"/>
          <p14:tracePt t="405438" x="2778125" y="2828925"/>
          <p14:tracePt t="405448" x="2778125" y="2803525"/>
          <p14:tracePt t="405458" x="2778125" y="2778125"/>
          <p14:tracePt t="405464" x="2778125" y="2728913"/>
          <p14:tracePt t="405474" x="2778125" y="2703513"/>
          <p14:tracePt t="405478" x="2778125" y="2690813"/>
          <p14:tracePt t="405488" x="2778125" y="2665413"/>
          <p14:tracePt t="405498" x="2778125" y="2640013"/>
          <p14:tracePt t="405504" x="2778125" y="2627313"/>
          <p14:tracePt t="405520" x="2778125" y="2616200"/>
          <p14:tracePt t="405541" x="2778125" y="2590800"/>
          <p14:tracePt t="405561" x="2778125" y="2578100"/>
          <p14:tracePt t="405580" x="2778125" y="2552700"/>
          <p14:tracePt t="405594" x="2778125" y="2527300"/>
          <p14:tracePt t="405600" x="2778125" y="2503488"/>
          <p14:tracePt t="405610" x="2778125" y="2478088"/>
          <p14:tracePt t="405620" x="2778125" y="2452688"/>
          <p14:tracePt t="405624" x="2778125" y="2427288"/>
          <p14:tracePt t="405651" x="2778125" y="2403475"/>
          <p14:tracePt t="405660" x="2767013" y="2390775"/>
          <p14:tracePt t="405676" x="2741613" y="2378075"/>
          <p14:tracePt t="405690" x="2728913" y="2352675"/>
          <p14:tracePt t="405706" x="2716213" y="2327275"/>
          <p14:tracePt t="405717" x="2703513" y="2314575"/>
          <p14:tracePt t="405740" x="2703513" y="2303463"/>
          <p14:tracePt t="405766" x="2690813" y="2290763"/>
          <p14:tracePt t="405842" x="2678113" y="2290763"/>
          <p14:tracePt t="405852" x="2678113" y="2278063"/>
          <p14:tracePt t="405868" x="2678113" y="2265363"/>
          <p14:tracePt t="405888" x="2667000" y="2252663"/>
          <p14:tracePt t="405938" x="2667000" y="2239963"/>
          <p14:tracePt t="405948" x="2654300" y="2239963"/>
          <p14:tracePt t="405962" x="2641600" y="2239963"/>
          <p14:tracePt t="406008" x="2641600" y="2227263"/>
          <p14:tracePt t="406034" x="2628900" y="2227263"/>
          <p14:tracePt t="406048" x="2616200" y="2227263"/>
          <p14:tracePt t="406070" x="2603500" y="2227263"/>
          <p14:tracePt t="406124" x="2590800" y="2227263"/>
          <p14:tracePt t="418800" x="2603500" y="2227263"/>
          <p14:tracePt t="418810" x="2667000" y="2227263"/>
          <p14:tracePt t="418814" x="2728913" y="2227263"/>
          <p14:tracePt t="418824" x="2816225" y="2227263"/>
          <p14:tracePt t="418834" x="2879725" y="2227263"/>
          <p14:tracePt t="418840" x="2979738" y="2227263"/>
          <p14:tracePt t="418850" x="3067050" y="2227263"/>
          <p14:tracePt t="418855" x="3167063" y="2227263"/>
          <p14:tracePt t="418864" x="3279775" y="2227263"/>
          <p14:tracePt t="418874" x="3367088" y="2227263"/>
          <p14:tracePt t="418880" x="3479800" y="2227263"/>
          <p14:tracePt t="418890" x="3554413" y="2227263"/>
          <p14:tracePt t="418894" x="3667125" y="2227263"/>
          <p14:tracePt t="418906" x="3730625" y="2227263"/>
          <p14:tracePt t="418916" x="3817938" y="2227263"/>
          <p14:tracePt t="418921" x="3917950" y="2227263"/>
          <p14:tracePt t="418930" x="3992563" y="2227263"/>
          <p14:tracePt t="418936" x="4056063" y="2227263"/>
          <p14:tracePt t="418946" x="4117975" y="2227263"/>
          <p14:tracePt t="418956" x="4181475" y="2227263"/>
          <p14:tracePt t="418973" x="4243388" y="2227263"/>
          <p14:tracePt t="418986" x="4268788" y="2227263"/>
          <p14:tracePt t="419122" x="4230688" y="2227263"/>
          <p14:tracePt t="419138" x="4205288" y="2227263"/>
          <p14:tracePt t="419148" x="4181475" y="2239963"/>
          <p14:tracePt t="419152" x="4130675" y="2265363"/>
          <p14:tracePt t="419162" x="4056063" y="2314575"/>
          <p14:tracePt t="419168" x="3968750" y="2365375"/>
          <p14:tracePt t="419178" x="3892550" y="2414588"/>
          <p14:tracePt t="419189" x="3767138" y="2490788"/>
          <p14:tracePt t="419192" x="3654425" y="2527300"/>
          <p14:tracePt t="419202" x="3530600" y="2578100"/>
          <p14:tracePt t="419208" x="3417888" y="2616200"/>
          <p14:tracePt t="419218" x="3267075" y="2690813"/>
          <p14:tracePt t="419228" x="3141663" y="2740025"/>
          <p14:tracePt t="419232" x="3028950" y="2790825"/>
          <p14:tracePt t="419244" x="2903538" y="2828925"/>
          <p14:tracePt t="419248" x="2803525" y="2852738"/>
          <p14:tracePt t="419258" x="2767013" y="2865438"/>
          <p14:tracePt t="419268" x="2703513" y="2878138"/>
          <p14:tracePt t="419288" x="2690813" y="2890838"/>
          <p14:tracePt t="423086" x="2703513" y="2890838"/>
          <p14:tracePt t="423092" x="2728913" y="2890838"/>
          <p14:tracePt t="423122" x="2741613" y="2890838"/>
          <p14:tracePt t="423132" x="2790825" y="2890838"/>
          <p14:tracePt t="423142" x="2854325" y="2890838"/>
          <p14:tracePt t="423151" x="2879725" y="2890838"/>
          <p14:tracePt t="423158" x="2928938" y="2890838"/>
          <p14:tracePt t="423162" x="2967038" y="2890838"/>
          <p14:tracePt t="423172" x="3016250" y="2890838"/>
          <p14:tracePt t="423182" x="3041650" y="2916238"/>
          <p14:tracePt t="423188" x="3079750" y="2916238"/>
          <p14:tracePt t="423198" x="3103563" y="2916238"/>
          <p14:tracePt t="423202" x="3141663" y="2916238"/>
          <p14:tracePt t="423212" x="3192463" y="2916238"/>
          <p14:tracePt t="423222" x="3228975" y="2928938"/>
          <p14:tracePt t="423228" x="3254375" y="2941638"/>
          <p14:tracePt t="423238" x="3292475" y="2941638"/>
          <p14:tracePt t="423242" x="3328988" y="2941638"/>
          <p14:tracePt t="423252" x="3354388" y="2952750"/>
          <p14:tracePt t="423262" x="3392488" y="2952750"/>
          <p14:tracePt t="423268" x="3441700" y="2952750"/>
          <p14:tracePt t="423278" x="3479800" y="2952750"/>
          <p14:tracePt t="423282" x="3505200" y="2952750"/>
          <p14:tracePt t="423294" x="3554413" y="2952750"/>
          <p14:tracePt t="423304" x="3630613" y="2952750"/>
          <p14:tracePt t="423308" x="3679825" y="2952750"/>
          <p14:tracePt t="423318" x="3756025" y="2952750"/>
          <p14:tracePt t="423324" x="3843338" y="2978150"/>
          <p14:tracePt t="423335" x="3930650" y="2978150"/>
          <p14:tracePt t="423344" x="4043363" y="3016250"/>
          <p14:tracePt t="423348" x="4143375" y="3028950"/>
          <p14:tracePt t="423358" x="4230688" y="3028950"/>
          <p14:tracePt t="423364" x="4330700" y="3054350"/>
          <p14:tracePt t="423374" x="4418013" y="3054350"/>
          <p14:tracePt t="423385" x="4530725" y="3090863"/>
          <p14:tracePt t="423390" x="4656138" y="3090863"/>
          <p14:tracePt t="423400" x="4768850" y="3128963"/>
          <p14:tracePt t="423404" x="4894263" y="3165475"/>
          <p14:tracePt t="423414" x="4956175" y="3178175"/>
          <p14:tracePt t="423424" x="5032375" y="3216275"/>
          <p14:tracePt t="423430" x="5106988" y="3241675"/>
          <p14:tracePt t="423440" x="5157788" y="3254375"/>
          <p14:tracePt t="423444" x="5219700" y="3278188"/>
          <p14:tracePt t="423454" x="5257800" y="3303588"/>
          <p14:tracePt t="423467" x="5319713" y="3328988"/>
          <p14:tracePt t="423470" x="5357813" y="3367088"/>
          <p14:tracePt t="423480" x="5394325" y="3378200"/>
          <p14:tracePt t="423485" x="5432425" y="3416300"/>
          <p14:tracePt t="423494" x="5445125" y="3441700"/>
          <p14:tracePt t="423506" x="5483225" y="3490913"/>
          <p14:tracePt t="423510" x="5519738" y="3541713"/>
          <p14:tracePt t="423520" x="5557838" y="3616325"/>
          <p14:tracePt t="423526" x="5570538" y="3654425"/>
          <p14:tracePt t="423536" x="5595938" y="3729038"/>
          <p14:tracePt t="423546" x="5632450" y="3779838"/>
          <p14:tracePt t="423550" x="5645150" y="3803650"/>
          <p14:tracePt t="423560" x="5645150" y="3841750"/>
          <p14:tracePt t="423568" x="5657850" y="3854450"/>
          <p14:tracePt t="423576" x="5670550" y="3879850"/>
          <p14:tracePt t="423590" x="5670550" y="3905250"/>
          <p14:tracePt t="423758" x="5683250" y="3905250"/>
          <p14:tracePt t="423798" x="5695950" y="3905250"/>
          <p14:tracePt t="423822" x="5708650" y="3905250"/>
          <p14:tracePt t="423834" x="5732463" y="3905250"/>
          <p14:tracePt t="423848" x="5745163" y="3905250"/>
          <p14:tracePt t="423858" x="5757863" y="3905250"/>
          <p14:tracePt t="423864" x="5770563" y="3879850"/>
          <p14:tracePt t="423874" x="5783263" y="3867150"/>
          <p14:tracePt t="423878" x="5795963" y="3841750"/>
          <p14:tracePt t="423898" x="5808663" y="3829050"/>
          <p14:tracePt t="423904" x="5808663" y="3816350"/>
          <p14:tracePt t="423914" x="5821363" y="3803650"/>
          <p14:tracePt t="423918" x="5832475" y="3803650"/>
          <p14:tracePt t="423938" x="5845175" y="3792538"/>
          <p14:tracePt t="423944" x="5845175" y="3779838"/>
          <p14:tracePt t="423958" x="5870575" y="3767138"/>
          <p14:tracePt t="423968" x="5870575" y="3741738"/>
          <p14:tracePt t="423978" x="5883275" y="3729038"/>
          <p14:tracePt t="423985" x="5895975" y="3716338"/>
          <p14:tracePt t="424001" x="5908675" y="3703638"/>
          <p14:tracePt t="424010" x="5908675" y="3692525"/>
          <p14:tracePt t="424020" x="5921375" y="3692525"/>
          <p14:tracePt t="424024" x="5921375" y="3667125"/>
          <p14:tracePt t="424034" x="5932488" y="3654425"/>
          <p14:tracePt t="424040" x="5932488" y="3641725"/>
          <p14:tracePt t="424080" x="5932488" y="3629025"/>
          <p14:tracePt t="424130" x="5945188" y="3616325"/>
          <p14:tracePt t="424212" x="5945188" y="3603625"/>
          <p14:tracePt t="424216" x="5945188" y="3590925"/>
          <p14:tracePt t="424232" x="5957888" y="3590925"/>
          <p14:tracePt t="424242" x="5970588" y="3567113"/>
          <p14:tracePt t="424252" x="5983288" y="3567113"/>
          <p14:tracePt t="424256" x="5995988" y="3567113"/>
          <p14:tracePt t="424266" x="6008688" y="3554413"/>
          <p14:tracePt t="424272" x="6021388" y="3554413"/>
          <p14:tracePt t="424283" x="6034088" y="3541713"/>
          <p14:tracePt t="424292" x="6045200" y="3541713"/>
          <p14:tracePt t="424317" x="6057900" y="3529013"/>
          <p14:tracePt t="424352" x="6070600" y="3529013"/>
          <p14:tracePt t="424872" x="6083300" y="3529013"/>
          <p14:tracePt t="425180" x="6057900" y="3541713"/>
          <p14:tracePt t="425196" x="6045200" y="3541713"/>
          <p14:tracePt t="425206" x="6021388" y="3541713"/>
          <p14:tracePt t="425210" x="6008688" y="3541713"/>
          <p14:tracePt t="425220" x="5995988" y="3541713"/>
          <p14:tracePt t="425230" x="5983288" y="3554413"/>
          <p14:tracePt t="425236" x="5957888" y="3567113"/>
          <p14:tracePt t="425246" x="5932488" y="3567113"/>
          <p14:tracePt t="425250" x="5908675" y="3567113"/>
          <p14:tracePt t="425260" x="5883275" y="3567113"/>
          <p14:tracePt t="425270" x="5845175" y="3590925"/>
          <p14:tracePt t="425276" x="5821363" y="3603625"/>
          <p14:tracePt t="425286" x="5795963" y="3603625"/>
          <p14:tracePt t="425290" x="5770563" y="3603625"/>
          <p14:tracePt t="425300" x="5719763" y="3603625"/>
          <p14:tracePt t="425310" x="5645150" y="3629025"/>
          <p14:tracePt t="425316" x="5557838" y="3629025"/>
          <p14:tracePt t="425326" x="5445125" y="3629025"/>
          <p14:tracePt t="425330" x="5281613" y="3629025"/>
          <p14:tracePt t="425340" x="5119688" y="3629025"/>
          <p14:tracePt t="425350" x="4881563" y="3629025"/>
          <p14:tracePt t="425356" x="4643438" y="3629025"/>
          <p14:tracePt t="425366" x="4406900" y="3629025"/>
          <p14:tracePt t="425372" x="4068763" y="3629025"/>
          <p14:tracePt t="425383" x="3756025" y="3629025"/>
          <p14:tracePt t="425392" x="3479800" y="3629025"/>
          <p14:tracePt t="425396" x="3141663" y="3629025"/>
          <p14:tracePt t="425406" x="2803525" y="3629025"/>
          <p14:tracePt t="425412" x="2541588" y="3692525"/>
          <p14:tracePt t="425422" x="2303463" y="3692525"/>
          <p14:tracePt t="425433" x="2052638" y="3692525"/>
          <p14:tracePt t="425436" x="1852613" y="3692525"/>
          <p14:tracePt t="425446" x="1714500" y="3716338"/>
          <p14:tracePt t="425452" x="1552575" y="3716338"/>
          <p14:tracePt t="425462" x="1389063" y="3716338"/>
          <p14:tracePt t="425472" x="1252538" y="3729038"/>
          <p14:tracePt t="425478" x="1150938" y="3754438"/>
          <p14:tracePt t="425488" x="1027113" y="3767138"/>
          <p14:tracePt t="425492" x="925513" y="3792538"/>
          <p14:tracePt t="425502" x="863600" y="3816350"/>
          <p14:tracePt t="425512" x="850900" y="3829050"/>
          <p14:tracePt t="425518" x="838200" y="3841750"/>
          <p14:tracePt t="425528" x="838200" y="3854450"/>
          <p14:tracePt t="425544" x="838200" y="3867150"/>
          <p14:tracePt t="425554" x="825500" y="3941763"/>
          <p14:tracePt t="425558" x="850900" y="4029075"/>
          <p14:tracePt t="425568" x="901700" y="4154488"/>
          <p14:tracePt t="425572" x="963613" y="4292600"/>
          <p14:tracePt t="425584" x="1050925" y="4443413"/>
          <p14:tracePt t="425594" x="1163638" y="4567238"/>
          <p14:tracePt t="425598" x="1289050" y="4705350"/>
          <p14:tracePt t="425608" x="1427163" y="4818063"/>
          <p14:tracePt t="425615" x="1601788" y="4905375"/>
          <p14:tracePt t="425624" x="1752600" y="4943475"/>
          <p14:tracePt t="425634" x="1952625" y="4992688"/>
          <p14:tracePt t="425638" x="2127250" y="4992688"/>
          <p14:tracePt t="425648" x="2316163" y="4992688"/>
          <p14:tracePt t="425654" x="2490788" y="4930775"/>
          <p14:tracePt t="425666" x="2590800" y="4856163"/>
          <p14:tracePt t="425674" x="2690813" y="4768850"/>
          <p14:tracePt t="425678" x="2754313" y="4679950"/>
          <p14:tracePt t="425688" x="2803525" y="4543425"/>
          <p14:tracePt t="425694" x="2803525" y="4454525"/>
          <p14:tracePt t="425704" x="2767013" y="4341813"/>
          <p14:tracePt t="425715" x="2728913" y="4254500"/>
          <p14:tracePt t="425720" x="2678113" y="4167188"/>
          <p14:tracePt t="425730" x="2616200" y="4092575"/>
          <p14:tracePt t="425734" x="2603500" y="4054475"/>
          <p14:tracePt t="425744" x="2578100" y="4029075"/>
          <p14:tracePt t="425754" x="2516188" y="3992563"/>
          <p14:tracePt t="425760" x="2478088" y="3954463"/>
          <p14:tracePt t="425770" x="2403475" y="3929063"/>
          <p14:tracePt t="425774" x="2352675" y="3929063"/>
          <p14:tracePt t="425784" x="2239963" y="3929063"/>
          <p14:tracePt t="425796" x="2139950" y="3929063"/>
          <p14:tracePt t="425800" x="2052638" y="3929063"/>
          <p14:tracePt t="425810" x="1927225" y="3979863"/>
          <p14:tracePt t="425816" x="1827213" y="4029075"/>
          <p14:tracePt t="425826" x="1714500" y="4117975"/>
          <p14:tracePt t="425836" x="1639888" y="4205288"/>
          <p14:tracePt t="425840" x="1552575" y="4341813"/>
          <p14:tracePt t="425850" x="1514475" y="4454525"/>
          <p14:tracePt t="425856" x="1489075" y="4592638"/>
          <p14:tracePt t="425867" x="1489075" y="4730750"/>
          <p14:tracePt t="425876" x="1489075" y="4830763"/>
          <p14:tracePt t="425881" x="1489075" y="4892675"/>
          <p14:tracePt t="425890" x="1514475" y="4956175"/>
          <p14:tracePt t="425896" x="1552575" y="5005388"/>
          <p14:tracePt t="425906" x="1627188" y="5081588"/>
          <p14:tracePt t="425916" x="1689100" y="5130800"/>
          <p14:tracePt t="425920" x="1790700" y="5168900"/>
          <p14:tracePt t="425930" x="1914525" y="5205413"/>
          <p14:tracePt t="425936" x="2065338" y="5205413"/>
          <p14:tracePt t="425946" x="2216150" y="5205413"/>
          <p14:tracePt t="425956" x="2378075" y="5205413"/>
          <p14:tracePt t="425962" x="2565400" y="5105400"/>
          <p14:tracePt t="425972" x="2741613" y="4981575"/>
          <p14:tracePt t="425976" x="2854325" y="4905375"/>
          <p14:tracePt t="425986" x="2890838" y="4779963"/>
          <p14:tracePt t="425996" x="2928938" y="4656138"/>
          <p14:tracePt t="426002" x="2928938" y="4543425"/>
          <p14:tracePt t="426012" x="2928938" y="4454525"/>
          <p14:tracePt t="426016" x="2928938" y="4392613"/>
          <p14:tracePt t="426026" x="2916238" y="4354513"/>
          <p14:tracePt t="426036" x="2890838" y="4318000"/>
          <p14:tracePt t="426042" x="2867025" y="4279900"/>
          <p14:tracePt t="426052" x="2803525" y="4241800"/>
          <p14:tracePt t="426058" x="2728913" y="4217988"/>
          <p14:tracePt t="426068" x="2654300" y="4192588"/>
          <p14:tracePt t="426083" x="2390775" y="4167188"/>
          <p14:tracePt t="426092" x="2252663" y="4167188"/>
          <p14:tracePt t="426099" x="2127250" y="4167188"/>
          <p14:tracePt t="426108" x="2014538" y="4167188"/>
          <p14:tracePt t="426118" x="1903413" y="4254500"/>
          <p14:tracePt t="426122" x="1814513" y="4330700"/>
          <p14:tracePt t="426134" x="1727200" y="4418013"/>
          <p14:tracePt t="426138" x="1639888" y="4543425"/>
          <p14:tracePt t="426149" x="1614488" y="4656138"/>
          <p14:tracePt t="426158" x="1577975" y="4756150"/>
          <p14:tracePt t="426165" x="1577975" y="4868863"/>
          <p14:tracePt t="426174" x="1577975" y="4943475"/>
          <p14:tracePt t="426178" x="1577975" y="5043488"/>
          <p14:tracePt t="426188" x="1577975" y="5105400"/>
          <p14:tracePt t="426199" x="1601788" y="5181600"/>
          <p14:tracePt t="426204" x="1652588" y="5268913"/>
          <p14:tracePt t="426214" x="1714500" y="5330825"/>
          <p14:tracePt t="426218" x="1765300" y="5381625"/>
          <p14:tracePt t="426228" x="1827213" y="5443538"/>
          <p14:tracePt t="426238" x="1878013" y="5468938"/>
          <p14:tracePt t="426244" x="1914525" y="5468938"/>
          <p14:tracePt t="426254" x="1965325" y="5481638"/>
          <p14:tracePt t="426258" x="2039938" y="5481638"/>
          <p14:tracePt t="426268" x="2127250" y="5481638"/>
          <p14:tracePt t="426281" x="2228850" y="5418138"/>
          <p14:tracePt t="426284" x="2328863" y="5305425"/>
          <p14:tracePt t="426294" x="2428875" y="5168900"/>
          <p14:tracePt t="426300" x="2465388" y="5030788"/>
          <p14:tracePt t="426310" x="2503488" y="4818063"/>
          <p14:tracePt t="426320" x="2503488" y="4656138"/>
          <p14:tracePt t="426324" x="2490788" y="4479925"/>
          <p14:tracePt t="426334" x="2452688" y="4405313"/>
          <p14:tracePt t="426340" x="2452688" y="4379913"/>
          <p14:tracePt t="426350" x="2441575" y="4341813"/>
          <p14:tracePt t="426360" x="2416175" y="4318000"/>
          <p14:tracePt t="426365" x="2390775" y="4292600"/>
          <p14:tracePt t="426374" x="2352675" y="4292600"/>
          <p14:tracePt t="426381" x="2328863" y="4267200"/>
          <p14:tracePt t="426390" x="2252663" y="4267200"/>
          <p14:tracePt t="426400" x="2152650" y="4267200"/>
          <p14:tracePt t="426406" x="2027238" y="4267200"/>
          <p14:tracePt t="426416" x="1890713" y="4279900"/>
          <p14:tracePt t="426420" x="1790700" y="4354513"/>
          <p14:tracePt t="426431" x="1652588" y="4418013"/>
          <p14:tracePt t="426440" x="1527175" y="4543425"/>
          <p14:tracePt t="426446" x="1452563" y="4667250"/>
          <p14:tracePt t="426456" x="1401763" y="4805363"/>
          <p14:tracePt t="426460" x="1363663" y="4930775"/>
          <p14:tracePt t="426470" x="1339850" y="5030788"/>
          <p14:tracePt t="426482" x="1339850" y="5130800"/>
          <p14:tracePt t="426486" x="1339850" y="5205413"/>
          <p14:tracePt t="426496" x="1339850" y="5243513"/>
          <p14:tracePt t="426502" x="1363663" y="5294313"/>
          <p14:tracePt t="426512" x="1401763" y="5394325"/>
          <p14:tracePt t="426522" x="1465263" y="5443538"/>
          <p14:tracePt t="426526" x="1501775" y="5494338"/>
          <p14:tracePt t="426536" x="1552575" y="5530850"/>
          <p14:tracePt t="426542" x="1627188" y="5568950"/>
          <p14:tracePt t="426552" x="1701800" y="5568950"/>
          <p14:tracePt t="426562" x="1778000" y="5568950"/>
          <p14:tracePt t="426566" x="1865313" y="5568950"/>
          <p14:tracePt t="426576" x="1965325" y="5568950"/>
          <p14:tracePt t="426582" x="2027238" y="5507038"/>
          <p14:tracePt t="426592" x="2127250" y="5407025"/>
          <p14:tracePt t="426602" x="2178050" y="5305425"/>
          <p14:tracePt t="426606" x="2203450" y="5230813"/>
          <p14:tracePt t="426616" x="2203450" y="5168900"/>
          <p14:tracePt t="426622" x="2203450" y="5143500"/>
          <p14:tracePt t="426658" x="2203450" y="5130800"/>
          <p14:tracePt t="426672" x="2178050" y="5130800"/>
          <p14:tracePt t="426682" x="2165350" y="5130800"/>
          <p14:tracePt t="426688" x="2139950" y="5130800"/>
          <p14:tracePt t="426702" x="2127250" y="5130800"/>
          <p14:tracePt t="426744" x="2127250" y="5105400"/>
          <p14:tracePt t="426754" x="2127250" y="5068888"/>
          <p14:tracePt t="426758" x="2152650" y="4992688"/>
          <p14:tracePt t="426768" x="2239963" y="4905375"/>
          <p14:tracePt t="426778" x="2316163" y="4843463"/>
          <p14:tracePt t="426784" x="2452688" y="4718050"/>
          <p14:tracePt t="426794" x="2616200" y="4630738"/>
          <p14:tracePt t="426799" x="2879725" y="4505325"/>
          <p14:tracePt t="426808" x="3167063" y="4392613"/>
          <p14:tracePt t="426818" x="3605213" y="4230688"/>
          <p14:tracePt t="426824" x="4081463" y="4117975"/>
          <p14:tracePt t="426834" x="4619625" y="3979863"/>
          <p14:tracePt t="426840" x="5357813" y="3829050"/>
          <p14:tracePt t="426850" x="5957888" y="3679825"/>
          <p14:tracePt t="426860" x="6534150" y="3516313"/>
          <p14:tracePt t="426865" x="7072313" y="3378200"/>
          <p14:tracePt t="426874" x="7448550" y="3278188"/>
          <p14:tracePt t="426881" x="7823200" y="3141663"/>
          <p14:tracePt t="426890" x="8099425" y="3078163"/>
          <p14:tracePt t="426900" x="8424863" y="2916238"/>
          <p14:tracePt t="426904" x="8586788" y="2852738"/>
          <p14:tracePt t="426915" x="8737600" y="2765425"/>
          <p14:tracePt t="426920" x="8863013" y="2690813"/>
          <p14:tracePt t="426931" x="8963025" y="2603500"/>
          <p14:tracePt t="426940" x="8999538" y="2565400"/>
          <p14:tracePt t="426944" x="9050338" y="2516188"/>
          <p14:tracePt t="426965" x="9063038" y="2490788"/>
          <p14:tracePt t="426970" x="9088438" y="2478088"/>
          <p14:tracePt t="426986" x="9088438" y="2465388"/>
          <p14:tracePt t="427000" x="9088438" y="2452688"/>
          <p14:tracePt t="427010" x="9088438" y="2439988"/>
          <p14:tracePt t="427020" x="9075738" y="2427288"/>
          <p14:tracePt t="427036" x="9063038" y="2414588"/>
          <p14:tracePt t="427060" x="9050338" y="2414588"/>
          <p14:tracePt t="427066" x="9024938" y="2414588"/>
          <p14:tracePt t="427076" x="8999538" y="2414588"/>
          <p14:tracePt t="427082" x="8975725" y="2414588"/>
          <p14:tracePt t="427092" x="8950325" y="2414588"/>
          <p14:tracePt t="427102" x="8899525" y="2414588"/>
          <p14:tracePt t="427106" x="8824913" y="2414588"/>
          <p14:tracePt t="427116" x="8750300" y="2414588"/>
          <p14:tracePt t="427122" x="8661400" y="2414588"/>
          <p14:tracePt t="427132" x="8537575" y="2439988"/>
          <p14:tracePt t="427142" x="8399463" y="2465388"/>
          <p14:tracePt t="427146" x="8261350" y="2540000"/>
          <p14:tracePt t="427156" x="8086725" y="2616200"/>
          <p14:tracePt t="427162" x="7935913" y="2678113"/>
          <p14:tracePt t="427172" x="7748588" y="2778125"/>
          <p14:tracePt t="427182" x="7561263" y="2865438"/>
          <p14:tracePt t="427186" x="7335838" y="2978150"/>
          <p14:tracePt t="427198" x="7185025" y="3041650"/>
          <p14:tracePt t="427202" x="7059613" y="3103563"/>
          <p14:tracePt t="427212" x="6897688" y="3178175"/>
          <p14:tracePt t="427222" x="6784975" y="3267075"/>
          <p14:tracePt t="427228" x="6584950" y="3354388"/>
          <p14:tracePt t="427238" x="6259513" y="3529013"/>
          <p14:tracePt t="427242" x="5921375" y="3729038"/>
          <p14:tracePt t="427252" x="5557838" y="3929063"/>
          <p14:tracePt t="427263" x="5170488" y="4117975"/>
          <p14:tracePt t="427268" x="4743450" y="4330700"/>
          <p14:tracePt t="427278" x="4381500" y="4492625"/>
          <p14:tracePt t="427284" x="3943350" y="4743450"/>
          <p14:tracePt t="427292" x="3654425" y="4905375"/>
          <p14:tracePt t="427304" x="3341688" y="5130800"/>
          <p14:tracePt t="427308" x="3067050" y="5305425"/>
          <p14:tracePt t="427318" x="2778125" y="5443538"/>
          <p14:tracePt t="427324" x="2541588" y="5607050"/>
          <p14:tracePt t="427334" x="2328863" y="5743575"/>
          <p14:tracePt t="427344" x="2165350" y="5832475"/>
          <p14:tracePt t="427348" x="2052638" y="5881688"/>
          <p14:tracePt t="427358" x="1952625" y="5932488"/>
          <p14:tracePt t="427365" x="1927225" y="5956300"/>
          <p14:tracePt t="427374" x="1903413" y="5969000"/>
          <p14:tracePt t="427384" x="1878013" y="5969000"/>
          <p14:tracePt t="427398" x="1852613" y="5969000"/>
          <p14:tracePt t="427404" x="1827213" y="5969000"/>
          <p14:tracePt t="427414" x="1765300" y="5945188"/>
          <p14:tracePt t="427424" x="1689100" y="5881688"/>
          <p14:tracePt t="427428" x="1627188" y="5819775"/>
          <p14:tracePt t="427440" x="1565275" y="5707063"/>
          <p14:tracePt t="427444" x="1465263" y="5643563"/>
          <p14:tracePt t="427454" x="1439863" y="5594350"/>
          <p14:tracePt t="427465" x="1401763" y="5543550"/>
          <p14:tracePt t="427470" x="1376363" y="5494338"/>
          <p14:tracePt t="427481" x="1376363" y="5456238"/>
          <p14:tracePt t="427484" x="1376363" y="5418138"/>
          <p14:tracePt t="427494" x="1376363" y="5394325"/>
          <p14:tracePt t="427504" x="1376363" y="5343525"/>
          <p14:tracePt t="427510" x="1389063" y="5305425"/>
          <p14:tracePt t="427520" x="1427163" y="5256213"/>
          <p14:tracePt t="427524" x="1465263" y="5230813"/>
          <p14:tracePt t="427536" x="1539875" y="5181600"/>
          <p14:tracePt t="427546" x="1614488" y="5143500"/>
          <p14:tracePt t="427550" x="1665288" y="5118100"/>
          <p14:tracePt t="427560" x="1752600" y="5081588"/>
          <p14:tracePt t="427566" x="1852613" y="5081588"/>
          <p14:tracePt t="427576" x="1939925" y="5056188"/>
          <p14:tracePt t="427586" x="2039938" y="5056188"/>
          <p14:tracePt t="427590" x="2165350" y="5056188"/>
          <p14:tracePt t="427600" x="2252663" y="5105400"/>
          <p14:tracePt t="427606" x="2328863" y="5181600"/>
          <p14:tracePt t="427616" x="2416175" y="5256213"/>
          <p14:tracePt t="427626" x="2490788" y="5343525"/>
          <p14:tracePt t="427632" x="2503488" y="5430838"/>
          <p14:tracePt t="427642" x="2528888" y="5530850"/>
          <p14:tracePt t="427646" x="2528888" y="5619750"/>
          <p14:tracePt t="427656" x="2528888" y="5694363"/>
          <p14:tracePt t="427666" x="2528888" y="5756275"/>
          <p14:tracePt t="427672" x="2490788" y="5832475"/>
          <p14:tracePt t="427682" x="2465388" y="5881688"/>
          <p14:tracePt t="427686" x="2441575" y="5919788"/>
          <p14:tracePt t="427697" x="2390775" y="5956300"/>
          <p14:tracePt t="427706" x="2378075" y="5969000"/>
          <p14:tracePt t="427713" x="2339975" y="5994400"/>
          <p14:tracePt t="427722" x="2303463" y="5994400"/>
          <p14:tracePt t="427726" x="2265363" y="5994400"/>
          <p14:tracePt t="427736" x="2190750" y="5994400"/>
          <p14:tracePt t="427746" x="2078038" y="5994400"/>
          <p14:tracePt t="427752" x="1927225" y="5868988"/>
          <p14:tracePt t="427762" x="1727200" y="5656263"/>
          <p14:tracePt t="427766" x="1639888" y="5430838"/>
          <p14:tracePt t="427776" x="1589088" y="5281613"/>
          <p14:tracePt t="427788" x="1589088" y="5168900"/>
          <p14:tracePt t="427792" x="1589088" y="5043488"/>
          <p14:tracePt t="427802" x="1589088" y="4981575"/>
          <p14:tracePt t="427808" x="1627188" y="4905375"/>
          <p14:tracePt t="427818" x="1665288" y="4830763"/>
          <p14:tracePt t="427828" x="1727200" y="4768850"/>
          <p14:tracePt t="427832" x="1801813" y="4705350"/>
          <p14:tracePt t="427842" x="1878013" y="4667250"/>
          <p14:tracePt t="427848" x="1965325" y="4630738"/>
          <p14:tracePt t="427858" x="2065338" y="4605338"/>
          <p14:tracePt t="427868" x="2165350" y="4592638"/>
          <p14:tracePt t="427874" x="2290763" y="4592638"/>
          <p14:tracePt t="427884" x="2416175" y="4592638"/>
          <p14:tracePt t="427888" x="2528888" y="4643438"/>
          <p14:tracePt t="427898" x="2654300" y="4730750"/>
          <p14:tracePt t="427908" x="2741613" y="4805363"/>
          <p14:tracePt t="427914" x="2790825" y="4879975"/>
          <p14:tracePt t="427924" x="2841625" y="4956175"/>
          <p14:tracePt t="427928" x="2854325" y="5043488"/>
          <p14:tracePt t="427938" x="2867025" y="5118100"/>
          <p14:tracePt t="427948" x="2867025" y="5181600"/>
          <p14:tracePt t="427965" x="2867025" y="5268913"/>
          <p14:tracePt t="427968" x="2867025" y="5305425"/>
          <p14:tracePt t="427979" x="2828925" y="5356225"/>
          <p14:tracePt t="427988" x="2778125" y="5381625"/>
          <p14:tracePt t="427994" x="2703513" y="5418138"/>
          <p14:tracePt t="428004" x="2641600" y="5418138"/>
          <p14:tracePt t="428010" x="2578100" y="5418138"/>
          <p14:tracePt t="428020" x="2503488" y="5418138"/>
          <p14:tracePt t="428030" x="2416175" y="5418138"/>
          <p14:tracePt t="428034" x="2316163" y="5343525"/>
          <p14:tracePt t="428044" x="2165350" y="5194300"/>
          <p14:tracePt t="428050" x="2078038" y="5030788"/>
          <p14:tracePt t="428060" x="2014538" y="4905375"/>
          <p14:tracePt t="428070" x="2014538" y="4805363"/>
          <p14:tracePt t="428074" x="1990725" y="4730750"/>
          <p14:tracePt t="428084" x="1990725" y="4679950"/>
          <p14:tracePt t="428090" x="1990725" y="4630738"/>
          <p14:tracePt t="428100" x="2027238" y="4554538"/>
          <p14:tracePt t="428110" x="2065338" y="4479925"/>
          <p14:tracePt t="428114" x="2127250" y="4430713"/>
          <p14:tracePt t="428126" x="2203450" y="4405313"/>
          <p14:tracePt t="428131" x="2303463" y="4354513"/>
          <p14:tracePt t="428140" x="2416175" y="4330700"/>
          <p14:tracePt t="428150" x="2528888" y="4330700"/>
          <p14:tracePt t="428156" x="2690813" y="4330700"/>
          <p14:tracePt t="428166" x="2879725" y="4330700"/>
          <p14:tracePt t="428170" x="3079750" y="4418013"/>
          <p14:tracePt t="428180" x="3205163" y="4492625"/>
          <p14:tracePt t="428190" x="3317875" y="4579938"/>
          <p14:tracePt t="428197" x="3379788" y="4643438"/>
          <p14:tracePt t="428206" x="3417888" y="4730750"/>
          <p14:tracePt t="428213" x="3417888" y="4779963"/>
          <p14:tracePt t="428222" x="3417888" y="4868863"/>
          <p14:tracePt t="428232" x="3417888" y="4930775"/>
          <p14:tracePt t="428236" x="3417888" y="5005388"/>
          <p14:tracePt t="428247" x="3417888" y="5068888"/>
          <p14:tracePt t="428252" x="3367088" y="5143500"/>
          <p14:tracePt t="428263" x="3292475" y="5194300"/>
          <p14:tracePt t="428272" x="3192463" y="5281613"/>
          <p14:tracePt t="428276" x="3103563" y="5318125"/>
          <p14:tracePt t="428286" x="3003550" y="5356225"/>
          <p14:tracePt t="428292" x="2916238" y="5381625"/>
          <p14:tracePt t="428302" x="2790825" y="5381625"/>
          <p14:tracePt t="428312" x="2690813" y="5381625"/>
          <p14:tracePt t="428316" x="2628900" y="5381625"/>
          <p14:tracePt t="428326" x="2503488" y="5356225"/>
          <p14:tracePt t="428332" x="2378075" y="5268913"/>
          <p14:tracePt t="428342" x="2278063" y="5205413"/>
          <p14:tracePt t="428352" x="2239963" y="5168900"/>
          <p14:tracePt t="428356" x="2216150" y="5130800"/>
          <p14:tracePt t="428372" x="2178050" y="5092700"/>
          <p14:tracePt t="428382" x="2178050" y="5081588"/>
          <p14:tracePt t="428392" x="2178050" y="5056188"/>
          <p14:tracePt t="428398" x="2178050" y="5043488"/>
          <p14:tracePt t="428408" x="2178050" y="5030788"/>
          <p14:tracePt t="428412" x="2190750" y="4992688"/>
          <p14:tracePt t="428422" x="2203450" y="4981575"/>
          <p14:tracePt t="428432" x="2228850" y="4943475"/>
          <p14:tracePt t="428438" x="2265363" y="4905375"/>
          <p14:tracePt t="428448" x="2290763" y="4892675"/>
          <p14:tracePt t="428452" x="2328863" y="4879975"/>
          <p14:tracePt t="428463" x="2378075" y="4868863"/>
          <p14:tracePt t="428474" x="2416175" y="4868863"/>
          <p14:tracePt t="428479" x="2441575" y="4868863"/>
          <p14:tracePt t="428488" x="2465388" y="4868863"/>
          <p14:tracePt t="428494" x="2490788" y="4856163"/>
          <p14:tracePt t="428504" x="2516188" y="4856163"/>
          <p14:tracePt t="428514" x="2528888" y="4856163"/>
          <p14:tracePt t="428518" x="2554288" y="4856163"/>
          <p14:tracePt t="428529" x="2590800" y="4868863"/>
          <p14:tracePt t="428534" x="2641600" y="4892675"/>
          <p14:tracePt t="428554" x="2654300" y="4905375"/>
          <p14:tracePt t="428570" x="2667000" y="4918075"/>
          <p14:tracePt t="428574" x="2678113" y="4918075"/>
          <p14:tracePt t="428594" x="2690813" y="4918075"/>
          <p14:tracePt t="428600" x="2716213" y="4930775"/>
          <p14:tracePt t="428610" x="2728913" y="4956175"/>
          <p14:tracePt t="428614" x="2741613" y="4956175"/>
          <p14:tracePt t="428624" x="2741613" y="4968875"/>
          <p14:tracePt t="428634" x="2767013" y="4968875"/>
          <p14:tracePt t="428650" x="2778125" y="4981575"/>
          <p14:tracePt t="428654" x="2790825" y="4981575"/>
          <p14:tracePt t="428664" x="2790825" y="4992688"/>
          <p14:tracePt t="428674" x="2816225" y="5005388"/>
          <p14:tracePt t="428680" x="2828925" y="5005388"/>
          <p14:tracePt t="428690" x="2841625" y="5005388"/>
          <p14:tracePt t="428694" x="2854325" y="5005388"/>
          <p14:tracePt t="428704" x="2890838" y="5005388"/>
          <p14:tracePt t="428716" x="2890838" y="5018088"/>
          <p14:tracePt t="428720" x="2903538" y="5018088"/>
          <p14:tracePt t="428730" x="2916238" y="5018088"/>
          <p14:tracePt t="428747" x="2928938" y="5018088"/>
          <p14:tracePt t="428796" x="2928938" y="5030788"/>
          <p14:tracePt t="428866" x="2941638" y="5030788"/>
          <p14:tracePt t="428876" x="2954338" y="5030788"/>
          <p14:tracePt t="428882" x="2979738" y="5018088"/>
          <p14:tracePt t="428892" x="3016250" y="5005388"/>
          <p14:tracePt t="428902" x="3092450" y="4981575"/>
          <p14:tracePt t="428908" x="3192463" y="4943475"/>
          <p14:tracePt t="428918" x="3317875" y="4930775"/>
          <p14:tracePt t="428922" x="3492500" y="4856163"/>
          <p14:tracePt t="428932" x="3643313" y="4843463"/>
          <p14:tracePt t="428942" x="3830638" y="4818063"/>
          <p14:tracePt t="428948" x="4017963" y="4805363"/>
          <p14:tracePt t="428964" x="4619625" y="4705350"/>
          <p14:tracePt t="428972" x="4956175" y="4656138"/>
          <p14:tracePt t="428982" x="5345113" y="4592638"/>
          <p14:tracePt t="428988" x="5595938" y="4579938"/>
          <p14:tracePt t="428998" x="5895975" y="4518025"/>
          <p14:tracePt t="429002" x="6146800" y="4479925"/>
          <p14:tracePt t="429013" x="6334125" y="4467225"/>
          <p14:tracePt t="429022" x="6496050" y="4430713"/>
          <p14:tracePt t="429028" x="6646863" y="4418013"/>
          <p14:tracePt t="429038" x="6734175" y="4405313"/>
          <p14:tracePt t="429042" x="6808788" y="4392613"/>
          <p14:tracePt t="429052" x="6897688" y="4379913"/>
          <p14:tracePt t="429064" x="6910388" y="4367213"/>
          <p14:tracePt t="429068" x="6921500" y="4367213"/>
          <p14:tracePt t="429078" x="6934200" y="4367213"/>
          <p14:tracePt t="429084" x="6946900" y="4367213"/>
          <p14:tracePt t="429340" x="6934200" y="4367213"/>
          <p14:tracePt t="429361" x="6921500" y="4367213"/>
          <p14:tracePt t="429376" x="6910388" y="4367213"/>
          <p14:tracePt t="429396" x="6897688" y="4367213"/>
          <p14:tracePt t="429416" x="6884988" y="4367213"/>
          <p14:tracePt t="429436" x="6884988" y="4354513"/>
          <p14:tracePt t="429512" x="6872288" y="4341813"/>
          <p14:tracePt t="429624" x="6859588" y="4341813"/>
          <p14:tracePt t="429634" x="6846888" y="4341813"/>
          <p14:tracePt t="429674" x="6846888" y="4354513"/>
          <p14:tracePt t="429708" x="6846888" y="4367213"/>
          <p14:tracePt t="429714" x="6846888" y="4392613"/>
          <p14:tracePt t="429734" x="6821488" y="4405313"/>
          <p14:tracePt t="429738" x="6821488" y="4430713"/>
          <p14:tracePt t="429750" x="6808788" y="4443413"/>
          <p14:tracePt t="429754" x="6746875" y="4467225"/>
          <p14:tracePt t="429764" x="6696075" y="4492625"/>
          <p14:tracePt t="429774" x="6621463" y="4530725"/>
          <p14:tracePt t="429780" x="6483350" y="4554538"/>
          <p14:tracePt t="429790" x="6334125" y="4618038"/>
          <p14:tracePt t="429794" x="6183313" y="4656138"/>
          <p14:tracePt t="429804" x="5957888" y="4705350"/>
          <p14:tracePt t="429814" x="5632450" y="4779963"/>
          <p14:tracePt t="429820" x="5219700" y="4892675"/>
          <p14:tracePt t="429830" x="4781550" y="5018088"/>
          <p14:tracePt t="429836" x="4418013" y="5081588"/>
          <p14:tracePt t="429846" x="3992563" y="5143500"/>
          <p14:tracePt t="429856" x="3667125" y="5205413"/>
          <p14:tracePt t="429861" x="3116263" y="5230813"/>
          <p14:tracePt t="429870" x="2928938" y="5305425"/>
          <p14:tracePt t="429876" x="2690813" y="5356225"/>
          <p14:tracePt t="429886" x="2490788" y="5394325"/>
          <p14:tracePt t="429896" x="2352675" y="5443538"/>
          <p14:tracePt t="429900" x="2239963" y="5481638"/>
          <p14:tracePt t="429911" x="2178050" y="5494338"/>
          <p14:tracePt t="429916" x="2139950" y="5507038"/>
          <p14:tracePt t="429942" x="2127250" y="5507038"/>
          <p14:tracePt t="430032" x="2090738" y="5507038"/>
          <p14:tracePt t="430042" x="2039938" y="5507038"/>
          <p14:tracePt t="430046" x="2003425" y="5494338"/>
          <p14:tracePt t="430058" x="1965325" y="5494338"/>
          <p14:tracePt t="430068" x="1939925" y="5481638"/>
          <p14:tracePt t="430072" x="1914525" y="5456238"/>
          <p14:tracePt t="430082" x="1903413" y="5456238"/>
          <p14:tracePt t="430088" x="1878013" y="5430838"/>
          <p14:tracePt t="430098" x="1852613" y="5407025"/>
          <p14:tracePt t="430108" x="1852613" y="5394325"/>
          <p14:tracePt t="430112" x="1814513" y="5368925"/>
          <p14:tracePt t="430122" x="1801813" y="5343525"/>
          <p14:tracePt t="430129" x="1790700" y="5330825"/>
          <p14:tracePt t="430138" x="1790700" y="5318125"/>
          <p14:tracePt t="430148" x="1778000" y="5281613"/>
          <p14:tracePt t="430152" x="1778000" y="5268913"/>
          <p14:tracePt t="430162" x="1778000" y="5230813"/>
          <p14:tracePt t="430168" x="1778000" y="5168900"/>
          <p14:tracePt t="430178" x="1778000" y="5105400"/>
          <p14:tracePt t="430188" x="1839913" y="5068888"/>
          <p14:tracePt t="430192" x="1914525" y="5005388"/>
          <p14:tracePt t="430204" x="1990725" y="4956175"/>
          <p14:tracePt t="430208" x="2065338" y="4892675"/>
          <p14:tracePt t="430218" x="2127250" y="4892675"/>
          <p14:tracePt t="430228" x="2178050" y="4868863"/>
          <p14:tracePt t="430234" x="2216150" y="4856163"/>
          <p14:tracePt t="430245" x="2252663" y="4843463"/>
          <p14:tracePt t="430248" x="2265363" y="4830763"/>
          <p14:tracePt t="430258" x="2278063" y="4830763"/>
          <p14:tracePt t="430274" x="2290763" y="4830763"/>
          <p14:tracePt t="430288" x="2316163" y="4830763"/>
          <p14:tracePt t="430344" x="2328863" y="4830763"/>
          <p14:tracePt t="430364" x="2339975" y="4830763"/>
          <p14:tracePt t="430380" x="2352675" y="4830763"/>
          <p14:tracePt t="430384" x="2365375" y="4805363"/>
          <p14:tracePt t="430395" x="2378075" y="4805363"/>
          <p14:tracePt t="430404" x="2390775" y="4805363"/>
          <p14:tracePt t="430410" x="2416175" y="4805363"/>
          <p14:tracePt t="430420" x="2441575" y="4779963"/>
          <p14:tracePt t="430424" x="2452688" y="4779963"/>
          <p14:tracePt t="430434" x="2465388" y="4779963"/>
          <p14:tracePt t="430526" x="2465388" y="4768850"/>
          <p14:tracePt t="430546" x="2465388" y="4743450"/>
          <p14:tracePt t="430566" x="2465388" y="4730750"/>
          <p14:tracePt t="430576" x="2465388" y="4718050"/>
          <p14:tracePt t="430592" x="2465388" y="4705350"/>
          <p14:tracePt t="430788" x="2478088" y="4692650"/>
          <p14:tracePt t="430814" x="2503488" y="4692650"/>
          <p14:tracePt t="430828" x="2516188" y="4692650"/>
          <p14:tracePt t="430838" x="2541588" y="4692650"/>
          <p14:tracePt t="430844" x="2554288" y="4692650"/>
          <p14:tracePt t="430854" x="2578100" y="4692650"/>
          <p14:tracePt t="430864" x="2590800" y="4692650"/>
          <p14:tracePt t="430868" x="2603500" y="4692650"/>
          <p14:tracePt t="430878" x="2616200" y="4692650"/>
          <p14:tracePt t="430895" x="2628900" y="4692650"/>
          <p14:tracePt t="430904" x="2641600" y="4692650"/>
          <p14:tracePt t="430924" x="2667000" y="4692650"/>
          <p14:tracePt t="431258" x="2754313" y="4692650"/>
          <p14:tracePt t="431268" x="2903538" y="4692650"/>
          <p14:tracePt t="431278" x="3079750" y="4692650"/>
          <p14:tracePt t="431282" x="3267075" y="4692650"/>
          <p14:tracePt t="431293" x="3429000" y="4692650"/>
          <p14:tracePt t="431298" x="3617913" y="4692650"/>
          <p14:tracePt t="431308" x="3779838" y="4692650"/>
          <p14:tracePt t="431318" x="3943350" y="4692650"/>
          <p14:tracePt t="431322" x="4092575" y="4692650"/>
          <p14:tracePt t="431332" x="4192588" y="4679950"/>
          <p14:tracePt t="431338" x="4294188" y="4667250"/>
          <p14:tracePt t="431348" x="4368800" y="4656138"/>
          <p14:tracePt t="431358" x="4418013" y="4656138"/>
          <p14:tracePt t="431364" x="4443413" y="4630738"/>
          <p14:tracePt t="431374" x="4468813" y="4630738"/>
          <p14:tracePt t="431378" x="4481513" y="4630738"/>
          <p14:tracePt t="431388" x="4506913" y="4630738"/>
          <p14:tracePt t="431424" x="4518025" y="4630738"/>
          <p14:tracePt t="431438" x="4530725" y="4630738"/>
          <p14:tracePt t="431474" x="4543425" y="4630738"/>
          <p14:tracePt t="431500" x="4568825" y="4630738"/>
          <p14:tracePt t="431520" x="4594225" y="4605338"/>
          <p14:tracePt t="431534" x="4619625" y="4605338"/>
          <p14:tracePt t="431544" x="4643438" y="4605338"/>
          <p14:tracePt t="431550" x="4681538" y="4605338"/>
          <p14:tracePt t="431560" x="4732338" y="4605338"/>
          <p14:tracePt t="431566" x="4756150" y="4605338"/>
          <p14:tracePt t="431577" x="4806950" y="4605338"/>
          <p14:tracePt t="431586" x="4843463" y="4605338"/>
          <p14:tracePt t="431590" x="4894263" y="4605338"/>
          <p14:tracePt t="431600" x="4968875" y="4605338"/>
          <p14:tracePt t="431606" x="4994275" y="4605338"/>
          <p14:tracePt t="431616" x="5032375" y="4605338"/>
          <p14:tracePt t="431626" x="5081588" y="4605338"/>
          <p14:tracePt t="431630" x="5119688" y="4605338"/>
          <p14:tracePt t="431640" x="5170488" y="4605338"/>
          <p14:tracePt t="431646" x="5207000" y="4605338"/>
          <p14:tracePt t="431656" x="5232400" y="4605338"/>
          <p14:tracePt t="431666" x="5257800" y="4605338"/>
          <p14:tracePt t="431670" x="5307013" y="4605338"/>
          <p14:tracePt t="431680" x="5332413" y="4605338"/>
          <p14:tracePt t="431686" x="5357813" y="4605338"/>
          <p14:tracePt t="431696" x="5370513" y="4605338"/>
          <p14:tracePt t="431706" x="5394325" y="4605338"/>
          <p14:tracePt t="431722" x="5407025" y="4605338"/>
          <p14:tracePt t="431727" x="5419725" y="4605338"/>
          <p14:tracePt t="431746" x="5432425" y="4605338"/>
          <p14:tracePt t="431762" x="5457825" y="4605338"/>
          <p14:tracePt t="431766" x="5483225" y="4605338"/>
          <p14:tracePt t="431777" x="5507038" y="4605338"/>
          <p14:tracePt t="431786" x="5519738" y="4605338"/>
          <p14:tracePt t="431792" x="5557838" y="4605338"/>
          <p14:tracePt t="431802" x="5583238" y="4605338"/>
          <p14:tracePt t="431806" x="5619750" y="4605338"/>
          <p14:tracePt t="431816" x="5657850" y="4605338"/>
          <p14:tracePt t="431828" x="5708650" y="4605338"/>
          <p14:tracePt t="431832" x="5732463" y="4605338"/>
          <p14:tracePt t="431842" x="5770563" y="4605338"/>
          <p14:tracePt t="431848" x="5795963" y="4605338"/>
          <p14:tracePt t="431859" x="5808663" y="4605338"/>
          <p14:tracePt t="431868" x="5845175" y="4605338"/>
          <p14:tracePt t="431872" x="5857875" y="4605338"/>
          <p14:tracePt t="431882" x="5883275" y="4605338"/>
          <p14:tracePt t="431888" x="5895975" y="4605338"/>
          <p14:tracePt t="431908" x="5908675" y="4605338"/>
          <p14:tracePt t="431914" x="5921375" y="4605338"/>
          <p14:tracePt t="431928" x="5932488" y="4605338"/>
          <p14:tracePt t="431988" x="5945188" y="4605338"/>
          <p14:tracePt t="432060" x="5957888" y="4605338"/>
          <p14:tracePt t="432336" x="5983288" y="4605338"/>
          <p14:tracePt t="432346" x="5995988" y="4605338"/>
          <p14:tracePt t="432356" x="6008688" y="4605338"/>
          <p14:tracePt t="432362" x="6034088" y="4579938"/>
          <p14:tracePt t="432372" x="6045200" y="4579938"/>
          <p14:tracePt t="432377" x="6057900" y="4579938"/>
          <p14:tracePt t="432396" x="6096000" y="4567238"/>
          <p14:tracePt t="432412" x="6096000" y="4554538"/>
          <p14:tracePt t="432418" x="6108700" y="4530725"/>
          <p14:tracePt t="432428" x="6121400" y="4530725"/>
          <p14:tracePt t="432438" x="6134100" y="4518025"/>
          <p14:tracePt t="432443" x="6146800" y="4505325"/>
          <p14:tracePt t="432472" x="6146800" y="4492625"/>
          <p14:tracePt t="432478" x="6157913" y="4492625"/>
          <p14:tracePt t="432502" x="6157913" y="4479925"/>
          <p14:tracePt t="432760" x="6170613" y="4479925"/>
          <p14:tracePt t="432780" x="6183313" y="4492625"/>
          <p14:tracePt t="432810" x="6183313" y="4518025"/>
          <p14:tracePt t="432882" x="6183313" y="4530725"/>
          <p14:tracePt t="432906" x="6183313" y="4543425"/>
          <p14:tracePt t="432926" x="6183313" y="4554538"/>
          <p14:tracePt t="432932" x="6183313" y="4567238"/>
          <p14:tracePt t="432956" x="6183313" y="4579938"/>
          <p14:tracePt t="433008" x="6183313" y="4605338"/>
          <p14:tracePt t="433158" x="6170613" y="4605338"/>
          <p14:tracePt t="433210" x="6157913" y="4605338"/>
          <p14:tracePt t="433224" x="6146800" y="4605338"/>
          <p14:tracePt t="433240" x="6134100" y="4567238"/>
          <p14:tracePt t="433250" x="6121400" y="4543425"/>
          <p14:tracePt t="433260" x="6121400" y="4492625"/>
          <p14:tracePt t="433264" x="6121400" y="4467225"/>
          <p14:tracePt t="433274" x="6121400" y="4405313"/>
          <p14:tracePt t="433280" x="6121400" y="4341813"/>
          <p14:tracePt t="433291" x="6121400" y="4267200"/>
          <p14:tracePt t="433300" x="6121400" y="4192588"/>
          <p14:tracePt t="433304" x="6121400" y="4117975"/>
          <p14:tracePt t="433314" x="6121400" y="4067175"/>
          <p14:tracePt t="433320" x="6121400" y="4005263"/>
          <p14:tracePt t="433330" x="6121400" y="3967163"/>
          <p14:tracePt t="433341" x="6121400" y="3916363"/>
          <p14:tracePt t="433346" x="6121400" y="3879850"/>
          <p14:tracePt t="433356" x="6121400" y="3829050"/>
          <p14:tracePt t="433360" x="6121400" y="3792538"/>
          <p14:tracePt t="433370" x="6121400" y="3767138"/>
          <p14:tracePt t="433380" x="6121400" y="3716338"/>
          <p14:tracePt t="433386" x="6121400" y="3679825"/>
          <p14:tracePt t="433396" x="6121400" y="3654425"/>
          <p14:tracePt t="433400" x="6121400" y="3641725"/>
          <p14:tracePt t="433410" x="6121400" y="3629025"/>
          <p14:tracePt t="433422" x="6121400" y="3603625"/>
          <p14:tracePt t="433436" x="6121400" y="3590925"/>
          <p14:tracePt t="433452" x="6121400" y="3579813"/>
          <p14:tracePt t="433466" x="6121400" y="3567113"/>
          <p14:tracePt t="433694" x="6121400" y="3590925"/>
          <p14:tracePt t="433704" x="6121400" y="3641725"/>
          <p14:tracePt t="433708" x="6121400" y="3667125"/>
          <p14:tracePt t="433718" x="6121400" y="3679825"/>
          <p14:tracePt t="433728" x="6121400" y="3703638"/>
          <p14:tracePt t="433734" x="6121400" y="3754438"/>
          <p14:tracePt t="433744" x="6121400" y="3779838"/>
          <p14:tracePt t="433748" x="6121400" y="3816350"/>
          <p14:tracePt t="433758" x="6121400" y="3867150"/>
          <p14:tracePt t="433768" x="6121400" y="3905250"/>
          <p14:tracePt t="433775" x="6121400" y="3967163"/>
          <p14:tracePt t="433784" x="6146800" y="4041775"/>
          <p14:tracePt t="433790" x="6146800" y="4079875"/>
          <p14:tracePt t="433800" x="6157913" y="4129088"/>
          <p14:tracePt t="433810" x="6157913" y="4179888"/>
          <p14:tracePt t="433814" x="6183313" y="4254500"/>
          <p14:tracePt t="433824" x="6183313" y="4318000"/>
          <p14:tracePt t="433830" x="6196013" y="4392613"/>
          <p14:tracePt t="433840" x="6196013" y="4454525"/>
          <p14:tracePt t="433850" x="6196013" y="4518025"/>
          <p14:tracePt t="433854" x="6196013" y="4579938"/>
          <p14:tracePt t="433864" x="6196013" y="4630738"/>
          <p14:tracePt t="433870" x="6196013" y="4656138"/>
          <p14:tracePt t="433880" x="6208713" y="4692650"/>
          <p14:tracePt t="433890" x="6208713" y="4705350"/>
          <p14:tracePt t="433960" x="6221413" y="4718050"/>
          <p14:tracePt t="434026" x="6221413" y="4692650"/>
          <p14:tracePt t="434036" x="6221413" y="4643438"/>
          <p14:tracePt t="434046" x="6221413" y="4579938"/>
          <p14:tracePt t="434052" x="6221413" y="4492625"/>
          <p14:tracePt t="434062" x="6246813" y="4392613"/>
          <p14:tracePt t="434066" x="6246813" y="4305300"/>
          <p14:tracePt t="434076" x="6259513" y="4205288"/>
          <p14:tracePt t="434086" x="6283325" y="4117975"/>
          <p14:tracePt t="434092" x="6296025" y="4017963"/>
          <p14:tracePt t="434102" x="6321425" y="3941763"/>
          <p14:tracePt t="434107" x="6321425" y="3879850"/>
          <p14:tracePt t="434116" x="6334125" y="3803650"/>
          <p14:tracePt t="434128" x="6334125" y="3741738"/>
          <p14:tracePt t="434132" x="6359525" y="3679825"/>
          <p14:tracePt t="434142" x="6359525" y="3654425"/>
          <p14:tracePt t="434148" x="6359525" y="3616325"/>
          <p14:tracePt t="434158" x="6383338" y="3590925"/>
          <p14:tracePt t="434168" x="6383338" y="3579813"/>
          <p14:tracePt t="434172" x="6383338" y="3567113"/>
          <p14:tracePt t="434182" x="6383338" y="3554413"/>
          <p14:tracePt t="434304" x="6383338" y="3590925"/>
          <p14:tracePt t="434314" x="6408738" y="3667125"/>
          <p14:tracePt t="434318" x="6421438" y="3729038"/>
          <p14:tracePt t="434328" x="6446838" y="3841750"/>
          <p14:tracePt t="434334" x="6459538" y="3954463"/>
          <p14:tracePt t="434344" x="6459538" y="4041775"/>
          <p14:tracePt t="434354" x="6483350" y="4154488"/>
          <p14:tracePt t="434360" x="6496050" y="4230688"/>
          <p14:tracePt t="434370" x="6496050" y="4330700"/>
          <p14:tracePt t="434374" x="6496050" y="4418013"/>
          <p14:tracePt t="434384" x="6496050" y="4518025"/>
          <p14:tracePt t="434394" x="6496050" y="4592638"/>
          <p14:tracePt t="434400" x="6496050" y="4679950"/>
          <p14:tracePt t="434410" x="6496050" y="4768850"/>
          <p14:tracePt t="434414" x="6496050" y="4868863"/>
          <p14:tracePt t="434424" x="6496050" y="4968875"/>
          <p14:tracePt t="434434" x="6496050" y="5081588"/>
          <p14:tracePt t="434441" x="6496050" y="5205413"/>
          <p14:tracePt t="434450" x="6496050" y="5305425"/>
          <p14:tracePt t="434454" x="6496050" y="5381625"/>
          <p14:tracePt t="434464" x="6496050" y="5430838"/>
          <p14:tracePt t="434476" x="6496050" y="5468938"/>
          <p14:tracePt t="434480" x="6496050" y="5494338"/>
          <p14:tracePt t="434506" x="6496050" y="5507038"/>
          <p14:tracePt t="438686" x="6496050" y="5494338"/>
          <p14:tracePt t="438696" x="6496050" y="5468938"/>
          <p14:tracePt t="438706" x="6496050" y="5407025"/>
          <p14:tracePt t="438712" x="6496050" y="5330825"/>
          <p14:tracePt t="438722" x="6496050" y="5230813"/>
          <p14:tracePt t="438728" x="6496050" y="5168900"/>
          <p14:tracePt t="438738" x="6496050" y="5081588"/>
          <p14:tracePt t="438748" x="6496050" y="5005388"/>
          <p14:tracePt t="438753" x="6496050" y="4905375"/>
          <p14:tracePt t="438762" x="6496050" y="4843463"/>
          <p14:tracePt t="438769" x="6496050" y="4779963"/>
          <p14:tracePt t="438778" x="6496050" y="4743450"/>
          <p14:tracePt t="438788" x="6496050" y="4705350"/>
          <p14:tracePt t="438792" x="6496050" y="4692650"/>
          <p14:tracePt t="438802" x="6496050" y="4679950"/>
          <p14:tracePt t="438808" x="6496050" y="4667250"/>
          <p14:tracePt t="438832" x="6508750" y="4656138"/>
          <p14:tracePt t="438838" x="6521450" y="4656138"/>
          <p14:tracePt t="438848" x="6521450" y="4643438"/>
          <p14:tracePt t="438854" x="6534150" y="4618038"/>
          <p14:tracePt t="438864" x="6534150" y="4605338"/>
          <p14:tracePt t="438874" x="6546850" y="4605338"/>
          <p14:tracePt t="438878" x="6546850" y="4592638"/>
          <p14:tracePt t="438904" x="6559550" y="4592638"/>
          <p14:tracePt t="438924" x="6572250" y="4579938"/>
          <p14:tracePt t="438928" x="6584950" y="4567238"/>
          <p14:tracePt t="438944" x="6584950" y="4554538"/>
          <p14:tracePt t="438955" x="6608763" y="4543425"/>
          <p14:tracePt t="438970" x="6608763" y="4530725"/>
          <p14:tracePt t="438984" x="6634163" y="4518025"/>
          <p14:tracePt t="439024" x="6634163" y="4505325"/>
          <p14:tracePt t="439040" x="6646863" y="4492625"/>
          <p14:tracePt t="439050" x="6646863" y="4479925"/>
          <p14:tracePt t="439054" x="6646863" y="4467225"/>
          <p14:tracePt t="439064" x="6659563" y="4443413"/>
          <p14:tracePt t="439070" x="6659563" y="4430713"/>
          <p14:tracePt t="439080" x="6659563" y="4405313"/>
          <p14:tracePt t="439090" x="6659563" y="4392613"/>
          <p14:tracePt t="439094" x="6659563" y="4379913"/>
          <p14:tracePt t="439106" x="6684963" y="4354513"/>
          <p14:tracePt t="439110" x="6684963" y="4341813"/>
          <p14:tracePt t="439120" x="6684963" y="4330700"/>
          <p14:tracePt t="439136" x="6684963" y="4305300"/>
          <p14:tracePt t="439146" x="6684963" y="4292600"/>
          <p14:tracePt t="439160" x="6684963" y="4267200"/>
          <p14:tracePt t="439176" x="6684963" y="4254500"/>
          <p14:tracePt t="439186" x="6684963" y="4241800"/>
          <p14:tracePt t="439192" x="6684963" y="4230688"/>
          <p14:tracePt t="439202" x="6684963" y="4217988"/>
          <p14:tracePt t="439212" x="6684963" y="4205288"/>
          <p14:tracePt t="439216" x="6672263" y="4192588"/>
          <p14:tracePt t="439226" x="6659563" y="4167188"/>
          <p14:tracePt t="439232" x="6634163" y="4141788"/>
          <p14:tracePt t="439242" x="6608763" y="4129088"/>
          <p14:tracePt t="439256" x="6584950" y="4129088"/>
          <p14:tracePt t="439266" x="6572250" y="4117975"/>
          <p14:tracePt t="439272" x="6559550" y="4105275"/>
          <p14:tracePt t="439282" x="6546850" y="4105275"/>
          <p14:tracePt t="439292" x="6521450" y="4092575"/>
          <p14:tracePt t="439298" x="6508750" y="4092575"/>
          <p14:tracePt t="439308" x="6496050" y="4079875"/>
          <p14:tracePt t="439312" x="6483350" y="4079875"/>
          <p14:tracePt t="439322" x="6472238" y="4079875"/>
          <p14:tracePt t="439332" x="6459538" y="4079875"/>
          <p14:tracePt t="439338" x="6446838" y="4079875"/>
          <p14:tracePt t="439348" x="6434138" y="4079875"/>
          <p14:tracePt t="439353" x="6408738" y="4067175"/>
          <p14:tracePt t="439362" x="6396038" y="4067175"/>
          <p14:tracePt t="439372" x="6370638" y="4067175"/>
          <p14:tracePt t="439378" x="6370638" y="4054475"/>
          <p14:tracePt t="439388" x="6346825" y="4054475"/>
          <p14:tracePt t="439392" x="6321425" y="4054475"/>
          <p14:tracePt t="439402" x="6308725" y="4041775"/>
          <p14:tracePt t="439412" x="6296025" y="4041775"/>
          <p14:tracePt t="439428" x="6283325" y="4029075"/>
          <p14:tracePt t="439454" x="6270625" y="4029075"/>
          <p14:tracePt t="439468" x="6259513" y="4029075"/>
          <p14:tracePt t="439610" x="6246813" y="4029075"/>
          <p14:tracePt t="439620" x="6246813" y="4041775"/>
          <p14:tracePt t="439630" x="6246813" y="4054475"/>
          <p14:tracePt t="439634" x="6246813" y="4079875"/>
          <p14:tracePt t="439644" x="6246813" y="4092575"/>
          <p14:tracePt t="439650" x="6246813" y="4117975"/>
          <p14:tracePt t="439660" x="6246813" y="4141788"/>
          <p14:tracePt t="439676" x="6246813" y="4154488"/>
          <p14:tracePt t="439686" x="6246813" y="4167188"/>
          <p14:tracePt t="439690" x="6246813" y="4192588"/>
          <p14:tracePt t="439700" x="6246813" y="4205288"/>
          <p14:tracePt t="439710" x="6259513" y="4217988"/>
          <p14:tracePt t="439716" x="6259513" y="4230688"/>
          <p14:tracePt t="439730" x="6259513" y="4254500"/>
          <p14:tracePt t="439750" x="6259513" y="4267200"/>
          <p14:tracePt t="439756" x="6270625" y="4305300"/>
          <p14:tracePt t="439772" x="6270625" y="4318000"/>
          <p14:tracePt t="439796" x="6270625" y="4341813"/>
          <p14:tracePt t="439812" x="6283325" y="4367213"/>
          <p14:tracePt t="439822" x="6283325" y="4379913"/>
          <p14:tracePt t="439832" x="6283325" y="4392613"/>
          <p14:tracePt t="439836" x="6283325" y="4405313"/>
          <p14:tracePt t="439846" x="6296025" y="4418013"/>
          <p14:tracePt t="439852" x="6296025" y="4430713"/>
          <p14:tracePt t="439862" x="6308725" y="4454525"/>
          <p14:tracePt t="439878" x="6308725" y="4479925"/>
          <p14:tracePt t="439892" x="6308725" y="4492625"/>
          <p14:tracePt t="439902" x="6308725" y="4505325"/>
          <p14:tracePt t="439912" x="6308725" y="4518025"/>
          <p14:tracePt t="439918" x="6308725" y="4530725"/>
          <p14:tracePt t="439932" x="6308725" y="4543425"/>
          <p14:tracePt t="439954" x="6308725" y="4554538"/>
          <p14:tracePt t="439998" x="6308725" y="4579938"/>
          <p14:tracePt t="440356" x="6308725" y="4605338"/>
          <p14:tracePt t="440366" x="6308725" y="4643438"/>
          <p14:tracePt t="440372" x="6308725" y="4667250"/>
          <p14:tracePt t="440382" x="6308725" y="4692650"/>
          <p14:tracePt t="440392" x="6296025" y="4730750"/>
          <p14:tracePt t="440396" x="6296025" y="4768850"/>
          <p14:tracePt t="440406" x="6283325" y="4792663"/>
          <p14:tracePt t="440412" x="6270625" y="4830763"/>
          <p14:tracePt t="440422" x="6259513" y="4856163"/>
          <p14:tracePt t="440432" x="6246813" y="4892675"/>
          <p14:tracePt t="440452" x="6234113" y="4905375"/>
          <p14:tracePt t="440482" x="6234113" y="4918075"/>
          <p14:tracePt t="440638" x="6221413" y="4918075"/>
          <p14:tracePt t="440654" x="6208713" y="4918075"/>
          <p14:tracePt t="440664" x="6196013" y="4930775"/>
          <p14:tracePt t="440668" x="6183313" y="4930775"/>
          <p14:tracePt t="440688" x="6134100" y="4930775"/>
          <p14:tracePt t="440694" x="6070600" y="4930775"/>
          <p14:tracePt t="440704" x="5945188" y="4943475"/>
          <p14:tracePt t="440710" x="5821363" y="4943475"/>
          <p14:tracePt t="440720" x="5645150" y="4992688"/>
          <p14:tracePt t="440730" x="5495925" y="5018088"/>
          <p14:tracePt t="440735" x="5357813" y="5018088"/>
          <p14:tracePt t="440744" x="5207000" y="5030788"/>
          <p14:tracePt t="440750" x="5094288" y="5030788"/>
          <p14:tracePt t="440760" x="4968875" y="5056188"/>
          <p14:tracePt t="440770" x="4856163" y="5068888"/>
          <p14:tracePt t="440774" x="4768850" y="5092700"/>
          <p14:tracePt t="440786" x="4668838" y="5105400"/>
          <p14:tracePt t="440790" x="4581525" y="5130800"/>
          <p14:tracePt t="440802" x="4506913" y="5168900"/>
          <p14:tracePt t="440810" x="4443413" y="5181600"/>
          <p14:tracePt t="440817" x="4406900" y="5205413"/>
          <p14:tracePt t="440826" x="4368800" y="5205413"/>
          <p14:tracePt t="440830" x="4318000" y="5205413"/>
          <p14:tracePt t="440840" x="4192588" y="5256213"/>
          <p14:tracePt t="440850" x="4056063" y="5281613"/>
          <p14:tracePt t="440857" x="3843338" y="5330825"/>
          <p14:tracePt t="440866" x="3579813" y="5394325"/>
          <p14:tracePt t="440870" x="3292475" y="5494338"/>
          <p14:tracePt t="440880" x="3116263" y="5543550"/>
          <p14:tracePt t="440890" x="3003550" y="5581650"/>
          <p14:tracePt t="440896" x="2903538" y="5619750"/>
          <p14:tracePt t="440906" x="2854325" y="5630863"/>
          <p14:tracePt t="440910" x="2778125" y="5656263"/>
          <p14:tracePt t="440920" x="2678113" y="5707063"/>
          <p14:tracePt t="440930" x="2554288" y="5743575"/>
          <p14:tracePt t="440936" x="2428875" y="5781675"/>
          <p14:tracePt t="440946" x="2316163" y="5819775"/>
          <p14:tracePt t="440952" x="2228850" y="5843588"/>
          <p14:tracePt t="440969" x="2165350" y="5856288"/>
          <p14:tracePt t="440972" x="2127250" y="5881688"/>
          <p14:tracePt t="440986" x="2116138" y="5881688"/>
          <p14:tracePt t="441068" x="2103438" y="5881688"/>
          <p14:tracePt t="441082" x="2090738" y="5881688"/>
          <p14:tracePt t="441092" x="2090738" y="5894388"/>
          <p14:tracePt t="441228" x="2090738" y="5907088"/>
          <p14:tracePt t="441238" x="2165350" y="5894388"/>
          <p14:tracePt t="441244" x="2328863" y="5868988"/>
          <p14:tracePt t="441254" x="2590800" y="5819775"/>
          <p14:tracePt t="441260" x="2916238" y="5781675"/>
          <p14:tracePt t="441270" x="3279775" y="5719763"/>
          <p14:tracePt t="441280" x="3705225" y="5656263"/>
          <p14:tracePt t="441285" x="4092575" y="5619750"/>
          <p14:tracePt t="441294" x="4443413" y="5568950"/>
          <p14:tracePt t="441300" x="4806950" y="5518150"/>
          <p14:tracePt t="441310" x="5170488" y="5456238"/>
          <p14:tracePt t="441320" x="5495925" y="5418138"/>
          <p14:tracePt t="441324" x="5757863" y="5356225"/>
          <p14:tracePt t="441335" x="6008688" y="5343525"/>
          <p14:tracePt t="441340" x="6146800" y="5305425"/>
          <p14:tracePt t="441350" x="6259513" y="5268913"/>
          <p14:tracePt t="441360" x="6370638" y="5230813"/>
          <p14:tracePt t="441364" x="6421438" y="5205413"/>
          <p14:tracePt t="441374" x="6446838" y="5205413"/>
          <p14:tracePt t="441380" x="6472238" y="5194300"/>
          <p14:tracePt t="441390" x="6508750" y="5168900"/>
          <p14:tracePt t="441400" x="6521450" y="5168900"/>
          <p14:tracePt t="441417" x="6534150" y="5143500"/>
          <p14:tracePt t="441446" x="6546850" y="5143500"/>
          <p14:tracePt t="441460" x="6559550" y="5143500"/>
          <p14:tracePt t="441486" x="6584950" y="5143500"/>
          <p14:tracePt t="441496" x="6596063" y="5118100"/>
          <p14:tracePt t="441501" x="6608763" y="5118100"/>
          <p14:tracePt t="441510" x="6621463" y="5118100"/>
          <p14:tracePt t="441516" x="6646863" y="5092700"/>
          <p14:tracePt t="441526" x="6659563" y="5068888"/>
          <p14:tracePt t="441536" x="6684963" y="5056188"/>
          <p14:tracePt t="441542" x="6708775" y="5043488"/>
          <p14:tracePt t="441552" x="6721475" y="5030788"/>
          <p14:tracePt t="441556" x="6734175" y="5018088"/>
          <p14:tracePt t="441576" x="6746875" y="5005388"/>
          <p14:tracePt t="441583" x="6746875" y="4992688"/>
          <p14:tracePt t="441592" x="6746875" y="4981575"/>
          <p14:tracePt t="441608" x="6759575" y="4968875"/>
          <p14:tracePt t="441618" x="6772275" y="4956175"/>
          <p14:tracePt t="441722" x="6772275" y="4943475"/>
          <p14:tracePt t="441738" x="6772275" y="4930775"/>
          <p14:tracePt t="441748" x="6772275" y="4918075"/>
          <p14:tracePt t="441754" x="6772275" y="4905375"/>
          <p14:tracePt t="441764" x="6772275" y="4892675"/>
          <p14:tracePt t="441778" x="6772275" y="4868863"/>
          <p14:tracePt t="441824" x="6772275" y="4856163"/>
          <p14:tracePt t="441834" x="6772275" y="4843463"/>
          <p14:tracePt t="447882" x="6759575" y="4843463"/>
          <p14:tracePt t="447906" x="6746875" y="4843463"/>
          <p14:tracePt t="447916" x="6734175" y="4843463"/>
          <p14:tracePt t="447932" x="6708775" y="4843463"/>
          <p14:tracePt t="447942" x="6684963" y="4843463"/>
          <p14:tracePt t="447948" x="6634163" y="4843463"/>
          <p14:tracePt t="447962" x="6572250" y="4843463"/>
          <p14:tracePt t="447968" x="6534150" y="4843463"/>
          <p14:tracePt t="447972" x="6459538" y="4843463"/>
          <p14:tracePt t="447982" x="6346825" y="4879975"/>
          <p14:tracePt t="447988" x="6246813" y="4918075"/>
          <p14:tracePt t="447998" x="6134100" y="4981575"/>
          <p14:tracePt t="448008" x="6045200" y="5030788"/>
          <p14:tracePt t="448012" x="5983288" y="5068888"/>
          <p14:tracePt t="448022" x="5932488" y="5081588"/>
          <p14:tracePt t="448029" x="5921375" y="5105400"/>
          <p14:tracePt t="448038" x="5895975" y="5118100"/>
          <p14:tracePt t="448048" x="5895975" y="5130800"/>
          <p14:tracePt t="448062" x="5883275" y="5130800"/>
          <p14:tracePt t="448068" x="5883275" y="5143500"/>
          <p14:tracePt t="448078" x="5883275" y="5156200"/>
          <p14:tracePt t="448088" x="5857875" y="5181600"/>
          <p14:tracePt t="448104" x="5845175" y="5194300"/>
          <p14:tracePt t="448108" x="5832475" y="5194300"/>
          <p14:tracePt t="448118" x="5821363" y="5205413"/>
          <p14:tracePt t="448128" x="5821363" y="5218113"/>
          <p14:tracePt t="448134" x="5808663" y="5218113"/>
          <p14:tracePt t="448145" x="5783263" y="5230813"/>
          <p14:tracePt t="448148" x="5783263" y="5243513"/>
          <p14:tracePt t="448158" x="5770563" y="5243513"/>
          <p14:tracePt t="448178" x="5757863" y="5256213"/>
          <p14:tracePt t="448240" x="5770563" y="5256213"/>
          <p14:tracePt t="448264" x="5783263" y="5256213"/>
          <p14:tracePt t="448280" x="5795963" y="5256213"/>
          <p14:tracePt t="448558" x="5808663" y="5256213"/>
          <p14:tracePt t="448588" x="5821363" y="5256213"/>
          <p14:tracePt t="448608" x="5832475" y="5256213"/>
          <p14:tracePt t="448624" x="5845175" y="5256213"/>
          <p14:tracePt t="448634" x="5857875" y="5243513"/>
          <p14:tracePt t="448648" x="5883275" y="5243513"/>
          <p14:tracePt t="448664" x="5908675" y="5243513"/>
          <p14:tracePt t="448674" x="5921375" y="5218113"/>
          <p14:tracePt t="448688" x="5932488" y="5218113"/>
          <p14:tracePt t="448714" x="5957888" y="5205413"/>
          <p14:tracePt t="448718" x="5970588" y="5194300"/>
          <p14:tracePt t="448738" x="5995988" y="5194300"/>
          <p14:tracePt t="448754" x="6008688" y="5168900"/>
          <p14:tracePt t="448764" x="6021388" y="5168900"/>
          <p14:tracePt t="448768" x="6034088" y="5168900"/>
          <p14:tracePt t="448778" x="6045200" y="5168900"/>
          <p14:tracePt t="448790" x="6057900" y="5156200"/>
          <p14:tracePt t="448811" x="6070600" y="5156200"/>
          <p14:tracePt t="448820" x="6070600" y="5143500"/>
          <p14:tracePt t="448850" x="6083300" y="5143500"/>
          <p14:tracePt t="448860" x="6096000" y="5130800"/>
          <p14:tracePt t="449234" x="6108700" y="5130800"/>
          <p14:tracePt t="449268" x="6121400" y="5130800"/>
          <p14:tracePt t="449284" x="6134100" y="5130800"/>
          <p14:tracePt t="449294" x="6146800" y="5130800"/>
          <p14:tracePt t="449318" x="6157913" y="5143500"/>
          <p14:tracePt t="449354" x="6170613" y="5156200"/>
          <p14:tracePt t="449380" x="6183313" y="5168900"/>
          <p14:tracePt t="449394" x="6196013" y="5181600"/>
          <p14:tracePt t="449414" x="6196013" y="5194300"/>
          <p14:tracePt t="449430" x="6196013" y="5205413"/>
          <p14:tracePt t="449434" x="6196013" y="5218113"/>
          <p14:tracePt t="449456" x="6208713" y="5230813"/>
          <p14:tracePt t="449460" x="6208713" y="5243513"/>
          <p14:tracePt t="449477" x="6208713" y="5256213"/>
          <p14:tracePt t="449500" x="6208713" y="5268913"/>
          <p14:tracePt t="449540" x="6208713" y="5281613"/>
          <p14:tracePt t="449566" x="6208713" y="5294313"/>
          <p14:tracePt t="449732" x="6208713" y="5305425"/>
          <p14:tracePt t="449762" x="6208713" y="5318125"/>
          <p14:tracePt t="449844" x="6208713" y="5330825"/>
          <p14:tracePt t="449890" x="6196013" y="5356225"/>
          <p14:tracePt t="449924" x="6196013" y="5368925"/>
          <p14:tracePt t="449930" x="6196013" y="5381625"/>
          <p14:tracePt t="449954" x="6196013" y="5394325"/>
          <p14:tracePt t="450030" x="6196013" y="5407025"/>
          <p14:tracePt t="450080" x="6196013" y="5418138"/>
          <p14:tracePt t="450106" x="6196013" y="5430838"/>
          <p14:tracePt t="450126" x="6183313" y="5430838"/>
          <p14:tracePt t="450146" x="6170613" y="5443538"/>
          <p14:tracePt t="450176" x="6170613" y="5468938"/>
          <p14:tracePt t="450236" x="6170613" y="5481638"/>
          <p14:tracePt t="450252" x="6170613" y="5494338"/>
          <p14:tracePt t="450268" x="6170613" y="5507038"/>
          <p14:tracePt t="450282" x="6170613" y="5518150"/>
          <p14:tracePt t="450302" x="6170613" y="5530850"/>
          <p14:tracePt t="450332" x="6170613" y="5556250"/>
          <p14:tracePt t="450352" x="6170613" y="5568950"/>
          <p14:tracePt t="450398" x="6170613" y="5581650"/>
          <p14:tracePt t="450424" x="6170613" y="5594350"/>
          <p14:tracePt t="450438" x="6170613" y="5607050"/>
          <p14:tracePt t="450459" x="6170613" y="5619750"/>
          <p14:tracePt t="450534" x="6170613" y="5643563"/>
          <p14:tracePt t="450544" x="6183313" y="5643563"/>
          <p14:tracePt t="450564" x="6183313" y="5656263"/>
          <p14:tracePt t="450604" x="6196013" y="5668963"/>
          <p14:tracePt t="450686" x="6196013" y="5681663"/>
          <p14:tracePt t="450706" x="6196013" y="5694363"/>
          <p14:tracePt t="450710" x="6196013" y="5707063"/>
          <p14:tracePt t="450730" x="6196013" y="5719763"/>
          <p14:tracePt t="450736" x="6208713" y="5732463"/>
          <p14:tracePt t="450752" x="6221413" y="5743575"/>
          <p14:tracePt t="450762" x="6221413" y="5756275"/>
          <p14:tracePt t="450776" x="6221413" y="5768975"/>
          <p14:tracePt t="450786" x="6221413" y="5794375"/>
          <p14:tracePt t="450792" x="6221413" y="5807075"/>
          <p14:tracePt t="450802" x="6234113" y="5819775"/>
          <p14:tracePt t="450826" x="6234113" y="5832475"/>
          <p14:tracePt t="451004" x="6234113" y="5843588"/>
          <p14:tracePt t="451018" x="6234113" y="5856288"/>
          <p14:tracePt t="451038" x="6234113" y="5868988"/>
          <p14:tracePt t="451084" x="6234113" y="5894388"/>
          <p14:tracePt t="451140" x="6234113" y="5907088"/>
          <p14:tracePt t="451144" x="6234113" y="5919788"/>
          <p14:tracePt t="451164" x="6234113" y="5932488"/>
          <p14:tracePt t="451170" x="6234113" y="5945188"/>
          <p14:tracePt t="451180" x="6234113" y="5956300"/>
          <p14:tracePt t="451184" x="6234113" y="5969000"/>
          <p14:tracePt t="451204" x="6234113" y="5981700"/>
          <p14:tracePt t="451226" x="6234113" y="5994400"/>
          <p14:tracePt t="451240" x="6234113" y="6007100"/>
          <p14:tracePt t="451558" x="6234113" y="6019800"/>
          <p14:tracePt t="451568" x="6246813" y="6032500"/>
          <p14:tracePt t="451578" x="6259513" y="6032500"/>
          <p14:tracePt t="451584" x="6283325" y="6056313"/>
          <p14:tracePt t="451594" x="6296025" y="6056313"/>
          <p14:tracePt t="451598" x="6308725" y="6056313"/>
          <p14:tracePt t="451608" x="6321425" y="6056313"/>
          <p14:tracePt t="451618" x="6334125" y="6069013"/>
          <p14:tracePt t="451625" x="6359525" y="6081713"/>
          <p14:tracePt t="451634" x="6370638" y="6081713"/>
          <p14:tracePt t="451648" x="6396038" y="6094413"/>
          <p14:tracePt t="451660" x="6421438" y="6107113"/>
          <p14:tracePt t="451664" x="6434138" y="6107113"/>
          <p14:tracePt t="451675" x="6446838" y="6107113"/>
          <p14:tracePt t="451704" x="6459538" y="6107113"/>
          <p14:tracePt t="451725" x="6472238" y="6119813"/>
          <p14:tracePt t="452038" x="6483350" y="6132513"/>
          <p14:tracePt t="452244" x="6496050" y="6132513"/>
          <p14:tracePt t="452264" x="6496050" y="6145213"/>
          <p14:tracePt t="452270" x="6508750" y="6145213"/>
          <p14:tracePt t="452280" x="6508750" y="6157913"/>
          <p14:tracePt t="452291" x="6521450" y="6157913"/>
          <p14:tracePt t="452294" x="6534150" y="6181725"/>
          <p14:tracePt t="452320" x="6546850" y="6194425"/>
          <p14:tracePt t="452452" x="6559550" y="6194425"/>
          <p14:tracePt t="452526" x="6572250" y="6207125"/>
          <p14:tracePt t="452546" x="6572250" y="6219825"/>
          <p14:tracePt t="452582" x="6584950" y="6219825"/>
          <p14:tracePt t="452622" x="6596063" y="6219825"/>
          <p14:tracePt t="453238" x="6596063" y="6232525"/>
          <p14:tracePt t="453268" x="6596063" y="6245225"/>
          <p14:tracePt t="453450" x="6584950" y="6245225"/>
          <p14:tracePt t="453500" x="6572250" y="6245225"/>
          <p14:tracePt t="453530" x="6559550" y="6245225"/>
          <p14:tracePt t="453610" x="6546850" y="6245225"/>
          <p14:tracePt t="453834" x="6534150" y="6245225"/>
          <p14:tracePt t="453848" x="6521450" y="6257925"/>
          <p14:tracePt t="453858" x="6521450" y="6281738"/>
          <p14:tracePt t="453864" x="6483350" y="6394450"/>
          <p14:tracePt t="458978" x="6472238" y="6407150"/>
          <p14:tracePt t="458982" x="6434138" y="6407150"/>
          <p14:tracePt t="458992" x="6370638" y="6407150"/>
          <p14:tracePt t="459002" x="6321425" y="6407150"/>
          <p14:tracePt t="459008" x="6246813" y="6407150"/>
          <p14:tracePt t="459018" x="6121400" y="6407150"/>
          <p14:tracePt t="459024" x="6008688" y="6407150"/>
          <p14:tracePt t="459035" x="5908675" y="6407150"/>
          <p14:tracePt t="459044" x="5883275" y="6407150"/>
          <p14:tracePt t="459048" x="5870575" y="6407150"/>
          <p14:tracePt t="459074" x="5870575" y="6381750"/>
          <p14:tracePt t="459084" x="5870575" y="6281738"/>
          <p14:tracePt t="459088" x="5870575" y="6169025"/>
          <p14:tracePt t="459098" x="5870575" y="6045200"/>
          <p14:tracePt t="459104" x="5832475" y="5881688"/>
          <p14:tracePt t="459114" x="5783263" y="5743575"/>
          <p14:tracePt t="459124" x="5745163" y="5607050"/>
          <p14:tracePt t="459128" x="5670550" y="5468938"/>
          <p14:tracePt t="459138" x="5595938" y="5294313"/>
          <p14:tracePt t="459144" x="5519738" y="5105400"/>
          <p14:tracePt t="459154" x="5419725" y="4918075"/>
          <p14:tracePt t="459164" x="5281613" y="4705350"/>
          <p14:tracePt t="459170" x="5219700" y="4567238"/>
          <p14:tracePt t="459180" x="5094288" y="4405313"/>
          <p14:tracePt t="459185" x="4981575" y="4254500"/>
          <p14:tracePt t="459194" x="4806950" y="4067175"/>
          <p14:tracePt t="459204" x="4681538" y="3941763"/>
          <p14:tracePt t="459210" x="4543425" y="3792538"/>
          <p14:tracePt t="459220" x="4430713" y="3667125"/>
          <p14:tracePt t="459224" x="4343400" y="3567113"/>
          <p14:tracePt t="459235" x="4243388" y="3467100"/>
          <p14:tracePt t="459244" x="4156075" y="3354388"/>
          <p14:tracePt t="459250" x="4092575" y="3267075"/>
          <p14:tracePt t="459260" x="4068763" y="3203575"/>
          <p14:tracePt t="459266" x="4017963" y="3103563"/>
          <p14:tracePt t="459276" x="3992563" y="3016250"/>
          <p14:tracePt t="459286" x="3979863" y="2865438"/>
          <p14:tracePt t="459290" x="3956050" y="2690813"/>
          <p14:tracePt t="459301" x="3917950" y="2503488"/>
          <p14:tracePt t="459306" x="3843338" y="2227263"/>
          <p14:tracePt t="459316" x="3717925" y="1914525"/>
          <p14:tracePt t="459326" x="3605213" y="1601788"/>
          <p14:tracePt t="459330" x="3441700" y="1276350"/>
          <p14:tracePt t="459340" x="3228975" y="901700"/>
          <p14:tracePt t="459346" x="2992438" y="563563"/>
          <p14:tracePt t="459356" x="2728913" y="187325"/>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3901227" y="331107"/>
            <a:ext cx="1406908" cy="569843"/>
          </a:xfrm>
        </p:spPr>
        <p:txBody>
          <a:bodyPr>
            <a:noAutofit/>
          </a:bodyPr>
          <a:lstStyle/>
          <a:p>
            <a:r>
              <a:rPr lang="en-US" sz="2800" b="1" dirty="0">
                <a:latin typeface="Times New Roman" panose="02020603050405020304" pitchFamily="18" charset="0"/>
                <a:cs typeface="Times New Roman" panose="02020603050405020304" pitchFamily="18" charset="0"/>
              </a:rPr>
              <a:t>sleep(n)</a:t>
            </a:r>
          </a:p>
        </p:txBody>
      </p:sp>
      <p:sp>
        <p:nvSpPr>
          <p:cNvPr id="4" name="Rectangle 3">
            <a:extLst>
              <a:ext uri="{FF2B5EF4-FFF2-40B4-BE49-F238E27FC236}">
                <a16:creationId xmlns:a16="http://schemas.microsoft.com/office/drawing/2014/main" id="{AC31BCFB-24CB-48D2-A2D3-AF2327552482}"/>
              </a:ext>
            </a:extLst>
          </p:cNvPr>
          <p:cNvSpPr/>
          <p:nvPr/>
        </p:nvSpPr>
        <p:spPr>
          <a:xfrm>
            <a:off x="1167619" y="959079"/>
            <a:ext cx="3306728" cy="4524315"/>
          </a:xfrm>
          <a:prstGeom prst="rect">
            <a:avLst/>
          </a:prstGeom>
        </p:spPr>
        <p:txBody>
          <a:bodyPr wrap="square">
            <a:spAutoFit/>
          </a:bodyPr>
          <a:lstStyle/>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class Counter extends Thread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long count;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Counter() {   count=0;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public void run()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while(true){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try{  count++;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Thread.sleep</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(1000);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System.out.println</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(count);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	catch(</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InterruptedException</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public static void main(String str[]){</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Counter c= new Counter();</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c.start</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System.out.println</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("Ok");</a:t>
            </a:r>
          </a:p>
          <a:p>
            <a:r>
              <a:rPr lang="en-US" sz="1600" dirty="0">
                <a:latin typeface="Times New Roman" panose="02020603050405020304" pitchFamily="18" charset="0"/>
                <a:ea typeface="Times New Roman" panose="02020603050405020304" pitchFamily="18" charset="0"/>
                <a:cs typeface="Times New Roman" panose="02020603050405020304" pitchFamily="18" charset="0"/>
              </a:rPr>
              <a:t>//10 lines </a:t>
            </a:r>
          </a:p>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1C23032D-0AB8-4B15-AE8D-A5ED41F625B1}"/>
              </a:ext>
            </a:extLst>
          </p:cNvPr>
          <p:cNvSpPr/>
          <p:nvPr/>
        </p:nvSpPr>
        <p:spPr>
          <a:xfrm>
            <a:off x="5736821" y="968027"/>
            <a:ext cx="3500032" cy="2246769"/>
          </a:xfrm>
          <a:prstGeom prst="rect">
            <a:avLst/>
          </a:prstGeom>
        </p:spPr>
        <p:txBody>
          <a:bodyPr wrap="square">
            <a:spAutoFit/>
          </a:bodyPr>
          <a:lstStyle/>
          <a:p>
            <a:r>
              <a:rPr lang="en-US" sz="1400" b="1" dirty="0">
                <a:latin typeface="Times New Roman" panose="02020603050405020304" pitchFamily="18" charset="0"/>
                <a:cs typeface="Times New Roman" panose="02020603050405020304" pitchFamily="18" charset="0"/>
              </a:rPr>
              <a:t>OUTPUT:</a:t>
            </a:r>
          </a:p>
          <a:p>
            <a:r>
              <a:rPr lang="pl-PL" sz="1400" dirty="0">
                <a:latin typeface="Times New Roman" panose="02020603050405020304" pitchFamily="18" charset="0"/>
                <a:cs typeface="Times New Roman" panose="02020603050405020304" pitchFamily="18" charset="0"/>
              </a:rPr>
              <a:t>Ok</a:t>
            </a:r>
          </a:p>
          <a:p>
            <a:r>
              <a:rPr lang="pl-PL" sz="1400" dirty="0">
                <a:latin typeface="Times New Roman" panose="02020603050405020304" pitchFamily="18" charset="0"/>
                <a:cs typeface="Times New Roman" panose="02020603050405020304" pitchFamily="18" charset="0"/>
              </a:rPr>
              <a:t>1</a:t>
            </a:r>
          </a:p>
          <a:p>
            <a:r>
              <a:rPr lang="pl-PL" sz="1400" dirty="0">
                <a:latin typeface="Times New Roman" panose="02020603050405020304" pitchFamily="18" charset="0"/>
                <a:cs typeface="Times New Roman" panose="02020603050405020304" pitchFamily="18" charset="0"/>
              </a:rPr>
              <a:t>2</a:t>
            </a:r>
          </a:p>
          <a:p>
            <a:r>
              <a:rPr lang="pl-PL" sz="1400" dirty="0">
                <a:latin typeface="Times New Roman" panose="02020603050405020304" pitchFamily="18" charset="0"/>
                <a:cs typeface="Times New Roman" panose="02020603050405020304" pitchFamily="18" charset="0"/>
              </a:rPr>
              <a:t>3</a:t>
            </a:r>
          </a:p>
          <a:p>
            <a:r>
              <a:rPr lang="pl-PL" sz="1400" dirty="0">
                <a:latin typeface="Times New Roman" panose="02020603050405020304" pitchFamily="18" charset="0"/>
                <a:cs typeface="Times New Roman" panose="02020603050405020304" pitchFamily="18" charset="0"/>
              </a:rPr>
              <a:t>4</a:t>
            </a:r>
          </a:p>
          <a:p>
            <a:r>
              <a:rPr lang="pl-PL" sz="1400" dirty="0">
                <a:latin typeface="Times New Roman" panose="02020603050405020304" pitchFamily="18" charset="0"/>
                <a:cs typeface="Times New Roman" panose="02020603050405020304" pitchFamily="18" charset="0"/>
              </a:rPr>
              <a:t>5</a:t>
            </a:r>
          </a:p>
          <a:p>
            <a:r>
              <a:rPr lang="pl-PL" sz="1400" dirty="0">
                <a:latin typeface="Times New Roman" panose="02020603050405020304" pitchFamily="18" charset="0"/>
                <a:cs typeface="Times New Roman" panose="02020603050405020304" pitchFamily="18" charset="0"/>
              </a:rPr>
              <a:t>6</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Due to sleep method the numbers will be printed in 1 sec delay</a:t>
            </a:r>
          </a:p>
        </p:txBody>
      </p:sp>
      <p:sp>
        <p:nvSpPr>
          <p:cNvPr id="9" name="Rectangle 8">
            <a:extLst>
              <a:ext uri="{FF2B5EF4-FFF2-40B4-BE49-F238E27FC236}">
                <a16:creationId xmlns:a16="http://schemas.microsoft.com/office/drawing/2014/main" id="{0BF40279-DF09-422C-8ED6-1E2C6116D252}"/>
              </a:ext>
            </a:extLst>
          </p:cNvPr>
          <p:cNvSpPr/>
          <p:nvPr/>
        </p:nvSpPr>
        <p:spPr>
          <a:xfrm>
            <a:off x="4432920" y="968027"/>
            <a:ext cx="716129" cy="5312160"/>
          </a:xfrm>
          <a:prstGeom prst="rect">
            <a:avLst/>
          </a:prstGeom>
        </p:spPr>
        <p:txBody>
          <a:bodyPr wrap="square">
            <a:spAutoFit/>
          </a:bodyPr>
          <a:lstStyle/>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1251977818"/>
      </p:ext>
    </p:extLst>
  </p:cSld>
  <p:clrMapOvr>
    <a:masterClrMapping/>
  </p:clrMapOvr>
  <mc:AlternateContent xmlns:mc="http://schemas.openxmlformats.org/markup-compatibility/2006" xmlns:p14="http://schemas.microsoft.com/office/powerpoint/2010/main">
    <mc:Choice Requires="p14">
      <p:transition spd="slow" p14:dur="2000" advTm="235118"/>
    </mc:Choice>
    <mc:Fallback xmlns="">
      <p:transition spd="slow" advTm="235118"/>
    </mc:Fallback>
  </mc:AlternateContent>
  <p:extLst mod="1">
    <p:ext uri="{3A86A75C-4F4B-4683-9AE1-C65F6400EC91}">
      <p14:laserTraceLst xmlns:p14="http://schemas.microsoft.com/office/powerpoint/2010/main">
        <p14:tracePtLst>
          <p14:tracePt t="29736" x="3429000" y="6242050"/>
          <p14:tracePt t="29884" x="2316163" y="6719888"/>
          <p14:tracePt t="29894" x="2316163" y="6557963"/>
          <p14:tracePt t="29904" x="2316163" y="6381750"/>
          <p14:tracePt t="29910" x="2316163" y="6219825"/>
          <p14:tracePt t="29920" x="2316163" y="5994400"/>
          <p14:tracePt t="29925" x="2316163" y="5794375"/>
          <p14:tracePt t="29934" x="2316163" y="5543550"/>
          <p14:tracePt t="29944" x="2339975" y="5256213"/>
          <p14:tracePt t="29951" x="2378075" y="5005388"/>
          <p14:tracePt t="29960" x="2390775" y="4818063"/>
          <p14:tracePt t="29966" x="2390775" y="4667250"/>
          <p14:tracePt t="29976" x="2390775" y="4518025"/>
          <p14:tracePt t="29987" x="2390775" y="4341813"/>
          <p14:tracePt t="29991" x="2390775" y="4179888"/>
          <p14:tracePt t="30000" x="2390775" y="4005263"/>
          <p14:tracePt t="30007" x="2390775" y="3841750"/>
          <p14:tracePt t="30016" x="2390775" y="3667125"/>
          <p14:tracePt t="30026" x="2390775" y="3516313"/>
          <p14:tracePt t="30031" x="2428875" y="3354388"/>
          <p14:tracePt t="30042" x="2428875" y="3228975"/>
          <p14:tracePt t="30046" x="2428875" y="3103563"/>
          <p14:tracePt t="30057" x="2428875" y="2990850"/>
          <p14:tracePt t="30066" x="2428875" y="2890838"/>
          <p14:tracePt t="30075" x="2428875" y="2778125"/>
          <p14:tracePt t="30083" x="2428875" y="2678113"/>
          <p14:tracePt t="30086" x="2428875" y="2578100"/>
          <p14:tracePt t="30096" x="2428875" y="2503488"/>
          <p14:tracePt t="30107" x="2428875" y="2403475"/>
          <p14:tracePt t="30112" x="2428875" y="2339975"/>
          <p14:tracePt t="30123" x="2428875" y="2303463"/>
          <p14:tracePt t="30126" x="2428875" y="2252663"/>
          <p14:tracePt t="30136" x="2428875" y="2214563"/>
          <p14:tracePt t="30146" x="2428875" y="2165350"/>
          <p14:tracePt t="30152" x="2428875" y="2127250"/>
          <p14:tracePt t="30174" x="2403475" y="2027238"/>
          <p14:tracePt t="30178" x="2403475" y="2001838"/>
          <p14:tracePt t="30188" x="2390775" y="1952625"/>
          <p14:tracePt t="30192" x="2378075" y="1927225"/>
          <p14:tracePt t="30202" x="2378075" y="1901825"/>
          <p14:tracePt t="30208" x="2378075" y="1865313"/>
          <p14:tracePt t="30218" x="2365375" y="1814513"/>
          <p14:tracePt t="30232" x="2365375" y="1801813"/>
          <p14:tracePt t="30242" x="2352675" y="1776413"/>
          <p14:tracePt t="30248" x="2352675" y="1765300"/>
          <p14:tracePt t="30258" x="2339975" y="1752600"/>
          <p14:tracePt t="30268" x="2339975" y="1727200"/>
          <p14:tracePt t="30273" x="2316163" y="1701800"/>
          <p14:tracePt t="30282" x="2316163" y="1676400"/>
          <p14:tracePt t="30289" x="2290763" y="1639888"/>
          <p14:tracePt t="30298" x="2278063" y="1601788"/>
          <p14:tracePt t="30308" x="2265363" y="1539875"/>
          <p14:tracePt t="30314" x="2252663" y="1514475"/>
          <p14:tracePt t="30324" x="2252663" y="1501775"/>
          <p14:tracePt t="30329" x="2216150" y="1450975"/>
          <p14:tracePt t="30338" x="2216150" y="1439863"/>
          <p14:tracePt t="30349" x="2190750" y="1401763"/>
          <p14:tracePt t="30354" x="2178050" y="1376363"/>
          <p14:tracePt t="30364" x="2165350" y="1363663"/>
          <p14:tracePt t="30368" x="2139950" y="1350963"/>
          <p14:tracePt t="30380" x="2127250" y="1327150"/>
          <p14:tracePt t="30391" x="2116138" y="1327150"/>
          <p14:tracePt t="30394" x="2103438" y="1327150"/>
          <p14:tracePt t="30410" x="2078038" y="1327150"/>
          <p14:tracePt t="30475" x="2065338" y="1327150"/>
          <p14:tracePt t="30480" x="2052638" y="1327150"/>
          <p14:tracePt t="30500" x="2027238" y="1327150"/>
          <p14:tracePt t="30506" x="2014538" y="1327150"/>
          <p14:tracePt t="30516" x="2003425" y="1327150"/>
          <p14:tracePt t="30521" x="1978025" y="1327150"/>
          <p14:tracePt t="30541" x="1965325" y="1327150"/>
          <p14:tracePt t="30546" x="1952625" y="1327150"/>
          <p14:tracePt t="30557" x="1952625" y="1339850"/>
          <p14:tracePt t="30560" x="1939925" y="1350963"/>
          <p14:tracePt t="30570" x="1914525" y="1363663"/>
          <p14:tracePt t="30580" x="1890713" y="1376363"/>
          <p14:tracePt t="30586" x="1865313" y="1389063"/>
          <p14:tracePt t="30596" x="1852613" y="1389063"/>
          <p14:tracePt t="30602" x="1827213" y="1401763"/>
          <p14:tracePt t="30622" x="1814513" y="1401763"/>
          <p14:tracePt t="30636" x="1801813" y="1401763"/>
          <p14:tracePt t="30646" x="1790700" y="1414463"/>
          <p14:tracePt t="30657" x="1778000" y="1414463"/>
          <p14:tracePt t="30662" x="1765300" y="1414463"/>
          <p14:tracePt t="30868" x="1752600" y="1427163"/>
          <p14:tracePt t="30908" x="1752600" y="1439863"/>
          <p14:tracePt t="30978" x="1765300" y="1439863"/>
          <p14:tracePt t="31604" x="1790700" y="1439863"/>
          <p14:tracePt t="31614" x="1801813" y="1427163"/>
          <p14:tracePt t="31621" x="1814513" y="1427163"/>
          <p14:tracePt t="31630" x="1814513" y="1414463"/>
          <p14:tracePt t="31644" x="1839913" y="1401763"/>
          <p14:tracePt t="31680" x="1852613" y="1401763"/>
          <p14:tracePt t="31686" x="1878013" y="1389063"/>
          <p14:tracePt t="31706" x="1890713" y="1389063"/>
          <p14:tracePt t="31710" x="1903413" y="1376363"/>
          <p14:tracePt t="31727" x="1914525" y="1376363"/>
          <p14:tracePt t="31736" x="1927225" y="1376363"/>
          <p14:tracePt t="31750" x="1927225" y="1363663"/>
          <p14:tracePt t="31761" x="1952625" y="1363663"/>
          <p14:tracePt t="31786" x="1965325" y="1350963"/>
          <p14:tracePt t="32019" x="1939925" y="1350963"/>
          <p14:tracePt t="32025" x="1914525" y="1350963"/>
          <p14:tracePt t="32034" x="1903413" y="1350963"/>
          <p14:tracePt t="32044" x="1890713" y="1350963"/>
          <p14:tracePt t="32058" x="1878013" y="1350963"/>
          <p14:tracePt t="32084" x="1852613" y="1350963"/>
          <p14:tracePt t="32100" x="1839913" y="1350963"/>
          <p14:tracePt t="32104" x="1801813" y="1350963"/>
          <p14:tracePt t="32114" x="1790700" y="1363663"/>
          <p14:tracePt t="32124" x="1778000" y="1363663"/>
          <p14:tracePt t="32154" x="1765300" y="1363663"/>
          <p14:tracePt t="32214" x="1752600" y="1376363"/>
          <p14:tracePt t="32343" x="1765300" y="1376363"/>
          <p14:tracePt t="32352" x="1790700" y="1376363"/>
          <p14:tracePt t="32356" x="1814513" y="1376363"/>
          <p14:tracePt t="32366" x="1839913" y="1376363"/>
          <p14:tracePt t="32377" x="1852613" y="1376363"/>
          <p14:tracePt t="32382" x="1878013" y="1376363"/>
          <p14:tracePt t="32392" x="1914525" y="1376363"/>
          <p14:tracePt t="32396" x="1939925" y="1376363"/>
          <p14:tracePt t="32416" x="1965325" y="1376363"/>
          <p14:tracePt t="32423" x="1978025" y="1376363"/>
          <p14:tracePt t="32432" x="2014538" y="1376363"/>
          <p14:tracePt t="32446" x="2027238" y="1376363"/>
          <p14:tracePt t="32456" x="2039938" y="1376363"/>
          <p14:tracePt t="32462" x="2052638" y="1376363"/>
          <p14:tracePt t="32473" x="2065338" y="1376363"/>
          <p14:tracePt t="32476" x="2078038" y="1376363"/>
          <p14:tracePt t="32486" x="2090738" y="1376363"/>
          <p14:tracePt t="32499" x="2103438" y="1376363"/>
          <p14:tracePt t="32512" x="2127250" y="1376363"/>
          <p14:tracePt t="32519" x="2152650" y="1376363"/>
          <p14:tracePt t="32529" x="2178050" y="1376363"/>
          <p14:tracePt t="32542" x="2190750" y="1376363"/>
          <p14:tracePt t="32552" x="2203450" y="1376363"/>
          <p14:tracePt t="32559" x="2216150" y="1376363"/>
          <p14:tracePt t="32569" x="2228850" y="1376363"/>
          <p14:tracePt t="32578" x="2239963" y="1376363"/>
          <p14:tracePt t="32582" x="2252663" y="1376363"/>
          <p14:tracePt t="32594" x="2265363" y="1376363"/>
          <p14:tracePt t="32599" x="2278063" y="1363663"/>
          <p14:tracePt t="32608" x="2290763" y="1350963"/>
          <p14:tracePt t="32618" x="2316163" y="1350963"/>
          <p14:tracePt t="32634" x="2339975" y="1350963"/>
          <p14:tracePt t="32648" x="2365375" y="1350963"/>
          <p14:tracePt t="32658" x="2378075" y="1350963"/>
          <p14:tracePt t="32664" x="2403475" y="1350963"/>
          <p14:tracePt t="32675" x="2416175" y="1350963"/>
          <p14:tracePt t="32680" x="2441575" y="1350963"/>
          <p14:tracePt t="32690" x="2452688" y="1350963"/>
          <p14:tracePt t="32700" x="2465388" y="1350963"/>
          <p14:tracePt t="32705" x="2478088" y="1350963"/>
          <p14:tracePt t="32714" x="2490788" y="1350963"/>
          <p14:tracePt t="32724" x="2503488" y="1350963"/>
          <p14:tracePt t="32751" x="2528888" y="1350963"/>
          <p14:tracePt t="32755" x="2554288" y="1350963"/>
          <p14:tracePt t="32771" x="2565400" y="1350963"/>
          <p14:tracePt t="32780" x="2578100" y="1350963"/>
          <p14:tracePt t="32790" x="2590800" y="1350963"/>
          <p14:tracePt t="32794" x="2603500" y="1350963"/>
          <p14:tracePt t="32805" x="2616200" y="1350963"/>
          <p14:tracePt t="32821" x="2641600" y="1350963"/>
          <p14:tracePt t="32830" x="2667000" y="1350963"/>
          <p14:tracePt t="32834" x="2678113" y="1363663"/>
          <p14:tracePt t="32850" x="2690813" y="1363663"/>
          <p14:tracePt t="32860" x="2716213" y="1363663"/>
          <p14:tracePt t="32871" x="2728913" y="1376363"/>
          <p14:tracePt t="32876" x="2767013" y="1376363"/>
          <p14:tracePt t="32887" x="2778125" y="1389063"/>
          <p14:tracePt t="32890" x="2803525" y="1389063"/>
          <p14:tracePt t="32900" x="2828925" y="1401763"/>
          <p14:tracePt t="32910" x="2841625" y="1401763"/>
          <p14:tracePt t="32916" x="2854325" y="1401763"/>
          <p14:tracePt t="32927" x="2879725" y="1414463"/>
          <p14:tracePt t="32930" x="2890838" y="1414463"/>
          <p14:tracePt t="32942" x="2903538" y="1414463"/>
          <p14:tracePt t="32953" x="2928938" y="1414463"/>
          <p14:tracePt t="32956" x="2941638" y="1427163"/>
          <p14:tracePt t="32966" x="2954338" y="1427163"/>
          <p14:tracePt t="32972" x="2967038" y="1427163"/>
          <p14:tracePt t="33022" x="2979738" y="1427163"/>
          <p14:tracePt t="33046" x="2992438" y="1439863"/>
          <p14:tracePt t="33482" x="3003550" y="1450975"/>
          <p14:tracePt t="33502" x="3003550" y="1463675"/>
          <p14:tracePt t="33526" x="3016250" y="1463675"/>
          <p14:tracePt t="33552" x="3028950" y="1463675"/>
          <p14:tracePt t="33556" x="3028950" y="1476375"/>
          <p14:tracePt t="33587" x="3054350" y="1476375"/>
          <p14:tracePt t="33626" x="3067050" y="1476375"/>
          <p14:tracePt t="33638" x="3092450" y="1489075"/>
          <p14:tracePt t="33712" x="3103563" y="1489075"/>
          <p14:tracePt t="33799" x="3116263" y="1489075"/>
          <p14:tracePt t="33894" x="3128963" y="1489075"/>
          <p14:tracePt t="34042" x="3141663" y="1489075"/>
          <p14:tracePt t="34530" x="3179763" y="1489075"/>
          <p14:tracePt t="34535" x="3192463" y="1501775"/>
          <p14:tracePt t="34550" x="3179763" y="1514475"/>
          <p14:tracePt t="34560" x="3141663" y="1527175"/>
          <p14:tracePt t="34570" x="3079750" y="1527175"/>
          <p14:tracePt t="34576" x="3016250" y="1552575"/>
          <p14:tracePt t="34587" x="2941638" y="1563688"/>
          <p14:tracePt t="34590" x="2903538" y="1563688"/>
          <p14:tracePt t="34600" x="2841625" y="1563688"/>
          <p14:tracePt t="34610" x="2790825" y="1563688"/>
          <p14:tracePt t="34616" x="2716213" y="1563688"/>
          <p14:tracePt t="34626" x="2667000" y="1563688"/>
          <p14:tracePt t="34630" x="2603500" y="1563688"/>
          <p14:tracePt t="34640" x="2554288" y="1563688"/>
          <p14:tracePt t="34652" x="2503488" y="1563688"/>
          <p14:tracePt t="34656" x="2465388" y="1563688"/>
          <p14:tracePt t="34666" x="2416175" y="1563688"/>
          <p14:tracePt t="34672" x="2365375" y="1576388"/>
          <p14:tracePt t="34682" x="2339975" y="1576388"/>
          <p14:tracePt t="34692" x="2290763" y="1589088"/>
          <p14:tracePt t="34696" x="2265363" y="1589088"/>
          <p14:tracePt t="34706" x="2252663" y="1589088"/>
          <p14:tracePt t="34712" x="2228850" y="1601788"/>
          <p14:tracePt t="34722" x="2216150" y="1601788"/>
          <p14:tracePt t="34732" x="2203450" y="1601788"/>
          <p14:tracePt t="34737" x="2190750" y="1601788"/>
          <p14:tracePt t="34746" x="2165350" y="1601788"/>
          <p14:tracePt t="34762" x="2139950" y="1601788"/>
          <p14:tracePt t="34776" x="2127250" y="1601788"/>
          <p14:tracePt t="34787" x="2090738" y="1601788"/>
          <p14:tracePt t="34803" x="2078038" y="1601788"/>
          <p14:tracePt t="34812" x="2065338" y="1601788"/>
          <p14:tracePt t="34819" x="2052638" y="1601788"/>
          <p14:tracePt t="34828" x="2039938" y="1601788"/>
          <p14:tracePt t="34832" x="2014538" y="1601788"/>
          <p14:tracePt t="34842" x="2003425" y="1601788"/>
          <p14:tracePt t="34853" x="1990725" y="1601788"/>
          <p14:tracePt t="34869" x="1978025" y="1601788"/>
          <p14:tracePt t="34934" x="1965325" y="1601788"/>
          <p14:tracePt t="34958" x="1952625" y="1601788"/>
          <p14:tracePt t="34974" x="1939925" y="1601788"/>
          <p14:tracePt t="35010" x="1927225" y="1601788"/>
          <p14:tracePt t="35060" x="1914525" y="1601788"/>
          <p14:tracePt t="35090" x="1890713" y="1601788"/>
          <p14:tracePt t="35126" x="1878013" y="1601788"/>
          <p14:tracePt t="36966" x="1865313" y="1601788"/>
          <p14:tracePt t="38530" x="1878013" y="1601788"/>
          <p14:tracePt t="38550" x="1890713" y="1601788"/>
          <p14:tracePt t="38570" x="1903413" y="1601788"/>
          <p14:tracePt t="39342" x="1927225" y="1601788"/>
          <p14:tracePt t="39346" x="1952625" y="1614488"/>
          <p14:tracePt t="39356" x="1978025" y="1639888"/>
          <p14:tracePt t="39366" x="2052638" y="1689100"/>
          <p14:tracePt t="39372" x="2103438" y="1714500"/>
          <p14:tracePt t="39383" x="2203450" y="1801813"/>
          <p14:tracePt t="39386" x="2328863" y="1876425"/>
          <p14:tracePt t="39399" x="2465388" y="1965325"/>
          <p14:tracePt t="39408" x="2565400" y="2052638"/>
          <p14:tracePt t="39412" x="2678113" y="2114550"/>
          <p14:tracePt t="39422" x="2754313" y="2165350"/>
          <p14:tracePt t="39429" x="2828925" y="2227263"/>
          <p14:tracePt t="39438" x="2903538" y="2278063"/>
          <p14:tracePt t="39449" x="2979738" y="2339975"/>
          <p14:tracePt t="39452" x="3041650" y="2378075"/>
          <p14:tracePt t="39462" x="3079750" y="2414588"/>
          <p14:tracePt t="39468" x="3116263" y="2414588"/>
          <p14:tracePt t="39478" x="3141663" y="2452688"/>
          <p14:tracePt t="39488" x="3154363" y="2452688"/>
          <p14:tracePt t="39492" x="3179763" y="2478088"/>
          <p14:tracePt t="39502" x="3205163" y="2478088"/>
          <p14:tracePt t="39508" x="3205163" y="2490788"/>
          <p14:tracePt t="39518" x="3216275" y="2503488"/>
          <p14:tracePt t="39528" x="3228975" y="2503488"/>
          <p14:tracePt t="39544" x="3241675" y="2516188"/>
          <p14:tracePt t="39564" x="3267075" y="2516188"/>
          <p14:tracePt t="39588" x="3279775" y="2527300"/>
          <p14:tracePt t="39608" x="3279775" y="2540000"/>
          <p14:tracePt t="39714" x="3292475" y="2540000"/>
          <p14:tracePt t="39724" x="3305175" y="2540000"/>
          <p14:tracePt t="39740" x="3305175" y="2527300"/>
          <p14:tracePt t="39766" x="3317875" y="2516188"/>
          <p14:tracePt t="39781" x="3341688" y="2490788"/>
          <p14:tracePt t="39796" x="3341688" y="2465388"/>
          <p14:tracePt t="39807" x="3379788" y="2427288"/>
          <p14:tracePt t="39811" x="3392488" y="2403475"/>
          <p14:tracePt t="39820" x="3392488" y="2365375"/>
          <p14:tracePt t="39826" x="3405188" y="2339975"/>
          <p14:tracePt t="39836" x="3417888" y="2314575"/>
          <p14:tracePt t="39847" x="3429000" y="2290763"/>
          <p14:tracePt t="39852" x="3429000" y="2265363"/>
          <p14:tracePt t="39862" x="3441700" y="2252663"/>
          <p14:tracePt t="39867" x="3441700" y="2239963"/>
          <p14:tracePt t="39886" x="3441700" y="2227263"/>
          <p14:tracePt t="39892" x="3441700" y="2214563"/>
          <p14:tracePt t="39902" x="3441700" y="2201863"/>
          <p14:tracePt t="39906" x="3441700" y="2190750"/>
          <p14:tracePt t="39916" x="3441700" y="2178050"/>
          <p14:tracePt t="39926" x="3441700" y="2165350"/>
          <p14:tracePt t="39932" x="3441700" y="2139950"/>
          <p14:tracePt t="39942" x="3429000" y="2139950"/>
          <p14:tracePt t="39956" x="3429000" y="2127250"/>
          <p14:tracePt t="39966" x="3417888" y="2114550"/>
          <p14:tracePt t="39982" x="3392488" y="2101850"/>
          <p14:tracePt t="39989" x="3392488" y="2089150"/>
          <p14:tracePt t="39999" x="3379788" y="2078038"/>
          <p14:tracePt t="40009" x="3367088" y="2065338"/>
          <p14:tracePt t="40013" x="3354388" y="2065338"/>
          <p14:tracePt t="40022" x="3341688" y="2039938"/>
          <p14:tracePt t="40038" x="3328988" y="2039938"/>
          <p14:tracePt t="40049" x="3317875" y="2039938"/>
          <p14:tracePt t="40052" x="3305175" y="2014538"/>
          <p14:tracePt t="40063" x="3292475" y="2014538"/>
          <p14:tracePt t="40072" x="3267075" y="2001838"/>
          <p14:tracePt t="40078" x="3267075" y="1989138"/>
          <p14:tracePt t="40092" x="3254375" y="1989138"/>
          <p14:tracePt t="40104" x="3241675" y="1989138"/>
          <p14:tracePt t="40115" x="3241675" y="1978025"/>
          <p14:tracePt t="40128" x="3228975" y="1965325"/>
          <p14:tracePt t="40134" x="3216275" y="1965325"/>
          <p14:tracePt t="40144" x="3216275" y="1952625"/>
          <p14:tracePt t="40149" x="3205163" y="1952625"/>
          <p14:tracePt t="40174" x="3192463" y="1939925"/>
          <p14:tracePt t="40189" x="3179763" y="1927225"/>
          <p14:tracePt t="40209" x="3141663" y="1914525"/>
          <p14:tracePt t="40224" x="3141663" y="1901825"/>
          <p14:tracePt t="40240" x="3116263" y="1889125"/>
          <p14:tracePt t="40254" x="3116263" y="1876425"/>
          <p14:tracePt t="40265" x="3103563" y="1876425"/>
          <p14:tracePt t="40270" x="3103563" y="1865313"/>
          <p14:tracePt t="40280" x="3103563" y="1852613"/>
          <p14:tracePt t="40294" x="3103563" y="1839913"/>
          <p14:tracePt t="40304" x="3103563" y="1827213"/>
          <p14:tracePt t="40346" x="3103563" y="1801813"/>
          <p14:tracePt t="40381" x="3103563" y="1789113"/>
          <p14:tracePt t="40396" x="3103563" y="1776413"/>
          <p14:tracePt t="40416" x="3103563" y="1765300"/>
          <p14:tracePt t="40452" x="3103563" y="1752600"/>
          <p14:tracePt t="41324" x="3092450" y="1752600"/>
          <p14:tracePt t="41334" x="3041650" y="1752600"/>
          <p14:tracePt t="41344" x="3003550" y="1752600"/>
          <p14:tracePt t="41350" x="2903538" y="1739900"/>
          <p14:tracePt t="41360" x="2854325" y="1739900"/>
          <p14:tracePt t="41364" x="2803525" y="1727200"/>
          <p14:tracePt t="41374" x="2754313" y="1727200"/>
          <p14:tracePt t="41384" x="2716213" y="1727200"/>
          <p14:tracePt t="41390" x="2667000" y="1727200"/>
          <p14:tracePt t="41400" x="2628900" y="1727200"/>
          <p14:tracePt t="41405" x="2603500" y="1727200"/>
          <p14:tracePt t="41424" x="2578100" y="1727200"/>
          <p14:tracePt t="41441" x="2565400" y="1727200"/>
          <p14:tracePt t="41454" x="2541588" y="1739900"/>
          <p14:tracePt t="41471" x="2528888" y="1739900"/>
          <p14:tracePt t="41481" x="2516188" y="1739900"/>
          <p14:tracePt t="41486" x="2490788" y="1739900"/>
          <p14:tracePt t="41497" x="2452688" y="1739900"/>
          <p14:tracePt t="41506" x="2403475" y="1739900"/>
          <p14:tracePt t="41510" x="2365375" y="1739900"/>
          <p14:tracePt t="41520" x="2328863" y="1739900"/>
          <p14:tracePt t="41526" x="2290763" y="1739900"/>
          <p14:tracePt t="41536" x="2252663" y="1739900"/>
          <p14:tracePt t="41547" x="2203450" y="1739900"/>
          <p14:tracePt t="41550" x="2116138" y="1739900"/>
          <p14:tracePt t="41560" x="2052638" y="1739900"/>
          <p14:tracePt t="41566" x="2027238" y="1739900"/>
          <p14:tracePt t="41576" x="1978025" y="1739900"/>
          <p14:tracePt t="41586" x="1965325" y="1739900"/>
          <p14:tracePt t="41590" x="1952625" y="1739900"/>
          <p14:tracePt t="41600" x="1939925" y="1739900"/>
          <p14:tracePt t="41606" x="1927225" y="1739900"/>
          <p14:tracePt t="41626" x="1914525" y="1739900"/>
          <p14:tracePt t="41652" x="1903413" y="1739900"/>
          <p14:tracePt t="41672" x="1878013" y="1739900"/>
          <p14:tracePt t="41692" x="1865313" y="1739900"/>
          <p14:tracePt t="41697" x="1852613" y="1739900"/>
          <p14:tracePt t="41706" x="1839913" y="1739900"/>
          <p14:tracePt t="41712" x="1814513" y="1739900"/>
          <p14:tracePt t="41722" x="1790700" y="1739900"/>
          <p14:tracePt t="41732" x="1778000" y="1739900"/>
          <p14:tracePt t="41738" x="1752600" y="1739900"/>
          <p14:tracePt t="41748" x="1739900" y="1739900"/>
          <p14:tracePt t="41752" x="1727200" y="1739900"/>
          <p14:tracePt t="41762" x="1701800" y="1752600"/>
          <p14:tracePt t="41792" x="1689100" y="1752600"/>
          <p14:tracePt t="41802" x="1689100" y="1765300"/>
          <p14:tracePt t="42378" x="1727200" y="1765300"/>
          <p14:tracePt t="42388" x="1790700" y="1765300"/>
          <p14:tracePt t="42398" x="1827213" y="1765300"/>
          <p14:tracePt t="42404" x="1865313" y="1765300"/>
          <p14:tracePt t="42414" x="1903413" y="1765300"/>
          <p14:tracePt t="42418" x="1952625" y="1765300"/>
          <p14:tracePt t="42429" x="1990725" y="1765300"/>
          <p14:tracePt t="42438" x="2052638" y="1765300"/>
          <p14:tracePt t="42446" x="2103438" y="1765300"/>
          <p14:tracePt t="42454" x="2152650" y="1752600"/>
          <p14:tracePt t="42458" x="2190750" y="1752600"/>
          <p14:tracePt t="42468" x="2252663" y="1739900"/>
          <p14:tracePt t="42478" x="2303463" y="1727200"/>
          <p14:tracePt t="42484" x="2339975" y="1727200"/>
          <p14:tracePt t="42495" x="2378075" y="1701800"/>
          <p14:tracePt t="42499" x="2416175" y="1701800"/>
          <p14:tracePt t="42509" x="2428875" y="1701800"/>
          <p14:tracePt t="42519" x="2465388" y="1689100"/>
          <p14:tracePt t="42534" x="2490788" y="1689100"/>
          <p14:tracePt t="42541" x="2503488" y="1689100"/>
          <p14:tracePt t="42550" x="2516188" y="1676400"/>
          <p14:tracePt t="42560" x="2528888" y="1663700"/>
          <p14:tracePt t="42564" x="2541588" y="1663700"/>
          <p14:tracePt t="42574" x="2541588" y="1652588"/>
          <p14:tracePt t="42580" x="2554288" y="1627188"/>
          <p14:tracePt t="42590" x="2565400" y="1627188"/>
          <p14:tracePt t="42600" x="2565400" y="1614488"/>
          <p14:tracePt t="42604" x="2565400" y="1589088"/>
          <p14:tracePt t="42614" x="2565400" y="1576388"/>
          <p14:tracePt t="42620" x="2590800" y="1552575"/>
          <p14:tracePt t="42630" x="2590800" y="1539875"/>
          <p14:tracePt t="42640" x="2590800" y="1501775"/>
          <p14:tracePt t="42646" x="2590800" y="1476375"/>
          <p14:tracePt t="42656" x="2590800" y="1439863"/>
          <p14:tracePt t="42660" x="2590800" y="1401763"/>
          <p14:tracePt t="42671" x="2590800" y="1363663"/>
          <p14:tracePt t="42680" x="2590800" y="1339850"/>
          <p14:tracePt t="42686" x="2590800" y="1314450"/>
          <p14:tracePt t="42696" x="2590800" y="1276350"/>
          <p14:tracePt t="42701" x="2590800" y="1250950"/>
          <p14:tracePt t="42710" x="2590800" y="1238250"/>
          <p14:tracePt t="42722" x="2578100" y="1201738"/>
          <p14:tracePt t="42726" x="2565400" y="1176338"/>
          <p14:tracePt t="42736" x="2541588" y="1150938"/>
          <p14:tracePt t="42742" x="2541588" y="1138238"/>
          <p14:tracePt t="42752" x="2516188" y="1101725"/>
          <p14:tracePt t="42763" x="2516188" y="1076325"/>
          <p14:tracePt t="42776" x="2490788" y="1050925"/>
          <p14:tracePt t="42782" x="2490788" y="1025525"/>
          <p14:tracePt t="42792" x="2465388" y="1014413"/>
          <p14:tracePt t="42802" x="2452688" y="989013"/>
          <p14:tracePt t="42806" x="2452688" y="963613"/>
          <p14:tracePt t="42816" x="2441575" y="963613"/>
          <p14:tracePt t="42822" x="2441575" y="950913"/>
          <p14:tracePt t="42832" x="2416175" y="938213"/>
          <p14:tracePt t="42842" x="2416175" y="925513"/>
          <p14:tracePt t="42846" x="2403475" y="925513"/>
          <p14:tracePt t="42857" x="2378075" y="912813"/>
          <p14:tracePt t="42872" x="2365375" y="912813"/>
          <p14:tracePt t="42882" x="2352675" y="912813"/>
          <p14:tracePt t="42888" x="2339975" y="901700"/>
          <p14:tracePt t="42899" x="2339975" y="889000"/>
          <p14:tracePt t="42902" x="2328863" y="889000"/>
          <p14:tracePt t="42913" x="2303463" y="889000"/>
          <p14:tracePt t="42922" x="2290763" y="889000"/>
          <p14:tracePt t="42929" x="2278063" y="889000"/>
          <p14:tracePt t="42938" x="2265363" y="889000"/>
          <p14:tracePt t="42952" x="2239963" y="889000"/>
          <p14:tracePt t="42968" x="2228850" y="889000"/>
          <p14:tracePt t="42979" x="2203450" y="889000"/>
          <p14:tracePt t="42984" x="2190750" y="889000"/>
          <p14:tracePt t="42995" x="2165350" y="889000"/>
          <p14:tracePt t="43004" x="2139950" y="889000"/>
          <p14:tracePt t="43009" x="2127250" y="889000"/>
          <p14:tracePt t="43018" x="2116138" y="889000"/>
          <p14:tracePt t="43024" x="2103438" y="889000"/>
          <p14:tracePt t="43034" x="2078038" y="901700"/>
          <p14:tracePt t="43044" x="2078038" y="912813"/>
          <p14:tracePt t="43048" x="2052638" y="938213"/>
          <p14:tracePt t="43064" x="2052638" y="976313"/>
          <p14:tracePt t="43074" x="2039938" y="989013"/>
          <p14:tracePt t="43084" x="2039938" y="1014413"/>
          <p14:tracePt t="43090" x="2039938" y="1038225"/>
          <p14:tracePt t="43100" x="2039938" y="1063625"/>
          <p14:tracePt t="43114" x="2039938" y="1089025"/>
          <p14:tracePt t="43124" x="2039938" y="1114425"/>
          <p14:tracePt t="43130" x="2039938" y="1138238"/>
          <p14:tracePt t="43140" x="2039938" y="1150938"/>
          <p14:tracePt t="43145" x="2078038" y="1176338"/>
          <p14:tracePt t="43154" x="2090738" y="1201738"/>
          <p14:tracePt t="43164" x="2103438" y="1214438"/>
          <p14:tracePt t="43170" x="2152650" y="1227138"/>
          <p14:tracePt t="43180" x="2165350" y="1238250"/>
          <p14:tracePt t="43184" x="2190750" y="1238250"/>
          <p14:tracePt t="43195" x="2239963" y="1238250"/>
          <p14:tracePt t="43205" x="2265363" y="1238250"/>
          <p14:tracePt t="43212" x="2290763" y="1238250"/>
          <p14:tracePt t="43220" x="2316163" y="1238250"/>
          <p14:tracePt t="43227" x="2352675" y="1238250"/>
          <p14:tracePt t="43246" x="2365375" y="1238250"/>
          <p14:tracePt t="43250" x="2378075" y="1238250"/>
          <p14:tracePt t="43261" x="2390775" y="1238250"/>
          <p14:tracePt t="43267" x="2403475" y="1227138"/>
          <p14:tracePt t="43286" x="2403475" y="1214438"/>
          <p14:tracePt t="43300" x="2403475" y="1201738"/>
          <p14:tracePt t="43326" x="2403475" y="1176338"/>
          <p14:tracePt t="43332" x="2403475" y="1150938"/>
          <p14:tracePt t="43356" x="2403475" y="1138238"/>
          <p14:tracePt t="43372" x="2403475" y="1125538"/>
          <p14:tracePt t="43382" x="2403475" y="1114425"/>
          <p14:tracePt t="43393" x="2390775" y="1101725"/>
          <p14:tracePt t="43396" x="2378075" y="1089025"/>
          <p14:tracePt t="43406" x="2365375" y="1076325"/>
          <p14:tracePt t="43412" x="2352675" y="1063625"/>
          <p14:tracePt t="43422" x="2339975" y="1050925"/>
          <p14:tracePt t="43432" x="2328863" y="1025525"/>
          <p14:tracePt t="43438" x="2303463" y="1025525"/>
          <p14:tracePt t="43448" x="2290763" y="1025525"/>
          <p14:tracePt t="43452" x="2265363" y="1014413"/>
          <p14:tracePt t="43462" x="2239963" y="1001713"/>
          <p14:tracePt t="43472" x="2216150" y="1001713"/>
          <p14:tracePt t="43488" x="2165350" y="1001713"/>
          <p14:tracePt t="43502" x="2139950" y="976313"/>
          <p14:tracePt t="43512" x="2116138" y="976313"/>
          <p14:tracePt t="43518" x="2078038" y="976313"/>
          <p14:tracePt t="43529" x="2065338" y="976313"/>
          <p14:tracePt t="43532" x="2052638" y="976313"/>
          <p14:tracePt t="43542" x="2039938" y="976313"/>
          <p14:tracePt t="43553" x="2003425" y="976313"/>
          <p14:tracePt t="43558" x="1990725" y="976313"/>
          <p14:tracePt t="43574" x="1965325" y="976313"/>
          <p14:tracePt t="43584" x="1939925" y="989013"/>
          <p14:tracePt t="43595" x="1939925" y="1001713"/>
          <p14:tracePt t="43598" x="1903413" y="1025525"/>
          <p14:tracePt t="43614" x="1878013" y="1038225"/>
          <p14:tracePt t="43634" x="1852613" y="1063625"/>
          <p14:tracePt t="43654" x="1827213" y="1089025"/>
          <p14:tracePt t="43674" x="1827213" y="1101725"/>
          <p14:tracePt t="43690" x="1827213" y="1114425"/>
          <p14:tracePt t="43705" x="1827213" y="1125538"/>
          <p14:tracePt t="43714" x="1827213" y="1138238"/>
          <p14:tracePt t="43730" x="1827213" y="1150938"/>
          <p14:tracePt t="43745" x="1839913" y="1163638"/>
          <p14:tracePt t="43761" x="1852613" y="1176338"/>
          <p14:tracePt t="43770" x="1865313" y="1176338"/>
          <p14:tracePt t="43774" x="1878013" y="1189038"/>
          <p14:tracePt t="43786" x="1903413" y="1189038"/>
          <p14:tracePt t="43796" x="1914525" y="1189038"/>
          <p14:tracePt t="43800" x="1927225" y="1189038"/>
          <p14:tracePt t="43811" x="1939925" y="1189038"/>
          <p14:tracePt t="43816" x="1965325" y="1189038"/>
          <p14:tracePt t="43861" x="1978025" y="1189038"/>
          <p14:tracePt t="43877" x="1990725" y="1189038"/>
          <p14:tracePt t="43900" x="1990725" y="1176338"/>
          <p14:tracePt t="43916" x="1990725" y="1163638"/>
          <p14:tracePt t="43927" x="1990725" y="1150938"/>
          <p14:tracePt t="43936" x="1990725" y="1138238"/>
          <p14:tracePt t="43942" x="1965325" y="1114425"/>
          <p14:tracePt t="43966" x="1952625" y="1101725"/>
          <p14:tracePt t="43982" x="1939925" y="1089025"/>
          <p14:tracePt t="43993" x="1939925" y="1076325"/>
          <p14:tracePt t="44008" x="1914525" y="1076325"/>
          <p14:tracePt t="44018" x="1903413" y="1076325"/>
          <p14:tracePt t="44032" x="1903413" y="1063625"/>
          <p14:tracePt t="44042" x="1890713" y="1063625"/>
          <p14:tracePt t="44052" x="1878013" y="1063625"/>
          <p14:tracePt t="44058" x="1865313" y="1063625"/>
          <p14:tracePt t="44068" x="1865313" y="1050925"/>
          <p14:tracePt t="44082" x="1839913" y="1050925"/>
          <p14:tracePt t="44098" x="1827213" y="1050925"/>
          <p14:tracePt t="44108" x="1814513" y="1050925"/>
          <p14:tracePt t="44112" x="1801813" y="1050925"/>
          <p14:tracePt t="44124" x="1778000" y="1050925"/>
          <p14:tracePt t="44135" x="1765300" y="1050925"/>
          <p14:tracePt t="44138" x="1739900" y="1050925"/>
          <p14:tracePt t="44148" x="1714500" y="1050925"/>
          <p14:tracePt t="44154" x="1689100" y="1063625"/>
          <p14:tracePt t="44178" x="1652588" y="1101725"/>
          <p14:tracePt t="44179" x="1627188" y="1138238"/>
          <p14:tracePt t="44188" x="1589088" y="1163638"/>
          <p14:tracePt t="44195" x="1589088" y="1189038"/>
          <p14:tracePt t="44204" x="1577975" y="1201738"/>
          <p14:tracePt t="44214" x="1565275" y="1238250"/>
          <p14:tracePt t="44218" x="1552575" y="1276350"/>
          <p14:tracePt t="44228" x="1552575" y="1289050"/>
          <p14:tracePt t="44234" x="1552575" y="1314450"/>
          <p14:tracePt t="44245" x="1552575" y="1327150"/>
          <p14:tracePt t="44254" x="1552575" y="1350963"/>
          <p14:tracePt t="44258" x="1552575" y="1363663"/>
          <p14:tracePt t="44270" x="1552575" y="1376363"/>
          <p14:tracePt t="44274" x="1552575" y="1389063"/>
          <p14:tracePt t="44284" x="1552575" y="1427163"/>
          <p14:tracePt t="44295" x="1552575" y="1439863"/>
          <p14:tracePt t="44300" x="1552575" y="1476375"/>
          <p14:tracePt t="44310" x="1565275" y="1489075"/>
          <p14:tracePt t="44314" x="1577975" y="1501775"/>
          <p14:tracePt t="44324" x="1589088" y="1514475"/>
          <p14:tracePt t="44334" x="1601788" y="1527175"/>
          <p14:tracePt t="44340" x="1639888" y="1539875"/>
          <p14:tracePt t="44350" x="1665288" y="1563688"/>
          <p14:tracePt t="44356" x="1677988" y="1563688"/>
          <p14:tracePt t="44366" x="1714500" y="1576388"/>
          <p14:tracePt t="44378" x="1727200" y="1589088"/>
          <p14:tracePt t="44390" x="1752600" y="1601788"/>
          <p14:tracePt t="44396" x="1765300" y="1601788"/>
          <p14:tracePt t="44406" x="1778000" y="1601788"/>
          <p14:tracePt t="44416" x="1790700" y="1601788"/>
          <p14:tracePt t="44420" x="1814513" y="1614488"/>
          <p14:tracePt t="44436" x="1827213" y="1614488"/>
          <p14:tracePt t="44446" x="1839913" y="1614488"/>
          <p14:tracePt t="44462" x="1852613" y="1614488"/>
          <p14:tracePt t="44487" x="1865313" y="1614488"/>
          <p14:tracePt t="44659" x="1852613" y="1614488"/>
          <p14:tracePt t="44672" x="1827213" y="1614488"/>
          <p14:tracePt t="44688" x="1801813" y="1614488"/>
          <p14:tracePt t="44705" x="1778000" y="1627188"/>
          <p14:tracePt t="44714" x="1765300" y="1627188"/>
          <p14:tracePt t="44728" x="1752600" y="1639888"/>
          <p14:tracePt t="44744" x="1739900" y="1652588"/>
          <p14:tracePt t="44870" x="1739900" y="1663700"/>
          <p14:tracePt t="44880" x="1739900" y="1676400"/>
          <p14:tracePt t="44894" x="1752600" y="1676400"/>
          <p14:tracePt t="44904" x="1765300" y="1689100"/>
          <p14:tracePt t="44920" x="1778000" y="1689100"/>
          <p14:tracePt t="44971" x="1790700" y="1689100"/>
          <p14:tracePt t="44986" x="1801813" y="1689100"/>
          <p14:tracePt t="45040" x="1814513" y="1689100"/>
          <p14:tracePt t="45102" x="1827213" y="1689100"/>
          <p14:tracePt t="45126" x="1852613" y="1689100"/>
          <p14:tracePt t="45142" x="1878013" y="1689100"/>
          <p14:tracePt t="45162" x="1890713" y="1689100"/>
          <p14:tracePt t="45168" x="1914525" y="1676400"/>
          <p14:tracePt t="45178" x="1939925" y="1676400"/>
          <p14:tracePt t="45182" x="1978025" y="1676400"/>
          <p14:tracePt t="45194" x="2027238" y="1676400"/>
          <p14:tracePt t="45202" x="2065338" y="1676400"/>
          <p14:tracePt t="45209" x="2103438" y="1676400"/>
          <p14:tracePt t="45218" x="2139950" y="1663700"/>
          <p14:tracePt t="45222" x="2165350" y="1663700"/>
          <p14:tracePt t="45232" x="2203450" y="1663700"/>
          <p14:tracePt t="45243" x="2228850" y="1663700"/>
          <p14:tracePt t="45249" x="2239963" y="1663700"/>
          <p14:tracePt t="45260" x="2252663" y="1663700"/>
          <p14:tracePt t="45272" x="2278063" y="1663700"/>
          <p14:tracePt t="45298" x="2290763" y="1663700"/>
          <p14:tracePt t="45314" x="2303463" y="1663700"/>
          <p14:tracePt t="45324" x="2316163" y="1663700"/>
          <p14:tracePt t="45328" x="2328863" y="1652588"/>
          <p14:tracePt t="45338" x="2352675" y="1652588"/>
          <p14:tracePt t="45344" x="2365375" y="1652588"/>
          <p14:tracePt t="45354" x="2378075" y="1652588"/>
          <p14:tracePt t="45364" x="2403475" y="1639888"/>
          <p14:tracePt t="45369" x="2416175" y="1639888"/>
          <p14:tracePt t="45394" x="2441575" y="1639888"/>
          <p14:tracePt t="45410" x="2452688" y="1639888"/>
          <p14:tracePt t="45425" x="2465388" y="1639888"/>
          <p14:tracePt t="45434" x="2478088" y="1639888"/>
          <p14:tracePt t="45450" x="2490788" y="1639888"/>
          <p14:tracePt t="45461" x="2503488" y="1639888"/>
          <p14:tracePt t="45464" x="2516188" y="1639888"/>
          <p14:tracePt t="45475" x="2528888" y="1639888"/>
          <p14:tracePt t="45490" x="2554288" y="1639888"/>
          <p14:tracePt t="45506" x="2565400" y="1639888"/>
          <p14:tracePt t="45516" x="2578100" y="1639888"/>
          <p14:tracePt t="45527" x="2590800" y="1639888"/>
          <p14:tracePt t="45530" x="2603500" y="1639888"/>
          <p14:tracePt t="45540" x="2616200" y="1639888"/>
          <p14:tracePt t="45546" x="2628900" y="1639888"/>
          <p14:tracePt t="45556" x="2641600" y="1639888"/>
          <p14:tracePt t="45570" x="2667000" y="1652588"/>
          <p14:tracePt t="45580" x="2690813" y="1652588"/>
          <p14:tracePt t="45596" x="2716213" y="1676400"/>
          <p14:tracePt t="45610" x="2741613" y="1676400"/>
          <p14:tracePt t="45620" x="2790825" y="1701800"/>
          <p14:tracePt t="45627" x="2803525" y="1701800"/>
          <p14:tracePt t="45636" x="2803525" y="1714500"/>
          <p14:tracePt t="45646" x="2816225" y="1714500"/>
          <p14:tracePt t="45652" x="2841625" y="1727200"/>
          <p14:tracePt t="45666" x="2867025" y="1739900"/>
          <p14:tracePt t="45702" x="2879725" y="1752600"/>
          <p14:tracePt t="45716" x="2890838" y="1752600"/>
          <p14:tracePt t="45726" x="2903538" y="1765300"/>
          <p14:tracePt t="45812" x="2916238" y="1776413"/>
          <p14:tracePt t="45849" x="2941638" y="1776413"/>
          <p14:tracePt t="45884" x="2954338" y="1789113"/>
          <p14:tracePt t="46322" x="2941638" y="1789113"/>
          <p14:tracePt t="46332" x="2928938" y="1789113"/>
          <p14:tracePt t="47140" x="2941638" y="1789113"/>
          <p14:tracePt t="47170" x="2954338" y="1789113"/>
          <p14:tracePt t="47194" x="2967038" y="1789113"/>
          <p14:tracePt t="47210" x="2967038" y="1801813"/>
          <p14:tracePt t="47220" x="2979738" y="1801813"/>
          <p14:tracePt t="47250" x="3003550" y="1801813"/>
          <p14:tracePt t="47266" x="3016250" y="1801813"/>
          <p14:tracePt t="47276" x="3041650" y="1814513"/>
          <p14:tracePt t="47290" x="3054350" y="1814513"/>
          <p14:tracePt t="47307" x="3067050" y="1814513"/>
          <p14:tracePt t="47316" x="3092450" y="1827213"/>
          <p14:tracePt t="47330" x="3103563" y="1827213"/>
          <p14:tracePt t="47346" x="3116263" y="1827213"/>
          <p14:tracePt t="47356" x="3128963" y="1839913"/>
          <p14:tracePt t="47373" x="3141663" y="1839913"/>
          <p14:tracePt t="47386" x="3154363" y="1839913"/>
          <p14:tracePt t="47396" x="3167063" y="1839913"/>
          <p14:tracePt t="47407" x="3167063" y="1852613"/>
          <p14:tracePt t="47412" x="3179763" y="1852613"/>
          <p14:tracePt t="47432" x="3192463" y="1852613"/>
          <p14:tracePt t="47449" x="3205163" y="1865313"/>
          <p14:tracePt t="49374" x="3192463" y="1865313"/>
          <p14:tracePt t="49384" x="3179763" y="1865313"/>
          <p14:tracePt t="49394" x="3167063" y="1865313"/>
          <p14:tracePt t="49398" x="3141663" y="1852613"/>
          <p14:tracePt t="49409" x="3116263" y="1839913"/>
          <p14:tracePt t="49414" x="3092450" y="1827213"/>
          <p14:tracePt t="49424" x="3079750" y="1827213"/>
          <p14:tracePt t="49434" x="3054350" y="1827213"/>
          <p14:tracePt t="49440" x="3003550" y="1827213"/>
          <p14:tracePt t="49450" x="2979738" y="1827213"/>
          <p14:tracePt t="49455" x="2941638" y="1827213"/>
          <p14:tracePt t="49464" x="2903538" y="1827213"/>
          <p14:tracePt t="49474" x="2879725" y="1827213"/>
          <p14:tracePt t="49481" x="2828925" y="1827213"/>
          <p14:tracePt t="49490" x="2803525" y="1827213"/>
          <p14:tracePt t="49494" x="2767013" y="1827213"/>
          <p14:tracePt t="49506" x="2703513" y="1852613"/>
          <p14:tracePt t="49514" x="2667000" y="1852613"/>
          <p14:tracePt t="49521" x="2616200" y="1876425"/>
          <p14:tracePt t="49530" x="2590800" y="1889125"/>
          <p14:tracePt t="49534" x="2554288" y="1889125"/>
          <p14:tracePt t="49544" x="2528888" y="1901825"/>
          <p14:tracePt t="49556" x="2503488" y="1914525"/>
          <p14:tracePt t="49561" x="2465388" y="1914525"/>
          <p14:tracePt t="49570" x="2428875" y="1939925"/>
          <p14:tracePt t="49576" x="2416175" y="1939925"/>
          <p14:tracePt t="49586" x="2403475" y="1939925"/>
          <p14:tracePt t="49596" x="2365375" y="1965325"/>
          <p14:tracePt t="49600" x="2352675" y="1965325"/>
          <p14:tracePt t="49610" x="2328863" y="1978025"/>
          <p14:tracePt t="49616" x="2316163" y="1989138"/>
          <p14:tracePt t="49626" x="2290763" y="1989138"/>
          <p14:tracePt t="49640" x="2265363" y="2001838"/>
          <p14:tracePt t="49650" x="2239963" y="2014538"/>
          <p14:tracePt t="49666" x="2203450" y="2039938"/>
          <p14:tracePt t="49676" x="2178050" y="2039938"/>
          <p14:tracePt t="49682" x="2139950" y="2065338"/>
          <p14:tracePt t="49692" x="2078038" y="2078038"/>
          <p14:tracePt t="49696" x="2039938" y="2078038"/>
          <p14:tracePt t="49707" x="2003425" y="2101850"/>
          <p14:tracePt t="49716" x="1978025" y="2101850"/>
          <p14:tracePt t="49723" x="1927225" y="2101850"/>
          <p14:tracePt t="49732" x="1890713" y="2127250"/>
          <p14:tracePt t="49736" x="1827213" y="2139950"/>
          <p14:tracePt t="49746" x="1790700" y="2152650"/>
          <p14:tracePt t="49756" x="1739900" y="2165350"/>
          <p14:tracePt t="49762" x="1701800" y="2165350"/>
          <p14:tracePt t="49773" x="1665288" y="2190750"/>
          <p14:tracePt t="49778" x="1639888" y="2190750"/>
          <p14:tracePt t="49789" x="1614488" y="2190750"/>
          <p14:tracePt t="49798" x="1589088" y="2201863"/>
          <p14:tracePt t="49802" x="1577975" y="2201863"/>
          <p14:tracePt t="49812" x="1565275" y="2201863"/>
          <p14:tracePt t="49832" x="1552575" y="2201863"/>
          <p14:tracePt t="50134" x="1539875" y="2201863"/>
          <p14:tracePt t="50156" x="1539875" y="2190750"/>
          <p14:tracePt t="50171" x="1539875" y="2178050"/>
          <p14:tracePt t="50186" x="1539875" y="2165350"/>
          <p14:tracePt t="50196" x="1539875" y="2152650"/>
          <p14:tracePt t="50210" x="1552575" y="2152650"/>
          <p14:tracePt t="50216" x="1552575" y="2139950"/>
          <p14:tracePt t="50246" x="1565275" y="2127250"/>
          <p14:tracePt t="50273" x="1565275" y="2114550"/>
          <p14:tracePt t="50276" x="1577975" y="2101850"/>
          <p14:tracePt t="50296" x="1577975" y="2089150"/>
          <p14:tracePt t="50316" x="1577975" y="2078038"/>
          <p14:tracePt t="50339" x="1589088" y="2078038"/>
          <p14:tracePt t="50342" x="1589088" y="2065338"/>
          <p14:tracePt t="50368" x="1589088" y="2052638"/>
          <p14:tracePt t="50382" x="1601788" y="2052638"/>
          <p14:tracePt t="50968" x="1601788" y="2039938"/>
          <p14:tracePt t="51032" x="1589088" y="2039938"/>
          <p14:tracePt t="51068" x="1565275" y="2039938"/>
          <p14:tracePt t="51114" x="1552575" y="2039938"/>
          <p14:tracePt t="51128" x="1539875" y="2039938"/>
          <p14:tracePt t="51154" x="1527175" y="2039938"/>
          <p14:tracePt t="51174" x="1514475" y="2039938"/>
          <p14:tracePt t="51191" x="1501775" y="2039938"/>
          <p14:tracePt t="51205" x="1476375" y="2039938"/>
          <p14:tracePt t="51230" x="1465263" y="2039938"/>
          <p14:tracePt t="51244" x="1452563" y="2039938"/>
          <p14:tracePt t="51260" x="1439863" y="2027238"/>
          <p14:tracePt t="51296" x="1427163" y="2027238"/>
          <p14:tracePt t="51634" x="1439863" y="2027238"/>
          <p14:tracePt t="51668" x="1465263" y="2027238"/>
          <p14:tracePt t="51684" x="1489075" y="2027238"/>
          <p14:tracePt t="51694" x="1514475" y="2027238"/>
          <p14:tracePt t="51719" x="1527175" y="2027238"/>
          <p14:tracePt t="51724" x="1539875" y="2027238"/>
          <p14:tracePt t="51734" x="1552575" y="2027238"/>
          <p14:tracePt t="51740" x="1565275" y="2027238"/>
          <p14:tracePt t="51750" x="1577975" y="2027238"/>
          <p14:tracePt t="51774" x="1601788" y="2027238"/>
          <p14:tracePt t="51790" x="1614488" y="2027238"/>
          <p14:tracePt t="51810" x="1627188" y="2027238"/>
          <p14:tracePt t="51824" x="1639888" y="2027238"/>
          <p14:tracePt t="51856" x="1652588" y="2027238"/>
          <p14:tracePt t="51896" x="1665288" y="2027238"/>
          <p14:tracePt t="52808" x="1689100" y="2027238"/>
          <p14:tracePt t="52818" x="1701800" y="2039938"/>
          <p14:tracePt t="52844" x="1714500" y="2039938"/>
          <p14:tracePt t="52904" x="1727200" y="2039938"/>
          <p14:tracePt t="52920" x="1739900" y="2039938"/>
          <p14:tracePt t="52940" x="1752600" y="2039938"/>
          <p14:tracePt t="52954" x="1765300" y="2039938"/>
          <p14:tracePt t="52960" x="1778000" y="2039938"/>
          <p14:tracePt t="52980" x="1801813" y="2039938"/>
          <p14:tracePt t="52994" x="1814513" y="2039938"/>
          <p14:tracePt t="53000" x="1827213" y="2039938"/>
          <p14:tracePt t="53010" x="1839913" y="2039938"/>
          <p14:tracePt t="53020" x="1865313" y="2039938"/>
          <p14:tracePt t="53036" x="1878013" y="2039938"/>
          <p14:tracePt t="53040" x="1903413" y="2039938"/>
          <p14:tracePt t="53051" x="1903413" y="2027238"/>
          <p14:tracePt t="53060" x="1914525" y="2027238"/>
          <p14:tracePt t="53076" x="1927225" y="2027238"/>
          <p14:tracePt t="53080" x="1939925" y="2027238"/>
          <p14:tracePt t="53090" x="1965325" y="2027238"/>
          <p14:tracePt t="53116" x="1978025" y="2027238"/>
          <p14:tracePt t="53120" x="1990725" y="2027238"/>
          <p14:tracePt t="53140" x="2003425" y="2027238"/>
          <p14:tracePt t="53146" x="2014538" y="2027238"/>
          <p14:tracePt t="53156" x="2027238" y="2027238"/>
          <p14:tracePt t="53162" x="2065338" y="2001838"/>
          <p14:tracePt t="53186" x="2090738" y="2001838"/>
          <p14:tracePt t="53196" x="2103438" y="2001838"/>
          <p14:tracePt t="53203" x="2116138" y="2001838"/>
          <p14:tracePt t="53212" x="2127250" y="2001838"/>
          <p14:tracePt t="53222" x="2139950" y="1989138"/>
          <p14:tracePt t="53226" x="2152650" y="1989138"/>
          <p14:tracePt t="53242" x="2178050" y="1989138"/>
          <p14:tracePt t="53262" x="2190750" y="1989138"/>
          <p14:tracePt t="53278" x="2203450" y="1989138"/>
          <p14:tracePt t="53282" x="2216150" y="1989138"/>
          <p14:tracePt t="53292" x="2228850" y="1989138"/>
          <p14:tracePt t="53308" x="2239963" y="1989138"/>
          <p14:tracePt t="53319" x="2252663" y="1989138"/>
          <p14:tracePt t="53332" x="2265363" y="1989138"/>
          <p14:tracePt t="53348" x="2290763" y="1989138"/>
          <p14:tracePt t="53364" x="2316163" y="1989138"/>
          <p14:tracePt t="53384" x="2339975" y="1989138"/>
          <p14:tracePt t="53388" x="2365375" y="1989138"/>
          <p14:tracePt t="53398" x="2378075" y="1989138"/>
          <p14:tracePt t="53405" x="2416175" y="1989138"/>
          <p14:tracePt t="53424" x="2428875" y="1989138"/>
          <p14:tracePt t="53428" x="2441575" y="1989138"/>
          <p14:tracePt t="53438" x="2465388" y="1989138"/>
          <p14:tracePt t="53444" x="2490788" y="1989138"/>
          <p14:tracePt t="53454" x="2503488" y="1989138"/>
          <p14:tracePt t="53464" x="2528888" y="1989138"/>
          <p14:tracePt t="53469" x="2541588" y="1989138"/>
          <p14:tracePt t="53480" x="2565400" y="1989138"/>
          <p14:tracePt t="53485" x="2590800" y="1989138"/>
          <p14:tracePt t="53494" x="2603500" y="1989138"/>
          <p14:tracePt t="53504" x="2616200" y="1989138"/>
          <p14:tracePt t="53510" x="2628900" y="1989138"/>
          <p14:tracePt t="53520" x="2641600" y="1989138"/>
          <p14:tracePt t="53524" x="2667000" y="1989138"/>
          <p14:tracePt t="53554" x="2678113" y="1989138"/>
          <p14:tracePt t="54322" x="2690813" y="2001838"/>
          <p14:tracePt t="55456" x="2678113" y="2001838"/>
          <p14:tracePt t="55496" x="2667000" y="2001838"/>
          <p14:tracePt t="55516" x="2654300" y="2001838"/>
          <p14:tracePt t="55556" x="2641600" y="1989138"/>
          <p14:tracePt t="55619" x="2628900" y="1989138"/>
          <p14:tracePt t="55652" x="2616200" y="1989138"/>
          <p14:tracePt t="55662" x="2603500" y="1989138"/>
          <p14:tracePt t="55669" x="2590800" y="1989138"/>
          <p14:tracePt t="55688" x="2565400" y="1989138"/>
          <p14:tracePt t="55693" x="2528888" y="1989138"/>
          <p14:tracePt t="55705" x="2503488" y="1989138"/>
          <p14:tracePt t="55709" x="2490788" y="1989138"/>
          <p14:tracePt t="55718" x="2465388" y="1989138"/>
          <p14:tracePt t="55728" x="2452688" y="1989138"/>
          <p14:tracePt t="55734" x="2441575" y="1989138"/>
          <p14:tracePt t="55744" x="2441575" y="2001838"/>
          <p14:tracePt t="55750" x="2416175" y="2001838"/>
          <p14:tracePt t="55758" x="2390775" y="2001838"/>
          <p14:tracePt t="55774" x="2378075" y="2014538"/>
          <p14:tracePt t="55784" x="2365375" y="2014538"/>
          <p14:tracePt t="55801" x="2328863" y="2039938"/>
          <p14:tracePt t="55810" x="2303463" y="2039938"/>
          <p14:tracePt t="55814" x="2290763" y="2052638"/>
          <p14:tracePt t="55824" x="2265363" y="2065338"/>
          <p14:tracePt t="55830" x="2252663" y="2078038"/>
          <p14:tracePt t="55840" x="2228850" y="2078038"/>
          <p14:tracePt t="55851" x="2216150" y="2089150"/>
          <p14:tracePt t="55854" x="2203450" y="2101850"/>
          <p14:tracePt t="55865" x="2190750" y="2114550"/>
          <p14:tracePt t="55870" x="2178050" y="2114550"/>
          <p14:tracePt t="55890" x="2165350" y="2127250"/>
          <p14:tracePt t="55917" x="2152650" y="2127250"/>
          <p14:tracePt t="55936" x="2139950" y="2139950"/>
          <p14:tracePt t="55976" x="2127250" y="2139950"/>
          <p14:tracePt t="56132" x="2116138" y="2139950"/>
          <p14:tracePt t="56178" x="2103438" y="2139950"/>
          <p14:tracePt t="56354" x="2090738" y="2139950"/>
          <p14:tracePt t="56368" x="2078038" y="2139950"/>
          <p14:tracePt t="56410" x="2065338" y="2139950"/>
          <p14:tracePt t="56420" x="2052638" y="2139950"/>
          <p14:tracePt t="56424" x="2039938" y="2165350"/>
          <p14:tracePt t="56444" x="2027238" y="2165350"/>
          <p14:tracePt t="56471" x="2014538" y="2165350"/>
          <p14:tracePt t="56506" x="2003425" y="2165350"/>
          <p14:tracePt t="56531" x="1990725" y="2165350"/>
          <p14:tracePt t="56560" x="1990725" y="2178050"/>
          <p14:tracePt t="56586" x="1978025" y="2178050"/>
          <p14:tracePt t="56632" x="1965325" y="2178050"/>
          <p14:tracePt t="56656" x="1965325" y="2190750"/>
          <p14:tracePt t="56732" x="1952625" y="2190750"/>
          <p14:tracePt t="56812" x="1939925" y="2190750"/>
          <p14:tracePt t="58704" x="1927225" y="2201863"/>
          <p14:tracePt t="58715" x="1914525" y="2201863"/>
          <p14:tracePt t="58724" x="1903413" y="2201863"/>
          <p14:tracePt t="58740" x="1878013" y="2201863"/>
          <p14:tracePt t="58754" x="1865313" y="2201863"/>
          <p14:tracePt t="58781" x="1852613" y="2201863"/>
          <p14:tracePt t="58810" x="1839913" y="2201863"/>
          <p14:tracePt t="58826" x="1814513" y="2201863"/>
          <p14:tracePt t="58846" x="1801813" y="2201863"/>
          <p14:tracePt t="58850" x="1790700" y="2201863"/>
          <p14:tracePt t="58860" x="1778000" y="2201863"/>
          <p14:tracePt t="58866" x="1765300" y="2201863"/>
          <p14:tracePt t="58876" x="1727200" y="2201863"/>
          <p14:tracePt t="58886" x="1714500" y="2201863"/>
          <p14:tracePt t="58892" x="1689100" y="2201863"/>
          <p14:tracePt t="58902" x="1665288" y="2201863"/>
          <p14:tracePt t="58906" x="1639888" y="2201863"/>
          <p14:tracePt t="58916" x="1627188" y="2201863"/>
          <p14:tracePt t="58926" x="1614488" y="2201863"/>
          <p14:tracePt t="58942" x="1601788" y="2201863"/>
          <p14:tracePt t="59108" x="1589088" y="2201863"/>
          <p14:tracePt t="59209" x="1577975" y="2201863"/>
          <p14:tracePt t="59370" x="1565275" y="2201863"/>
          <p14:tracePt t="59588" x="1565275" y="2214563"/>
          <p14:tracePt t="59599" x="1577975" y="2214563"/>
          <p14:tracePt t="59608" x="1601788" y="2214563"/>
          <p14:tracePt t="59612" x="1627188" y="2214563"/>
          <p14:tracePt t="59622" x="1665288" y="2227263"/>
          <p14:tracePt t="59629" x="1701800" y="2227263"/>
          <p14:tracePt t="59638" x="1727200" y="2227263"/>
          <p14:tracePt t="59648" x="1752600" y="2227263"/>
          <p14:tracePt t="59652" x="1790700" y="2227263"/>
          <p14:tracePt t="59663" x="1814513" y="2227263"/>
          <p14:tracePt t="59668" x="1839913" y="2239963"/>
          <p14:tracePt t="59679" x="1865313" y="2239963"/>
          <p14:tracePt t="59688" x="1890713" y="2239963"/>
          <p14:tracePt t="59692" x="1903413" y="2239963"/>
          <p14:tracePt t="59704" x="1927225" y="2239963"/>
          <p14:tracePt t="59708" x="1939925" y="2239963"/>
          <p14:tracePt t="59718" x="1965325" y="2239963"/>
          <p14:tracePt t="59730" x="1990725" y="2239963"/>
          <p14:tracePt t="59734" x="2003425" y="2239963"/>
          <p14:tracePt t="59744" x="2014538" y="2239963"/>
          <p14:tracePt t="59748" x="2027238" y="2252663"/>
          <p14:tracePt t="59769" x="2039938" y="2252663"/>
          <p14:tracePt t="59784" x="2052638" y="2252663"/>
          <p14:tracePt t="59788" x="2065338" y="2252663"/>
          <p14:tracePt t="60470" x="2065338" y="2265363"/>
          <p14:tracePt t="60480" x="2078038" y="2278063"/>
          <p14:tracePt t="60484" x="2116138" y="2327275"/>
          <p14:tracePt t="60494" x="2178050" y="2403475"/>
          <p14:tracePt t="60500" x="2216150" y="2478088"/>
          <p14:tracePt t="60511" x="2252663" y="2603500"/>
          <p14:tracePt t="60520" x="2265363" y="2690813"/>
          <p14:tracePt t="60526" x="2290763" y="2740025"/>
          <p14:tracePt t="60536" x="2303463" y="2816225"/>
          <p14:tracePt t="60540" x="2316163" y="2852738"/>
          <p14:tracePt t="60550" x="2316163" y="2903538"/>
          <p14:tracePt t="60560" x="2328863" y="2941638"/>
          <p14:tracePt t="60566" x="2328863" y="2965450"/>
          <p14:tracePt t="60576" x="2339975" y="2990850"/>
          <p14:tracePt t="60590" x="2352675" y="3016250"/>
          <p14:tracePt t="60606" x="2352675" y="3041650"/>
          <p14:tracePt t="60642" x="2352675" y="3054350"/>
          <p14:tracePt t="60646" x="2352675" y="3065463"/>
          <p14:tracePt t="60656" x="2352675" y="3078163"/>
          <p14:tracePt t="60666" x="2352675" y="3103563"/>
          <p14:tracePt t="60673" x="2352675" y="3128963"/>
          <p14:tracePt t="60682" x="2352675" y="3141663"/>
          <p14:tracePt t="60686" x="2328863" y="3165475"/>
          <p14:tracePt t="60706" x="2316163" y="3178175"/>
          <p14:tracePt t="60713" x="2303463" y="3190875"/>
          <p14:tracePt t="60722" x="2290763" y="3190875"/>
          <p14:tracePt t="60727" x="2278063" y="3203575"/>
          <p14:tracePt t="60736" x="2265363" y="3203575"/>
          <p14:tracePt t="60746" x="2252663" y="3203575"/>
          <p14:tracePt t="60752" x="2252663" y="3216275"/>
          <p14:tracePt t="60763" x="2239963" y="3216275"/>
          <p14:tracePt t="60779" x="2228850" y="3216275"/>
          <p14:tracePt t="60792" x="2216150" y="3216275"/>
          <p14:tracePt t="60802" x="2190750" y="3216275"/>
          <p14:tracePt t="60813" x="2178050" y="3216275"/>
          <p14:tracePt t="60818" x="2165350" y="3216275"/>
          <p14:tracePt t="60829" x="2152650" y="3216275"/>
          <p14:tracePt t="60832" x="2127250" y="3203575"/>
          <p14:tracePt t="60842" x="2116138" y="3190875"/>
          <p14:tracePt t="60852" x="2078038" y="3141663"/>
          <p14:tracePt t="60858" x="2078038" y="3116263"/>
          <p14:tracePt t="60868" x="2065338" y="3090863"/>
          <p14:tracePt t="60874" x="2052638" y="3054350"/>
          <p14:tracePt t="60884" x="2039938" y="2978150"/>
          <p14:tracePt t="60894" x="2027238" y="2952750"/>
          <p14:tracePt t="60898" x="2014538" y="2928938"/>
          <p14:tracePt t="60908" x="2003425" y="2878138"/>
          <p14:tracePt t="60914" x="2003425" y="2840038"/>
          <p14:tracePt t="60924" x="2003425" y="2790825"/>
          <p14:tracePt t="60934" x="2003425" y="2752725"/>
          <p14:tracePt t="60938" x="2003425" y="2728913"/>
          <p14:tracePt t="60948" x="2003425" y="2678113"/>
          <p14:tracePt t="60954" x="2003425" y="2640013"/>
          <p14:tracePt t="60964" x="2003425" y="2603500"/>
          <p14:tracePt t="60974" x="2014538" y="2578100"/>
          <p14:tracePt t="60980" x="2039938" y="2540000"/>
          <p14:tracePt t="60991" x="2052638" y="2527300"/>
          <p14:tracePt t="60994" x="2078038" y="2478088"/>
          <p14:tracePt t="61004" x="2103438" y="2452688"/>
          <p14:tracePt t="61014" x="2116138" y="2439988"/>
          <p14:tracePt t="61020" x="2127250" y="2414588"/>
          <p14:tracePt t="61030" x="2139950" y="2414588"/>
          <p14:tracePt t="61034" x="2152650" y="2390775"/>
          <p14:tracePt t="61054" x="2178050" y="2378075"/>
          <p14:tracePt t="61062" x="2178050" y="2365375"/>
          <p14:tracePt t="61070" x="2190750" y="2352675"/>
          <p14:tracePt t="61084" x="2216150" y="2352675"/>
          <p14:tracePt t="61094" x="2228850" y="2352675"/>
          <p14:tracePt t="61101" x="2239963" y="2352675"/>
          <p14:tracePt t="61111" x="2265363" y="2352675"/>
          <p14:tracePt t="61126" x="2290763" y="2352675"/>
          <p14:tracePt t="61140" x="2316163" y="2352675"/>
          <p14:tracePt t="61156" x="2328863" y="2352675"/>
          <p14:tracePt t="61166" x="2339975" y="2352675"/>
          <p14:tracePt t="61176" x="2352675" y="2365375"/>
          <p14:tracePt t="61180" x="2378075" y="2378075"/>
          <p14:tracePt t="61190" x="2378075" y="2390775"/>
          <p14:tracePt t="61196" x="2390775" y="2390775"/>
          <p14:tracePt t="61206" x="2428875" y="2414588"/>
          <p14:tracePt t="61216" x="2441575" y="2452688"/>
          <p14:tracePt t="61222" x="2452688" y="2478088"/>
          <p14:tracePt t="61232" x="2465388" y="2516188"/>
          <p14:tracePt t="61236" x="2478088" y="2565400"/>
          <p14:tracePt t="61246" x="2503488" y="2616200"/>
          <p14:tracePt t="61256" x="2503488" y="2665413"/>
          <p14:tracePt t="61262" x="2503488" y="2703513"/>
          <p14:tracePt t="61272" x="2503488" y="2752725"/>
          <p14:tracePt t="61277" x="2503488" y="2778125"/>
          <p14:tracePt t="61286" x="2503488" y="2816225"/>
          <p14:tracePt t="61296" x="2490788" y="2865438"/>
          <p14:tracePt t="61302" x="2478088" y="2890838"/>
          <p14:tracePt t="61312" x="2452688" y="2928938"/>
          <p14:tracePt t="61319" x="2416175" y="2952750"/>
          <p14:tracePt t="61329" x="2403475" y="2965450"/>
          <p14:tracePt t="61338" x="2365375" y="2990850"/>
          <p14:tracePt t="61342" x="2328863" y="3003550"/>
          <p14:tracePt t="61352" x="2290763" y="3003550"/>
          <p14:tracePt t="61358" x="2265363" y="3003550"/>
          <p14:tracePt t="61368" x="2228850" y="3003550"/>
          <p14:tracePt t="61379" x="2203450" y="3003550"/>
          <p14:tracePt t="61382" x="2152650" y="3003550"/>
          <p14:tracePt t="61392" x="2116138" y="3003550"/>
          <p14:tracePt t="61398" x="2065338" y="3003550"/>
          <p14:tracePt t="61408" x="2039938" y="3003550"/>
          <p14:tracePt t="61418" x="2014538" y="2990850"/>
          <p14:tracePt t="61422" x="1990725" y="2978150"/>
          <p14:tracePt t="61432" x="1965325" y="2965450"/>
          <p14:tracePt t="61438" x="1952625" y="2965450"/>
          <p14:tracePt t="61448" x="1939925" y="2952750"/>
          <p14:tracePt t="61458" x="1927225" y="2941638"/>
          <p14:tracePt t="61464" x="1914525" y="2928938"/>
          <p14:tracePt t="61474" x="1914525" y="2890838"/>
          <p14:tracePt t="61479" x="1903413" y="2865438"/>
          <p14:tracePt t="61488" x="1878013" y="2840038"/>
          <p14:tracePt t="61498" x="1865313" y="2816225"/>
          <p14:tracePt t="61505" x="1839913" y="2778125"/>
          <p14:tracePt t="61514" x="1827213" y="2728913"/>
          <p14:tracePt t="61518" x="1801813" y="2703513"/>
          <p14:tracePt t="61529" x="1778000" y="2652713"/>
          <p14:tracePt t="61538" x="1765300" y="2616200"/>
          <p14:tracePt t="61545" x="1752600" y="2590800"/>
          <p14:tracePt t="61554" x="1739900" y="2578100"/>
          <p14:tracePt t="61560" x="1739900" y="2565400"/>
          <p14:tracePt t="61570" x="1739900" y="2527300"/>
          <p14:tracePt t="61580" x="1739900" y="2503488"/>
          <p14:tracePt t="61584" x="1739900" y="2478088"/>
          <p14:tracePt t="61595" x="1739900" y="2465388"/>
          <p14:tracePt t="61600" x="1739900" y="2439988"/>
          <p14:tracePt t="61610" x="1739900" y="2414588"/>
          <p14:tracePt t="61620" x="1739900" y="2378075"/>
          <p14:tracePt t="61634" x="1739900" y="2365375"/>
          <p14:tracePt t="61640" x="1739900" y="2352675"/>
          <p14:tracePt t="61650" x="1752600" y="2352675"/>
          <p14:tracePt t="61660" x="1752600" y="2339975"/>
          <p14:tracePt t="61677" x="1752600" y="2327275"/>
          <p14:tracePt t="61711" x="1765300" y="2327275"/>
          <p14:tracePt t="61740" x="1778000" y="2327275"/>
          <p14:tracePt t="61766" x="1790700" y="2327275"/>
          <p14:tracePt t="61812" x="1801813" y="2327275"/>
          <p14:tracePt t="61843" x="1814513" y="2327275"/>
          <p14:tracePt t="61852" x="1827213" y="2339975"/>
          <p14:tracePt t="61862" x="1839913" y="2352675"/>
          <p14:tracePt t="61876" x="1852613" y="2365375"/>
          <p14:tracePt t="61882" x="1852613" y="2378075"/>
          <p14:tracePt t="61902" x="1852613" y="2390775"/>
          <p14:tracePt t="61908" x="1865313" y="2403475"/>
          <p14:tracePt t="61918" x="1865313" y="2414588"/>
          <p14:tracePt t="61922" x="1878013" y="2414588"/>
          <p14:tracePt t="61932" x="1878013" y="2427288"/>
          <p14:tracePt t="61948" x="1878013" y="2439988"/>
          <p14:tracePt t="61962" x="1878013" y="2452688"/>
          <p14:tracePt t="61972" x="1890713" y="2452688"/>
          <p14:tracePt t="61992" x="1903413" y="2465388"/>
          <p14:tracePt t="62048" x="1914525" y="2478088"/>
          <p14:tracePt t="62054" x="1914525" y="2490788"/>
          <p14:tracePt t="62078" x="1927225" y="2490788"/>
          <p14:tracePt t="62084" x="1927225" y="2503488"/>
          <p14:tracePt t="62095" x="1939925" y="2503488"/>
          <p14:tracePt t="62104" x="1952625" y="2503488"/>
          <p14:tracePt t="62119" x="1965325" y="2503488"/>
          <p14:tracePt t="62124" x="1978025" y="2503488"/>
          <p14:tracePt t="62134" x="1990725" y="2527300"/>
          <p14:tracePt t="62145" x="2003425" y="2527300"/>
          <p14:tracePt t="62150" x="2027238" y="2527300"/>
          <p14:tracePt t="62161" x="2039938" y="2540000"/>
          <p14:tracePt t="62178" x="2090738" y="2552700"/>
          <p14:tracePt t="62184" x="2103438" y="2552700"/>
          <p14:tracePt t="62190" x="2127250" y="2552700"/>
          <p14:tracePt t="62200" x="2165350" y="2552700"/>
          <p14:tracePt t="62204" x="2190750" y="2565400"/>
          <p14:tracePt t="62216" x="2228850" y="2578100"/>
          <p14:tracePt t="62226" x="2252663" y="2578100"/>
          <p14:tracePt t="62230" x="2278063" y="2578100"/>
          <p14:tracePt t="62240" x="2290763" y="2578100"/>
          <p14:tracePt t="62246" x="2303463" y="2578100"/>
          <p14:tracePt t="62256" x="2316163" y="2578100"/>
          <p14:tracePt t="62266" x="2328863" y="2578100"/>
          <p14:tracePt t="62270" x="2339975" y="2578100"/>
          <p14:tracePt t="62296" x="2365375" y="2578100"/>
          <p14:tracePt t="62764" x="2365375" y="2603500"/>
          <p14:tracePt t="62780" x="2365375" y="2616200"/>
          <p14:tracePt t="62790" x="2365375" y="2627313"/>
          <p14:tracePt t="62804" x="2365375" y="2640013"/>
          <p14:tracePt t="62840" x="2365375" y="2652713"/>
          <p14:tracePt t="62856" x="2365375" y="2678113"/>
          <p14:tracePt t="62870" x="2352675" y="2678113"/>
          <p14:tracePt t="62891" x="2352675" y="2690813"/>
          <p14:tracePt t="63552" x="2352675" y="2703513"/>
          <p14:tracePt t="63652" x="2352675" y="2716213"/>
          <p14:tracePt t="63682" x="2352675" y="2728913"/>
          <p14:tracePt t="63688" x="2328863" y="2752725"/>
          <p14:tracePt t="63698" x="2328863" y="2778125"/>
          <p14:tracePt t="63702" x="2328863" y="2803525"/>
          <p14:tracePt t="63712" x="2328863" y="2816225"/>
          <p14:tracePt t="63722" x="2328863" y="2840038"/>
          <p14:tracePt t="63728" x="2328863" y="2865438"/>
          <p14:tracePt t="63738" x="2328863" y="2890838"/>
          <p14:tracePt t="63774" x="2328863" y="2903538"/>
          <p14:tracePt t="63778" x="2265363" y="2890838"/>
          <p14:tracePt t="63788" x="2216150" y="2890838"/>
          <p14:tracePt t="63798" x="2090738" y="2890838"/>
          <p14:tracePt t="63804" x="2090738" y="2878138"/>
          <p14:tracePt t="63964" x="2065338" y="2878138"/>
          <p14:tracePt t="63984" x="2039938" y="2878138"/>
          <p14:tracePt t="63990" x="2027238" y="2852738"/>
          <p14:tracePt t="64000" x="1990725" y="2828925"/>
          <p14:tracePt t="64006" x="1978025" y="2816225"/>
          <p14:tracePt t="64126" x="1990725" y="2816225"/>
          <p14:tracePt t="64132" x="2003425" y="2816225"/>
          <p14:tracePt t="64143" x="2014538" y="2816225"/>
          <p14:tracePt t="64156" x="2039938" y="2816225"/>
          <p14:tracePt t="64176" x="2065338" y="2816225"/>
          <p14:tracePt t="64182" x="2078038" y="2816225"/>
          <p14:tracePt t="64196" x="2090738" y="2816225"/>
          <p14:tracePt t="64206" x="2103438" y="2828925"/>
          <p14:tracePt t="64212" x="2103438" y="2840038"/>
          <p14:tracePt t="64228" x="2116138" y="2840038"/>
          <p14:tracePt t="64272" x="2127250" y="2840038"/>
          <p14:tracePt t="64298" x="2139950" y="2840038"/>
          <p14:tracePt t="64309" x="2152650" y="2840038"/>
          <p14:tracePt t="64324" x="2178050" y="2840038"/>
          <p14:tracePt t="64338" x="2203450" y="2840038"/>
          <p14:tracePt t="64354" x="2216150" y="2840038"/>
          <p14:tracePt t="64364" x="2239963" y="2840038"/>
          <p14:tracePt t="64368" x="2252663" y="2840038"/>
          <p14:tracePt t="64388" x="2265363" y="2840038"/>
          <p14:tracePt t="64394" x="2278063" y="2840038"/>
          <p14:tracePt t="64414" x="2290763" y="2840038"/>
          <p14:tracePt t="64430" x="2303463" y="2840038"/>
          <p14:tracePt t="64442" x="2316163" y="2840038"/>
          <p14:tracePt t="64464" x="2339975" y="2840038"/>
          <p14:tracePt t="64514" x="2352675" y="2840038"/>
          <p14:tracePt t="64566" x="2365375" y="2840038"/>
          <p14:tracePt t="64600" x="2378075" y="2840038"/>
          <p14:tracePt t="64616" x="2390775" y="2840038"/>
          <p14:tracePt t="64630" x="2403475" y="2840038"/>
          <p14:tracePt t="64676" x="2428875" y="2840038"/>
          <p14:tracePt t="64712" x="2441575" y="2840038"/>
          <p14:tracePt t="64722" x="2452688" y="2840038"/>
          <p14:tracePt t="64726" x="2465388" y="2840038"/>
          <p14:tracePt t="64736" x="2490788" y="2840038"/>
          <p14:tracePt t="64742" x="2503488" y="2840038"/>
          <p14:tracePt t="64752" x="2516188" y="2840038"/>
          <p14:tracePt t="64763" x="2528888" y="2840038"/>
          <p14:tracePt t="64768" x="2541588" y="2840038"/>
          <p14:tracePt t="64782" x="2565400" y="2840038"/>
          <p14:tracePt t="64802" x="2578100" y="2840038"/>
          <p14:tracePt t="64809" x="2590800" y="2840038"/>
          <p14:tracePt t="64818" x="2603500" y="2840038"/>
          <p14:tracePt t="64822" x="2616200" y="2840038"/>
          <p14:tracePt t="64832" x="2628900" y="2840038"/>
          <p14:tracePt t="64842" x="2641600" y="2840038"/>
          <p14:tracePt t="64848" x="2654300" y="2840038"/>
          <p14:tracePt t="64875" x="2678113" y="2840038"/>
          <p14:tracePt t="64898" x="2690813" y="2840038"/>
          <p14:tracePt t="64914" x="2703513" y="2840038"/>
          <p14:tracePt t="64928" x="2716213" y="2840038"/>
          <p14:tracePt t="64944" x="2728913" y="2840038"/>
          <p14:tracePt t="64968" x="2741613" y="2840038"/>
          <p14:tracePt t="65034" x="2767013" y="2840038"/>
          <p14:tracePt t="66320" x="2778125" y="2840038"/>
          <p14:tracePt t="66336" x="2790825" y="2840038"/>
          <p14:tracePt t="66452" x="2803525" y="2840038"/>
          <p14:tracePt t="66492" x="2816225" y="2840038"/>
          <p14:tracePt t="66602" x="2828925" y="2840038"/>
          <p14:tracePt t="66618" x="2841625" y="2840038"/>
          <p14:tracePt t="66628" x="2854325" y="2840038"/>
          <p14:tracePt t="66633" x="2867025" y="2828925"/>
          <p14:tracePt t="66644" x="2879725" y="2828925"/>
          <p14:tracePt t="66654" x="2903538" y="2828925"/>
          <p14:tracePt t="66658" x="2928938" y="2828925"/>
          <p14:tracePt t="66668" x="2954338" y="2816225"/>
          <p14:tracePt t="66674" x="2967038" y="2816225"/>
          <p14:tracePt t="66684" x="3003550" y="2816225"/>
          <p14:tracePt t="66694" x="3016250" y="2816225"/>
          <p14:tracePt t="66698" x="3041650" y="2803525"/>
          <p14:tracePt t="66709" x="3054350" y="2803525"/>
          <p14:tracePt t="66714" x="3079750" y="2803525"/>
          <p14:tracePt t="66724" x="3103563" y="2803525"/>
          <p14:tracePt t="66734" x="3141663" y="2803525"/>
          <p14:tracePt t="66741" x="3192463" y="2803525"/>
          <p14:tracePt t="66750" x="3228975" y="2803525"/>
          <p14:tracePt t="66754" x="3279775" y="2803525"/>
          <p14:tracePt t="66764" x="3317875" y="2803525"/>
          <p14:tracePt t="66774" x="3367088" y="2803525"/>
          <p14:tracePt t="66780" x="3405188" y="2803525"/>
          <p14:tracePt t="66790" x="3429000" y="2803525"/>
          <p14:tracePt t="66794" x="3454400" y="2803525"/>
          <p14:tracePt t="66804" x="3492500" y="2803525"/>
          <p14:tracePt t="66814" x="3505200" y="2803525"/>
          <p14:tracePt t="66820" x="3530600" y="2803525"/>
          <p14:tracePt t="66834" x="3541713" y="2803525"/>
          <p14:tracePt t="66857" x="3554413" y="2803525"/>
          <p14:tracePt t="67258" x="3530600" y="2803525"/>
          <p14:tracePt t="67264" x="3505200" y="2803525"/>
          <p14:tracePt t="67274" x="3479800" y="2803525"/>
          <p14:tracePt t="67278" x="3441700" y="2803525"/>
          <p14:tracePt t="67289" x="3405188" y="2803525"/>
          <p14:tracePt t="67300" x="3354388" y="2803525"/>
          <p14:tracePt t="67305" x="3328988" y="2790825"/>
          <p14:tracePt t="67314" x="3292475" y="2790825"/>
          <p14:tracePt t="67321" x="3267075" y="2765425"/>
          <p14:tracePt t="67330" x="3241675" y="2765425"/>
          <p14:tracePt t="67340" x="3228975" y="2765425"/>
          <p14:tracePt t="67344" x="3179763" y="2752725"/>
          <p14:tracePt t="67355" x="3167063" y="2740025"/>
          <p14:tracePt t="67360" x="3141663" y="2728913"/>
          <p14:tracePt t="67371" x="3128963" y="2728913"/>
          <p14:tracePt t="67381" x="3092450" y="2716213"/>
          <p14:tracePt t="67384" x="3079750" y="2716213"/>
          <p14:tracePt t="67394" x="3067050" y="2716213"/>
          <p14:tracePt t="67410" x="3054350" y="2716213"/>
          <p14:tracePt t="67420" x="3028950" y="2716213"/>
          <p14:tracePt t="67426" x="3016250" y="2716213"/>
          <p14:tracePt t="67436" x="2992438" y="2716213"/>
          <p14:tracePt t="67440" x="2979738" y="2703513"/>
          <p14:tracePt t="67450" x="2967038" y="2703513"/>
          <p14:tracePt t="67466" x="2941638" y="2703513"/>
          <p14:tracePt t="67480" x="2916238" y="2703513"/>
          <p14:tracePt t="67516" x="2903538" y="2703513"/>
          <p14:tracePt t="67520" x="2890838" y="2703513"/>
          <p14:tracePt t="67530" x="2879725" y="2703513"/>
          <p14:tracePt t="67540" x="2867025" y="2703513"/>
          <p14:tracePt t="67546" x="2854325" y="2703513"/>
          <p14:tracePt t="67556" x="2841625" y="2703513"/>
          <p14:tracePt t="67573" x="2828925" y="2703513"/>
          <p14:tracePt t="67642" x="2816225" y="2703513"/>
          <p14:tracePt t="67900" x="2828925" y="2703513"/>
          <p14:tracePt t="67924" x="2854325" y="2703513"/>
          <p14:tracePt t="67934" x="2867025" y="2690813"/>
          <p14:tracePt t="67940" x="2879725" y="2690813"/>
          <p14:tracePt t="67960" x="2890838" y="2690813"/>
          <p14:tracePt t="67964" x="2903538" y="2690813"/>
          <p14:tracePt t="67974" x="2928938" y="2690813"/>
          <p14:tracePt t="67980" x="2954338" y="2690813"/>
          <p14:tracePt t="67990" x="2992438" y="2690813"/>
          <p14:tracePt t="68000" x="3028950" y="2690813"/>
          <p14:tracePt t="68006" x="3067050" y="2690813"/>
          <p14:tracePt t="68016" x="3103563" y="2690813"/>
          <p14:tracePt t="68021" x="3141663" y="2690813"/>
          <p14:tracePt t="68030" x="3167063" y="2690813"/>
          <p14:tracePt t="68040" x="3205163" y="2690813"/>
          <p14:tracePt t="68046" x="3216275" y="2690813"/>
          <p14:tracePt t="68056" x="3254375" y="2690813"/>
          <p14:tracePt t="68060" x="3279775" y="2690813"/>
          <p14:tracePt t="68081" x="3328988" y="2690813"/>
          <p14:tracePt t="68096" x="3367088" y="2703513"/>
          <p14:tracePt t="68100" x="3379788" y="2703513"/>
          <p14:tracePt t="68110" x="3392488" y="2703513"/>
          <p14:tracePt t="68126" x="3417888" y="2716213"/>
          <p14:tracePt t="68152" x="3429000" y="2716213"/>
          <p14:tracePt t="68182" x="3441700" y="2716213"/>
          <p14:tracePt t="68212" x="3454400" y="2716213"/>
          <p14:tracePt t="68232" x="3454400" y="2728913"/>
          <p14:tracePt t="68388" x="3467100" y="2728913"/>
          <p14:tracePt t="68858" x="3479800" y="2728913"/>
          <p14:tracePt t="68868" x="3492500" y="2728913"/>
          <p14:tracePt t="68892" x="3505200" y="2728913"/>
          <p14:tracePt t="68908" x="3517900" y="2728913"/>
          <p14:tracePt t="68934" x="3530600" y="2728913"/>
          <p14:tracePt t="68949" x="3541713" y="2728913"/>
          <p14:tracePt t="68964" x="3554413" y="2728913"/>
          <p14:tracePt t="68988" x="3567113" y="2740025"/>
          <p14:tracePt t="69038" x="3579813" y="2740025"/>
          <p14:tracePt t="69442" x="3592513" y="2740025"/>
          <p14:tracePt t="69449" x="3605213" y="2752725"/>
          <p14:tracePt t="69469" x="3617913" y="2752725"/>
          <p14:tracePt t="69472" x="3643313" y="2765425"/>
          <p14:tracePt t="69508" x="3654425" y="2765425"/>
          <p14:tracePt t="69529" x="3667125" y="2765425"/>
          <p14:tracePt t="69534" x="3667125" y="2778125"/>
          <p14:tracePt t="69640" x="3667125" y="2790825"/>
          <p14:tracePt t="69644" x="3667125" y="2803525"/>
          <p14:tracePt t="69664" x="3667125" y="2816225"/>
          <p14:tracePt t="70048" x="3667125" y="2828925"/>
          <p14:tracePt t="70058" x="3667125" y="2840038"/>
          <p14:tracePt t="70062" x="3667125" y="2865438"/>
          <p14:tracePt t="70072" x="3667125" y="2878138"/>
          <p14:tracePt t="70082" x="3654425" y="2903538"/>
          <p14:tracePt t="70089" x="3654425" y="2941638"/>
          <p14:tracePt t="70098" x="3654425" y="2965450"/>
          <p14:tracePt t="70104" x="3654425" y="3003550"/>
          <p14:tracePt t="70114" x="3654425" y="3054350"/>
          <p14:tracePt t="70124" x="3654425" y="3065463"/>
          <p14:tracePt t="70128" x="3654425" y="3090863"/>
          <p14:tracePt t="70138" x="3654425" y="3103563"/>
          <p14:tracePt t="70154" x="3630613" y="3128963"/>
          <p14:tracePt t="70172" x="3630613" y="3141663"/>
          <p14:tracePt t="70185" x="3617913" y="3154363"/>
          <p14:tracePt t="70194" x="3605213" y="3165475"/>
          <p14:tracePt t="70204" x="3605213" y="3178175"/>
          <p14:tracePt t="70210" x="3592513" y="3178175"/>
          <p14:tracePt t="70220" x="3567113" y="3203575"/>
          <p14:tracePt t="70224" x="3541713" y="3241675"/>
          <p14:tracePt t="70234" x="3492500" y="3267075"/>
          <p14:tracePt t="70244" x="3479800" y="3267075"/>
          <p14:tracePt t="74198" x="3454400" y="3267075"/>
          <p14:tracePt t="74208" x="3417888" y="3267075"/>
          <p14:tracePt t="74215" x="3392488" y="3267075"/>
          <p14:tracePt t="74225" x="3367088" y="3267075"/>
          <p14:tracePt t="74229" x="3341688" y="3267075"/>
          <p14:tracePt t="74248" x="3317875" y="3267075"/>
          <p14:tracePt t="74265" x="3292475" y="3267075"/>
          <p14:tracePt t="74280" x="3279775" y="3267075"/>
          <p14:tracePt t="74290" x="3267075" y="3267075"/>
          <p14:tracePt t="74294" x="3241675" y="3254375"/>
          <p14:tracePt t="74304" x="3228975" y="3254375"/>
          <p14:tracePt t="74310" x="3216275" y="3241675"/>
          <p14:tracePt t="74320" x="3205163" y="3228975"/>
          <p14:tracePt t="74330" x="3192463" y="3228975"/>
          <p14:tracePt t="74346" x="3192463" y="3216275"/>
          <p14:tracePt t="74386" x="3179763" y="3216275"/>
          <p14:tracePt t="74416" x="3167063" y="3190875"/>
          <p14:tracePt t="74431" x="3154363" y="3178175"/>
          <p14:tracePt t="74440" x="3141663" y="3165475"/>
          <p14:tracePt t="74456" x="3128963" y="3154363"/>
          <p14:tracePt t="74472" x="3116263" y="3141663"/>
          <p14:tracePt t="74492" x="3116263" y="3128963"/>
          <p14:tracePt t="74506" x="3092450" y="3116263"/>
          <p14:tracePt t="74533" x="3079750" y="3103563"/>
          <p14:tracePt t="74536" x="3079750" y="3090863"/>
          <p14:tracePt t="74546" x="3067050" y="3090863"/>
          <p14:tracePt t="74552" x="3067050" y="3078163"/>
          <p14:tracePt t="74562" x="3054350" y="3078163"/>
          <p14:tracePt t="74572" x="3041650" y="3065463"/>
          <p14:tracePt t="74602" x="3028950" y="3054350"/>
          <p14:tracePt t="74629" x="3016250" y="3041650"/>
          <p14:tracePt t="74652" x="3016250" y="3028950"/>
          <p14:tracePt t="74678" x="3003550" y="3016250"/>
          <p14:tracePt t="74694" x="2992438" y="3016250"/>
          <p14:tracePt t="74714" x="2992438" y="3003550"/>
          <p14:tracePt t="74734" x="2979738" y="3003550"/>
          <p14:tracePt t="74804" x="2967038" y="3003550"/>
          <p14:tracePt t="74818" x="2954338" y="3003550"/>
          <p14:tracePt t="74834" x="2941638" y="3003550"/>
          <p14:tracePt t="74844" x="2928938" y="3003550"/>
          <p14:tracePt t="74860" x="2916238" y="3003550"/>
          <p14:tracePt t="74870" x="2903538" y="3003550"/>
          <p14:tracePt t="74874" x="2890838" y="3003550"/>
          <p14:tracePt t="74890" x="2867025" y="3003550"/>
          <p14:tracePt t="74910" x="2841625" y="3003550"/>
          <p14:tracePt t="74924" x="2828925" y="3003550"/>
          <p14:tracePt t="74931" x="2816225" y="3003550"/>
          <p14:tracePt t="74950" x="2803525" y="3003550"/>
          <p14:tracePt t="74956" x="2778125" y="3016250"/>
          <p14:tracePt t="74981" x="2767013" y="3016250"/>
          <p14:tracePt t="74990" x="2754313" y="3016250"/>
          <p14:tracePt t="74996" x="2754313" y="3028950"/>
          <p14:tracePt t="75006" x="2728913" y="3028950"/>
          <p14:tracePt t="75042" x="2703513" y="3041650"/>
          <p14:tracePt t="75066" x="2690813" y="3041650"/>
          <p14:tracePt t="75112" x="2678113" y="3041650"/>
          <p14:tracePt t="75249" x="2678113" y="3054350"/>
          <p14:tracePt t="75268" x="2690813" y="3054350"/>
          <p14:tracePt t="75274" x="2716213" y="3054350"/>
          <p14:tracePt t="75284" x="2741613" y="3054350"/>
          <p14:tracePt t="75288" x="2754313" y="3054350"/>
          <p14:tracePt t="75299" x="2778125" y="3054350"/>
          <p14:tracePt t="75308" x="2803525" y="3054350"/>
          <p14:tracePt t="75315" x="2816225" y="3054350"/>
          <p14:tracePt t="75324" x="2841625" y="3054350"/>
          <p14:tracePt t="75328" x="2867025" y="3054350"/>
          <p14:tracePt t="75338" x="2890838" y="3054350"/>
          <p14:tracePt t="75349" x="2916238" y="3054350"/>
          <p14:tracePt t="75354" x="2954338" y="3041650"/>
          <p14:tracePt t="75365" x="2967038" y="3041650"/>
          <p14:tracePt t="75368" x="2992438" y="3041650"/>
          <p14:tracePt t="75378" x="3016250" y="3041650"/>
          <p14:tracePt t="75388" x="3041650" y="3028950"/>
          <p14:tracePt t="75394" x="3079750" y="3028950"/>
          <p14:tracePt t="75404" x="3116263" y="3028950"/>
          <p14:tracePt t="75410" x="3141663" y="3028950"/>
          <p14:tracePt t="75420" x="3167063" y="3028950"/>
          <p14:tracePt t="75431" x="3216275" y="3028950"/>
          <p14:tracePt t="75434" x="3254375" y="3028950"/>
          <p14:tracePt t="75444" x="3305175" y="3028950"/>
          <p14:tracePt t="75450" x="3341688" y="3028950"/>
          <p14:tracePt t="75460" x="3392488" y="3028950"/>
          <p14:tracePt t="75470" x="3417888" y="3028950"/>
          <p14:tracePt t="75474" x="3441700" y="3028950"/>
          <p14:tracePt t="75484" x="3467100" y="3028950"/>
          <p14:tracePt t="75490" x="3492500" y="3028950"/>
          <p14:tracePt t="75500" x="3505200" y="3028950"/>
          <p14:tracePt t="75510" x="3517900" y="3028950"/>
          <p14:tracePt t="75516" x="3530600" y="3028950"/>
          <p14:tracePt t="75526" x="3541713" y="3028950"/>
          <p14:tracePt t="75550" x="3567113" y="3028950"/>
          <p14:tracePt t="75556" x="3579813" y="3028950"/>
          <p14:tracePt t="75570" x="3592513" y="3028950"/>
          <p14:tracePt t="75580" x="3605213" y="3028950"/>
          <p14:tracePt t="75597" x="3630613" y="3016250"/>
          <p14:tracePt t="75622" x="3643313" y="3016250"/>
          <p14:tracePt t="75632" x="3654425" y="3016250"/>
          <p14:tracePt t="75647" x="3667125" y="2990850"/>
          <p14:tracePt t="75663" x="3679825" y="2990850"/>
          <p14:tracePt t="75682" x="3692525" y="2990850"/>
          <p14:tracePt t="75698" x="3705225" y="2990850"/>
          <p14:tracePt t="75722" x="3717925" y="2990850"/>
          <p14:tracePt t="75758" x="3730625" y="2990850"/>
          <p14:tracePt t="75762" x="3743325" y="2978150"/>
          <p14:tracePt t="77174" x="3743325" y="2965450"/>
          <p14:tracePt t="77190" x="3730625" y="2965450"/>
          <p14:tracePt t="77194" x="3717925" y="2965450"/>
          <p14:tracePt t="77204" x="3692525" y="2965450"/>
          <p14:tracePt t="77214" x="3679825" y="2965450"/>
          <p14:tracePt t="77220" x="3654425" y="2965450"/>
          <p14:tracePt t="77230" x="3643313" y="2965450"/>
          <p14:tracePt t="77234" x="3605213" y="2965450"/>
          <p14:tracePt t="77244" x="3567113" y="2965450"/>
          <p14:tracePt t="77260" x="3530600" y="2978150"/>
          <p14:tracePt t="77270" x="3505200" y="2978150"/>
          <p14:tracePt t="77276" x="3454400" y="3028950"/>
          <p14:tracePt t="77286" x="3417888" y="3041650"/>
          <p14:tracePt t="77297" x="3379788" y="3054350"/>
          <p14:tracePt t="77300" x="3341688" y="3065463"/>
          <p14:tracePt t="77310" x="3279775" y="3103563"/>
          <p14:tracePt t="77316" x="3241675" y="3103563"/>
          <p14:tracePt t="77326" x="3216275" y="3116263"/>
          <p14:tracePt t="77336" x="3192463" y="3128963"/>
          <p14:tracePt t="77340" x="3154363" y="3154363"/>
          <p14:tracePt t="77350" x="3128963" y="3154363"/>
          <p14:tracePt t="77356" x="3092450" y="3178175"/>
          <p14:tracePt t="77366" x="3067050" y="3178175"/>
          <p14:tracePt t="77376" x="3028950" y="3203575"/>
          <p14:tracePt t="77382" x="3016250" y="3203575"/>
          <p14:tracePt t="77392" x="2992438" y="3216275"/>
          <p14:tracePt t="77397" x="2967038" y="3228975"/>
          <p14:tracePt t="77406" x="2941638" y="3241675"/>
          <p14:tracePt t="77416" x="2890838" y="3267075"/>
          <p14:tracePt t="77422" x="2754313" y="3316288"/>
          <p14:tracePt t="77432" x="2667000" y="3341688"/>
          <p14:tracePt t="77438" x="2528888" y="3378200"/>
          <p14:tracePt t="77448" x="2441575" y="3390900"/>
          <p14:tracePt t="77458" x="2316163" y="3441700"/>
          <p14:tracePt t="77463" x="2203450" y="3467100"/>
          <p14:tracePt t="77472" x="2078038" y="3503613"/>
          <p14:tracePt t="77479" x="1978025" y="3541713"/>
          <p14:tracePt t="77488" x="1890713" y="3554413"/>
          <p14:tracePt t="77498" x="1801813" y="3590925"/>
          <p14:tracePt t="77502" x="1739900" y="3590925"/>
          <p14:tracePt t="77513" x="1701800" y="3616325"/>
          <p14:tracePt t="77518" x="1689100" y="3616325"/>
          <p14:tracePt t="77530" x="1677988" y="3616325"/>
          <p14:tracePt t="77538" x="1665288" y="3616325"/>
          <p14:tracePt t="77698" x="1652588" y="3629025"/>
          <p14:tracePt t="77708" x="1652588" y="3641725"/>
          <p14:tracePt t="77714" x="1652588" y="3667125"/>
          <p14:tracePt t="77724" x="1701800" y="3667125"/>
          <p14:tracePt t="77734" x="1765300" y="3692525"/>
          <p14:tracePt t="77740" x="1790700" y="3703638"/>
          <p14:tracePt t="77750" x="1814513" y="3703638"/>
          <p14:tracePt t="77754" x="1852613" y="3703638"/>
          <p14:tracePt t="77764" x="1878013" y="3703638"/>
          <p14:tracePt t="77774" x="1927225" y="3703638"/>
          <p14:tracePt t="77780" x="1965325" y="3703638"/>
          <p14:tracePt t="77790" x="2014538" y="3703638"/>
          <p14:tracePt t="77796" x="2039938" y="3703638"/>
          <p14:tracePt t="77806" x="2090738" y="3703638"/>
          <p14:tracePt t="77816" x="2116138" y="3703638"/>
          <p14:tracePt t="77820" x="2165350" y="3667125"/>
          <p14:tracePt t="77830" x="2203450" y="3667125"/>
          <p14:tracePt t="77836" x="2228850" y="3667125"/>
          <p14:tracePt t="77847" x="2278063" y="3667125"/>
          <p14:tracePt t="77856" x="2303463" y="3667125"/>
          <p14:tracePt t="77861" x="2328863" y="3654425"/>
          <p14:tracePt t="77870" x="2339975" y="3641725"/>
          <p14:tracePt t="77876" x="2365375" y="3641725"/>
          <p14:tracePt t="77886" x="2390775" y="3641725"/>
          <p14:tracePt t="77901" x="2416175" y="3629025"/>
          <p14:tracePt t="77910" x="2428875" y="3616325"/>
          <p14:tracePt t="77926" x="2452688" y="3616325"/>
          <p14:tracePt t="77952" x="2465388" y="3616325"/>
          <p14:tracePt t="77966" x="2478088" y="3616325"/>
          <p14:tracePt t="77976" x="2490788" y="3603625"/>
          <p14:tracePt t="77986" x="2490788" y="3590925"/>
          <p14:tracePt t="77992" x="2503488" y="3590925"/>
          <p14:tracePt t="78016" x="2528888" y="3590925"/>
          <p14:tracePt t="78026" x="2541588" y="3579813"/>
          <p14:tracePt t="78042" x="2554288" y="3579813"/>
          <p14:tracePt t="78079" x="2565400" y="3579813"/>
          <p14:tracePt t="78088" x="2578100" y="3567113"/>
          <p14:tracePt t="78470" x="2590800" y="3554413"/>
          <p14:tracePt t="78476" x="2590800" y="3529013"/>
          <p14:tracePt t="78492" x="2590800" y="3490913"/>
          <p14:tracePt t="78502" x="2578100" y="3467100"/>
          <p14:tracePt t="78512" x="2578100" y="3429000"/>
          <p14:tracePt t="78516" x="2565400" y="3390900"/>
          <p14:tracePt t="78527" x="2565400" y="3378200"/>
          <p14:tracePt t="78532" x="2565400" y="3354388"/>
          <p14:tracePt t="78542" x="2565400" y="3328988"/>
          <p14:tracePt t="78552" x="2565400" y="3290888"/>
          <p14:tracePt t="78556" x="2565400" y="3267075"/>
          <p14:tracePt t="78566" x="2565400" y="3228975"/>
          <p14:tracePt t="78572" x="2565400" y="3203575"/>
          <p14:tracePt t="78582" x="2565400" y="3178175"/>
          <p14:tracePt t="78592" x="2565400" y="3165475"/>
          <p14:tracePt t="78596" x="2565400" y="3141663"/>
          <p14:tracePt t="78606" x="2565400" y="3128963"/>
          <p14:tracePt t="78613" x="2565400" y="3116263"/>
          <p14:tracePt t="78622" x="2565400" y="3103563"/>
          <p14:tracePt t="78632" x="2565400" y="3090863"/>
          <p14:tracePt t="78646" x="2565400" y="3065463"/>
          <p14:tracePt t="78662" x="2565400" y="3054350"/>
          <p14:tracePt t="78672" x="2565400" y="3041650"/>
          <p14:tracePt t="78679" x="2578100" y="3028950"/>
          <p14:tracePt t="78688" x="2578100" y="3016250"/>
          <p14:tracePt t="78702" x="2578100" y="2990850"/>
          <p14:tracePt t="78718" x="2578100" y="2978150"/>
          <p14:tracePt t="78729" x="2578100" y="2965450"/>
          <p14:tracePt t="78732" x="2578100" y="2941638"/>
          <p14:tracePt t="78742" x="2578100" y="2928938"/>
          <p14:tracePt t="78754" x="2578100" y="2903538"/>
          <p14:tracePt t="78758" x="2578100" y="2865438"/>
          <p14:tracePt t="78768" x="2578100" y="2840038"/>
          <p14:tracePt t="78774" x="2578100" y="2790825"/>
          <p14:tracePt t="78784" x="2578100" y="2752725"/>
          <p14:tracePt t="78794" x="2578100" y="2690813"/>
          <p14:tracePt t="78799" x="2578100" y="2616200"/>
          <p14:tracePt t="78809" x="2578100" y="2565400"/>
          <p14:tracePt t="78814" x="2578100" y="2527300"/>
          <p14:tracePt t="78825" x="2578100" y="2465388"/>
          <p14:tracePt t="78834" x="2578100" y="2414588"/>
          <p14:tracePt t="78840" x="2578100" y="2378075"/>
          <p14:tracePt t="78850" x="2554288" y="2352675"/>
          <p14:tracePt t="78854" x="2554288" y="2314575"/>
          <p14:tracePt t="78864" x="2554288" y="2290763"/>
          <p14:tracePt t="78874" x="2554288" y="2278063"/>
          <p14:tracePt t="78880" x="2528888" y="2252663"/>
          <p14:tracePt t="78904" x="2528888" y="2239963"/>
          <p14:tracePt t="78920" x="2528888" y="2227263"/>
          <p14:tracePt t="78976" x="2528888" y="2201863"/>
          <p14:tracePt t="79000" x="2516188" y="2201863"/>
          <p14:tracePt t="79027" x="2503488" y="2201863"/>
          <p14:tracePt t="79030" x="2478088" y="2201863"/>
          <p14:tracePt t="79046" x="2452688" y="2214563"/>
          <p14:tracePt t="79066" x="2428875" y="2239963"/>
          <p14:tracePt t="79082" x="2416175" y="2252663"/>
          <p14:tracePt t="79086" x="2403475" y="2265363"/>
          <p14:tracePt t="79096" x="2390775" y="2303463"/>
          <p14:tracePt t="79106" x="2390775" y="2327275"/>
          <p14:tracePt t="79112" x="2365375" y="2352675"/>
          <p14:tracePt t="79122" x="2365375" y="2390775"/>
          <p14:tracePt t="79127" x="2365375" y="2439988"/>
          <p14:tracePt t="79136" x="2365375" y="2478088"/>
          <p14:tracePt t="79146" x="2365375" y="2540000"/>
          <p14:tracePt t="79152" x="2365375" y="2616200"/>
          <p14:tracePt t="79179" x="2416175" y="2765425"/>
          <p14:tracePt t="79186" x="2452688" y="2828925"/>
          <p14:tracePt t="79192" x="2490788" y="2852738"/>
          <p14:tracePt t="79202" x="2516188" y="2878138"/>
          <p14:tracePt t="79206" x="2528888" y="2903538"/>
          <p14:tracePt t="79218" x="2565400" y="2903538"/>
          <p14:tracePt t="79229" x="2616200" y="2916238"/>
          <p14:tracePt t="79232" x="2654300" y="2928938"/>
          <p14:tracePt t="79242" x="2690813" y="2928938"/>
          <p14:tracePt t="79248" x="2716213" y="2928938"/>
          <p14:tracePt t="79258" x="2767013" y="2928938"/>
          <p14:tracePt t="79268" x="2803525" y="2928938"/>
          <p14:tracePt t="79272" x="2841625" y="2903538"/>
          <p14:tracePt t="79282" x="2854325" y="2903538"/>
          <p14:tracePt t="79288" x="2890838" y="2903538"/>
          <p14:tracePt t="79298" x="2916238" y="2890838"/>
          <p14:tracePt t="79308" x="2928938" y="2878138"/>
          <p14:tracePt t="79314" x="2941638" y="2852738"/>
          <p14:tracePt t="79324" x="2954338" y="2828925"/>
          <p14:tracePt t="79329" x="2954338" y="2816225"/>
          <p14:tracePt t="79338" x="2954338" y="2803525"/>
          <p14:tracePt t="79348" x="2954338" y="2790825"/>
          <p14:tracePt t="79354" x="2954338" y="2778125"/>
          <p14:tracePt t="79364" x="2954338" y="2752725"/>
          <p14:tracePt t="79368" x="2954338" y="2740025"/>
          <p14:tracePt t="79378" x="2954338" y="2728913"/>
          <p14:tracePt t="79389" x="2954338" y="2716213"/>
          <p14:tracePt t="79440" x="2954338" y="2703513"/>
          <p14:tracePt t="79450" x="2941638" y="2690813"/>
          <p14:tracePt t="79464" x="2928938" y="2690813"/>
          <p14:tracePt t="79480" x="2916238" y="2690813"/>
          <p14:tracePt t="79495" x="2890838" y="2690813"/>
          <p14:tracePt t="79514" x="2867025" y="2690813"/>
          <p14:tracePt t="79520" x="2854325" y="2690813"/>
          <p14:tracePt t="79531" x="2828925" y="2728913"/>
          <p14:tracePt t="79534" x="2828925" y="2765425"/>
          <p14:tracePt t="79545" x="2816225" y="2828925"/>
          <p14:tracePt t="79556" x="2803525" y="2865438"/>
          <p14:tracePt t="79561" x="2790825" y="2928938"/>
          <p14:tracePt t="79570" x="2778125" y="2978150"/>
          <p14:tracePt t="79577" x="2778125" y="3054350"/>
          <p14:tracePt t="79586" x="2778125" y="3090863"/>
          <p14:tracePt t="79596" x="2778125" y="3116263"/>
          <p14:tracePt t="79600" x="2778125" y="3141663"/>
          <p14:tracePt t="79611" x="2778125" y="3154363"/>
          <p14:tracePt t="79627" x="2778125" y="3165475"/>
          <p14:tracePt t="79680" x="2803525" y="3165475"/>
          <p14:tracePt t="79692" x="2828925" y="3165475"/>
          <p14:tracePt t="79696" x="2854325" y="3165475"/>
          <p14:tracePt t="79706" x="2879725" y="3165475"/>
          <p14:tracePt t="79722" x="2916238" y="3165475"/>
          <p14:tracePt t="79732" x="2941638" y="3154363"/>
          <p14:tracePt t="79736" x="2941638" y="3128963"/>
          <p14:tracePt t="79746" x="2967038" y="3116263"/>
          <p14:tracePt t="79756" x="2967038" y="3078163"/>
          <p14:tracePt t="79762" x="2992438" y="3016250"/>
          <p14:tracePt t="79772" x="2992438" y="2978150"/>
          <p14:tracePt t="79778" x="2992438" y="2952750"/>
          <p14:tracePt t="79788" x="2992438" y="2916238"/>
          <p14:tracePt t="79798" x="2992438" y="2865438"/>
          <p14:tracePt t="79802" x="2992438" y="2840038"/>
          <p14:tracePt t="79812" x="2992438" y="2816225"/>
          <p14:tracePt t="79828" x="2992438" y="2790825"/>
          <p14:tracePt t="79843" x="2992438" y="2778125"/>
          <p14:tracePt t="79852" x="2992438" y="2765425"/>
          <p14:tracePt t="79868" x="2992438" y="2752725"/>
          <p14:tracePt t="79964" x="2979738" y="2740025"/>
          <p14:tracePt t="79978" x="2967038" y="2728913"/>
          <p14:tracePt t="79995" x="2928938" y="2716213"/>
          <p14:tracePt t="80014" x="2916238" y="2703513"/>
          <p14:tracePt t="80030" x="2903538" y="2690813"/>
          <p14:tracePt t="80054" x="2890838" y="2678113"/>
          <p14:tracePt t="80074" x="2879725" y="2678113"/>
          <p14:tracePt t="80080" x="2879725" y="2665413"/>
          <p14:tracePt t="80090" x="2867025" y="2665413"/>
          <p14:tracePt t="80100" x="2854325" y="2652713"/>
          <p14:tracePt t="80104" x="2841625" y="2640013"/>
          <p14:tracePt t="80114" x="2828925" y="2640013"/>
          <p14:tracePt t="80120" x="2816225" y="2627313"/>
          <p14:tracePt t="80130" x="2790825" y="2627313"/>
          <p14:tracePt t="80140" x="2778125" y="2616200"/>
          <p14:tracePt t="80146" x="2741613" y="2603500"/>
          <p14:tracePt t="80157" x="2728913" y="2603500"/>
          <p14:tracePt t="80161" x="2703513" y="2590800"/>
          <p14:tracePt t="80176" x="2690813" y="2590800"/>
          <p14:tracePt t="80180" x="2667000" y="2578100"/>
          <p14:tracePt t="80186" x="2641600" y="2565400"/>
          <p14:tracePt t="80200" x="2628900" y="2565400"/>
          <p14:tracePt t="80212" x="2616200" y="2565400"/>
          <p14:tracePt t="80222" x="2603500" y="2565400"/>
          <p14:tracePt t="80227" x="2578100" y="2565400"/>
          <p14:tracePt t="80236" x="2565400" y="2565400"/>
          <p14:tracePt t="80243" x="2554288" y="2565400"/>
          <p14:tracePt t="80252" x="2541588" y="2565400"/>
          <p14:tracePt t="80262" x="2528888" y="2565400"/>
          <p14:tracePt t="80282" x="2503488" y="2565400"/>
          <p14:tracePt t="80306" x="2490788" y="2565400"/>
          <p14:tracePt t="80316" x="2478088" y="2565400"/>
          <p14:tracePt t="80332" x="2465388" y="2578100"/>
          <p14:tracePt t="80343" x="2465388" y="2603500"/>
          <p14:tracePt t="80346" x="2465388" y="2616200"/>
          <p14:tracePt t="80356" x="2465388" y="2652713"/>
          <p14:tracePt t="80369" x="2465388" y="2665413"/>
          <p14:tracePt t="80372" x="2465388" y="2690813"/>
          <p14:tracePt t="80382" x="2465388" y="2728913"/>
          <p14:tracePt t="80388" x="2465388" y="2765425"/>
          <p14:tracePt t="80398" x="2465388" y="2803525"/>
          <p14:tracePt t="80410" x="2465388" y="2840038"/>
          <p14:tracePt t="80412" x="2478088" y="2878138"/>
          <p14:tracePt t="80422" x="2516188" y="2903538"/>
          <p14:tracePt t="80428" x="2528888" y="2928938"/>
          <p14:tracePt t="80438" x="2565400" y="2952750"/>
          <p14:tracePt t="80448" x="2578100" y="2978150"/>
          <p14:tracePt t="80452" x="2590800" y="2978150"/>
          <p14:tracePt t="80462" x="2603500" y="3003550"/>
          <p14:tracePt t="80488" x="2616200" y="3016250"/>
          <p14:tracePt t="80504" x="2628900" y="3016250"/>
          <p14:tracePt t="80518" x="2641600" y="3016250"/>
          <p14:tracePt t="80534" x="2667000" y="3016250"/>
          <p14:tracePt t="80559" x="2690813" y="3016250"/>
          <p14:tracePt t="80568" x="2703513" y="3003550"/>
          <p14:tracePt t="80574" x="2716213" y="2978150"/>
          <p14:tracePt t="80584" x="2728913" y="2941638"/>
          <p14:tracePt t="80590" x="2754313" y="2903538"/>
          <p14:tracePt t="80600" x="2754313" y="2890838"/>
          <p14:tracePt t="80611" x="2754313" y="2878138"/>
          <p14:tracePt t="80614" x="2754313" y="2840038"/>
          <p14:tracePt t="80625" x="2754313" y="2828925"/>
          <p14:tracePt t="80630" x="2754313" y="2803525"/>
          <p14:tracePt t="80640" x="2754313" y="2778125"/>
          <p14:tracePt t="80650" x="2754313" y="2765425"/>
          <p14:tracePt t="80654" x="2754313" y="2752725"/>
          <p14:tracePt t="80670" x="2754313" y="2740025"/>
          <p14:tracePt t="80846" x="2754313" y="2728913"/>
          <p14:tracePt t="80866" x="2741613" y="2728913"/>
          <p14:tracePt t="91292" x="2716213" y="2728913"/>
          <p14:tracePt t="91302" x="2678113" y="2740025"/>
          <p14:tracePt t="91306" x="2628900" y="2790825"/>
          <p14:tracePt t="91317" x="2616200" y="2790825"/>
          <p14:tracePt t="91326" x="2578100" y="2816225"/>
          <p14:tracePt t="91332" x="2578100" y="2828925"/>
          <p14:tracePt t="91342" x="2554288" y="2828925"/>
          <p14:tracePt t="91349" x="2541588" y="2852738"/>
          <p14:tracePt t="91358" x="2528888" y="2865438"/>
          <p14:tracePt t="91369" x="2490788" y="2890838"/>
          <p14:tracePt t="91372" x="2465388" y="2928938"/>
          <p14:tracePt t="91383" x="2416175" y="2965450"/>
          <p14:tracePt t="91388" x="2403475" y="2990850"/>
          <p14:tracePt t="91399" x="2378075" y="3016250"/>
          <p14:tracePt t="91408" x="2365375" y="3028950"/>
          <p14:tracePt t="91412" x="2339975" y="3054350"/>
          <p14:tracePt t="91422" x="2316163" y="3078163"/>
          <p14:tracePt t="91428" x="2278063" y="3103563"/>
          <p14:tracePt t="91438" x="2239963" y="3165475"/>
          <p14:tracePt t="91449" x="2203450" y="3190875"/>
          <p14:tracePt t="91454" x="2139950" y="3267075"/>
          <p14:tracePt t="91464" x="2116138" y="3303588"/>
          <p14:tracePt t="91468" x="2078038" y="3341688"/>
          <p14:tracePt t="91478" x="2027238" y="3403600"/>
          <p14:tracePt t="91488" x="2014538" y="3416300"/>
          <p14:tracePt t="91494" x="2003425" y="3429000"/>
          <p14:tracePt t="91504" x="1990725" y="3467100"/>
          <p14:tracePt t="91508" x="1978025" y="3467100"/>
          <p14:tracePt t="91520" x="1978025" y="3479800"/>
          <p14:tracePt t="91530" x="1965325" y="3503613"/>
          <p14:tracePt t="91534" x="1965325" y="3516313"/>
          <p14:tracePt t="91544" x="1952625" y="3541713"/>
          <p14:tracePt t="91550" x="1952625" y="3554413"/>
          <p14:tracePt t="91560" x="1952625" y="3579813"/>
          <p14:tracePt t="91570" x="1952625" y="3590925"/>
          <p14:tracePt t="91574" x="1939925" y="3616325"/>
          <p14:tracePt t="91584" x="1939925" y="3629025"/>
          <p14:tracePt t="91590" x="1939925" y="3641725"/>
          <p14:tracePt t="91600" x="1927225" y="3667125"/>
          <p14:tracePt t="91610" x="1927225" y="3679825"/>
          <p14:tracePt t="91614" x="1927225" y="3692525"/>
          <p14:tracePt t="91625" x="1914525" y="3729038"/>
          <p14:tracePt t="91630" x="1903413" y="3754438"/>
          <p14:tracePt t="91640" x="1878013" y="3803650"/>
          <p14:tracePt t="91650" x="1878013" y="3816350"/>
          <p14:tracePt t="91654" x="1839913" y="3867150"/>
          <p14:tracePt t="91664" x="1827213" y="3905250"/>
          <p14:tracePt t="91670" x="1814513" y="3929063"/>
          <p14:tracePt t="91681" x="1778000" y="3967163"/>
          <p14:tracePt t="91690" x="1752600" y="3992563"/>
          <p14:tracePt t="91696" x="1739900" y="4017963"/>
          <p14:tracePt t="91706" x="1701800" y="4041775"/>
          <p14:tracePt t="91710" x="1701800" y="4054475"/>
          <p14:tracePt t="91721" x="1677988" y="4079875"/>
          <p14:tracePt t="91730" x="1665288" y="4079875"/>
          <p14:tracePt t="91736" x="1652588" y="4105275"/>
          <p14:tracePt t="91746" x="1627188" y="4117975"/>
          <p14:tracePt t="91751" x="1614488" y="4129088"/>
          <p14:tracePt t="91776" x="1601788" y="4141788"/>
          <p14:tracePt t="92128" x="1614488" y="4141788"/>
          <p14:tracePt t="92138" x="1639888" y="4141788"/>
          <p14:tracePt t="92144" x="1665288" y="4141788"/>
          <p14:tracePt t="92154" x="1677988" y="4141788"/>
          <p14:tracePt t="92166" x="1701800" y="4129088"/>
          <p14:tracePt t="92170" x="1714500" y="4129088"/>
          <p14:tracePt t="92180" x="1739900" y="4129088"/>
          <p14:tracePt t="92185" x="1752600" y="4129088"/>
          <p14:tracePt t="92194" x="1778000" y="4105275"/>
          <p14:tracePt t="92204" x="1801813" y="4105275"/>
          <p14:tracePt t="92210" x="1827213" y="4105275"/>
          <p14:tracePt t="92220" x="1839913" y="4105275"/>
          <p14:tracePt t="92226" x="1865313" y="4079875"/>
          <p14:tracePt t="92236" x="1878013" y="4079875"/>
          <p14:tracePt t="92247" x="1903413" y="4067175"/>
          <p14:tracePt t="92250" x="1914525" y="4067175"/>
          <p14:tracePt t="92260" x="1927225" y="4067175"/>
          <p14:tracePt t="92276" x="1939925" y="4067175"/>
          <p14:tracePt t="92286" x="1965325" y="4067175"/>
          <p14:tracePt t="92290" x="1965325" y="4054475"/>
          <p14:tracePt t="92300" x="1978025" y="4054475"/>
          <p14:tracePt t="92320" x="1990725" y="4054475"/>
          <p14:tracePt t="92362" x="2003425" y="4054475"/>
          <p14:tracePt t="92386" x="2014538" y="4054475"/>
          <p14:tracePt t="92426" x="2027238" y="4054475"/>
          <p14:tracePt t="92442" x="2039938" y="4054475"/>
          <p14:tracePt t="92446" x="2052638" y="4054475"/>
          <p14:tracePt t="92462" x="2065338" y="4054475"/>
          <p14:tracePt t="92478" x="2078038" y="4054475"/>
          <p14:tracePt t="92483" x="2090738" y="4054475"/>
          <p14:tracePt t="92492" x="2116138" y="4054475"/>
          <p14:tracePt t="92502" x="2127250" y="4041775"/>
          <p14:tracePt t="92508" x="2152650" y="4041775"/>
          <p14:tracePt t="92519" x="2165350" y="4041775"/>
          <p14:tracePt t="92522" x="2190750" y="4029075"/>
          <p14:tracePt t="92533" x="2203450" y="4029075"/>
          <p14:tracePt t="92542" x="2228850" y="4029075"/>
          <p14:tracePt t="92549" x="2252663" y="4029075"/>
          <p14:tracePt t="92559" x="2265363" y="4029075"/>
          <p14:tracePt t="92565" x="2278063" y="4029075"/>
          <p14:tracePt t="92572" x="2303463" y="4017963"/>
          <p14:tracePt t="92584" x="2316163" y="4017963"/>
          <p14:tracePt t="92588" x="2339975" y="4017963"/>
          <p14:tracePt t="92600" x="2352675" y="4017963"/>
          <p14:tracePt t="92614" x="2378075" y="4017963"/>
          <p14:tracePt t="92624" x="2403475" y="4017963"/>
          <p14:tracePt t="92638" x="2428875" y="4017963"/>
          <p14:tracePt t="92654" x="2441575" y="4017963"/>
          <p14:tracePt t="92665" x="2478088" y="4005263"/>
          <p14:tracePt t="92678" x="2503488" y="4005263"/>
          <p14:tracePt t="92684" x="2516188" y="4005263"/>
          <p14:tracePt t="92694" x="2528888" y="4005263"/>
          <p14:tracePt t="92704" x="2541588" y="4005263"/>
          <p14:tracePt t="92708" x="2565400" y="4005263"/>
          <p14:tracePt t="92719" x="2578100" y="4005263"/>
          <p14:tracePt t="92724" x="2590800" y="4005263"/>
          <p14:tracePt t="92734" x="2603500" y="4005263"/>
          <p14:tracePt t="92744" x="2616200" y="4005263"/>
          <p14:tracePt t="92761" x="2641600" y="4005263"/>
          <p14:tracePt t="92765" x="2667000" y="4005263"/>
          <p14:tracePt t="92784" x="2690813" y="4005263"/>
          <p14:tracePt t="92790" x="2716213" y="4005263"/>
          <p14:tracePt t="92800" x="2741613" y="4005263"/>
          <p14:tracePt t="92806" x="2778125" y="4005263"/>
          <p14:tracePt t="92816" x="2790825" y="4005263"/>
          <p14:tracePt t="92826" x="2816225" y="4005263"/>
          <p14:tracePt t="92831" x="2854325" y="4005263"/>
          <p14:tracePt t="92840" x="2879725" y="4005263"/>
          <p14:tracePt t="92847" x="2903538" y="4005263"/>
          <p14:tracePt t="92856" x="2954338" y="4005263"/>
          <p14:tracePt t="92866" x="2992438" y="4005263"/>
          <p14:tracePt t="92870" x="3041650" y="4005263"/>
          <p14:tracePt t="92881" x="3067050" y="4005263"/>
          <p14:tracePt t="92886" x="3103563" y="4005263"/>
          <p14:tracePt t="92896" x="3128963" y="4005263"/>
          <p14:tracePt t="92906" x="3167063" y="4005263"/>
          <p14:tracePt t="92910" x="3192463" y="4005263"/>
          <p14:tracePt t="92920" x="3216275" y="4005263"/>
          <p14:tracePt t="92926" x="3228975" y="3992563"/>
          <p14:tracePt t="92936" x="3241675" y="3992563"/>
          <p14:tracePt t="92952" x="3254375" y="3992563"/>
          <p14:tracePt t="92986" x="3267075" y="3992563"/>
          <p14:tracePt t="94066" x="3254375" y="3992563"/>
          <p14:tracePt t="94086" x="3228975" y="3992563"/>
          <p14:tracePt t="94090" x="3216275" y="3992563"/>
          <p14:tracePt t="94100" x="3179763" y="3979863"/>
          <p14:tracePt t="94116" x="3154363" y="3979863"/>
          <p14:tracePt t="94126" x="3128963" y="3979863"/>
          <p14:tracePt t="94132" x="3103563" y="3979863"/>
          <p14:tracePt t="94142" x="3054350" y="3979863"/>
          <p14:tracePt t="94147" x="3016250" y="3979863"/>
          <p14:tracePt t="94156" x="2992438" y="3979863"/>
          <p14:tracePt t="94166" x="2954338" y="3979863"/>
          <p14:tracePt t="94172" x="2928938" y="3979863"/>
          <p14:tracePt t="94182" x="2879725" y="3979863"/>
          <p14:tracePt t="94186" x="2854325" y="3979863"/>
          <p14:tracePt t="94198" x="2816225" y="3979863"/>
          <p14:tracePt t="94208" x="2767013" y="3979863"/>
          <p14:tracePt t="94214" x="2728913" y="3979863"/>
          <p14:tracePt t="94222" x="2667000" y="3979863"/>
          <p14:tracePt t="94229" x="2616200" y="3979863"/>
          <p14:tracePt t="94238" x="2541588" y="3979863"/>
          <p14:tracePt t="94248" x="2490788" y="3979863"/>
          <p14:tracePt t="94252" x="2441575" y="3979863"/>
          <p14:tracePt t="94263" x="2378075" y="3979863"/>
          <p14:tracePt t="94268" x="2328863" y="3979863"/>
          <p14:tracePt t="94279" x="2290763" y="3979863"/>
          <p14:tracePt t="94288" x="2190750" y="3979863"/>
          <p14:tracePt t="94294" x="2078038" y="3979863"/>
          <p14:tracePt t="94302" x="1990725" y="3979863"/>
          <p14:tracePt t="94308" x="1927225" y="3979863"/>
          <p14:tracePt t="94318" x="1827213" y="3979863"/>
          <p14:tracePt t="94330" x="1765300" y="3979863"/>
          <p14:tracePt t="94334" x="1689100" y="3979863"/>
          <p14:tracePt t="94344" x="1665288" y="3979863"/>
          <p14:tracePt t="94348" x="1627188" y="3979863"/>
          <p14:tracePt t="94358" x="1565275" y="3979863"/>
          <p14:tracePt t="94368" x="1552575" y="3979863"/>
          <p14:tracePt t="94374" x="1514475" y="3979863"/>
          <p14:tracePt t="94384" x="1476375" y="3979863"/>
          <p14:tracePt t="94389" x="1452563" y="3979863"/>
          <p14:tracePt t="94398" x="1427163" y="3979863"/>
          <p14:tracePt t="94408" x="1414463" y="3979863"/>
          <p14:tracePt t="94414" x="1401763" y="3979863"/>
          <p14:tracePt t="94424" x="1389063" y="3979863"/>
          <p14:tracePt t="94438" x="1376363" y="3979863"/>
          <p14:tracePt t="94450" x="1363663" y="3979863"/>
          <p14:tracePt t="94586" x="1363663" y="3992563"/>
          <p14:tracePt t="94597" x="1376363" y="3992563"/>
          <p14:tracePt t="94606" x="1389063" y="4005263"/>
          <p14:tracePt t="94626" x="1414463" y="4017963"/>
          <p14:tracePt t="94636" x="1452563" y="4029075"/>
          <p14:tracePt t="94650" x="1476375" y="4029075"/>
          <p14:tracePt t="94660" x="1501775" y="4029075"/>
          <p14:tracePt t="94666" x="1527175" y="4029075"/>
          <p14:tracePt t="94676" x="1577975" y="4029075"/>
          <p14:tracePt t="94686" x="1614488" y="4029075"/>
          <p14:tracePt t="94692" x="1665288" y="4029075"/>
          <p14:tracePt t="94702" x="1727200" y="4029075"/>
          <p14:tracePt t="94706" x="1801813" y="4029075"/>
          <p14:tracePt t="94716" x="1865313" y="4029075"/>
          <p14:tracePt t="94726" x="1903413" y="4029075"/>
          <p14:tracePt t="94732" x="1965325" y="4029075"/>
          <p14:tracePt t="94742" x="2014538" y="4029075"/>
          <p14:tracePt t="94747" x="2090738" y="4029075"/>
          <p14:tracePt t="94756" x="2152650" y="4029075"/>
          <p14:tracePt t="94766" x="2203450" y="4029075"/>
          <p14:tracePt t="94772" x="2252663" y="4029075"/>
          <p14:tracePt t="94782" x="2303463" y="4029075"/>
          <p14:tracePt t="94788" x="2390775" y="4029075"/>
          <p14:tracePt t="94798" x="2441575" y="4029075"/>
          <p14:tracePt t="94808" x="2516188" y="4029075"/>
          <p14:tracePt t="94813" x="2554288" y="4029075"/>
          <p14:tracePt t="94822" x="2603500" y="4029075"/>
          <p14:tracePt t="94829" x="2641600" y="4029075"/>
          <p14:tracePt t="94838" x="2667000" y="4029075"/>
          <p14:tracePt t="94848" x="2716213" y="4029075"/>
          <p14:tracePt t="94852" x="2778125" y="4029075"/>
          <p14:tracePt t="94862" x="2854325" y="4029075"/>
          <p14:tracePt t="94868" x="2890838" y="4029075"/>
          <p14:tracePt t="94879" x="2916238" y="4029075"/>
          <p14:tracePt t="94888" x="2967038" y="4029075"/>
          <p14:tracePt t="94894" x="2992438" y="4029075"/>
          <p14:tracePt t="94904" x="3016250" y="4029075"/>
          <p14:tracePt t="94908" x="3054350" y="4029075"/>
          <p14:tracePt t="94918" x="3079750" y="4029075"/>
          <p14:tracePt t="94929" x="3103563" y="4029075"/>
          <p14:tracePt t="94934" x="3128963" y="4029075"/>
          <p14:tracePt t="94944" x="3154363" y="4029075"/>
          <p14:tracePt t="94958" x="3179763" y="4029075"/>
          <p14:tracePt t="94984" x="3192463" y="4029075"/>
          <p14:tracePt t="94999" x="3205163" y="4029075"/>
          <p14:tracePt t="95014" x="3216275" y="4029075"/>
          <p14:tracePt t="95045" x="3228975" y="4029075"/>
          <p14:tracePt t="95186" x="3241675" y="4029075"/>
          <p14:tracePt t="95292" x="3228975" y="4029075"/>
          <p14:tracePt t="95302" x="3205163" y="4017963"/>
          <p14:tracePt t="95313" x="3167063" y="4017963"/>
          <p14:tracePt t="95316" x="3128963" y="4017963"/>
          <p14:tracePt t="95326" x="3092450" y="4017963"/>
          <p14:tracePt t="95332" x="3054350" y="4017963"/>
          <p14:tracePt t="95342" x="3016250" y="4017963"/>
          <p14:tracePt t="95352" x="2967038" y="4017963"/>
          <p14:tracePt t="95356" x="2928938" y="4017963"/>
          <p14:tracePt t="95366" x="2890838" y="4017963"/>
          <p14:tracePt t="95372" x="2841625" y="4017963"/>
          <p14:tracePt t="95382" x="2816225" y="4017963"/>
          <p14:tracePt t="95392" x="2778125" y="4017963"/>
          <p14:tracePt t="95398" x="2741613" y="4017963"/>
          <p14:tracePt t="95408" x="2703513" y="4017963"/>
          <p14:tracePt t="95413" x="2667000" y="4017963"/>
          <p14:tracePt t="95422" x="2641600" y="4017963"/>
          <p14:tracePt t="95432" x="2616200" y="4017963"/>
          <p14:tracePt t="95438" x="2578100" y="4017963"/>
          <p14:tracePt t="95448" x="2541588" y="4017963"/>
          <p14:tracePt t="95452" x="2503488" y="4017963"/>
          <p14:tracePt t="95464" x="2465388" y="4041775"/>
          <p14:tracePt t="95474" x="2452688" y="4041775"/>
          <p14:tracePt t="95479" x="2416175" y="4041775"/>
          <p14:tracePt t="95489" x="2390775" y="4041775"/>
          <p14:tracePt t="95495" x="2378075" y="4067175"/>
          <p14:tracePt t="95504" x="2365375" y="4067175"/>
          <p14:tracePt t="95514" x="2352675" y="4067175"/>
          <p14:tracePt t="95518" x="2339975" y="4067175"/>
          <p14:tracePt t="95534" x="2328863" y="4067175"/>
          <p14:tracePt t="95548" x="2290763" y="4092575"/>
          <p14:tracePt t="95590" x="2278063" y="4092575"/>
          <p14:tracePt t="95624" x="2252663" y="4092575"/>
          <p14:tracePt t="95650" x="2239963" y="4092575"/>
          <p14:tracePt t="95665" x="2228850" y="4092575"/>
          <p14:tracePt t="95676" x="2228850" y="4105275"/>
          <p14:tracePt t="95680" x="2216150" y="4117975"/>
          <p14:tracePt t="95700" x="2203450" y="4117975"/>
          <p14:tracePt t="95716" x="2190750" y="4117975"/>
          <p14:tracePt t="95740" x="2165350" y="4129088"/>
          <p14:tracePt t="95756" x="2152650" y="4141788"/>
          <p14:tracePt t="95766" x="2139950" y="4141788"/>
          <p14:tracePt t="95770" x="2127250" y="4154488"/>
          <p14:tracePt t="95780" x="2116138" y="4154488"/>
          <p14:tracePt t="95792" x="2103438" y="4167188"/>
          <p14:tracePt t="95806" x="2078038" y="4192588"/>
          <p14:tracePt t="95822" x="2065338" y="4192588"/>
          <p14:tracePt t="95836" x="2039938" y="4192588"/>
          <p14:tracePt t="96214" x="2027238" y="4217988"/>
          <p14:tracePt t="96230" x="2052638" y="4217988"/>
          <p14:tracePt t="96240" x="2078038" y="4241800"/>
          <p14:tracePt t="96244" x="2127250" y="4241800"/>
          <p14:tracePt t="96254" x="2165350" y="4241800"/>
          <p14:tracePt t="96266" x="2190750" y="4241800"/>
          <p14:tracePt t="96270" x="2239963" y="4241800"/>
          <p14:tracePt t="96280" x="2265363" y="4241800"/>
          <p14:tracePt t="96286" x="2303463" y="4241800"/>
          <p14:tracePt t="96296" x="2328863" y="4241800"/>
          <p14:tracePt t="96306" x="2352675" y="4241800"/>
          <p14:tracePt t="96320" x="2378075" y="4241800"/>
          <p14:tracePt t="96326" x="2403475" y="4241800"/>
          <p14:tracePt t="96346" x="2416175" y="4241800"/>
          <p14:tracePt t="96350" x="2452688" y="4241800"/>
          <p14:tracePt t="96366" x="2478088" y="4241800"/>
          <p14:tracePt t="96376" x="2490788" y="4241800"/>
          <p14:tracePt t="96386" x="2503488" y="4241800"/>
          <p14:tracePt t="96390" x="2516188" y="4267200"/>
          <p14:tracePt t="96400" x="2528888" y="4267200"/>
          <p14:tracePt t="96416" x="2541588" y="4267200"/>
          <p14:tracePt t="96426" x="2554288" y="4267200"/>
          <p14:tracePt t="96432" x="2565400" y="4267200"/>
          <p14:tracePt t="96446" x="2590800" y="4267200"/>
          <p14:tracePt t="96472" x="2603500" y="4267200"/>
          <p14:tracePt t="96482" x="2616200" y="4267200"/>
          <p14:tracePt t="96518" x="2628900" y="4267200"/>
          <p14:tracePt t="97530" x="2616200" y="4267200"/>
          <p14:tracePt t="97536" x="2590800" y="4267200"/>
          <p14:tracePt t="97546" x="2578100" y="4267200"/>
          <p14:tracePt t="97556" x="2565400" y="4267200"/>
          <p14:tracePt t="97562" x="2554288" y="4267200"/>
          <p14:tracePt t="97572" x="2528888" y="4279900"/>
          <p14:tracePt t="97586" x="2516188" y="4279900"/>
          <p14:tracePt t="97602" x="2490788" y="4279900"/>
          <p14:tracePt t="97616" x="2478088" y="4305300"/>
          <p14:tracePt t="97636" x="2465388" y="4305300"/>
          <p14:tracePt t="97682" x="2452688" y="4318000"/>
          <p14:tracePt t="97828" x="2490788" y="4318000"/>
          <p14:tracePt t="97838" x="2503488" y="4318000"/>
          <p14:tracePt t="97848" x="2541588" y="4318000"/>
          <p14:tracePt t="97854" x="2565400" y="4318000"/>
          <p14:tracePt t="97865" x="2603500" y="4318000"/>
          <p14:tracePt t="97868" x="2667000" y="4318000"/>
          <p14:tracePt t="97878" x="2703513" y="4318000"/>
          <p14:tracePt t="97888" x="2754313" y="4318000"/>
          <p14:tracePt t="97894" x="2790825" y="4318000"/>
          <p14:tracePt t="97904" x="2816225" y="4318000"/>
          <p14:tracePt t="97908" x="2867025" y="4318000"/>
          <p14:tracePt t="97920" x="2890838" y="4318000"/>
          <p14:tracePt t="97934" x="2916238" y="4318000"/>
          <p14:tracePt t="97950" x="2928938" y="4318000"/>
          <p14:tracePt t="97961" x="2941638" y="4318000"/>
          <p14:tracePt t="97970" x="2954338" y="4318000"/>
          <p14:tracePt t="97985" x="2967038" y="4318000"/>
          <p14:tracePt t="98004" x="2979738" y="4318000"/>
          <p14:tracePt t="98030" x="2992438" y="4318000"/>
          <p14:tracePt t="98050" x="3003550" y="4318000"/>
          <p14:tracePt t="98077" x="3028950" y="4318000"/>
          <p14:tracePt t="98090" x="3054350" y="4318000"/>
          <p14:tracePt t="98111" x="3067050" y="4318000"/>
          <p14:tracePt t="98116" x="3079750" y="4318000"/>
          <p14:tracePt t="98127" x="3103563" y="4318000"/>
          <p14:tracePt t="98132" x="3116263" y="4292600"/>
          <p14:tracePt t="98143" x="3128963" y="4292600"/>
          <p14:tracePt t="98152" x="3141663" y="4292600"/>
          <p14:tracePt t="98161" x="3154363" y="4292600"/>
          <p14:tracePt t="98172" x="3167063" y="4292600"/>
          <p14:tracePt t="98196" x="3192463" y="4267200"/>
          <p14:tracePt t="98206" x="3216275" y="4267200"/>
          <p14:tracePt t="98222" x="3228975" y="4267200"/>
          <p14:tracePt t="98242" x="3241675" y="4267200"/>
          <p14:tracePt t="98309" x="3254375" y="4267200"/>
          <p14:tracePt t="98322" x="3267075" y="4267200"/>
          <p14:tracePt t="98418" x="3279775" y="4267200"/>
          <p14:tracePt t="98434" x="3292475" y="4267200"/>
          <p14:tracePt t="98448" x="3305175" y="4267200"/>
          <p14:tracePt t="98490" x="3328988" y="4267200"/>
          <p14:tracePt t="98494" x="3328988" y="4254500"/>
          <p14:tracePt t="98505" x="3341688" y="4254500"/>
          <p14:tracePt t="98544" x="3354388" y="4254500"/>
          <p14:tracePt t="98566" x="3367088" y="4254500"/>
          <p14:tracePt t="98570" x="3379788" y="4241800"/>
          <p14:tracePt t="98600" x="3392488" y="4241800"/>
          <p14:tracePt t="98666" x="3405188" y="4241800"/>
          <p14:tracePt t="98677" x="3417888" y="4241800"/>
          <p14:tracePt t="98696" x="3417888" y="4230688"/>
          <p14:tracePt t="98706" x="3429000" y="4230688"/>
          <p14:tracePt t="99382" x="3429000" y="4217988"/>
          <p14:tracePt t="99393" x="3405188" y="4205288"/>
          <p14:tracePt t="99396" x="3392488" y="4179888"/>
          <p14:tracePt t="99406" x="3341688" y="4129088"/>
          <p14:tracePt t="99418" x="3317875" y="4092575"/>
          <p14:tracePt t="99422" x="3267075" y="4041775"/>
          <p14:tracePt t="99432" x="3216275" y="3954463"/>
          <p14:tracePt t="99438" x="3179763" y="3892550"/>
          <p14:tracePt t="99449" x="3167063" y="3867150"/>
          <p14:tracePt t="99458" x="3128963" y="3829050"/>
          <p14:tracePt t="99462" x="3116263" y="3779838"/>
          <p14:tracePt t="99472" x="3092450" y="3729038"/>
          <p14:tracePt t="99478" x="3067050" y="3716338"/>
          <p14:tracePt t="99488" x="3054350" y="3654425"/>
          <p14:tracePt t="99498" x="3016250" y="3603625"/>
          <p14:tracePt t="99504" x="3003550" y="3541713"/>
          <p14:tracePt t="99514" x="2967038" y="3490913"/>
          <p14:tracePt t="99519" x="2941638" y="3416300"/>
          <p14:tracePt t="99529" x="2928938" y="3378200"/>
          <p14:tracePt t="99538" x="2903538" y="3341688"/>
          <p14:tracePt t="99544" x="2879725" y="3303588"/>
          <p14:tracePt t="99554" x="2854325" y="3267075"/>
          <p14:tracePt t="99558" x="2841625" y="3241675"/>
          <p14:tracePt t="99568" x="2828925" y="3178175"/>
          <p14:tracePt t="99578" x="2816225" y="3141663"/>
          <p14:tracePt t="99584" x="2790825" y="3103563"/>
          <p14:tracePt t="99594" x="2778125" y="3065463"/>
          <p14:tracePt t="99598" x="2754313" y="3003550"/>
          <p14:tracePt t="99609" x="2741613" y="2978150"/>
          <p14:tracePt t="99620" x="2716213" y="2941638"/>
          <p14:tracePt t="99624" x="2716213" y="2903538"/>
          <p14:tracePt t="99634" x="2703513" y="2852738"/>
          <p14:tracePt t="99641" x="2690813" y="2803525"/>
          <p14:tracePt t="99650" x="2654300" y="2765425"/>
          <p14:tracePt t="99660" x="2641600" y="2690813"/>
          <p14:tracePt t="99664" x="2641600" y="2665413"/>
          <p14:tracePt t="99675" x="2628900" y="2616200"/>
          <p14:tracePt t="99680" x="2603500" y="2590800"/>
          <p14:tracePt t="99691" x="2603500" y="2552700"/>
          <p14:tracePt t="99700" x="2603500" y="2516188"/>
          <p14:tracePt t="99705" x="2578100" y="2465388"/>
          <p14:tracePt t="99714" x="2578100" y="2427288"/>
          <p14:tracePt t="99720" x="2565400" y="2365375"/>
          <p14:tracePt t="99730" x="2565400" y="2303463"/>
          <p14:tracePt t="99741" x="2565400" y="2227263"/>
          <p14:tracePt t="99744" x="2565400" y="2165350"/>
          <p14:tracePt t="99756" x="2565400" y="2065338"/>
          <p14:tracePt t="99760" x="2541588" y="1989138"/>
          <p14:tracePt t="99770" x="2528888" y="1927225"/>
          <p14:tracePt t="99780" x="2528888" y="1839913"/>
          <p14:tracePt t="99786" x="2490788" y="1752600"/>
          <p14:tracePt t="99796" x="2465388" y="1663700"/>
          <p14:tracePt t="99800" x="2452688" y="1627188"/>
          <p14:tracePt t="99810" x="2428875" y="1514475"/>
          <p14:tracePt t="99820" x="2428875" y="1476375"/>
          <p14:tracePt t="99826" x="2390775" y="1401763"/>
          <p14:tracePt t="99836" x="2365375" y="1314450"/>
          <p14:tracePt t="99843" x="2352675" y="1289050"/>
          <p14:tracePt t="99852" x="2339975" y="1263650"/>
          <p14:tracePt t="99862" x="2328863" y="1227138"/>
          <p14:tracePt t="99866" x="2303463" y="1201738"/>
          <p14:tracePt t="99876" x="2290763" y="1176338"/>
          <p14:tracePt t="99882" x="2278063" y="1163638"/>
          <p14:tracePt t="99893" x="2265363" y="1138238"/>
          <p14:tracePt t="99906" x="2252663" y="1114425"/>
          <p14:tracePt t="99916" x="2239963" y="1114425"/>
          <p14:tracePt t="99922" x="2239963" y="1101725"/>
          <p14:tracePt t="99932" x="2239963" y="1076325"/>
          <p14:tracePt t="99943" x="2228850" y="1076325"/>
          <p14:tracePt t="99946" x="2228850" y="1063625"/>
          <p14:tracePt t="99957" x="2203450" y="1050925"/>
          <p14:tracePt t="99962" x="2203450" y="1038225"/>
          <p14:tracePt t="99972" x="2190750" y="1014413"/>
          <p14:tracePt t="99982" x="2165350" y="1001713"/>
          <p14:tracePt t="99988" x="2139950" y="989013"/>
          <p14:tracePt t="99998" x="2127250" y="976313"/>
          <p14:tracePt t="100002" x="2116138" y="963613"/>
          <p14:tracePt t="100012" x="2090738" y="938213"/>
          <p14:tracePt t="100022" x="2065338" y="925513"/>
          <p14:tracePt t="100028" x="2052638" y="925513"/>
          <p14:tracePt t="100038" x="2027238" y="912813"/>
          <p14:tracePt t="100043" x="2027238" y="901700"/>
          <p14:tracePt t="100052" x="2003425" y="889000"/>
          <p14:tracePt t="100062" x="1978025" y="889000"/>
          <p14:tracePt t="100069" x="1978025" y="876300"/>
          <p14:tracePt t="100078" x="1952625" y="876300"/>
          <p14:tracePt t="100082" x="1939925" y="863600"/>
          <p14:tracePt t="100094" x="1903413" y="863600"/>
          <p14:tracePt t="100104" x="1878013" y="863600"/>
          <p14:tracePt t="100109" x="1852613" y="863600"/>
          <p14:tracePt t="100125" x="1827213" y="863600"/>
          <p14:tracePt t="100134" x="1790700" y="863600"/>
          <p14:tracePt t="100144" x="1765300" y="863600"/>
          <p14:tracePt t="100148" x="1714500" y="863600"/>
          <p14:tracePt t="100159" x="1689100" y="863600"/>
          <p14:tracePt t="100174" x="1665288" y="863600"/>
          <p14:tracePt t="100184" x="1639888" y="863600"/>
          <p14:tracePt t="100192" x="1614488" y="863600"/>
          <p14:tracePt t="100214" x="1601788" y="863600"/>
          <p14:tracePt t="100224" x="1589088" y="863600"/>
          <p14:tracePt t="100230" x="1577975" y="863600"/>
          <p14:tracePt t="100270" x="1565275" y="863600"/>
          <p14:tracePt t="100360" x="1565275" y="876300"/>
          <p14:tracePt t="100370" x="1539875" y="889000"/>
          <p14:tracePt t="100380" x="1539875" y="901700"/>
          <p14:tracePt t="100386" x="1539875" y="912813"/>
          <p14:tracePt t="100396" x="1539875" y="938213"/>
          <p14:tracePt t="100410" x="1539875" y="963613"/>
          <p14:tracePt t="100420" x="1539875" y="989013"/>
          <p14:tracePt t="100426" x="1539875" y="1014413"/>
          <p14:tracePt t="100442" x="1552575" y="1038225"/>
          <p14:tracePt t="100462" x="1565275" y="1063625"/>
          <p14:tracePt t="100476" x="1577975" y="1076325"/>
          <p14:tracePt t="100492" x="1589088" y="1089025"/>
          <p14:tracePt t="100502" x="1589088" y="1101725"/>
          <p14:tracePt t="100516" x="1601788" y="1101725"/>
          <p14:tracePt t="100522" x="1601788" y="1114425"/>
          <p14:tracePt t="100559" x="1614488" y="1114425"/>
          <p14:tracePt t="100582" x="1627188" y="1114425"/>
          <p14:tracePt t="100612" x="1639888" y="1114425"/>
          <p14:tracePt t="100648" x="1665288" y="1114425"/>
          <p14:tracePt t="100652" x="1665288" y="1125538"/>
          <p14:tracePt t="100664" x="1677988" y="1125538"/>
          <p14:tracePt t="100678" x="1689100" y="1138238"/>
          <p14:tracePt t="100688" x="1701800" y="1138238"/>
          <p14:tracePt t="100698" x="1714500" y="1138238"/>
          <p14:tracePt t="100704" x="1727200" y="1138238"/>
          <p14:tracePt t="100725" x="1752600" y="1138238"/>
          <p14:tracePt t="100744" x="1765300" y="1138238"/>
          <p14:tracePt t="100764" x="1778000" y="1138238"/>
          <p14:tracePt t="100780" x="1790700" y="1138238"/>
          <p14:tracePt t="100784" x="1801813" y="1138238"/>
          <p14:tracePt t="100804" x="1814513" y="1138238"/>
          <p14:tracePt t="100880" x="1839913" y="1138238"/>
          <p14:tracePt t="101006" x="1852613" y="1138238"/>
          <p14:tracePt t="101360" x="1865313" y="1138238"/>
          <p14:tracePt t="101380" x="1878013" y="1138238"/>
          <p14:tracePt t="101394" x="1890713" y="1125538"/>
          <p14:tracePt t="102262" x="1890713" y="1138238"/>
          <p14:tracePt t="102273" x="1865313" y="1176338"/>
          <p14:tracePt t="102276" x="1865313" y="1201738"/>
          <p14:tracePt t="102288" x="1865313" y="1250950"/>
          <p14:tracePt t="102292" x="1839913" y="1301750"/>
          <p14:tracePt t="102302" x="1827213" y="1376363"/>
          <p14:tracePt t="102312" x="1827213" y="1414463"/>
          <p14:tracePt t="102318" x="1801813" y="1476375"/>
          <p14:tracePt t="102328" x="1801813" y="1539875"/>
          <p14:tracePt t="102332" x="1801813" y="1589088"/>
          <p14:tracePt t="102342" x="1790700" y="1663700"/>
          <p14:tracePt t="102352" x="1790700" y="1701800"/>
          <p14:tracePt t="102358" x="1790700" y="1789113"/>
          <p14:tracePt t="102368" x="1790700" y="1865313"/>
          <p14:tracePt t="102374" x="1790700" y="1978025"/>
          <p14:tracePt t="102384" x="1790700" y="2114550"/>
          <p14:tracePt t="102394" x="1801813" y="2265363"/>
          <p14:tracePt t="102398" x="1852613" y="2427288"/>
          <p14:tracePt t="102408" x="1890713" y="2603500"/>
          <p14:tracePt t="102414" x="1965325" y="2803525"/>
          <p14:tracePt t="102424" x="2027238" y="2978150"/>
          <p14:tracePt t="102434" x="2078038" y="3216275"/>
          <p14:tracePt t="102439" x="2116138" y="3378200"/>
          <p14:tracePt t="102448" x="2165350" y="3516313"/>
          <p14:tracePt t="102456" x="2203450" y="3641725"/>
          <p14:tracePt t="102464" x="2239963" y="3754438"/>
          <p14:tracePt t="102474" x="2265363" y="3829050"/>
          <p14:tracePt t="102478" x="2278063" y="3905250"/>
          <p14:tracePt t="102489" x="2303463" y="3954463"/>
          <p14:tracePt t="102494" x="2303463" y="3979863"/>
          <p14:tracePt t="102506" x="2303463" y="4005263"/>
          <p14:tracePt t="102514" x="2303463" y="4017963"/>
          <p14:tracePt t="102530" x="2303463" y="4029075"/>
          <p14:tracePt t="102544" x="2303463" y="4041775"/>
          <p14:tracePt t="102555" x="2316163" y="4041775"/>
          <p14:tracePt t="102560" x="2328863" y="4054475"/>
          <p14:tracePt t="102590" x="2328863" y="4067175"/>
          <p14:tracePt t="102823" x="2328863" y="4079875"/>
          <p14:tracePt t="102846" x="2328863" y="4105275"/>
          <p14:tracePt t="102932" x="2328863" y="4117975"/>
          <p14:tracePt t="102978" x="2328863" y="4129088"/>
          <p14:tracePt t="102998" x="2328863" y="4141788"/>
          <p14:tracePt t="103004" x="2328863" y="4154488"/>
          <p14:tracePt t="103014" x="2328863" y="4167188"/>
          <p14:tracePt t="103028" x="2328863" y="4192588"/>
          <p14:tracePt t="103044" x="2328863" y="4205288"/>
          <p14:tracePt t="103054" x="2328863" y="4217988"/>
          <p14:tracePt t="103230" x="2328863" y="4230688"/>
          <p14:tracePt t="103280" x="2328863" y="4241800"/>
          <p14:tracePt t="103286" x="2339975" y="4241800"/>
          <p14:tracePt t="103312" x="2365375" y="4241800"/>
          <p14:tracePt t="103336" x="2378075" y="4241800"/>
          <p14:tracePt t="103342" x="2403475" y="4241800"/>
          <p14:tracePt t="103352" x="2416175" y="4241800"/>
          <p14:tracePt t="103362" x="2428875" y="4241800"/>
          <p14:tracePt t="103366" x="2441575" y="4241800"/>
          <p14:tracePt t="103376" x="2452688" y="4241800"/>
          <p14:tracePt t="103382" x="2465388" y="4241800"/>
          <p14:tracePt t="103392" x="2478088" y="4241800"/>
          <p14:tracePt t="103402" x="2516188" y="4241800"/>
          <p14:tracePt t="103406" x="2541588" y="4241800"/>
          <p14:tracePt t="103416" x="2565400" y="4241800"/>
          <p14:tracePt t="103423" x="2578100" y="4241800"/>
          <p14:tracePt t="103432" x="2603500" y="4241800"/>
          <p14:tracePt t="103442" x="2628900" y="4254500"/>
          <p14:tracePt t="103446" x="2641600" y="4267200"/>
          <p14:tracePt t="103458" x="2667000" y="4267200"/>
          <p14:tracePt t="103462" x="2690813" y="4267200"/>
          <p14:tracePt t="103482" x="2716213" y="4267200"/>
          <p14:tracePt t="103489" x="2728913" y="4267200"/>
          <p14:tracePt t="103498" x="2741613" y="4267200"/>
          <p14:tracePt t="103502" x="2767013" y="4267200"/>
          <p14:tracePt t="103512" x="2778125" y="4267200"/>
          <p14:tracePt t="103522" x="2790825" y="4267200"/>
          <p14:tracePt t="103539" x="2803525" y="4267200"/>
          <p14:tracePt t="103562" x="2816225" y="4267200"/>
          <p14:tracePt t="103568" x="2828925" y="4267200"/>
          <p14:tracePt t="103605" x="2841625" y="4267200"/>
          <p14:tracePt t="103618" x="2854325" y="4267200"/>
          <p14:tracePt t="103648" x="2867025" y="4267200"/>
          <p14:tracePt t="103668" x="2879725" y="4267200"/>
          <p14:tracePt t="103674" x="2890838" y="4267200"/>
          <p14:tracePt t="103700" x="2916238" y="4267200"/>
          <p14:tracePt t="103724" x="2928938" y="4267200"/>
          <p14:tracePt t="103730" x="2941638" y="4267200"/>
          <p14:tracePt t="103750" x="2954338" y="4267200"/>
          <p14:tracePt t="103754" x="2967038" y="4267200"/>
          <p14:tracePt t="103764" x="2979738" y="4267200"/>
          <p14:tracePt t="103796" x="3003550" y="4267200"/>
          <p14:tracePt t="103830" x="3016250" y="4267200"/>
          <p14:tracePt t="103837" x="3028950" y="4267200"/>
          <p14:tracePt t="103846" x="3041650" y="4267200"/>
          <p14:tracePt t="103850" x="3054350" y="4267200"/>
          <p14:tracePt t="103876" x="3067050" y="4267200"/>
          <p14:tracePt t="103896" x="3079750" y="4267200"/>
          <p14:tracePt t="103902" x="3092450" y="4267200"/>
          <p14:tracePt t="103926" x="3116263" y="4267200"/>
          <p14:tracePt t="103942" x="3128963" y="4267200"/>
          <p14:tracePt t="103956" x="3141663" y="4267200"/>
          <p14:tracePt t="103976" x="3154363" y="4267200"/>
          <p14:tracePt t="103982" x="3167063" y="4267200"/>
          <p14:tracePt t="103996" x="3179763" y="4267200"/>
          <p14:tracePt t="104009" x="3205163" y="4267200"/>
          <p14:tracePt t="104022" x="3228975" y="4267200"/>
          <p14:tracePt t="104032" x="3241675" y="4267200"/>
          <p14:tracePt t="104039" x="3267075" y="4292600"/>
          <p14:tracePt t="104048" x="3279775" y="4292600"/>
          <p14:tracePt t="104062" x="3305175" y="4292600"/>
          <p14:tracePt t="104089" x="3317875" y="4292600"/>
          <p14:tracePt t="104105" x="3328988" y="4292600"/>
          <p14:tracePt t="104114" x="3341688" y="4292600"/>
          <p14:tracePt t="104124" x="3354388" y="4292600"/>
          <p14:tracePt t="104134" x="3367088" y="4292600"/>
          <p14:tracePt t="104178" x="3379788" y="4292600"/>
          <p14:tracePt t="104188" x="3392488" y="4292600"/>
          <p14:tracePt t="104366" x="3379788" y="4292600"/>
          <p14:tracePt t="104376" x="3341688" y="4292600"/>
          <p14:tracePt t="104380" x="3317875" y="4318000"/>
          <p14:tracePt t="104390" x="3292475" y="4318000"/>
          <p14:tracePt t="104396" x="3254375" y="4330700"/>
          <p14:tracePt t="104406" x="3228975" y="4330700"/>
          <p14:tracePt t="104416" x="3192463" y="4330700"/>
          <p14:tracePt t="104421" x="3192463" y="4341813"/>
          <p14:tracePt t="104430" x="3167063" y="4341813"/>
          <p14:tracePt t="104437" x="3141663" y="4341813"/>
          <p14:tracePt t="104446" x="3116263" y="4354513"/>
          <p14:tracePt t="104456" x="3079750" y="4354513"/>
          <p14:tracePt t="104462" x="3041650" y="4367213"/>
          <p14:tracePt t="104472" x="3003550" y="4367213"/>
          <p14:tracePt t="104476" x="2967038" y="4367213"/>
          <p14:tracePt t="104487" x="2916238" y="4379913"/>
          <p14:tracePt t="104496" x="2890838" y="4379913"/>
          <p14:tracePt t="104502" x="2841625" y="4379913"/>
          <p14:tracePt t="104512" x="2790825" y="4405313"/>
          <p14:tracePt t="104516" x="2741613" y="4405313"/>
          <p14:tracePt t="104526" x="2703513" y="4418013"/>
          <p14:tracePt t="104538" x="2641600" y="4418013"/>
          <p14:tracePt t="104542" x="2590800" y="4418013"/>
          <p14:tracePt t="104553" x="2554288" y="4418013"/>
          <p14:tracePt t="104556" x="2516188" y="4418013"/>
          <p14:tracePt t="104566" x="2428875" y="4418013"/>
          <p14:tracePt t="104576" x="2365375" y="4418013"/>
          <p14:tracePt t="104582" x="2290763" y="4418013"/>
          <p14:tracePt t="104592" x="2252663" y="4418013"/>
          <p14:tracePt t="104596" x="2190750" y="4418013"/>
          <p14:tracePt t="104608" x="2165350" y="4418013"/>
          <p14:tracePt t="104618" x="2139950" y="4418013"/>
          <p14:tracePt t="104622" x="2090738" y="4418013"/>
          <p14:tracePt t="104632" x="2065338" y="4418013"/>
          <p14:tracePt t="104638" x="2052638" y="4418013"/>
          <p14:tracePt t="104648" x="2027238" y="4418013"/>
          <p14:tracePt t="104658" x="2003425" y="4418013"/>
          <p14:tracePt t="104662" x="1978025" y="4418013"/>
          <p14:tracePt t="104678" x="1965325" y="4418013"/>
          <p14:tracePt t="104754" x="1952625" y="4418013"/>
          <p14:tracePt t="104778" x="1939925" y="4418013"/>
          <p14:tracePt t="104804" x="1914525" y="4418013"/>
          <p14:tracePt t="109822" x="1939925" y="4443413"/>
          <p14:tracePt t="109833" x="1978025" y="4443413"/>
          <p14:tracePt t="109838" x="2027238" y="4454525"/>
          <p14:tracePt t="109849" x="2065338" y="4467225"/>
          <p14:tracePt t="109852" x="2103438" y="4467225"/>
          <p14:tracePt t="109862" x="2127250" y="4492625"/>
          <p14:tracePt t="109873" x="2152650" y="4492625"/>
          <p14:tracePt t="109879" x="2203450" y="4492625"/>
          <p14:tracePt t="109888" x="2228850" y="4518025"/>
          <p14:tracePt t="109892" x="2252663" y="4518025"/>
          <p14:tracePt t="109902" x="2290763" y="4518025"/>
          <p14:tracePt t="109915" x="2316163" y="4518025"/>
          <p14:tracePt t="109928" x="2352675" y="4530725"/>
          <p14:tracePt t="109934" x="2365375" y="4530725"/>
          <p14:tracePt t="109944" x="2378075" y="4530725"/>
          <p14:tracePt t="109954" x="2390775" y="4530725"/>
          <p14:tracePt t="109958" x="2416175" y="4530725"/>
          <p14:tracePt t="109968" x="2428875" y="4543425"/>
          <p14:tracePt t="109974" x="2441575" y="4543425"/>
          <p14:tracePt t="109984" x="2465388" y="4543425"/>
          <p14:tracePt t="109994" x="2490788" y="4554538"/>
          <p14:tracePt t="109999" x="2503488" y="4554538"/>
          <p14:tracePt t="110176" x="2516188" y="4554538"/>
          <p14:tracePt t="110252" x="2528888" y="4554538"/>
          <p14:tracePt t="110266" x="2528888" y="4567238"/>
          <p14:tracePt t="110276" x="2541588" y="4567238"/>
          <p14:tracePt t="110283" x="2554288" y="4567238"/>
          <p14:tracePt t="110306" x="2578100" y="4567238"/>
          <p14:tracePt t="110322" x="2590800" y="4567238"/>
          <p14:tracePt t="110333" x="2603500" y="4567238"/>
          <p14:tracePt t="110346" x="2616200" y="4567238"/>
          <p14:tracePt t="110358" x="2628900" y="4567238"/>
          <p14:tracePt t="110372" x="2641600" y="4567238"/>
          <p14:tracePt t="110388" x="2654300" y="4567238"/>
          <p14:tracePt t="110614" x="2654300" y="4554538"/>
          <p14:tracePt t="110664" x="2654300" y="4543425"/>
          <p14:tracePt t="110674" x="2641600" y="4530725"/>
          <p14:tracePt t="110700" x="2628900" y="4530725"/>
          <p14:tracePt t="110706" x="2616200" y="4530725"/>
          <p14:tracePt t="110716" x="2603500" y="4530725"/>
          <p14:tracePt t="110720" x="2578100" y="4518025"/>
          <p14:tracePt t="110740" x="2565400" y="4505325"/>
          <p14:tracePt t="110746" x="2554288" y="4505325"/>
          <p14:tracePt t="110756" x="2541588" y="4492625"/>
          <p14:tracePt t="110770" x="2528888" y="4492625"/>
          <p14:tracePt t="110786" x="2528888" y="4479925"/>
          <p14:tracePt t="110812" x="2516188" y="4479925"/>
          <p14:tracePt t="110826" x="2503488" y="4479925"/>
          <p14:tracePt t="110832" x="2490788" y="4467225"/>
          <p14:tracePt t="110866" x="2478088" y="4454525"/>
          <p14:tracePt t="110892" x="2465388" y="4443413"/>
          <p14:tracePt t="110948" x="2465388" y="4430713"/>
          <p14:tracePt t="110958" x="2452688" y="4430713"/>
          <p14:tracePt t="110982" x="2452688" y="4405313"/>
          <p14:tracePt t="111350" x="2452688" y="4392613"/>
          <p14:tracePt t="111366" x="2452688" y="4379913"/>
          <p14:tracePt t="111376" x="2452688" y="4367213"/>
          <p14:tracePt t="111396" x="2452688" y="4354513"/>
          <p14:tracePt t="111684" x="2452688" y="4341813"/>
          <p14:tracePt t="111770" x="2452688" y="4318000"/>
          <p14:tracePt t="111794" x="2452688" y="4305300"/>
          <p14:tracePt t="113278" x="2452688" y="4292600"/>
          <p14:tracePt t="113282" x="2465388" y="4292600"/>
          <p14:tracePt t="113322" x="2478088" y="4292600"/>
          <p14:tracePt t="113348" x="2490788" y="4292600"/>
          <p14:tracePt t="113450" x="2503488" y="4292600"/>
          <p14:tracePt t="113480" x="2516188" y="4292600"/>
          <p14:tracePt t="113510" x="2528888" y="4292600"/>
          <p14:tracePt t="113520" x="2541588" y="4292600"/>
          <p14:tracePt t="113524" x="2554288" y="4292600"/>
          <p14:tracePt t="113534" x="2578100" y="4292600"/>
          <p14:tracePt t="113540" x="2603500" y="4279900"/>
          <p14:tracePt t="113550" x="2628900" y="4267200"/>
          <p14:tracePt t="113561" x="2667000" y="4267200"/>
          <p14:tracePt t="113566" x="2716213" y="4267200"/>
          <p14:tracePt t="113576" x="2790825" y="4267200"/>
          <p14:tracePt t="113580" x="2854325" y="4267200"/>
          <p14:tracePt t="113590" x="2941638" y="4267200"/>
          <p14:tracePt t="113600" x="3041650" y="4267200"/>
          <p14:tracePt t="113606" x="3154363" y="4267200"/>
          <p14:tracePt t="113616" x="3241675" y="4267200"/>
          <p14:tracePt t="113620" x="3392488" y="4267200"/>
          <p14:tracePt t="113630" x="3492500" y="4267200"/>
          <p14:tracePt t="113640" x="3541713" y="4267200"/>
          <p14:tracePt t="113646" x="3554413" y="4267200"/>
          <p14:tracePt t="113656" x="3567113" y="4267200"/>
          <p14:tracePt t="113661" x="3643313" y="4267200"/>
          <p14:tracePt t="113670" x="3692525" y="4267200"/>
          <p14:tracePt t="113680" x="3792538" y="4267200"/>
          <p14:tracePt t="113686" x="3905250" y="4292600"/>
          <p14:tracePt t="113697" x="3968750" y="4305300"/>
          <p14:tracePt t="113700" x="4056063" y="4330700"/>
          <p14:tracePt t="113710" x="4092575" y="4330700"/>
          <p14:tracePt t="113720" x="4156075" y="4330700"/>
          <p14:tracePt t="113726" x="4217988" y="4330700"/>
          <p14:tracePt t="113736" x="4256088" y="4330700"/>
          <p14:tracePt t="113742" x="4281488" y="4330700"/>
          <p14:tracePt t="113752" x="4305300" y="4330700"/>
          <p14:tracePt t="113763" x="4343400" y="4330700"/>
          <p14:tracePt t="113766" x="4381500" y="4330700"/>
          <p14:tracePt t="113776" x="4443413" y="4330700"/>
          <p14:tracePt t="113782" x="4481513" y="4330700"/>
          <p14:tracePt t="113792" x="4543425" y="4341813"/>
          <p14:tracePt t="113802" x="4643438" y="4341813"/>
          <p14:tracePt t="113806" x="4719638" y="4341813"/>
          <p14:tracePt t="113818" x="4794250" y="4341813"/>
          <p14:tracePt t="113822" x="4868863" y="4341813"/>
          <p14:tracePt t="113832" x="4932363" y="4341813"/>
          <p14:tracePt t="113842" x="5019675" y="4367213"/>
          <p14:tracePt t="113848" x="5094288" y="4379913"/>
          <p14:tracePt t="113858" x="5194300" y="4392613"/>
          <p14:tracePt t="113863" x="5245100" y="4405313"/>
          <p14:tracePt t="113872" x="5332413" y="4443413"/>
          <p14:tracePt t="113882" x="5407025" y="4454525"/>
          <p14:tracePt t="113888" x="5483225" y="4467225"/>
          <p14:tracePt t="113898" x="5570538" y="4479925"/>
          <p14:tracePt t="113904" x="5619750" y="4505325"/>
          <p14:tracePt t="113914" x="5695950" y="4505325"/>
          <p14:tracePt t="113924" x="5757863" y="4505325"/>
          <p14:tracePt t="113929" x="5821363" y="4505325"/>
          <p14:tracePt t="113938" x="5883275" y="4505325"/>
          <p14:tracePt t="113944" x="5932488" y="4505325"/>
          <p14:tracePt t="113954" x="5970588" y="4505325"/>
          <p14:tracePt t="113964" x="6008688" y="4505325"/>
          <p14:tracePt t="113968" x="6034088" y="4505325"/>
          <p14:tracePt t="113979" x="6045200" y="4505325"/>
          <p14:tracePt t="113984" x="6057900" y="4505325"/>
          <p14:tracePt t="113995" x="6070600" y="4505325"/>
          <p14:tracePt t="114236" x="6083300" y="4505325"/>
          <p14:tracePt t="114306" x="6083300" y="4492625"/>
          <p14:tracePt t="114342" x="6070600" y="4492625"/>
          <p14:tracePt t="114366" x="6070600" y="4479925"/>
          <p14:tracePt t="114372" x="6057900" y="4479925"/>
          <p14:tracePt t="114392" x="6045200" y="4479925"/>
          <p14:tracePt t="114396" x="6008688" y="4467225"/>
          <p14:tracePt t="114406" x="5983288" y="4467225"/>
          <p14:tracePt t="114412" x="5945188" y="4467225"/>
          <p14:tracePt t="114422" x="5908675" y="4467225"/>
          <p14:tracePt t="114432" x="5870575" y="4467225"/>
          <p14:tracePt t="114438" x="5832475" y="4467225"/>
          <p14:tracePt t="114448" x="5795963" y="4467225"/>
          <p14:tracePt t="114452" x="5745163" y="4479925"/>
          <p14:tracePt t="114462" x="5695950" y="4505325"/>
          <p14:tracePt t="114472" x="5607050" y="4505325"/>
          <p14:tracePt t="114479" x="5532438" y="4543425"/>
          <p14:tracePt t="114488" x="5407025" y="4579938"/>
          <p14:tracePt t="114492" x="5294313" y="4618038"/>
          <p14:tracePt t="114504" x="5181600" y="4630738"/>
          <p14:tracePt t="114514" x="5081588" y="4667250"/>
          <p14:tracePt t="114518" x="4956175" y="4705350"/>
          <p14:tracePt t="114529" x="4868863" y="4743450"/>
          <p14:tracePt t="114534" x="4768850" y="4792663"/>
          <p14:tracePt t="114544" x="4694238" y="4830763"/>
          <p14:tracePt t="114554" x="4619625" y="4856163"/>
          <p14:tracePt t="114559" x="4556125" y="4879975"/>
          <p14:tracePt t="114568" x="4506913" y="4918075"/>
          <p14:tracePt t="114574" x="4443413" y="4930775"/>
          <p14:tracePt t="114584" x="4430713" y="4943475"/>
          <p14:tracePt t="114594" x="4381500" y="4956175"/>
          <p14:tracePt t="114598" x="4368800" y="4956175"/>
          <p14:tracePt t="114608" x="4330700" y="4981575"/>
          <p14:tracePt t="114614" x="4305300" y="4981575"/>
          <p14:tracePt t="114624" x="4281488" y="4981575"/>
          <p14:tracePt t="114634" x="4256088" y="4981575"/>
          <p14:tracePt t="114640" x="4243388" y="4981575"/>
          <p14:tracePt t="114650" x="4205288" y="4981575"/>
          <p14:tracePt t="114654" x="4181475" y="4981575"/>
          <p14:tracePt t="114674" x="4156075" y="4981575"/>
          <p14:tracePt t="114680" x="4143375" y="4981575"/>
          <p14:tracePt t="114690" x="4117975" y="4981575"/>
          <p14:tracePt t="114695" x="4105275" y="4981575"/>
          <p14:tracePt t="114704" x="4092575" y="4968875"/>
          <p14:tracePt t="114714" x="4056063" y="4956175"/>
          <p14:tracePt t="114720" x="4043363" y="4943475"/>
          <p14:tracePt t="114730" x="4030663" y="4930775"/>
          <p14:tracePt t="114734" x="4005263" y="4930775"/>
          <p14:tracePt t="114746" x="3992563" y="4918075"/>
          <p14:tracePt t="114756" x="3979863" y="4905375"/>
          <p14:tracePt t="114761" x="3930650" y="4879975"/>
          <p14:tracePt t="114770" x="3917950" y="4879975"/>
          <p14:tracePt t="114777" x="3905250" y="4868863"/>
          <p14:tracePt t="114786" x="3879850" y="4856163"/>
          <p14:tracePt t="114800" x="3879850" y="4843463"/>
          <p14:tracePt t="114810" x="3856038" y="4843463"/>
          <p14:tracePt t="114827" x="3856038" y="4830763"/>
          <p14:tracePt t="114836" x="3843338" y="4830763"/>
          <p14:tracePt t="114852" x="3830638" y="4805363"/>
          <p14:tracePt t="114866" x="3805238" y="4792663"/>
          <p14:tracePt t="114877" x="3792538" y="4779963"/>
          <p14:tracePt t="114882" x="3779838" y="4756150"/>
          <p14:tracePt t="114896" x="3767138" y="4743450"/>
          <p14:tracePt t="115280" x="3743325" y="4743450"/>
          <p14:tracePt t="115290" x="3717925" y="4705350"/>
          <p14:tracePt t="115295" x="3654425" y="4667250"/>
          <p14:tracePt t="115304" x="3630613" y="4667250"/>
          <p14:tracePt t="115311" x="3617913" y="4656138"/>
          <p14:tracePt t="115330" x="3605213" y="4643438"/>
          <p14:tracePt t="115336" x="3592513" y="4643438"/>
          <p14:tracePt t="115346" x="3579813" y="4630738"/>
          <p14:tracePt t="115396" x="3567113" y="4618038"/>
          <p14:tracePt t="115436" x="3554413" y="4605338"/>
          <p14:tracePt t="115446" x="3541713" y="4605338"/>
          <p14:tracePt t="115457" x="3541713" y="4592638"/>
          <p14:tracePt t="115462" x="3530600" y="4579938"/>
          <p14:tracePt t="115486" x="3530600" y="4554538"/>
          <p14:tracePt t="115506" x="3517900" y="4554538"/>
          <p14:tracePt t="115512" x="3505200" y="4543425"/>
          <p14:tracePt t="115522" x="3492500" y="4530725"/>
          <p14:tracePt t="115542" x="3492500" y="4518025"/>
          <p14:tracePt t="115546" x="3492500" y="4492625"/>
          <p14:tracePt t="115562" x="3467100" y="4479925"/>
          <p14:tracePt t="115572" x="3467100" y="4443413"/>
          <p14:tracePt t="115588" x="3467100" y="4430713"/>
          <p14:tracePt t="115598" x="3441700" y="4405313"/>
          <p14:tracePt t="115612" x="3429000" y="4379913"/>
          <p14:tracePt t="115622" x="3429000" y="4367213"/>
          <p14:tracePt t="115628" x="3417888" y="4341813"/>
          <p14:tracePt t="115638" x="3417888" y="4318000"/>
          <p14:tracePt t="115644" x="3405188" y="4292600"/>
          <p14:tracePt t="115654" x="3405188" y="4267200"/>
          <p14:tracePt t="115664" x="3405188" y="4254500"/>
          <p14:tracePt t="115668" x="3392488" y="4241800"/>
          <p14:tracePt t="115678" x="3392488" y="4205288"/>
          <p14:tracePt t="115684" x="3392488" y="4192588"/>
          <p14:tracePt t="115694" x="3379788" y="4167188"/>
          <p14:tracePt t="115704" x="3379788" y="4154488"/>
          <p14:tracePt t="115708" x="3379788" y="4129088"/>
          <p14:tracePt t="115718" x="3379788" y="4117975"/>
          <p14:tracePt t="115724" x="3367088" y="4092575"/>
          <p14:tracePt t="115734" x="3367088" y="4079875"/>
          <p14:tracePt t="115745" x="3354388" y="4054475"/>
          <p14:tracePt t="115748" x="3354388" y="4041775"/>
          <p14:tracePt t="115764" x="3354388" y="4017963"/>
          <p14:tracePt t="115774" x="3341688" y="4005263"/>
          <p14:tracePt t="115784" x="3341688" y="3992563"/>
          <p14:tracePt t="115930" x="3341688" y="4017963"/>
          <p14:tracePt t="115940" x="3341688" y="4079875"/>
          <p14:tracePt t="115946" x="3341688" y="4105275"/>
          <p14:tracePt t="115956" x="3341688" y="4141788"/>
          <p14:tracePt t="115961" x="3341688" y="4192588"/>
          <p14:tracePt t="115970" x="3341688" y="4230688"/>
          <p14:tracePt t="115980" x="3328988" y="4279900"/>
          <p14:tracePt t="115986" x="3328988" y="4318000"/>
          <p14:tracePt t="115996" x="3305175" y="4379913"/>
          <p14:tracePt t="116000" x="3292475" y="4443413"/>
          <p14:tracePt t="116011" x="3292475" y="4479925"/>
          <p14:tracePt t="116020" x="3279775" y="4530725"/>
          <p14:tracePt t="116027" x="3279775" y="4567238"/>
          <p14:tracePt t="116036" x="3279775" y="4592638"/>
          <p14:tracePt t="116043" x="3267075" y="4643438"/>
          <p14:tracePt t="116052" x="3267075" y="4667250"/>
          <p14:tracePt t="116062" x="3254375" y="4705350"/>
          <p14:tracePt t="116066" x="3241675" y="4730750"/>
          <p14:tracePt t="116077" x="3241675" y="4743450"/>
          <p14:tracePt t="116082" x="3241675" y="4756150"/>
          <p14:tracePt t="116093" x="3241675" y="4779963"/>
          <p14:tracePt t="116102" x="3228975" y="4792663"/>
          <p14:tracePt t="116106" x="3216275" y="4805363"/>
          <p14:tracePt t="116122" x="3216275" y="4830763"/>
          <p14:tracePt t="116152" x="3216275" y="4843463"/>
          <p14:tracePt t="116218" x="3216275" y="4856163"/>
          <p14:tracePt t="116232" x="3216275" y="4868863"/>
          <p14:tracePt t="116434" x="3216275" y="4879975"/>
          <p14:tracePt t="116808" x="3205163" y="4879975"/>
          <p14:tracePt t="116832" x="3179763" y="4879975"/>
          <p14:tracePt t="116848" x="3167063" y="4868863"/>
          <p14:tracePt t="116888" x="3154363" y="4856163"/>
          <p14:tracePt t="116908" x="3141663" y="4856163"/>
          <p14:tracePt t="116928" x="3128963" y="4856163"/>
          <p14:tracePt t="116944" x="3116263" y="4843463"/>
          <p14:tracePt t="116970" x="3092450" y="4843463"/>
          <p14:tracePt t="116984" x="3079750" y="4843463"/>
          <p14:tracePt t="116990" x="3067050" y="4843463"/>
          <p14:tracePt t="117000" x="3041650" y="4843463"/>
          <p14:tracePt t="117010" x="2992438" y="4843463"/>
          <p14:tracePt t="117014" x="2967038" y="4818063"/>
          <p14:tracePt t="117025" x="2928938" y="4818063"/>
          <p14:tracePt t="117030" x="2854325" y="4818063"/>
          <p14:tracePt t="117041" x="2754313" y="4805363"/>
          <p14:tracePt t="117050" x="2654300" y="4805363"/>
          <p14:tracePt t="117056" x="2565400" y="4779963"/>
          <p14:tracePt t="117066" x="2478088" y="4768850"/>
          <p14:tracePt t="117070" x="2403475" y="4756150"/>
          <p14:tracePt t="117080" x="2352675" y="4743450"/>
          <p14:tracePt t="117090" x="2316163" y="4743450"/>
          <p14:tracePt t="117096" x="2290763" y="4743450"/>
          <p14:tracePt t="117106" x="2278063" y="4743450"/>
          <p14:tracePt t="117110" x="2252663" y="4743450"/>
          <p14:tracePt t="117120" x="2239963" y="4730750"/>
          <p14:tracePt t="117146" x="2228850" y="4718050"/>
          <p14:tracePt t="117182" x="2216150" y="4718050"/>
          <p14:tracePt t="117252" x="2203450" y="4718050"/>
          <p14:tracePt t="117282" x="2190750" y="4718050"/>
          <p14:tracePt t="117293" x="2165350" y="4705350"/>
          <p14:tracePt t="117298" x="2152650" y="4692650"/>
          <p14:tracePt t="117308" x="2139950" y="4692650"/>
          <p14:tracePt t="117322" x="2116138" y="4679950"/>
          <p14:tracePt t="117333" x="2103438" y="4679950"/>
          <p14:tracePt t="117338" x="2090738" y="4679950"/>
          <p14:tracePt t="117348" x="2065338" y="4667250"/>
          <p14:tracePt t="117359" x="2027238" y="4643438"/>
          <p14:tracePt t="117362" x="1990725" y="4643438"/>
          <p14:tracePt t="117372" x="1927225" y="4618038"/>
          <p14:tracePt t="117378" x="1827213" y="4579938"/>
          <p14:tracePt t="117388" x="1778000" y="4579938"/>
          <p14:tracePt t="117398" x="1689100" y="4567238"/>
          <p14:tracePt t="117404" x="1652588" y="4567238"/>
          <p14:tracePt t="117414" x="1614488" y="4567238"/>
          <p14:tracePt t="117418" x="1589088" y="4567238"/>
          <p14:tracePt t="117428" x="1565275" y="4543425"/>
          <p14:tracePt t="117438" x="1552575" y="4543425"/>
          <p14:tracePt t="117444" x="1539875" y="4543425"/>
          <p14:tracePt t="117616" x="1565275" y="4543425"/>
          <p14:tracePt t="117626" x="1614488" y="4567238"/>
          <p14:tracePt t="117630" x="1639888" y="4567238"/>
          <p14:tracePt t="117641" x="1677988" y="4605338"/>
          <p14:tracePt t="117646" x="1714500" y="4618038"/>
          <p14:tracePt t="117656" x="1727200" y="4618038"/>
          <p14:tracePt t="117666" x="1752600" y="4630738"/>
          <p14:tracePt t="117670" x="1765300" y="4630738"/>
          <p14:tracePt t="117680" x="1790700" y="4643438"/>
          <p14:tracePt t="117686" x="1801813" y="4643438"/>
          <p14:tracePt t="117696" x="1827213" y="4656138"/>
          <p14:tracePt t="117706" x="1852613" y="4679950"/>
          <p14:tracePt t="117710" x="1878013" y="4679950"/>
          <p14:tracePt t="117726" x="1903413" y="4679950"/>
          <p14:tracePt t="117736" x="1927225" y="4679950"/>
          <p14:tracePt t="117746" x="1952625" y="4679950"/>
          <p14:tracePt t="117752" x="1978025" y="4679950"/>
          <p14:tracePt t="117766" x="2027238" y="4679950"/>
          <p14:tracePt t="117776" x="2039938" y="4679950"/>
          <p14:tracePt t="117786" x="2078038" y="4679950"/>
          <p14:tracePt t="117792" x="2103438" y="4679950"/>
          <p14:tracePt t="117802" x="2127250" y="4679950"/>
          <p14:tracePt t="117806" x="2165350" y="4679950"/>
          <p14:tracePt t="117816" x="2203450" y="4679950"/>
          <p14:tracePt t="117826" x="2228850" y="4679950"/>
          <p14:tracePt t="117832" x="2252663" y="4679950"/>
          <p14:tracePt t="117842" x="2303463" y="4679950"/>
          <p14:tracePt t="117846" x="2339975" y="4679950"/>
          <p14:tracePt t="117856" x="2365375" y="4679950"/>
          <p14:tracePt t="117868" x="2416175" y="4679950"/>
          <p14:tracePt t="117872" x="2452688" y="4679950"/>
          <p14:tracePt t="117882" x="2478088" y="4679950"/>
          <p14:tracePt t="117888" x="2503488" y="4679950"/>
          <p14:tracePt t="117898" x="2541588" y="4679950"/>
          <p14:tracePt t="117909" x="2590800" y="4679950"/>
          <p14:tracePt t="117912" x="2603500" y="4679950"/>
          <p14:tracePt t="117922" x="2641600" y="4679950"/>
          <p14:tracePt t="117928" x="2678113" y="4679950"/>
          <p14:tracePt t="117938" x="2728913" y="4679950"/>
          <p14:tracePt t="117948" x="2767013" y="4679950"/>
          <p14:tracePt t="117954" x="2790825" y="4679950"/>
          <p14:tracePt t="117964" x="2816225" y="4679950"/>
          <p14:tracePt t="117968" x="2867025" y="4679950"/>
          <p14:tracePt t="117978" x="2890838" y="4705350"/>
          <p14:tracePt t="117988" x="2916238" y="4705350"/>
          <p14:tracePt t="117994" x="2954338" y="4718050"/>
          <p14:tracePt t="118009" x="2992438" y="4718050"/>
          <p14:tracePt t="118018" x="3003550" y="4718050"/>
          <p14:tracePt t="118028" x="3016250" y="4718050"/>
          <p14:tracePt t="118034" x="3041650" y="4718050"/>
          <p14:tracePt t="118044" x="3054350" y="4718050"/>
          <p14:tracePt t="118048" x="3067050" y="4718050"/>
          <p14:tracePt t="118059" x="3079750" y="4718050"/>
          <p14:tracePt t="118068" x="3092450" y="4718050"/>
          <p14:tracePt t="118075" x="3103563" y="4718050"/>
          <p14:tracePt t="118084" x="3116263" y="4718050"/>
          <p14:tracePt t="118110" x="3141663" y="4718050"/>
          <p14:tracePt t="118130" x="3154363" y="4718050"/>
          <p14:tracePt t="118150" x="3167063" y="4718050"/>
          <p14:tracePt t="118164" x="3179763" y="4718050"/>
          <p14:tracePt t="118184" x="3192463" y="4718050"/>
          <p14:tracePt t="118240" x="3205163" y="4730750"/>
          <p14:tracePt t="118286" x="3216275" y="4730750"/>
          <p14:tracePt t="118296" x="3228975" y="4730750"/>
          <p14:tracePt t="118322" x="3241675" y="4730750"/>
          <p14:tracePt t="118326" x="3254375" y="4730750"/>
          <p14:tracePt t="118342" x="3267075" y="4730750"/>
          <p14:tracePt t="118362" x="3279775" y="4730750"/>
          <p14:tracePt t="118366" x="3292475" y="4730750"/>
          <p14:tracePt t="118392" x="3317875" y="4730750"/>
          <p14:tracePt t="118406" x="3328988" y="4730750"/>
          <p14:tracePt t="118423" x="3354388" y="4730750"/>
          <p14:tracePt t="118442" x="3367088" y="4730750"/>
          <p14:tracePt t="118459" x="3379788" y="4730750"/>
          <p14:tracePt t="118472" x="3392488" y="4730750"/>
          <p14:tracePt t="118482" x="3405188" y="4730750"/>
          <p14:tracePt t="118508" x="3429000" y="4730750"/>
          <p14:tracePt t="118532" x="3441700" y="4730750"/>
          <p14:tracePt t="118548" x="3454400" y="4730750"/>
          <p14:tracePt t="118584" x="3467100" y="4730750"/>
          <p14:tracePt t="118618" x="3479800" y="4730750"/>
          <p14:tracePt t="119460" x="3505200" y="4705350"/>
          <p14:tracePt t="119476" x="3517900" y="4667250"/>
          <p14:tracePt t="119486" x="3530600" y="4656138"/>
          <p14:tracePt t="119492" x="3530600" y="4643438"/>
          <p14:tracePt t="119502" x="3530600" y="4630738"/>
          <p14:tracePt t="119507" x="3530600" y="4618038"/>
          <p14:tracePt t="119526" x="3530600" y="4605338"/>
          <p14:tracePt t="125418" x="3505200" y="4592638"/>
          <p14:tracePt t="125422" x="3479800" y="4592638"/>
          <p14:tracePt t="125432" x="3454400" y="4618038"/>
          <p14:tracePt t="125442" x="3429000" y="4643438"/>
          <p14:tracePt t="125448" x="3417888" y="4656138"/>
          <p14:tracePt t="125458" x="3392488" y="4679950"/>
          <p14:tracePt t="125462" x="3367088" y="4705350"/>
          <p14:tracePt t="125472" x="3367088" y="4718050"/>
          <p14:tracePt t="125482" x="3341688" y="4730750"/>
          <p14:tracePt t="125498" x="3341688" y="4743450"/>
          <p14:tracePt t="125504" x="3328988" y="4779963"/>
          <p14:tracePt t="125524" x="3317875" y="4792663"/>
          <p14:tracePt t="125528" x="3317875" y="4805363"/>
          <p14:tracePt t="125538" x="3317875" y="4818063"/>
          <p14:tracePt t="125544" x="3317875" y="4843463"/>
          <p14:tracePt t="125554" x="3317875" y="4868863"/>
          <p14:tracePt t="125564" x="3317875" y="4879975"/>
          <p14:tracePt t="125569" x="3317875" y="4892675"/>
          <p14:tracePt t="125580" x="3317875" y="4905375"/>
          <p14:tracePt t="125585" x="3317875" y="4918075"/>
          <p14:tracePt t="125594" x="3317875" y="4943475"/>
          <p14:tracePt t="125604" x="3317875" y="4956175"/>
          <p14:tracePt t="125730" x="3317875" y="4918075"/>
          <p14:tracePt t="125736" x="3317875" y="4856163"/>
          <p14:tracePt t="125746" x="3317875" y="4805363"/>
          <p14:tracePt t="125756" x="3317875" y="4768850"/>
          <p14:tracePt t="125760" x="3317875" y="4718050"/>
          <p14:tracePt t="125770" x="3292475" y="4656138"/>
          <p14:tracePt t="125776" x="3292475" y="4630738"/>
          <p14:tracePt t="125786" x="3267075" y="4579938"/>
          <p14:tracePt t="125796" x="3241675" y="4554538"/>
          <p14:tracePt t="125801" x="3228975" y="4492625"/>
          <p14:tracePt t="125810" x="3216275" y="4467225"/>
          <p14:tracePt t="125817" x="3192463" y="4430713"/>
          <p14:tracePt t="125826" x="3192463" y="4379913"/>
          <p14:tracePt t="125836" x="3167063" y="4330700"/>
          <p14:tracePt t="125842" x="3128963" y="4279900"/>
          <p14:tracePt t="125852" x="3116263" y="4241800"/>
          <p14:tracePt t="125856" x="3116263" y="4192588"/>
          <p14:tracePt t="125866" x="3103563" y="4167188"/>
          <p14:tracePt t="125876" x="3067050" y="4129088"/>
          <p14:tracePt t="125882" x="3067050" y="4092575"/>
          <p14:tracePt t="125892" x="3054350" y="4079875"/>
          <p14:tracePt t="125896" x="3041650" y="4067175"/>
          <p14:tracePt t="125908" x="3028950" y="4054475"/>
          <p14:tracePt t="125922" x="3016250" y="4041775"/>
          <p14:tracePt t="125933" x="3003550" y="4029075"/>
          <p14:tracePt t="125938" x="2992438" y="4017963"/>
          <p14:tracePt t="125959" x="2967038" y="4017963"/>
          <p14:tracePt t="125972" x="2941638" y="3992563"/>
          <p14:tracePt t="125988" x="2928938" y="3992563"/>
          <p14:tracePt t="126028" x="2916238" y="3992563"/>
          <p14:tracePt t="126074" x="2916238" y="3979863"/>
          <p14:tracePt t="126094" x="2903538" y="3979863"/>
          <p14:tracePt t="126174" x="2890838" y="3979863"/>
          <p14:tracePt t="126306" x="2879725" y="3979863"/>
          <p14:tracePt t="126317" x="2867025" y="3979863"/>
          <p14:tracePt t="126320" x="2854325" y="3979863"/>
          <p14:tracePt t="126330" x="2841625" y="3979863"/>
          <p14:tracePt t="126337" x="2828925" y="3979863"/>
          <p14:tracePt t="126356" x="2803525" y="3979863"/>
          <p14:tracePt t="126370" x="2790825" y="3979863"/>
          <p14:tracePt t="126376" x="2778125" y="3979863"/>
          <p14:tracePt t="126396" x="2754313" y="3979863"/>
          <p14:tracePt t="126412" x="2728913" y="3979863"/>
          <p14:tracePt t="126416" x="2716213" y="3992563"/>
          <p14:tracePt t="126426" x="2703513" y="3992563"/>
          <p14:tracePt t="126442" x="2690813" y="3992563"/>
          <p14:tracePt t="126452" x="2654300" y="4005263"/>
          <p14:tracePt t="126456" x="2628900" y="4017963"/>
          <p14:tracePt t="126466" x="2603500" y="4017963"/>
          <p14:tracePt t="126476" x="2565400" y="4029075"/>
          <p14:tracePt t="126492" x="2554288" y="4029075"/>
          <p14:tracePt t="126498" x="2516188" y="4041775"/>
          <p14:tracePt t="126518" x="2503488" y="4041775"/>
          <p14:tracePt t="126522" x="2490788" y="4054475"/>
          <p14:tracePt t="126533" x="2478088" y="4054475"/>
          <p14:tracePt t="126549" x="2465388" y="4054475"/>
          <p14:tracePt t="126562" x="2452688" y="4054475"/>
          <p14:tracePt t="126578" x="2441575" y="4067175"/>
          <p14:tracePt t="126602" x="2428875" y="4067175"/>
          <p14:tracePt t="126684" x="2416175" y="4079875"/>
          <p14:tracePt t="126758" x="2403475" y="4079875"/>
          <p14:tracePt t="126814" x="2390775" y="4079875"/>
          <p14:tracePt t="126906" x="2378075" y="4079875"/>
          <p14:tracePt t="128586" x="2352675" y="4079875"/>
          <p14:tracePt t="128596" x="2339975" y="4079875"/>
          <p14:tracePt t="128600" x="2316163" y="4079875"/>
          <p14:tracePt t="128610" x="2303463" y="4079875"/>
          <p14:tracePt t="128616" x="2290763" y="4079875"/>
          <p14:tracePt t="128636" x="2265363" y="4079875"/>
          <p14:tracePt t="128640" x="2252663" y="4079875"/>
          <p14:tracePt t="128650" x="2228850" y="4105275"/>
          <p14:tracePt t="128666" x="2203450" y="4117975"/>
          <p14:tracePt t="128676" x="2203450" y="4141788"/>
          <p14:tracePt t="128683" x="2178050" y="4167188"/>
          <p14:tracePt t="128692" x="2165350" y="4192588"/>
          <p14:tracePt t="128696" x="2152650" y="4217988"/>
          <p14:tracePt t="128706" x="2152650" y="4241800"/>
          <p14:tracePt t="128716" x="2139950" y="4254500"/>
          <p14:tracePt t="128722" x="2139950" y="4267200"/>
          <p14:tracePt t="128732" x="2139950" y="4292600"/>
          <p14:tracePt t="128736" x="2127250" y="4292600"/>
          <p14:tracePt t="128746" x="2127250" y="4305300"/>
          <p14:tracePt t="128756" x="2116138" y="4318000"/>
          <p14:tracePt t="128772" x="2116138" y="4341813"/>
          <p14:tracePt t="128786" x="2103438" y="4354513"/>
          <p14:tracePt t="128796" x="2103438" y="4367213"/>
          <p14:tracePt t="128818" x="2103438" y="4379913"/>
          <p14:tracePt t="128828" x="2103438" y="4405313"/>
          <p14:tracePt t="128838" x="2103438" y="4418013"/>
          <p14:tracePt t="128852" x="2103438" y="4443413"/>
          <p14:tracePt t="128858" x="2103438" y="4454525"/>
          <p14:tracePt t="128868" x="2103438" y="4467225"/>
          <p14:tracePt t="128878" x="2103438" y="4479925"/>
          <p14:tracePt t="128882" x="2103438" y="4505325"/>
          <p14:tracePt t="128892" x="2103438" y="4518025"/>
          <p14:tracePt t="128899" x="2103438" y="4530725"/>
          <p14:tracePt t="129750" x="2103438" y="4543425"/>
          <p14:tracePt t="129776" x="2116138" y="4543425"/>
          <p14:tracePt t="129786" x="2127250" y="4543425"/>
          <p14:tracePt t="129800" x="2139950" y="4543425"/>
          <p14:tracePt t="129856" x="2152650" y="4543425"/>
          <p14:tracePt t="130012" x="2165350" y="4543425"/>
          <p14:tracePt t="130058" x="2178050" y="4543425"/>
          <p14:tracePt t="130128" x="2190750" y="4543425"/>
          <p14:tracePt t="130164" x="2203450" y="4543425"/>
          <p14:tracePt t="130184" x="2216150" y="4543425"/>
          <p14:tracePt t="130194" x="2228850" y="4543425"/>
          <p14:tracePt t="130200" x="2252663" y="4543425"/>
          <p14:tracePt t="130210" x="2265363" y="4543425"/>
          <p14:tracePt t="130220" x="2278063" y="4543425"/>
          <p14:tracePt t="130224" x="2290763" y="4543425"/>
          <p14:tracePt t="130234" x="2316163" y="4543425"/>
          <p14:tracePt t="130240" x="2328863" y="4543425"/>
          <p14:tracePt t="130250" x="2352675" y="4543425"/>
          <p14:tracePt t="130260" x="2365375" y="4543425"/>
          <p14:tracePt t="130274" x="2390775" y="4543425"/>
          <p14:tracePt t="130466" x="2403475" y="4543425"/>
          <p14:tracePt t="130486" x="2416175" y="4543425"/>
          <p14:tracePt t="130502" x="2428875" y="4530725"/>
          <p14:tracePt t="130516" x="2441575" y="4518025"/>
          <p14:tracePt t="130552" x="2441575" y="4505325"/>
          <p14:tracePt t="130568" x="2452688" y="4479925"/>
          <p14:tracePt t="130582" x="2452688" y="4467225"/>
          <p14:tracePt t="130592" x="2465388" y="4467225"/>
          <p14:tracePt t="130612" x="2465388" y="4443413"/>
          <p14:tracePt t="130642" x="2465388" y="4430713"/>
          <p14:tracePt t="130652" x="2478088" y="4418013"/>
          <p14:tracePt t="130658" x="2478088" y="4405313"/>
          <p14:tracePt t="130678" x="2478088" y="4392613"/>
          <p14:tracePt t="130694" x="2478088" y="4379913"/>
          <p14:tracePt t="130704" x="2490788" y="4379913"/>
          <p14:tracePt t="130774" x="2490788" y="4354513"/>
          <p14:tracePt t="130900" x="2503488" y="4341813"/>
          <p14:tracePt t="130936" x="2503488" y="4330700"/>
          <p14:tracePt t="131464" x="2516188" y="4330700"/>
          <p14:tracePt t="131490" x="2528888" y="4318000"/>
          <p14:tracePt t="131506" x="2541588" y="4318000"/>
          <p14:tracePt t="134048" x="2554288" y="4318000"/>
          <p14:tracePt t="134082" x="2565400" y="4318000"/>
          <p14:tracePt t="134098" x="2578100" y="4330700"/>
          <p14:tracePt t="134138" x="2590800" y="4330700"/>
          <p14:tracePt t="134168" x="2603500" y="4341813"/>
          <p14:tracePt t="134224" x="2616200" y="4341813"/>
          <p14:tracePt t="134229" x="2628900" y="4341813"/>
          <p14:tracePt t="134744" x="2654300" y="4341813"/>
          <p14:tracePt t="134754" x="2716213" y="4341813"/>
          <p14:tracePt t="134764" x="2790825" y="4341813"/>
          <p14:tracePt t="134768" x="2854325" y="4341813"/>
          <p14:tracePt t="134778" x="2941638" y="4341813"/>
          <p14:tracePt t="134784" x="3041650" y="4341813"/>
          <p14:tracePt t="134794" x="3154363" y="4330700"/>
          <p14:tracePt t="134804" x="3279775" y="4305300"/>
          <p14:tracePt t="134810" x="3392488" y="4292600"/>
          <p14:tracePt t="134820" x="3517900" y="4254500"/>
          <p14:tracePt t="134826" x="3617913" y="4217988"/>
          <p14:tracePt t="134834" x="3730625" y="4154488"/>
          <p14:tracePt t="134844" x="3817938" y="4092575"/>
          <p14:tracePt t="134850" x="3930650" y="4029075"/>
          <p14:tracePt t="134860" x="4017963" y="3941763"/>
          <p14:tracePt t="134864" x="4143375" y="3867150"/>
          <p14:tracePt t="134875" x="4243388" y="3767138"/>
          <p14:tracePt t="134884" x="4356100" y="3667125"/>
          <p14:tracePt t="134890" x="4418013" y="3567113"/>
          <p14:tracePt t="134900" x="4530725" y="3441700"/>
          <p14:tracePt t="134904" x="4606925" y="3316288"/>
          <p14:tracePt t="134914" x="4656138" y="3241675"/>
          <p14:tracePt t="134924" x="4694238" y="3154363"/>
          <p14:tracePt t="134930" x="4743450" y="3054350"/>
          <p14:tracePt t="134940" x="4781550" y="2928938"/>
          <p14:tracePt t="134944" x="4806950" y="2828925"/>
          <p14:tracePt t="134956" x="4819650" y="2728913"/>
          <p14:tracePt t="134966" x="4856163" y="2627313"/>
          <p14:tracePt t="134970" x="4881563" y="2516188"/>
          <p14:tracePt t="134980" x="4894263" y="2439988"/>
          <p14:tracePt t="134986" x="4894263" y="2339975"/>
          <p14:tracePt t="134996" x="4919663" y="2265363"/>
          <p14:tracePt t="135006" x="4932363" y="2201863"/>
          <p14:tracePt t="135010" x="4932363" y="2165350"/>
          <p14:tracePt t="135020" x="4932363" y="2114550"/>
          <p14:tracePt t="135026" x="4932363" y="2078038"/>
          <p14:tracePt t="135036" x="4919663" y="2052638"/>
          <p14:tracePt t="135046" x="4906963" y="1989138"/>
          <p14:tracePt t="135052" x="4894263" y="1952625"/>
          <p14:tracePt t="135062" x="4868863" y="1914525"/>
          <p14:tracePt t="135066" x="4868863" y="1901825"/>
          <p14:tracePt t="135076" x="4832350" y="1852613"/>
          <p14:tracePt t="135086" x="4819650" y="1827213"/>
          <p14:tracePt t="135093" x="4806950" y="1814513"/>
          <p14:tracePt t="135102" x="4794250" y="1776413"/>
          <p14:tracePt t="135106" x="4781550" y="1776413"/>
          <p14:tracePt t="135116" x="4756150" y="1752600"/>
          <p14:tracePt t="135128" x="4732338" y="1739900"/>
          <p14:tracePt t="135132" x="4706938" y="1727200"/>
          <p14:tracePt t="135143" x="4668838" y="1714500"/>
          <p14:tracePt t="135146" x="4630738" y="1701800"/>
          <p14:tracePt t="135156" x="4581525" y="1663700"/>
          <p14:tracePt t="135168" x="4530725" y="1652588"/>
          <p14:tracePt t="135176" x="4494213" y="1652588"/>
          <p14:tracePt t="135182" x="4443413" y="1639888"/>
          <p14:tracePt t="135188" x="4368800" y="1639888"/>
          <p14:tracePt t="135198" x="4318000" y="1639888"/>
          <p14:tracePt t="135209" x="4230688" y="1639888"/>
          <p14:tracePt t="135212" x="4192588" y="1639888"/>
          <p14:tracePt t="135222" x="4105275" y="1639888"/>
          <p14:tracePt t="135228" x="4017963" y="1639888"/>
          <p14:tracePt t="135238" x="3956050" y="1639888"/>
          <p14:tracePt t="135248" x="3892550" y="1639888"/>
          <p14:tracePt t="135252" x="3792538" y="1639888"/>
          <p14:tracePt t="135262" x="3717925" y="1639888"/>
          <p14:tracePt t="135268" x="3643313" y="1663700"/>
          <p14:tracePt t="135278" x="3541713" y="1701800"/>
          <p14:tracePt t="135288" x="3479800" y="1701800"/>
          <p14:tracePt t="135294" x="3379788" y="1752600"/>
          <p14:tracePt t="135304" x="3305175" y="1776413"/>
          <p14:tracePt t="135309" x="3228975" y="1801813"/>
          <p14:tracePt t="135318" x="3192463" y="1814513"/>
          <p14:tracePt t="135328" x="3141663" y="1852613"/>
          <p14:tracePt t="135334" x="3103563" y="1865313"/>
          <p14:tracePt t="135344" x="3067050" y="1876425"/>
          <p14:tracePt t="135348" x="3016250" y="1901825"/>
          <p14:tracePt t="135359" x="2992438" y="1914525"/>
          <p14:tracePt t="135368" x="2979738" y="1914525"/>
          <p14:tracePt t="135375" x="2967038" y="1927225"/>
          <p14:tracePt t="135384" x="2928938" y="1939925"/>
          <p14:tracePt t="135400" x="2916238" y="1939925"/>
          <p14:tracePt t="135410" x="2903538" y="1965325"/>
          <p14:tracePt t="135414" x="2890838" y="1965325"/>
          <p14:tracePt t="135425" x="2879725" y="1989138"/>
          <p14:tracePt t="135430" x="2854325" y="2001838"/>
          <p14:tracePt t="135441" x="2828925" y="2027238"/>
          <p14:tracePt t="135450" x="2816225" y="2052638"/>
          <p14:tracePt t="135454" x="2803525" y="2078038"/>
          <p14:tracePt t="135464" x="2790825" y="2089150"/>
          <p14:tracePt t="135470" x="2778125" y="2114550"/>
          <p14:tracePt t="135480" x="2767013" y="2139950"/>
          <p14:tracePt t="135491" x="2767013" y="2152650"/>
          <p14:tracePt t="135494" x="2741613" y="2178050"/>
          <p14:tracePt t="135504" x="2741613" y="2214563"/>
          <p14:tracePt t="135510" x="2741613" y="2239963"/>
          <p14:tracePt t="135520" x="2741613" y="2278063"/>
          <p14:tracePt t="135530" x="2741613" y="2314575"/>
          <p14:tracePt t="135536" x="2741613" y="2352675"/>
          <p14:tracePt t="135546" x="2741613" y="2378075"/>
          <p14:tracePt t="135550" x="2741613" y="2403475"/>
          <p14:tracePt t="135560" x="2741613" y="2439988"/>
          <p14:tracePt t="135570" x="2778125" y="2465388"/>
          <p14:tracePt t="135576" x="2790825" y="2490788"/>
          <p14:tracePt t="135586" x="2803525" y="2503488"/>
          <p14:tracePt t="135591" x="2828925" y="2516188"/>
          <p14:tracePt t="135600" x="2841625" y="2527300"/>
          <p14:tracePt t="135610" x="2854325" y="2540000"/>
          <p14:tracePt t="135626" x="2867025" y="2540000"/>
          <p14:tracePt t="135632" x="2890838" y="2540000"/>
          <p14:tracePt t="135642" x="2903538" y="2540000"/>
          <p14:tracePt t="135652" x="2928938" y="2540000"/>
          <p14:tracePt t="135656" x="2941638" y="2540000"/>
          <p14:tracePt t="135666" x="2979738" y="2540000"/>
          <p14:tracePt t="135672" x="3016250" y="2527300"/>
          <p14:tracePt t="135682" x="3028950" y="2516188"/>
          <p14:tracePt t="135692" x="3054350" y="2490788"/>
          <p14:tracePt t="135696" x="3079750" y="2465388"/>
          <p14:tracePt t="135707" x="3103563" y="2439988"/>
          <p14:tracePt t="135712" x="3103563" y="2414588"/>
          <p14:tracePt t="135722" x="3128963" y="2352675"/>
          <p14:tracePt t="135732" x="3141663" y="2327275"/>
          <p14:tracePt t="135738" x="3141663" y="2265363"/>
          <p14:tracePt t="135749" x="3141663" y="2239963"/>
          <p14:tracePt t="135752" x="3141663" y="2190750"/>
          <p14:tracePt t="135762" x="3141663" y="2152650"/>
          <p14:tracePt t="135772" x="3141663" y="2127250"/>
          <p14:tracePt t="135778" x="3141663" y="2089150"/>
          <p14:tracePt t="135788" x="3141663" y="2065338"/>
          <p14:tracePt t="135792" x="3128963" y="2027238"/>
          <p14:tracePt t="135802" x="3116263" y="2014538"/>
          <p14:tracePt t="135812" x="3103563" y="1978025"/>
          <p14:tracePt t="135818" x="3079750" y="1952625"/>
          <p14:tracePt t="135828" x="3054350" y="1927225"/>
          <p14:tracePt t="135832" x="3041650" y="1914525"/>
          <p14:tracePt t="135842" x="3016250" y="1901825"/>
          <p14:tracePt t="135852" x="2979738" y="1889125"/>
          <p14:tracePt t="135859" x="2941638" y="1865313"/>
          <p14:tracePt t="135868" x="2928938" y="1865313"/>
          <p14:tracePt t="135872" x="2903538" y="1865313"/>
          <p14:tracePt t="135884" x="2828925" y="1865313"/>
          <p14:tracePt t="135894" x="2816225" y="1865313"/>
          <p14:tracePt t="135898" x="2778125" y="1865313"/>
          <p14:tracePt t="135909" x="2754313" y="1865313"/>
          <p14:tracePt t="135914" x="2728913" y="1865313"/>
          <p14:tracePt t="135925" x="2690813" y="1865313"/>
          <p14:tracePt t="135934" x="2654300" y="1865313"/>
          <p14:tracePt t="135938" x="2616200" y="1865313"/>
          <p14:tracePt t="135948" x="2565400" y="1865313"/>
          <p14:tracePt t="135954" x="2541588" y="1865313"/>
          <p14:tracePt t="135964" x="2490788" y="1901825"/>
          <p14:tracePt t="135975" x="2452688" y="1901825"/>
          <p14:tracePt t="135980" x="2416175" y="1927225"/>
          <p14:tracePt t="135990" x="2390775" y="1939925"/>
          <p14:tracePt t="135994" x="2352675" y="1978025"/>
          <p14:tracePt t="136004" x="2339975" y="1978025"/>
          <p14:tracePt t="136014" x="2328863" y="1989138"/>
          <p14:tracePt t="136030" x="2328863" y="2014538"/>
          <p14:tracePt t="136034" x="2328863" y="2039938"/>
          <p14:tracePt t="136044" x="2328863" y="2052638"/>
          <p14:tracePt t="136054" x="2328863" y="2078038"/>
          <p14:tracePt t="136060" x="2328863" y="2101850"/>
          <p14:tracePt t="136070" x="2328863" y="2127250"/>
          <p14:tracePt t="136076" x="2328863" y="2152650"/>
          <p14:tracePt t="136086" x="2328863" y="2178050"/>
          <p14:tracePt t="136096" x="2328863" y="2190750"/>
          <p14:tracePt t="136100" x="2339975" y="2201863"/>
          <p14:tracePt t="136110" x="2365375" y="2214563"/>
          <p14:tracePt t="136116" x="2378075" y="2239963"/>
          <p14:tracePt t="136126" x="2403475" y="2239963"/>
          <p14:tracePt t="136136" x="2416175" y="2239963"/>
          <p14:tracePt t="136140" x="2428875" y="2239963"/>
          <p14:tracePt t="136150" x="2452688" y="2239963"/>
          <p14:tracePt t="136157" x="2478088" y="2239963"/>
          <p14:tracePt t="136174" x="2516188" y="2239963"/>
          <p14:tracePt t="136176" x="2528888" y="2214563"/>
          <p14:tracePt t="136180" x="2554288" y="2201863"/>
          <p14:tracePt t="136191" x="2578100" y="2178050"/>
          <p14:tracePt t="136196" x="2590800" y="2139950"/>
          <p14:tracePt t="136207" x="2590800" y="2114550"/>
          <p14:tracePt t="136216" x="2603500" y="2101850"/>
          <p14:tracePt t="136220" x="2603500" y="2089150"/>
          <p14:tracePt t="136232" x="2616200" y="2089150"/>
          <p14:tracePt t="136458" x="2616200" y="2078038"/>
          <p14:tracePt t="136478" x="2603500" y="2078038"/>
          <p14:tracePt t="136494" x="2590800" y="2078038"/>
          <p14:tracePt t="136505" x="2578100" y="2078038"/>
          <p14:tracePt t="136508" x="2565400" y="2089150"/>
          <p14:tracePt t="136518" x="2541588" y="2101850"/>
          <p14:tracePt t="136534" x="2541588" y="2114550"/>
          <p14:tracePt t="136544" x="2528888" y="2127250"/>
          <p14:tracePt t="136560" x="2503488" y="2127250"/>
          <p14:tracePt t="136570" x="2503488" y="2139950"/>
          <p14:tracePt t="136584" x="2490788" y="2139950"/>
          <p14:tracePt t="136594" x="2478088" y="2165350"/>
          <p14:tracePt t="136610" x="2465388" y="2165350"/>
          <p14:tracePt t="136630" x="2465388" y="2178050"/>
          <p14:tracePt t="136634" x="2452688" y="2178050"/>
          <p14:tracePt t="136660" x="2452688" y="2190750"/>
          <p14:tracePt t="136691" x="2441575" y="2190750"/>
          <p14:tracePt t="136720" x="2428875" y="2190750"/>
          <p14:tracePt t="136726" x="2428875" y="2201863"/>
          <p14:tracePt t="136912" x="2416175" y="2214563"/>
          <p14:tracePt t="137084" x="2403475" y="2214563"/>
          <p14:tracePt t="137088" x="2390775" y="2227263"/>
          <p14:tracePt t="137104" x="2378075" y="2227263"/>
          <p14:tracePt t="137114" x="2352675" y="2252663"/>
          <p14:tracePt t="137124" x="2339975" y="2265363"/>
          <p14:tracePt t="137130" x="2328863" y="2265363"/>
          <p14:tracePt t="137141" x="2290763" y="2290763"/>
          <p14:tracePt t="137154" x="2278063" y="2303463"/>
          <p14:tracePt t="137184" x="2265363" y="2314575"/>
          <p14:tracePt t="137191" x="2252663" y="2314575"/>
          <p14:tracePt t="137200" x="2239963" y="2314575"/>
          <p14:tracePt t="137210" x="2239963" y="2327275"/>
          <p14:tracePt t="137214" x="2239963" y="2339975"/>
          <p14:tracePt t="137224" x="2228850" y="2339975"/>
          <p14:tracePt t="137280" x="2216150" y="2352675"/>
          <p14:tracePt t="137300" x="2203450" y="2365375"/>
          <p14:tracePt t="137307" x="2190750" y="2378075"/>
          <p14:tracePt t="137316" x="2178050" y="2390775"/>
          <p14:tracePt t="137332" x="2165350" y="2390775"/>
          <p14:tracePt t="137382" x="2152650" y="2414588"/>
          <p14:tracePt t="137396" x="2139950" y="2414588"/>
          <p14:tracePt t="137442" x="2139950" y="2439988"/>
          <p14:tracePt t="137472" x="2127250" y="2452688"/>
          <p14:tracePt t="137502" x="2116138" y="2465388"/>
          <p14:tracePt t="137618" x="2103438" y="2465388"/>
          <p14:tracePt t="137624" x="2090738" y="2478088"/>
          <p14:tracePt t="155031" x="2090738" y="2490788"/>
          <p14:tracePt t="155041" x="2152650" y="2490788"/>
          <p14:tracePt t="155050" x="2228850" y="2490788"/>
          <p14:tracePt t="155054" x="2252663" y="2490788"/>
          <p14:tracePt t="155064" x="2290763" y="2490788"/>
          <p14:tracePt t="155074" x="2303463" y="2490788"/>
          <p14:tracePt t="155080" x="2316163" y="2490788"/>
          <p14:tracePt t="155100" x="2328863" y="2490788"/>
          <p14:tracePt t="155180" x="2339975" y="2490788"/>
          <p14:tracePt t="155191" x="2352675" y="2490788"/>
          <p14:tracePt t="155207" x="2365375" y="2490788"/>
          <p14:tracePt t="155210" x="2403475" y="2490788"/>
          <p14:tracePt t="155220" x="2428875" y="2490788"/>
          <p14:tracePt t="155230" x="2465388" y="2478088"/>
          <p14:tracePt t="155246" x="2478088" y="2478088"/>
          <p14:tracePt t="155262" x="2503488" y="2478088"/>
          <p14:tracePt t="155286" x="2528888" y="2478088"/>
          <p14:tracePt t="155292" x="2554288" y="2465388"/>
          <p14:tracePt t="155302" x="2578100" y="2465388"/>
          <p14:tracePt t="155312" x="2603500" y="2465388"/>
          <p14:tracePt t="155316" x="2616200" y="2439988"/>
          <p14:tracePt t="155326" x="2654300" y="2439988"/>
          <p14:tracePt t="155332" x="2690813" y="2439988"/>
          <p14:tracePt t="155342" x="2754313" y="2439988"/>
          <p14:tracePt t="155352" x="2816225" y="2439988"/>
          <p14:tracePt t="155357" x="2867025" y="2439988"/>
          <p14:tracePt t="155366" x="2941638" y="2439988"/>
          <p14:tracePt t="155372" x="2992438" y="2439988"/>
          <p14:tracePt t="155382" x="3054350" y="2439988"/>
          <p14:tracePt t="155392" x="3103563" y="2439988"/>
          <p14:tracePt t="155398" x="3141663" y="2439988"/>
          <p14:tracePt t="155408" x="3205163" y="2439988"/>
          <p14:tracePt t="155412" x="3228975" y="2439988"/>
          <p14:tracePt t="155422" x="3267075" y="2439988"/>
          <p14:tracePt t="155432" x="3292475" y="2427288"/>
          <p14:tracePt t="155439" x="3305175" y="2414588"/>
          <p14:tracePt t="155449" x="3317875" y="2414588"/>
          <p14:tracePt t="155464" x="3328988" y="2414588"/>
          <p14:tracePt t="155474" x="3341688" y="2390775"/>
          <p14:tracePt t="155489" x="3354388" y="2390775"/>
          <p14:tracePt t="155504" x="3354388" y="2378075"/>
          <p14:tracePt t="155514" x="3367088" y="2378075"/>
          <p14:tracePt t="155538" x="3367088" y="2365375"/>
          <p14:tracePt t="155544" x="3379788" y="2352675"/>
          <p14:tracePt t="155564" x="3392488" y="2339975"/>
          <p14:tracePt t="155660" x="3392488" y="2327275"/>
          <p14:tracePt t="155680" x="3379788" y="2327275"/>
          <p14:tracePt t="155694" x="3354388" y="2327275"/>
          <p14:tracePt t="155700" x="3328988" y="2327275"/>
          <p14:tracePt t="155710" x="3317875" y="2339975"/>
          <p14:tracePt t="155721" x="3279775" y="2365375"/>
          <p14:tracePt t="155726" x="3267075" y="2378075"/>
          <p14:tracePt t="155736" x="3254375" y="2390775"/>
          <p14:tracePt t="155740" x="3228975" y="2403475"/>
          <p14:tracePt t="155750" x="3205163" y="2427288"/>
          <p14:tracePt t="155760" x="3192463" y="2439988"/>
          <p14:tracePt t="155766" x="3179763" y="2465388"/>
          <p14:tracePt t="155776" x="3154363" y="2490788"/>
          <p14:tracePt t="155780" x="3154363" y="2503488"/>
          <p14:tracePt t="155790" x="3128963" y="2516188"/>
          <p14:tracePt t="155800" x="3128963" y="2552700"/>
          <p14:tracePt t="155816" x="3103563" y="2590800"/>
          <p14:tracePt t="155823" x="3103563" y="2603500"/>
          <p14:tracePt t="155832" x="3103563" y="2616200"/>
          <p14:tracePt t="155842" x="3103563" y="2627313"/>
          <p14:tracePt t="155846" x="3103563" y="2652713"/>
          <p14:tracePt t="155856" x="3103563" y="2665413"/>
          <p14:tracePt t="155862" x="3103563" y="2678113"/>
          <p14:tracePt t="155873" x="3103563" y="2690813"/>
          <p14:tracePt t="155886" x="3103563" y="2703513"/>
          <p14:tracePt t="155896" x="3103563" y="2716213"/>
          <p14:tracePt t="155923" x="3103563" y="2728913"/>
          <p14:tracePt t="155928" x="3103563" y="2740025"/>
          <p14:tracePt t="155939" x="3103563" y="2752725"/>
          <p14:tracePt t="155942" x="3116263" y="2752725"/>
          <p14:tracePt t="155952" x="3128963" y="2752725"/>
          <p14:tracePt t="155962" x="3141663" y="2752725"/>
          <p14:tracePt t="155968" x="3167063" y="2752725"/>
          <p14:tracePt t="155978" x="3179763" y="2752725"/>
          <p14:tracePt t="155982" x="3192463" y="2752725"/>
          <p14:tracePt t="155992" x="3205163" y="2752725"/>
          <p14:tracePt t="156008" x="3228975" y="2752725"/>
          <p14:tracePt t="156018" x="3254375" y="2740025"/>
          <p14:tracePt t="156023" x="3279775" y="2728913"/>
          <p14:tracePt t="156032" x="3292475" y="2690813"/>
          <p14:tracePt t="156042" x="3305175" y="2627313"/>
          <p14:tracePt t="156048" x="3328988" y="2578100"/>
          <p14:tracePt t="156058" x="3328988" y="2503488"/>
          <p14:tracePt t="156062" x="3341688" y="2465388"/>
          <p14:tracePt t="156074" x="3341688" y="2414588"/>
          <p14:tracePt t="156089" x="3354388" y="2378075"/>
          <p14:tracePt t="156098" x="3354388" y="2365375"/>
          <p14:tracePt t="156114" x="3354388" y="2339975"/>
          <p14:tracePt t="156124" x="3354388" y="2327275"/>
          <p14:tracePt t="156234" x="3354388" y="2314575"/>
          <p14:tracePt t="156256" x="3317875" y="2314575"/>
          <p14:tracePt t="156260" x="3317875" y="2327275"/>
          <p14:tracePt t="156270" x="3305175" y="2352675"/>
          <p14:tracePt t="156274" x="3292475" y="2390775"/>
          <p14:tracePt t="156286" x="3292475" y="2414588"/>
          <p14:tracePt t="156296" x="3292475" y="2452688"/>
          <p14:tracePt t="156300" x="3292475" y="2490788"/>
          <p14:tracePt t="156310" x="3292475" y="2516188"/>
          <p14:tracePt t="156316" x="3292475" y="2552700"/>
          <p14:tracePt t="156326" x="3292475" y="2578100"/>
          <p14:tracePt t="156336" x="3305175" y="2640013"/>
          <p14:tracePt t="156340" x="3317875" y="2665413"/>
          <p14:tracePt t="156350" x="3328988" y="2690813"/>
          <p14:tracePt t="156356" x="3341688" y="2716213"/>
          <p14:tracePt t="156366" x="3367088" y="2728913"/>
          <p14:tracePt t="156376" x="3379788" y="2752725"/>
          <p14:tracePt t="156380" x="3392488" y="2752725"/>
          <p14:tracePt t="156390" x="3417888" y="2765425"/>
          <p14:tracePt t="156396" x="3441700" y="2778125"/>
          <p14:tracePt t="156406" x="3467100" y="2778125"/>
          <p14:tracePt t="156416" x="3492500" y="2778125"/>
          <p14:tracePt t="156423" x="3517900" y="2778125"/>
          <p14:tracePt t="156432" x="3541713" y="2778125"/>
          <p14:tracePt t="156436" x="3617913" y="2752725"/>
          <p14:tracePt t="156446" x="3630613" y="2728913"/>
          <p14:tracePt t="156456" x="3654425" y="2703513"/>
          <p14:tracePt t="156462" x="3679825" y="2640013"/>
          <p14:tracePt t="156473" x="3679825" y="2627313"/>
          <p14:tracePt t="156476" x="3705225" y="2603500"/>
          <p14:tracePt t="156486" x="3705225" y="2578100"/>
          <p14:tracePt t="156498" x="3705225" y="2552700"/>
          <p14:tracePt t="156502" x="3705225" y="2540000"/>
          <p14:tracePt t="156512" x="3705225" y="2516188"/>
          <p14:tracePt t="156528" x="3705225" y="2503488"/>
          <p14:tracePt t="156539" x="3705225" y="2490788"/>
          <p14:tracePt t="156582" x="3705225" y="2478088"/>
          <p14:tracePt t="156598" x="3692525" y="2478088"/>
          <p14:tracePt t="156608" x="3654425" y="2478088"/>
          <p14:tracePt t="156618" x="3605213" y="2503488"/>
          <p14:tracePt t="156624" x="3567113" y="2527300"/>
          <p14:tracePt t="156634" x="3554413" y="2540000"/>
          <p14:tracePt t="156639" x="3530600" y="2565400"/>
          <p14:tracePt t="156648" x="3505200" y="2578100"/>
          <p14:tracePt t="156659" x="3492500" y="2603500"/>
          <p14:tracePt t="156664" x="3454400" y="2640013"/>
          <p14:tracePt t="156674" x="3454400" y="2665413"/>
          <p14:tracePt t="156678" x="3429000" y="2690813"/>
          <p14:tracePt t="156689" x="3429000" y="2716213"/>
          <p14:tracePt t="156698" x="3417888" y="2752725"/>
          <p14:tracePt t="156704" x="3417888" y="2778125"/>
          <p14:tracePt t="156714" x="3417888" y="2803525"/>
          <p14:tracePt t="156721" x="3417888" y="2840038"/>
          <p14:tracePt t="156728" x="3417888" y="2852738"/>
          <p14:tracePt t="156740" x="3417888" y="2878138"/>
          <p14:tracePt t="156744" x="3417888" y="2890838"/>
          <p14:tracePt t="156754" x="3417888" y="2916238"/>
          <p14:tracePt t="156760" x="3441700" y="2941638"/>
          <p14:tracePt t="156771" x="3454400" y="2941638"/>
          <p14:tracePt t="156780" x="3467100" y="2965450"/>
          <p14:tracePt t="156794" x="3505200" y="2965450"/>
          <p14:tracePt t="156800" x="3530600" y="2965450"/>
          <p14:tracePt t="156810" x="3554413" y="2965450"/>
          <p14:tracePt t="156821" x="3579813" y="2965450"/>
          <p14:tracePt t="156824" x="3630613" y="2941638"/>
          <p14:tracePt t="156834" x="3679825" y="2903538"/>
          <p14:tracePt t="156840" x="3717925" y="2816225"/>
          <p14:tracePt t="156850" x="3756025" y="2740025"/>
          <p14:tracePt t="156860" x="3767138" y="2652713"/>
          <p14:tracePt t="156864" x="3767138" y="2552700"/>
          <p14:tracePt t="156876" x="3767138" y="2478088"/>
          <p14:tracePt t="156880" x="3767138" y="2439988"/>
          <p14:tracePt t="156890" x="3767138" y="2414588"/>
          <p14:tracePt t="156900" x="3767138" y="2390775"/>
          <p14:tracePt t="156906" x="3767138" y="2378075"/>
          <p14:tracePt t="156916" x="3756025" y="2352675"/>
          <p14:tracePt t="156930" x="3756025" y="2339975"/>
          <p14:tracePt t="156950" x="3743325" y="2339975"/>
          <p14:tracePt t="156970" x="3730625" y="2339975"/>
          <p14:tracePt t="156986" x="3705225" y="2339975"/>
          <p14:tracePt t="157002" x="3679825" y="2339975"/>
          <p14:tracePt t="157012" x="3654425" y="2365375"/>
          <p14:tracePt t="157016" x="3643313" y="2390775"/>
          <p14:tracePt t="157026" x="3617913" y="2414588"/>
          <p14:tracePt t="157032" x="3617913" y="2439988"/>
          <p14:tracePt t="157042" x="3592513" y="2452688"/>
          <p14:tracePt t="157052" x="3592513" y="2478088"/>
          <p14:tracePt t="157058" x="3592513" y="2516188"/>
          <p14:tracePt t="157068" x="3592513" y="2540000"/>
          <p14:tracePt t="157072" x="3567113" y="2552700"/>
          <p14:tracePt t="157082" x="3567113" y="2565400"/>
          <p14:tracePt t="157092" x="3567113" y="2590800"/>
          <p14:tracePt t="157098" x="3567113" y="2627313"/>
          <p14:tracePt t="157108" x="3567113" y="2652713"/>
          <p14:tracePt t="157112" x="3567113" y="2665413"/>
          <p14:tracePt t="157122" x="3567113" y="2690813"/>
          <p14:tracePt t="157132" x="3567113" y="2703513"/>
          <p14:tracePt t="157139" x="3567113" y="2728913"/>
          <p14:tracePt t="157148" x="3567113" y="2740025"/>
          <p14:tracePt t="157172" x="3567113" y="2765425"/>
          <p14:tracePt t="157173" x="3567113" y="2778125"/>
          <p14:tracePt t="157189" x="3579813" y="2790825"/>
          <p14:tracePt t="157218" x="3605213" y="2803525"/>
          <p14:tracePt t="157244" x="3617913" y="2803525"/>
          <p14:tracePt t="157258" x="3643313" y="2803525"/>
          <p14:tracePt t="157268" x="3667125" y="2803525"/>
          <p14:tracePt t="157274" x="3692525" y="2803525"/>
          <p14:tracePt t="157284" x="3705225" y="2790825"/>
          <p14:tracePt t="157294" x="3717925" y="2765425"/>
          <p14:tracePt t="157298" x="3730625" y="2690813"/>
          <p14:tracePt t="157308" x="3730625" y="2665413"/>
          <p14:tracePt t="157314" x="3730625" y="2616200"/>
          <p14:tracePt t="157324" x="3730625" y="2578100"/>
          <p14:tracePt t="157334" x="3730625" y="2540000"/>
          <p14:tracePt t="157339" x="3730625" y="2516188"/>
          <p14:tracePt t="157350" x="3730625" y="2490788"/>
          <p14:tracePt t="157355" x="3730625" y="2478088"/>
          <p14:tracePt t="157364" x="3730625" y="2452688"/>
          <p14:tracePt t="157374" x="3730625" y="2439988"/>
          <p14:tracePt t="157380" x="3730625" y="2427288"/>
          <p14:tracePt t="157405" x="3717925" y="2427288"/>
          <p14:tracePt t="157414" x="3705225" y="2414588"/>
          <p14:tracePt t="157440" x="3692525" y="2414588"/>
          <p14:tracePt t="157450" x="3679825" y="2414588"/>
          <p14:tracePt t="157457" x="3667125" y="2414588"/>
          <p14:tracePt t="157466" x="3630613" y="2427288"/>
          <p14:tracePt t="157470" x="3617913" y="2427288"/>
          <p14:tracePt t="157480" x="3605213" y="2465388"/>
          <p14:tracePt t="157490" x="3579813" y="2490788"/>
          <p14:tracePt t="157496" x="3567113" y="2516188"/>
          <p14:tracePt t="157506" x="3541713" y="2540000"/>
          <p14:tracePt t="157510" x="3541713" y="2565400"/>
          <p14:tracePt t="157520" x="3541713" y="2590800"/>
          <p14:tracePt t="157532" x="3517900" y="2616200"/>
          <p14:tracePt t="157537" x="3517900" y="2640013"/>
          <p14:tracePt t="157546" x="3517900" y="2652713"/>
          <p14:tracePt t="157553" x="3517900" y="2678113"/>
          <p14:tracePt t="157562" x="3517900" y="2690813"/>
          <p14:tracePt t="157576" x="3517900" y="2716213"/>
          <p14:tracePt t="157612" x="3517900" y="2740025"/>
          <p14:tracePt t="157652" x="3530600" y="2752725"/>
          <p14:tracePt t="157814" x="3541713" y="2752725"/>
          <p14:tracePt t="157864" x="3554413" y="2752725"/>
          <p14:tracePt t="157940" x="3567113" y="2765425"/>
          <p14:tracePt t="158686" x="3579813" y="2765425"/>
          <p14:tracePt t="158702" x="3592513" y="2765425"/>
          <p14:tracePt t="159160" x="3592513" y="2803525"/>
          <p14:tracePt t="159170" x="3592513" y="2865438"/>
          <p14:tracePt t="159180" x="3579813" y="2978150"/>
          <p14:tracePt t="159187" x="3541713" y="3028950"/>
          <p14:tracePt t="159196" x="3479800" y="3128963"/>
          <p14:tracePt t="159200" x="3417888" y="3254375"/>
          <p14:tracePt t="159210" x="3367088" y="3328988"/>
          <p14:tracePt t="159221" x="3292475" y="3416300"/>
          <p14:tracePt t="159226" x="3216275" y="3529013"/>
          <p14:tracePt t="159237" x="3167063" y="3603625"/>
          <p14:tracePt t="159240" x="3103563" y="3692525"/>
          <p14:tracePt t="159250" x="3067050" y="3767138"/>
          <p14:tracePt t="159260" x="3028950" y="3854450"/>
          <p14:tracePt t="159266" x="3003550" y="3941763"/>
          <p14:tracePt t="159276" x="2979738" y="4041775"/>
          <p14:tracePt t="159282" x="2954338" y="4105275"/>
          <p14:tracePt t="159292" x="2941638" y="4192588"/>
          <p14:tracePt t="159303" x="2928938" y="4305300"/>
          <p14:tracePt t="159306" x="2916238" y="4367213"/>
          <p14:tracePt t="159316" x="2903538" y="4443413"/>
          <p14:tracePt t="159322" x="2903538" y="4518025"/>
          <p14:tracePt t="159332" x="2903538" y="4567238"/>
          <p14:tracePt t="159342" x="2879725" y="4643438"/>
          <p14:tracePt t="159346" x="2879725" y="4679950"/>
          <p14:tracePt t="159356" x="2867025" y="4730750"/>
          <p14:tracePt t="159362" x="2867025" y="4768850"/>
          <p14:tracePt t="159372" x="2867025" y="4792663"/>
          <p14:tracePt t="159382" x="2867025" y="4805363"/>
          <p14:tracePt t="159387" x="2867025" y="4830763"/>
          <p14:tracePt t="159398" x="2867025" y="4843463"/>
          <p14:tracePt t="159403" x="2867025" y="4868863"/>
          <p14:tracePt t="159412" x="2854325" y="4879975"/>
          <p14:tracePt t="159422" x="2854325" y="4892675"/>
          <p14:tracePt t="159428" x="2854325" y="4918075"/>
          <p14:tracePt t="159438" x="2841625" y="4943475"/>
          <p14:tracePt t="159453" x="2816225" y="4968875"/>
          <p14:tracePt t="159468" x="2816225" y="4992688"/>
          <p14:tracePt t="160310" x="2828925" y="4981575"/>
          <p14:tracePt t="160316" x="2828925" y="4968875"/>
          <p14:tracePt t="160330" x="2841625" y="4943475"/>
          <p14:tracePt t="160340" x="2841625" y="4918075"/>
          <p14:tracePt t="160356" x="2841625" y="4892675"/>
          <p14:tracePt t="160370" x="2841625" y="4868863"/>
          <p14:tracePt t="160380" x="2841625" y="4856163"/>
          <p14:tracePt t="160390" x="2841625" y="4830763"/>
          <p14:tracePt t="160396" x="2816225" y="4805363"/>
          <p14:tracePt t="160406" x="2790825" y="4792663"/>
          <p14:tracePt t="160412" x="2767013" y="4779963"/>
          <p14:tracePt t="160420" x="2728913" y="4743450"/>
          <p14:tracePt t="160432" x="2716213" y="4743450"/>
          <p14:tracePt t="160436" x="2690813" y="4730750"/>
          <p14:tracePt t="160446" x="2678113" y="4718050"/>
          <p14:tracePt t="160452" x="2667000" y="4692650"/>
          <p14:tracePt t="160472" x="2641600" y="4679950"/>
          <p14:tracePt t="160476" x="2641600" y="4667250"/>
          <p14:tracePt t="160486" x="2616200" y="4656138"/>
          <p14:tracePt t="160502" x="2603500" y="4643438"/>
          <p14:tracePt t="160512" x="2578100" y="4630738"/>
          <p14:tracePt t="160516" x="2565400" y="4630738"/>
          <p14:tracePt t="160526" x="2541588" y="4605338"/>
          <p14:tracePt t="160542" x="2528888" y="4592638"/>
          <p14:tracePt t="160552" x="2516188" y="4579938"/>
          <p14:tracePt t="160556" x="2490788" y="4579938"/>
          <p14:tracePt t="160566" x="2490788" y="4567238"/>
          <p14:tracePt t="160572" x="2478088" y="4567238"/>
          <p14:tracePt t="160592" x="2465388" y="4554538"/>
          <p14:tracePt t="160608" x="2452688" y="4543425"/>
          <p14:tracePt t="160632" x="2441575" y="4530725"/>
          <p14:tracePt t="160648" x="2428875" y="4530725"/>
          <p14:tracePt t="160652" x="2428875" y="4518025"/>
          <p14:tracePt t="160662" x="2416175" y="4505325"/>
          <p14:tracePt t="160714" x="2403475" y="4505325"/>
          <p14:tracePt t="160724" x="2390775" y="4505325"/>
          <p14:tracePt t="160728" x="2390775" y="4492625"/>
          <p14:tracePt t="160748" x="2378075" y="4492625"/>
          <p14:tracePt t="160758" x="2378075" y="4479925"/>
          <p14:tracePt t="160769" x="2365375" y="4467225"/>
          <p14:tracePt t="160810" x="2352675" y="4467225"/>
          <p14:tracePt t="162974" x="2352675" y="4454525"/>
          <p14:tracePt t="162984" x="2378075" y="4443413"/>
          <p14:tracePt t="162988" x="2428875" y="4430713"/>
          <p14:tracePt t="162998" x="2465388" y="4418013"/>
          <p14:tracePt t="163004" x="2516188" y="4405313"/>
          <p14:tracePt t="163016" x="2578100" y="4392613"/>
          <p14:tracePt t="163024" x="2641600" y="4379913"/>
          <p14:tracePt t="163028" x="2741613" y="4354513"/>
          <p14:tracePt t="163038" x="2828925" y="4341813"/>
          <p14:tracePt t="163044" x="2928938" y="4341813"/>
          <p14:tracePt t="163054" x="3041650" y="4318000"/>
          <p14:tracePt t="163065" x="3192463" y="4305300"/>
          <p14:tracePt t="163068" x="3317875" y="4267200"/>
          <p14:tracePt t="163078" x="3467100" y="4217988"/>
          <p14:tracePt t="163084" x="3617913" y="4179888"/>
          <p14:tracePt t="163094" x="3767138" y="4129088"/>
          <p14:tracePt t="163104" x="3905250" y="4092575"/>
          <p14:tracePt t="163110" x="4043363" y="4054475"/>
          <p14:tracePt t="163120" x="4181475" y="4017963"/>
          <p14:tracePt t="163124" x="4318000" y="3941763"/>
          <p14:tracePt t="163134" x="4443413" y="3854450"/>
          <p14:tracePt t="163144" x="4518025" y="3803650"/>
          <p14:tracePt t="163150" x="4606925" y="3741738"/>
          <p14:tracePt t="163160" x="4681538" y="3667125"/>
          <p14:tracePt t="163165" x="4743450" y="3603625"/>
          <p14:tracePt t="163174" x="4794250" y="3529013"/>
          <p14:tracePt t="163186" x="4856163" y="3454400"/>
          <p14:tracePt t="163190" x="4894263" y="3378200"/>
          <p14:tracePt t="163200" x="4919663" y="3278188"/>
          <p14:tracePt t="163206" x="4981575" y="3178175"/>
          <p14:tracePt t="163217" x="4981575" y="3116263"/>
          <p14:tracePt t="163226" x="5006975" y="3028950"/>
          <p14:tracePt t="163231" x="5019675" y="2928938"/>
          <p14:tracePt t="163240" x="5019675" y="2840038"/>
          <p14:tracePt t="163246" x="5019675" y="2765425"/>
          <p14:tracePt t="163256" x="5019675" y="2703513"/>
          <p14:tracePt t="163266" x="5019675" y="2640013"/>
          <p14:tracePt t="163270" x="5019675" y="2578100"/>
          <p14:tracePt t="163280" x="5019675" y="2540000"/>
          <p14:tracePt t="163286" x="5019675" y="2490788"/>
          <p14:tracePt t="163296" x="4994275" y="2465388"/>
          <p14:tracePt t="163306" x="4968875" y="2427288"/>
          <p14:tracePt t="163310" x="4919663" y="2390775"/>
          <p14:tracePt t="163320" x="4894263" y="2365375"/>
          <p14:tracePt t="163326" x="4843463" y="2314575"/>
          <p14:tracePt t="163336" x="4806950" y="2290763"/>
          <p14:tracePt t="163346" x="4719638" y="2214563"/>
          <p14:tracePt t="163352" x="4668838" y="2190750"/>
          <p14:tracePt t="163362" x="4619625" y="2165350"/>
          <p14:tracePt t="163366" x="4568825" y="2139950"/>
          <p14:tracePt t="163376" x="4494213" y="2101850"/>
          <p14:tracePt t="163386" x="4430713" y="2078038"/>
          <p14:tracePt t="163392" x="4318000" y="2039938"/>
          <p14:tracePt t="163402" x="4268788" y="2039938"/>
          <p14:tracePt t="163406" x="4168775" y="2027238"/>
          <p14:tracePt t="163416" x="4081463" y="2027238"/>
          <p14:tracePt t="163426" x="3968750" y="2001838"/>
          <p14:tracePt t="163433" x="3867150" y="1989138"/>
          <p14:tracePt t="163442" x="3743325" y="1989138"/>
          <p14:tracePt t="163449" x="3630613" y="1989138"/>
          <p14:tracePt t="163458" x="3517900" y="1989138"/>
          <p14:tracePt t="163468" x="3429000" y="1965325"/>
          <p14:tracePt t="163472" x="3354388" y="1965325"/>
          <p14:tracePt t="163483" x="3254375" y="1965325"/>
          <p14:tracePt t="163488" x="3192463" y="1965325"/>
          <p14:tracePt t="163499" x="3116263" y="1965325"/>
          <p14:tracePt t="163508" x="3067050" y="1965325"/>
          <p14:tracePt t="163512" x="3016250" y="1965325"/>
          <p14:tracePt t="163524" x="2992438" y="1965325"/>
          <p14:tracePt t="163528" x="2941638" y="1965325"/>
          <p14:tracePt t="163538" x="2916238" y="1965325"/>
          <p14:tracePt t="163549" x="2890838" y="1965325"/>
          <p14:tracePt t="163554" x="2854325" y="1965325"/>
          <p14:tracePt t="163568" x="2841625" y="1965325"/>
          <p14:tracePt t="163578" x="2828925" y="1965325"/>
          <p14:tracePt t="163594" x="2816225" y="1965325"/>
          <p14:tracePt t="163608" x="2803525" y="1965325"/>
          <p14:tracePt t="163654" x="2790825" y="1965325"/>
          <p14:tracePt t="163710" x="2767013" y="1965325"/>
          <p14:tracePt t="163754" x="2754313" y="1965325"/>
          <p14:tracePt t="163760" x="2741613" y="1965325"/>
          <p14:tracePt t="163780" x="2728913" y="1965325"/>
          <p14:tracePt t="163786" x="2703513" y="1978025"/>
          <p14:tracePt t="163800" x="2690813" y="1989138"/>
          <p14:tracePt t="163826" x="2678113" y="2001838"/>
          <p14:tracePt t="163836" x="2654300" y="2014538"/>
          <p14:tracePt t="163860" x="2641600" y="2014538"/>
          <p14:tracePt t="163876" x="2628900" y="2027238"/>
          <p14:tracePt t="163890" x="2628900" y="2039938"/>
          <p14:tracePt t="163902" x="2616200" y="2039938"/>
          <p14:tracePt t="163912" x="2616200" y="2052638"/>
          <p14:tracePt t="163952" x="2616200" y="2065338"/>
          <p14:tracePt t="163966" x="2603500" y="2065338"/>
          <p14:tracePt t="163982" x="2603500" y="2078038"/>
          <p14:tracePt t="164006" x="2603500" y="2089150"/>
          <p14:tracePt t="164098" x="2603500" y="2101850"/>
          <p14:tracePt t="164112" x="2603500" y="2114550"/>
          <p14:tracePt t="164124" x="2603500" y="2139950"/>
          <p14:tracePt t="164134" x="2616200" y="2139950"/>
          <p14:tracePt t="164138" x="2641600" y="2165350"/>
          <p14:tracePt t="164149" x="2654300" y="2165350"/>
          <p14:tracePt t="164154" x="2678113" y="2190750"/>
          <p14:tracePt t="164166" x="2690813" y="2201863"/>
          <p14:tracePt t="164174" x="2703513" y="2214563"/>
          <p14:tracePt t="164178" x="2728913" y="2227263"/>
          <p14:tracePt t="164188" x="2741613" y="2227263"/>
          <p14:tracePt t="164194" x="2778125" y="2227263"/>
          <p14:tracePt t="164204" x="2816225" y="2227263"/>
          <p14:tracePt t="164214" x="2879725" y="2227263"/>
          <p14:tracePt t="164218" x="2903538" y="2227263"/>
          <p14:tracePt t="164228" x="2941638" y="2227263"/>
          <p14:tracePt t="164234" x="2979738" y="2227263"/>
          <p14:tracePt t="164244" x="2992438" y="2201863"/>
          <p14:tracePt t="164254" x="3003550" y="2201863"/>
          <p14:tracePt t="164260" x="3016250" y="2178050"/>
          <p14:tracePt t="164270" x="3016250" y="2152650"/>
          <p14:tracePt t="164274" x="3016250" y="2127250"/>
          <p14:tracePt t="164284" x="3016250" y="2101850"/>
          <p14:tracePt t="164300" x="3016250" y="2078038"/>
          <p14:tracePt t="164315" x="3016250" y="2065338"/>
          <p14:tracePt t="164324" x="3016250" y="2052638"/>
          <p14:tracePt t="164336" x="2992438" y="2039938"/>
          <p14:tracePt t="164340" x="2967038" y="2039938"/>
          <p14:tracePt t="164350" x="2928938" y="2039938"/>
          <p14:tracePt t="164356" x="2903538" y="2039938"/>
          <p14:tracePt t="164366" x="2854325" y="2039938"/>
          <p14:tracePt t="164376" x="2816225" y="2039938"/>
          <p14:tracePt t="164381" x="2767013" y="2039938"/>
          <p14:tracePt t="164390" x="2690813" y="2039938"/>
          <p14:tracePt t="164397" x="2654300" y="2052638"/>
          <p14:tracePt t="164406" x="2616200" y="2089150"/>
          <p14:tracePt t="164416" x="2554288" y="2114550"/>
          <p14:tracePt t="164420" x="2503488" y="2165350"/>
          <p14:tracePt t="164430" x="2490788" y="2190750"/>
          <p14:tracePt t="164436" x="2452688" y="2252663"/>
          <p14:tracePt t="164448" x="2452688" y="2265363"/>
          <p14:tracePt t="164456" x="2441575" y="2314575"/>
          <p14:tracePt t="164460" x="2441575" y="2339975"/>
          <p14:tracePt t="164470" x="2428875" y="2365375"/>
          <p14:tracePt t="164476" x="2428875" y="2403475"/>
          <p14:tracePt t="164486" x="2428875" y="2439988"/>
          <p14:tracePt t="164497" x="2428875" y="2465388"/>
          <p14:tracePt t="164502" x="2428875" y="2490788"/>
          <p14:tracePt t="164512" x="2428875" y="2516188"/>
          <p14:tracePt t="164516" x="2441575" y="2540000"/>
          <p14:tracePt t="164526" x="2478088" y="2590800"/>
          <p14:tracePt t="164536" x="2478088" y="2603500"/>
          <p14:tracePt t="164542" x="2516188" y="2640013"/>
          <p14:tracePt t="164552" x="2541588" y="2690813"/>
          <p14:tracePt t="164556" x="2578100" y="2765425"/>
          <p14:tracePt t="164566" x="2616200" y="2840038"/>
          <p14:tracePt t="164576" x="2678113" y="2916238"/>
          <p14:tracePt t="164582" x="2716213" y="2990850"/>
          <p14:tracePt t="164592" x="2754313" y="3078163"/>
          <p14:tracePt t="164599" x="2816225" y="3165475"/>
          <p14:tracePt t="164608" x="2854325" y="3254375"/>
          <p14:tracePt t="164618" x="2890838" y="3328988"/>
          <p14:tracePt t="164622" x="2928938" y="3416300"/>
          <p14:tracePt t="164632" x="2967038" y="3503613"/>
          <p14:tracePt t="164638" x="3003550" y="3579813"/>
          <p14:tracePt t="164649" x="3028950" y="3654425"/>
          <p14:tracePt t="164658" x="3054350" y="3729038"/>
          <p14:tracePt t="164662" x="3067050" y="3767138"/>
          <p14:tracePt t="164674" x="3092450" y="3841750"/>
          <p14:tracePt t="164678" x="3103563" y="3916363"/>
          <p14:tracePt t="164688" x="3128963" y="3979863"/>
          <p14:tracePt t="164699" x="3141663" y="4041775"/>
          <p14:tracePt t="164704" x="3167063" y="4129088"/>
          <p14:tracePt t="164715" x="3167063" y="4192588"/>
          <p14:tracePt t="164718" x="3167063" y="4254500"/>
          <p14:tracePt t="164728" x="3167063" y="4341813"/>
          <p14:tracePt t="164738" x="3167063" y="4443413"/>
          <p14:tracePt t="164744" x="3167063" y="4518025"/>
          <p14:tracePt t="164754" x="3167063" y="4579938"/>
          <p14:tracePt t="164758" x="3167063" y="4618038"/>
          <p14:tracePt t="164768" x="3167063" y="4679950"/>
          <p14:tracePt t="164778" x="3167063" y="4705350"/>
          <p14:tracePt t="164784" x="3167063" y="4730750"/>
          <p14:tracePt t="164794" x="3167063" y="4756150"/>
          <p14:tracePt t="164808" x="3167063" y="4779963"/>
          <p14:tracePt t="164890" x="3167063" y="4792663"/>
          <p14:tracePt t="164920" x="3154363" y="4792663"/>
          <p14:tracePt t="164936" x="3154363" y="4805363"/>
          <p14:tracePt t="164956" x="3128963" y="4818063"/>
          <p14:tracePt t="164996" x="3116263" y="4830763"/>
          <p14:tracePt t="165348" x="3141663" y="4830763"/>
          <p14:tracePt t="165410" x="3141663" y="4843463"/>
          <p14:tracePt t="165450" x="3154363" y="4843463"/>
          <p14:tracePt t="165506" x="3167063" y="4843463"/>
          <p14:tracePt t="165550" x="3179763" y="4843463"/>
          <p14:tracePt t="165712" x="3192463" y="4843463"/>
          <p14:tracePt t="165798" x="3205163" y="4843463"/>
          <p14:tracePt t="165829" x="3228975" y="4830763"/>
          <p14:tracePt t="165838" x="3228975" y="4818063"/>
          <p14:tracePt t="165868" x="3228975" y="4805363"/>
          <p14:tracePt t="165918" x="3228975" y="4792663"/>
          <p14:tracePt t="166584" x="3228975" y="4779963"/>
          <p14:tracePt t="166600" x="3228975" y="4768850"/>
          <p14:tracePt t="166610" x="3228975" y="4756150"/>
          <p14:tracePt t="166644" x="3228975" y="4743450"/>
          <p14:tracePt t="166650" x="3228975" y="4730750"/>
          <p14:tracePt t="166677" x="3228975" y="4705350"/>
          <p14:tracePt t="166687" x="3228975" y="4692650"/>
          <p14:tracePt t="166691" x="3228975" y="4656138"/>
          <p14:tracePt t="166710" x="3228975" y="4643438"/>
          <p14:tracePt t="166716" x="3228975" y="4618038"/>
          <p14:tracePt t="166726" x="3228975" y="4605338"/>
          <p14:tracePt t="166730" x="3228975" y="4592638"/>
          <p14:tracePt t="166740" x="3228975" y="4554538"/>
          <p14:tracePt t="166750" x="3228975" y="4543425"/>
          <p14:tracePt t="166756" x="3228975" y="4505325"/>
          <p14:tracePt t="166766" x="3228975" y="4479925"/>
          <p14:tracePt t="166780" x="3228975" y="4467225"/>
          <p14:tracePt t="166796" x="3228975" y="4430713"/>
          <p14:tracePt t="167346" x="3228975" y="4443413"/>
          <p14:tracePt t="167350" x="3228975" y="4454525"/>
          <p14:tracePt t="167376" x="3228975" y="4479925"/>
          <p14:tracePt t="167582" x="3228975" y="4467225"/>
          <p14:tracePt t="167592" x="3228975" y="4443413"/>
          <p14:tracePt t="167598" x="3228975" y="4418013"/>
          <p14:tracePt t="167608" x="3228975" y="4392613"/>
          <p14:tracePt t="167614" x="3228975" y="4379913"/>
          <p14:tracePt t="167624" x="3228975" y="4354513"/>
          <p14:tracePt t="167634" x="3228975" y="4318000"/>
          <p14:tracePt t="167654" x="3228975" y="4305300"/>
          <p14:tracePt t="167664" x="3228975" y="4292600"/>
          <p14:tracePt t="167674" x="3228975" y="4279900"/>
          <p14:tracePt t="167679" x="3228975" y="4254500"/>
          <p14:tracePt t="167690" x="3228975" y="4241800"/>
          <p14:tracePt t="167694" x="3228975" y="4230688"/>
          <p14:tracePt t="167704" x="3241675" y="4217988"/>
          <p14:tracePt t="167714" x="3241675" y="4205288"/>
          <p14:tracePt t="167720" x="3241675" y="4179888"/>
          <p14:tracePt t="167730" x="3254375" y="4154488"/>
          <p14:tracePt t="167734" x="3267075" y="4129088"/>
          <p14:tracePt t="167745" x="3292475" y="4092575"/>
          <p14:tracePt t="167754" x="3292475" y="4054475"/>
          <p14:tracePt t="167760" x="3317875" y="4017963"/>
          <p14:tracePt t="167770" x="3328988" y="3967163"/>
          <p14:tracePt t="167774" x="3354388" y="3905250"/>
          <p14:tracePt t="167784" x="3367088" y="3841750"/>
          <p14:tracePt t="167794" x="3392488" y="3767138"/>
          <p14:tracePt t="167800" x="3417888" y="3692525"/>
          <p14:tracePt t="167811" x="3429000" y="3654425"/>
          <p14:tracePt t="167814" x="3467100" y="3579813"/>
          <p14:tracePt t="167824" x="3492500" y="3541713"/>
          <p14:tracePt t="167836" x="3505200" y="3490913"/>
          <p14:tracePt t="167840" x="3517900" y="3467100"/>
          <p14:tracePt t="167850" x="3530600" y="3429000"/>
          <p14:tracePt t="167856" x="3530600" y="3403600"/>
          <p14:tracePt t="167866" x="3530600" y="3378200"/>
          <p14:tracePt t="167876" x="3530600" y="3354388"/>
          <p14:tracePt t="167880" x="3530600" y="3303588"/>
          <p14:tracePt t="167890" x="3530600" y="3278188"/>
          <p14:tracePt t="167896" x="3530600" y="3254375"/>
          <p14:tracePt t="167906" x="3530600" y="3216275"/>
          <p14:tracePt t="167916" x="3517900" y="3178175"/>
          <p14:tracePt t="167920" x="3517900" y="3154363"/>
          <p14:tracePt t="167930" x="3492500" y="3141663"/>
          <p14:tracePt t="167936" x="3479800" y="3103563"/>
          <p14:tracePt t="167946" x="3454400" y="3090863"/>
          <p14:tracePt t="167956" x="3441700" y="3078163"/>
          <p14:tracePt t="167962" x="3429000" y="3065463"/>
          <p14:tracePt t="167972" x="3417888" y="3054350"/>
          <p14:tracePt t="167977" x="3417888" y="3028950"/>
          <p14:tracePt t="167986" x="3405188" y="3028950"/>
          <p14:tracePt t="167996" x="3405188" y="3016250"/>
          <p14:tracePt t="168002" x="3392488" y="3003550"/>
          <p14:tracePt t="168016" x="3379788" y="2978150"/>
          <p14:tracePt t="168036" x="3379788" y="2952750"/>
          <p14:tracePt t="168042" x="3379788" y="2928938"/>
          <p14:tracePt t="168052" x="3379788" y="2903538"/>
          <p14:tracePt t="168068" x="3379788" y="2878138"/>
          <p14:tracePt t="168079" x="3379788" y="2852738"/>
          <p14:tracePt t="168082" x="3379788" y="2828925"/>
          <p14:tracePt t="168098" x="3379788" y="2816225"/>
          <p14:tracePt t="168108" x="3379788" y="2803525"/>
          <p14:tracePt t="168118" x="3379788" y="2778125"/>
          <p14:tracePt t="168122" x="3379788" y="2765425"/>
          <p14:tracePt t="168132" x="3379788" y="2752725"/>
          <p14:tracePt t="168148" x="3379788" y="2740025"/>
          <p14:tracePt t="168178" x="3379788" y="2728913"/>
          <p14:tracePt t="168188" x="3379788" y="2716213"/>
          <p14:tracePt t="168204" x="3379788" y="2703513"/>
          <p14:tracePt t="168218" x="3392488" y="2690813"/>
          <p14:tracePt t="168238" x="3405188" y="2665413"/>
          <p14:tracePt t="168245" x="3405188" y="2652713"/>
          <p14:tracePt t="168254" x="3417888" y="2640013"/>
          <p14:tracePt t="168280" x="3429000" y="2627313"/>
          <p14:tracePt t="168722" x="3429000" y="2640013"/>
          <p14:tracePt t="168738" x="3441700" y="2652713"/>
          <p14:tracePt t="168754" x="3441700" y="2678113"/>
          <p14:tracePt t="168768" x="3454400" y="2678113"/>
          <p14:tracePt t="168788" x="3467100" y="2690813"/>
          <p14:tracePt t="168818" x="3467100" y="2716213"/>
          <p14:tracePt t="168838" x="3479800" y="2728913"/>
          <p14:tracePt t="168844" x="3479800" y="2740025"/>
          <p14:tracePt t="168854" x="3479800" y="2752725"/>
          <p14:tracePt t="168880" x="3479800" y="2765425"/>
          <p14:tracePt t="168894" x="3492500" y="2765425"/>
          <p14:tracePt t="168911" x="3505200" y="2790825"/>
          <p14:tracePt t="168920" x="3517900" y="2790825"/>
          <p14:tracePt t="168940" x="3530600" y="2803525"/>
          <p14:tracePt t="168961" x="3541713" y="2803525"/>
          <p14:tracePt t="169000" x="3554413" y="2803525"/>
          <p14:tracePt t="169026" x="3579813" y="2803525"/>
          <p14:tracePt t="169030" x="3592513" y="2790825"/>
          <p14:tracePt t="169040" x="3605213" y="2790825"/>
          <p14:tracePt t="169046" x="3605213" y="2778125"/>
          <p14:tracePt t="169056" x="3605213" y="2765425"/>
          <p14:tracePt t="169066" x="3617913" y="2752725"/>
          <p14:tracePt t="169070" x="3617913" y="2728913"/>
          <p14:tracePt t="169082" x="3643313" y="2703513"/>
          <p14:tracePt t="169096" x="3643313" y="2678113"/>
          <p14:tracePt t="169106" x="3667125" y="2652713"/>
          <p14:tracePt t="169112" x="3679825" y="2640013"/>
          <p14:tracePt t="169122" x="3679825" y="2627313"/>
          <p14:tracePt t="169127" x="3679825" y="2603500"/>
          <p14:tracePt t="169152" x="3679825" y="2578100"/>
          <p14:tracePt t="169162" x="3692525" y="2565400"/>
          <p14:tracePt t="169179" x="3692525" y="2552700"/>
          <p14:tracePt t="169202" x="3692525" y="2540000"/>
          <p14:tracePt t="169218" x="3692525" y="2527300"/>
          <p14:tracePt t="169242" x="3692525" y="2516188"/>
          <p14:tracePt t="169262" x="3692525" y="2503488"/>
          <p14:tracePt t="169308" x="3679825" y="2503488"/>
          <p14:tracePt t="169334" x="3679825" y="2490788"/>
          <p14:tracePt t="169348" x="3667125" y="2490788"/>
          <p14:tracePt t="169374" x="3643313" y="2490788"/>
          <p14:tracePt t="169388" x="3630613" y="2490788"/>
          <p14:tracePt t="169394" x="3605213" y="2478088"/>
          <p14:tracePt t="169414" x="3579813" y="2478088"/>
          <p14:tracePt t="169420" x="3567113" y="2478088"/>
          <p14:tracePt t="169430" x="3541713" y="2478088"/>
          <p14:tracePt t="169434" x="3530600" y="2478088"/>
          <p14:tracePt t="169444" x="3517900" y="2478088"/>
          <p14:tracePt t="169454" x="3505200" y="2478088"/>
          <p14:tracePt t="169461" x="3479800" y="2478088"/>
          <p14:tracePt t="169470" x="3454400" y="2478088"/>
          <p14:tracePt t="169474" x="3429000" y="2478088"/>
          <p14:tracePt t="169484" x="3405188" y="2478088"/>
          <p14:tracePt t="169494" x="3379788" y="2478088"/>
          <p14:tracePt t="169500" x="3354388" y="2478088"/>
          <p14:tracePt t="169511" x="3328988" y="2478088"/>
          <p14:tracePt t="169524" x="3317875" y="2478088"/>
          <p14:tracePt t="169544" x="3305175" y="2490788"/>
          <p14:tracePt t="169590" x="3305175" y="2516188"/>
          <p14:tracePt t="169606" x="3305175" y="2527300"/>
          <p14:tracePt t="169616" x="3305175" y="2540000"/>
          <p14:tracePt t="169630" x="3305175" y="2552700"/>
          <p14:tracePt t="169646" x="3305175" y="2565400"/>
          <p14:tracePt t="169656" x="3305175" y="2578100"/>
          <p14:tracePt t="169666" x="3305175" y="2590800"/>
          <p14:tracePt t="169682" x="3328988" y="2603500"/>
          <p14:tracePt t="169686" x="3341688" y="2603500"/>
          <p14:tracePt t="169696" x="3354388" y="2603500"/>
          <p14:tracePt t="169706" x="3367088" y="2616200"/>
          <p14:tracePt t="169712" x="3379788" y="2616200"/>
          <p14:tracePt t="169722" x="3392488" y="2616200"/>
          <p14:tracePt t="169727" x="3405188" y="2616200"/>
          <p14:tracePt t="169736" x="3417888" y="2616200"/>
          <p14:tracePt t="169762" x="3429000" y="2616200"/>
          <p14:tracePt t="169777" x="3441700" y="2616200"/>
          <p14:tracePt t="169786" x="3454400" y="2616200"/>
          <p14:tracePt t="169802" x="3467100" y="2616200"/>
          <p14:tracePt t="169810" x="3467100" y="2603500"/>
          <p14:tracePt t="169829" x="3479800" y="2590800"/>
          <p14:tracePt t="169843" x="3479800" y="2578100"/>
          <p14:tracePt t="169848" x="3479800" y="2565400"/>
          <p14:tracePt t="169859" x="3479800" y="2552700"/>
          <p14:tracePt t="169872" x="3479800" y="2540000"/>
          <p14:tracePt t="169918" x="3479800" y="2527300"/>
          <p14:tracePt t="170034" x="3467100" y="2527300"/>
          <p14:tracePt t="170050" x="3454400" y="2527300"/>
          <p14:tracePt t="170064" x="3441700" y="2527300"/>
          <p14:tracePt t="170080" x="3429000" y="2540000"/>
          <p14:tracePt t="170100" x="3429000" y="2552700"/>
          <p14:tracePt t="170106" x="3417888" y="2565400"/>
          <p14:tracePt t="170126" x="3417888" y="2578100"/>
          <p14:tracePt t="170140" x="3417888" y="2590800"/>
          <p14:tracePt t="170176" x="3405188" y="2603500"/>
          <p14:tracePt t="170660" x="3405188" y="2665413"/>
          <p14:tracePt t="170670" x="3405188" y="2752725"/>
          <p14:tracePt t="170676" x="3405188" y="2865438"/>
          <p14:tracePt t="170684" x="3405188" y="2965450"/>
          <p14:tracePt t="170696" x="3405188" y="3065463"/>
          <p14:tracePt t="170700" x="3405188" y="3165475"/>
          <p14:tracePt t="170710" x="3405188" y="3241675"/>
          <p14:tracePt t="170716" x="3405188" y="3341688"/>
          <p14:tracePt t="170726" x="3405188" y="3403600"/>
          <p14:tracePt t="170736" x="3405188" y="3441700"/>
          <p14:tracePt t="170741" x="3405188" y="3490913"/>
          <p14:tracePt t="170750" x="3405188" y="3516313"/>
          <p14:tracePt t="170756" x="3405188" y="3541713"/>
          <p14:tracePt t="170766" x="3405188" y="3579813"/>
          <p14:tracePt t="170776" x="3405188" y="3603625"/>
          <p14:tracePt t="170780" x="3405188" y="3641725"/>
          <p14:tracePt t="170791" x="3405188" y="3667125"/>
          <p14:tracePt t="170796" x="3405188" y="3716338"/>
          <p14:tracePt t="170806" x="3405188" y="3741738"/>
          <p14:tracePt t="170816" x="3405188" y="3803650"/>
          <p14:tracePt t="170820" x="3405188" y="3841750"/>
          <p14:tracePt t="170830" x="3405188" y="3905250"/>
          <p14:tracePt t="170836" x="3405188" y="3954463"/>
          <p14:tracePt t="170846" x="3405188" y="3992563"/>
          <p14:tracePt t="170856" x="3405188" y="4041775"/>
          <p14:tracePt t="170862" x="3405188" y="4079875"/>
          <p14:tracePt t="170872" x="3405188" y="4129088"/>
          <p14:tracePt t="170876" x="3405188" y="4154488"/>
          <p14:tracePt t="170886" x="3405188" y="4179888"/>
          <p14:tracePt t="170896" x="3405188" y="4205288"/>
          <p14:tracePt t="170902" x="3405188" y="4241800"/>
          <p14:tracePt t="170916" x="3405188" y="4267200"/>
          <p14:tracePt t="170928" x="3405188" y="4292600"/>
          <p14:tracePt t="170938" x="3405188" y="4305300"/>
          <p14:tracePt t="170942" x="3405188" y="4318000"/>
          <p14:tracePt t="170952" x="3405188" y="4341813"/>
          <p14:tracePt t="170959" x="3405188" y="4392613"/>
          <p14:tracePt t="170968" x="3405188" y="4418013"/>
          <p14:tracePt t="170978" x="3405188" y="4454525"/>
          <p14:tracePt t="170982" x="3405188" y="4505325"/>
          <p14:tracePt t="170992" x="3417888" y="4543425"/>
          <p14:tracePt t="170998" x="3441700" y="4592638"/>
          <p14:tracePt t="171009" x="3454400" y="4643438"/>
          <p14:tracePt t="171018" x="3479800" y="4679950"/>
          <p14:tracePt t="171025" x="3479800" y="4692650"/>
          <p14:tracePt t="171032" x="3492500" y="4718050"/>
          <p14:tracePt t="171038" x="3505200" y="4730750"/>
          <p14:tracePt t="171059" x="3505200" y="4743450"/>
          <p14:tracePt t="171496" x="3492500" y="4743450"/>
          <p14:tracePt t="171512" x="3479800" y="4743450"/>
          <p14:tracePt t="171644" x="3467100" y="4743450"/>
          <p14:tracePt t="174221" x="3454400" y="4667250"/>
          <p14:tracePt t="174230" x="3530600" y="4518025"/>
          <p14:tracePt t="174236" x="3630613" y="4379913"/>
          <p14:tracePt t="174246" x="3756025" y="4254500"/>
          <p14:tracePt t="174250" x="3930650" y="4054475"/>
          <p14:tracePt t="174262" x="4105275" y="3792538"/>
          <p14:tracePt t="174272" x="4305300" y="3503613"/>
          <p14:tracePt t="174276" x="4530725" y="3203575"/>
          <p14:tracePt t="174286" x="4743450" y="2890838"/>
          <p14:tracePt t="174292" x="4968875" y="2552700"/>
          <p14:tracePt t="174302" x="5119688" y="2314575"/>
          <p14:tracePt t="174312" x="5232400" y="2114550"/>
          <p14:tracePt t="174316" x="5319713" y="1978025"/>
          <p14:tracePt t="174326" x="5383213" y="1801813"/>
          <p14:tracePt t="174332" x="5419725" y="1689100"/>
          <p14:tracePt t="174342" x="5457825" y="1589088"/>
          <p14:tracePt t="174352" x="5483225" y="1501775"/>
          <p14:tracePt t="174356" x="5483225" y="1427163"/>
          <p14:tracePt t="174366" x="5495925" y="1339850"/>
          <p14:tracePt t="174372" x="5519738" y="1250950"/>
          <p14:tracePt t="174382" x="5519738" y="1176338"/>
          <p14:tracePt t="174392" x="5519738" y="1138238"/>
          <p14:tracePt t="174396" x="5532438" y="1076325"/>
          <p14:tracePt t="174408" x="5557838" y="989013"/>
          <p14:tracePt t="174412" x="5557838" y="901700"/>
          <p14:tracePt t="174422" x="5557838" y="863600"/>
          <p14:tracePt t="174432" x="5570538" y="801688"/>
          <p14:tracePt t="174439" x="5583238" y="776288"/>
          <p14:tracePt t="174448" x="5583238" y="725488"/>
          <p14:tracePt t="174452" x="5595938" y="688975"/>
          <p14:tracePt t="174462" x="5607050" y="663575"/>
          <p14:tracePt t="174472" x="5645150" y="600075"/>
          <p14:tracePt t="174478" x="5683250" y="550863"/>
          <p14:tracePt t="174489" x="5708650" y="512763"/>
          <p14:tracePt t="174492" x="5745163" y="476250"/>
          <p14:tracePt t="174503" x="5770563" y="425450"/>
          <p14:tracePt t="174514" x="5783263" y="412750"/>
          <p14:tracePt t="174518" x="5808663" y="387350"/>
          <p14:tracePt t="174528" x="5808663" y="363538"/>
          <p14:tracePt t="174534" x="5821363" y="338138"/>
          <p14:tracePt t="174544" x="5832475" y="338138"/>
          <p14:tracePt t="174555" x="5832475" y="312738"/>
          <p14:tracePt t="174638" x="5857875" y="338138"/>
          <p14:tracePt t="174650" x="5857875" y="400050"/>
          <p14:tracePt t="174654" x="5857875" y="487363"/>
          <p14:tracePt t="174664" x="5857875" y="576263"/>
          <p14:tracePt t="174671" x="5857875" y="663575"/>
          <p14:tracePt t="174680" x="5857875" y="763588"/>
          <p14:tracePt t="174690" x="5857875" y="838200"/>
          <p14:tracePt t="174694" x="5857875" y="912813"/>
          <p14:tracePt t="174705" x="5857875" y="976313"/>
          <p14:tracePt t="174710" x="5857875" y="1050925"/>
          <p14:tracePt t="174721" x="5857875" y="1114425"/>
          <p14:tracePt t="174730" x="5857875" y="1163638"/>
          <p14:tracePt t="174736" x="5857875" y="1238250"/>
          <p14:tracePt t="174746" x="5857875" y="1276350"/>
          <p14:tracePt t="174750" x="5857875" y="1301750"/>
          <p14:tracePt t="174760" x="5832475" y="1314450"/>
          <p14:tracePt t="175134" x="5821363" y="1327150"/>
          <p14:tracePt t="175744" x="5808663" y="1327150"/>
          <p14:tracePt t="176022" x="5770563" y="1327150"/>
          <p14:tracePt t="176032" x="5732463" y="1350963"/>
          <p14:tracePt t="176036" x="5670550" y="1389063"/>
          <p14:tracePt t="176046" x="5595938" y="1439863"/>
          <p14:tracePt t="176056" x="5532438" y="1501775"/>
          <p14:tracePt t="176062" x="5445125" y="1552575"/>
          <p14:tracePt t="176072" x="5332413" y="1639888"/>
          <p14:tracePt t="176076" x="5219700" y="1739900"/>
          <p14:tracePt t="176086" x="5145088" y="1827213"/>
          <p14:tracePt t="176096" x="5057775" y="1939925"/>
          <p14:tracePt t="176104" x="4994275" y="2039938"/>
          <p14:tracePt t="176112" x="4945063" y="2101850"/>
          <p14:tracePt t="176116" x="4906963" y="2178050"/>
          <p14:tracePt t="176126" x="4856163" y="2252663"/>
          <p14:tracePt t="176136" x="4832350" y="2303463"/>
          <p14:tracePt t="176142" x="4806950" y="2352675"/>
          <p14:tracePt t="176153" x="4768850" y="2427288"/>
          <p14:tracePt t="176158" x="4743450" y="2478088"/>
          <p14:tracePt t="176172" x="4706938" y="2552700"/>
          <p14:tracePt t="176178" x="4694238" y="2590800"/>
          <p14:tracePt t="176182" x="4656138" y="2665413"/>
          <p14:tracePt t="176192" x="4643438" y="2728913"/>
          <p14:tracePt t="176198" x="4606925" y="2803525"/>
          <p14:tracePt t="176208" x="4594225" y="2865438"/>
          <p14:tracePt t="176218" x="4556125" y="2941638"/>
          <p14:tracePt t="176222" x="4530725" y="3003550"/>
          <p14:tracePt t="176234" x="4518025" y="3065463"/>
          <p14:tracePt t="176238" x="4481513" y="3128963"/>
          <p14:tracePt t="176248" x="4456113" y="3190875"/>
          <p14:tracePt t="176258" x="4430713" y="3241675"/>
          <p14:tracePt t="176264" x="4394200" y="3316288"/>
          <p14:tracePt t="176274" x="4394200" y="3341688"/>
          <p14:tracePt t="176288" x="4381500" y="3367088"/>
          <p14:tracePt t="176298" x="4318000" y="3429000"/>
          <p14:tracePt t="176304" x="4256088" y="3541713"/>
          <p14:tracePt t="176314" x="4156075" y="3641725"/>
          <p14:tracePt t="176320" x="4092575" y="3729038"/>
          <p14:tracePt t="176330" x="4030663" y="3803650"/>
          <p14:tracePt t="176340" x="4030663" y="3816350"/>
          <p14:tracePt t="176344" x="4030663" y="3829050"/>
          <p14:tracePt t="176460" x="4030663" y="3841750"/>
          <p14:tracePt t="176470" x="3968750" y="3816350"/>
          <p14:tracePt t="176480" x="3879850" y="3803650"/>
          <p14:tracePt t="176485" x="3730625" y="3779838"/>
          <p14:tracePt t="176494" x="3617913" y="3779838"/>
          <p14:tracePt t="176500" x="3441700" y="3741738"/>
          <p14:tracePt t="176510" x="3279775" y="3729038"/>
          <p14:tracePt t="176521" x="3128963" y="3729038"/>
          <p14:tracePt t="176526" x="2941638" y="3729038"/>
          <p14:tracePt t="176537" x="2767013" y="3729038"/>
          <p14:tracePt t="176540" x="2603500" y="3729038"/>
          <p14:tracePt t="176550" x="2478088" y="3729038"/>
          <p14:tracePt t="176560" x="2378075" y="3729038"/>
          <p14:tracePt t="176566" x="2328863" y="3729038"/>
          <p14:tracePt t="176576" x="2290763" y="3729038"/>
          <p14:tracePt t="176582" x="2252663" y="3729038"/>
          <p14:tracePt t="176592" x="2228850" y="3729038"/>
          <p14:tracePt t="176602" x="2178050" y="3754438"/>
          <p14:tracePt t="176606" x="2139950" y="3767138"/>
          <p14:tracePt t="176616" x="2103438" y="3767138"/>
          <p14:tracePt t="176622" x="2052638" y="3792538"/>
          <p14:tracePt t="176632" x="2014538" y="3792538"/>
          <p14:tracePt t="176642" x="1965325" y="3816350"/>
          <p14:tracePt t="176646" x="1914525" y="3829050"/>
          <p14:tracePt t="176656" x="1890713" y="3829050"/>
          <p14:tracePt t="176662" x="1839913" y="3829050"/>
          <p14:tracePt t="176672" x="1814513" y="3829050"/>
          <p14:tracePt t="176682" x="1778000" y="3841750"/>
          <p14:tracePt t="176688" x="1752600" y="3841750"/>
          <p14:tracePt t="176698" x="1727200" y="3854450"/>
          <p14:tracePt t="176712" x="1701800" y="3854450"/>
          <p14:tracePt t="176722" x="1689100" y="3854450"/>
          <p14:tracePt t="176728" x="1677988" y="3854450"/>
          <p14:tracePt t="176738" x="1665288" y="3854450"/>
          <p14:tracePt t="176742" x="1652588" y="3854450"/>
          <p14:tracePt t="176753" x="1639888" y="3854450"/>
          <p14:tracePt t="176792" x="1627188" y="3854450"/>
          <p14:tracePt t="176818" x="1627188" y="3841750"/>
          <p14:tracePt t="176828" x="1627188" y="3829050"/>
          <p14:tracePt t="176834" x="1627188" y="3792538"/>
          <p14:tracePt t="176844" x="1627188" y="3767138"/>
          <p14:tracePt t="176848" x="1627188" y="3729038"/>
          <p14:tracePt t="176858" x="1627188" y="3703638"/>
          <p14:tracePt t="176869" x="1639888" y="3654425"/>
          <p14:tracePt t="176874" x="1665288" y="3579813"/>
          <p14:tracePt t="176884" x="1689100" y="3516313"/>
          <p14:tracePt t="176888" x="1701800" y="3503613"/>
          <p14:tracePt t="176898" x="1701800" y="3490913"/>
          <p14:tracePt t="176908" x="1727200" y="3467100"/>
          <p14:tracePt t="176914" x="1727200" y="3454400"/>
          <p14:tracePt t="176924" x="1739900" y="3441700"/>
          <p14:tracePt t="176928" x="1778000" y="3416300"/>
          <p14:tracePt t="176938" x="1790700" y="3416300"/>
          <p14:tracePt t="176950" x="1827213" y="3403600"/>
          <p14:tracePt t="176954" x="1839913" y="3403600"/>
          <p14:tracePt t="176964" x="1878013" y="3390900"/>
          <p14:tracePt t="176971" x="1903413" y="3390900"/>
          <p14:tracePt t="176980" x="1914525" y="3378200"/>
          <p14:tracePt t="176990" x="1927225" y="3378200"/>
          <p14:tracePt t="177004" x="1939925" y="3367088"/>
          <p14:tracePt t="177020" x="1952625" y="3367088"/>
          <p14:tracePt t="177046" x="1978025" y="3367088"/>
          <p14:tracePt t="177056" x="2014538" y="3341688"/>
          <p14:tracePt t="177060" x="2027238" y="3341688"/>
          <p14:tracePt t="177070" x="2065338" y="3341688"/>
          <p14:tracePt t="177076" x="2078038" y="3341688"/>
          <p14:tracePt t="177087" x="2090738" y="3316288"/>
          <p14:tracePt t="177096" x="2116138" y="3316288"/>
          <p14:tracePt t="177100" x="2152650" y="3303588"/>
          <p14:tracePt t="177110" x="2190750" y="3278188"/>
          <p14:tracePt t="177116" x="2216150" y="3267075"/>
          <p14:tracePt t="177126" x="2239963" y="3254375"/>
          <p14:tracePt t="177137" x="2278063" y="3228975"/>
          <p14:tracePt t="177142" x="2303463" y="3228975"/>
          <p14:tracePt t="177153" x="2328863" y="3203575"/>
          <p14:tracePt t="177156" x="2352675" y="3190875"/>
          <p14:tracePt t="177171" x="2378075" y="3178175"/>
          <p14:tracePt t="177176" x="2403475" y="3165475"/>
          <p14:tracePt t="177182" x="2428875" y="3154363"/>
          <p14:tracePt t="177192" x="2441575" y="3154363"/>
          <p14:tracePt t="177196" x="2465388" y="3141663"/>
          <p14:tracePt t="177206" x="2478088" y="3128963"/>
          <p14:tracePt t="177216" x="2490788" y="3116263"/>
          <p14:tracePt t="177222" x="2528888" y="3090863"/>
          <p14:tracePt t="177232" x="2541588" y="3065463"/>
          <p14:tracePt t="177237" x="2565400" y="3065463"/>
          <p14:tracePt t="177246" x="2590800" y="3041650"/>
          <p14:tracePt t="177256" x="2603500" y="3028950"/>
          <p14:tracePt t="177292" x="2616200" y="3028950"/>
          <p14:tracePt t="177303" x="2654300" y="3028950"/>
          <p14:tracePt t="177312" x="2690813" y="3028950"/>
          <p14:tracePt t="177319" x="2803525" y="3178175"/>
          <p14:tracePt t="177328" x="2941638" y="3378200"/>
          <p14:tracePt t="177332" x="3041650" y="3603625"/>
          <p14:tracePt t="177342" x="3128963" y="3816350"/>
          <p14:tracePt t="177353" x="3179763" y="3967163"/>
          <p14:tracePt t="177358" x="3205163" y="4105275"/>
          <p14:tracePt t="177369" x="3205163" y="4205288"/>
          <p14:tracePt t="177372" x="3205163" y="4279900"/>
          <p14:tracePt t="177382" x="3205163" y="4318000"/>
          <p14:tracePt t="177392" x="3179763" y="4341813"/>
          <p14:tracePt t="177398" x="3167063" y="4354513"/>
          <p14:tracePt t="177408" x="3141663" y="4354513"/>
          <p14:tracePt t="177414" x="3103563" y="4354513"/>
          <p14:tracePt t="177424" x="3054350" y="4354513"/>
          <p14:tracePt t="177435" x="2967038" y="4318000"/>
          <p14:tracePt t="177438" x="2841625" y="4267200"/>
          <p14:tracePt t="177448" x="2641600" y="4054475"/>
          <p14:tracePt t="177454" x="2416175" y="3829050"/>
          <p14:tracePt t="177464" x="2252663" y="3590925"/>
          <p14:tracePt t="177474" x="2152650" y="3403600"/>
          <p14:tracePt t="177478" x="2065338" y="3241675"/>
          <p14:tracePt t="177490" x="2052638" y="3154363"/>
          <p14:tracePt t="177494" x="2027238" y="3090863"/>
          <p14:tracePt t="177504" x="2027238" y="3041650"/>
          <p14:tracePt t="177514" x="2027238" y="2978150"/>
          <p14:tracePt t="177520" x="2027238" y="2903538"/>
          <p14:tracePt t="177530" x="2027238" y="2840038"/>
          <p14:tracePt t="177534" x="2052638" y="2778125"/>
          <p14:tracePt t="177544" x="2090738" y="2728913"/>
          <p14:tracePt t="177554" x="2139950" y="2665413"/>
          <p14:tracePt t="177560" x="2203450" y="2616200"/>
          <p14:tracePt t="177570" x="2252663" y="2590800"/>
          <p14:tracePt t="177574" x="2328863" y="2578100"/>
          <p14:tracePt t="177585" x="2365375" y="2578100"/>
          <p14:tracePt t="177594" x="2416175" y="2578100"/>
          <p14:tracePt t="177600" x="2441575" y="2578100"/>
          <p14:tracePt t="177610" x="2465388" y="2578100"/>
          <p14:tracePt t="177614" x="2503488" y="2578100"/>
          <p14:tracePt t="177624" x="2541588" y="2603500"/>
          <p14:tracePt t="177635" x="2603500" y="2678113"/>
          <p14:tracePt t="177640" x="2654300" y="2716213"/>
          <p14:tracePt t="177651" x="2690813" y="2778125"/>
          <p14:tracePt t="177656" x="2716213" y="2840038"/>
          <p14:tracePt t="177666" x="2754313" y="2928938"/>
          <p14:tracePt t="177676" x="2754313" y="2965450"/>
          <p14:tracePt t="177680" x="2754313" y="3028950"/>
          <p14:tracePt t="177690" x="2754313" y="3078163"/>
          <p14:tracePt t="177696" x="2754313" y="3116263"/>
          <p14:tracePt t="177706" x="2754313" y="3154363"/>
          <p14:tracePt t="177716" x="2754313" y="3190875"/>
          <p14:tracePt t="177720" x="2754313" y="3228975"/>
          <p14:tracePt t="177730" x="2716213" y="3267075"/>
          <p14:tracePt t="177736" x="2616200" y="3303588"/>
          <p14:tracePt t="177746" x="2565400" y="3303588"/>
          <p14:tracePt t="177756" x="2465388" y="3316288"/>
          <p14:tracePt t="177762" x="2378075" y="3316288"/>
          <p14:tracePt t="177772" x="2303463" y="3316288"/>
          <p14:tracePt t="177776" x="2203450" y="3267075"/>
          <p14:tracePt t="177786" x="2103438" y="3216275"/>
          <p14:tracePt t="177796" x="2039938" y="3154363"/>
          <p14:tracePt t="177803" x="1978025" y="3090863"/>
          <p14:tracePt t="177812" x="1939925" y="3016250"/>
          <p14:tracePt t="177817" x="1914525" y="2965450"/>
          <p14:tracePt t="177828" x="1914525" y="2928938"/>
          <p14:tracePt t="177838" x="1890713" y="2840038"/>
          <p14:tracePt t="177842" x="1890713" y="2828925"/>
          <p14:tracePt t="177852" x="1890713" y="2790825"/>
          <p14:tracePt t="177858" x="1890713" y="2740025"/>
          <p14:tracePt t="177869" x="1890713" y="2690813"/>
          <p14:tracePt t="177878" x="1952625" y="2627313"/>
          <p14:tracePt t="177882" x="2052638" y="2578100"/>
          <p14:tracePt t="177892" x="2152650" y="2503488"/>
          <p14:tracePt t="177898" x="2203450" y="2490788"/>
          <p14:tracePt t="177908" x="2316163" y="2490788"/>
          <p14:tracePt t="177918" x="2352675" y="2490788"/>
          <p14:tracePt t="177922" x="2416175" y="2490788"/>
          <p14:tracePt t="177932" x="2452688" y="2490788"/>
          <p14:tracePt t="177938" x="2503488" y="2540000"/>
          <p14:tracePt t="177948" x="2578100" y="2590800"/>
          <p14:tracePt t="177958" x="2654300" y="2678113"/>
          <p14:tracePt t="177962" x="2703513" y="2740025"/>
          <p14:tracePt t="177972" x="2741613" y="2803525"/>
          <p14:tracePt t="177978" x="2790825" y="2878138"/>
          <p14:tracePt t="177988" x="2828925" y="2952750"/>
          <p14:tracePt t="177998" x="2854325" y="3041650"/>
          <p14:tracePt t="178004" x="2890838" y="3116263"/>
          <p14:tracePt t="178014" x="2890838" y="3154363"/>
          <p14:tracePt t="178019" x="2890838" y="3216275"/>
          <p14:tracePt t="178028" x="2890838" y="3241675"/>
          <p14:tracePt t="178038" x="2890838" y="3267075"/>
          <p14:tracePt t="178044" x="2890838" y="3316288"/>
          <p14:tracePt t="178054" x="2867025" y="3341688"/>
          <p14:tracePt t="178058" x="2816225" y="3367088"/>
          <p14:tracePt t="178069" x="2778125" y="3390900"/>
          <p14:tracePt t="178078" x="2703513" y="3390900"/>
          <p14:tracePt t="178085" x="2654300" y="3390900"/>
          <p14:tracePt t="178094" x="2603500" y="3390900"/>
          <p14:tracePt t="178101" x="2541588" y="3390900"/>
          <p14:tracePt t="178110" x="2465388" y="3367088"/>
          <p14:tracePt t="178120" x="2403475" y="3316288"/>
          <p14:tracePt t="178124" x="2339975" y="3254375"/>
          <p14:tracePt t="178134" x="2316163" y="3228975"/>
          <p14:tracePt t="178140" x="2278063" y="3178175"/>
          <p14:tracePt t="178151" x="2252663" y="3141663"/>
          <p14:tracePt t="178164" x="2252663" y="3078163"/>
          <p14:tracePt t="178186" x="2252663" y="3028950"/>
          <p14:tracePt t="178190" x="2252663" y="3016250"/>
          <p14:tracePt t="178201" x="2265363" y="2978150"/>
          <p14:tracePt t="178206" x="2303463" y="2941638"/>
          <p14:tracePt t="178216" x="2339975" y="2928938"/>
          <p14:tracePt t="178220" x="2390775" y="2916238"/>
          <p14:tracePt t="178230" x="2428875" y="2903538"/>
          <p14:tracePt t="178240" x="2490788" y="2903538"/>
          <p14:tracePt t="178246" x="2516188" y="2878138"/>
          <p14:tracePt t="178256" x="2541588" y="2878138"/>
          <p14:tracePt t="178260" x="2578100" y="2878138"/>
          <p14:tracePt t="178270" x="2628900" y="2878138"/>
          <p14:tracePt t="178280" x="2667000" y="2878138"/>
          <p14:tracePt t="178286" x="2690813" y="2903538"/>
          <p14:tracePt t="178296" x="2716213" y="2903538"/>
          <p14:tracePt t="178301" x="2728913" y="2916238"/>
          <p14:tracePt t="178310" x="2754313" y="2928938"/>
          <p14:tracePt t="178320" x="2767013" y="2952750"/>
          <p14:tracePt t="178326" x="2790825" y="2952750"/>
          <p14:tracePt t="178336" x="2790825" y="2978150"/>
          <p14:tracePt t="178342" x="2803525" y="2978150"/>
          <p14:tracePt t="178352" x="2828925" y="2978150"/>
          <p14:tracePt t="178362" x="2828925" y="2990850"/>
          <p14:tracePt t="178376" x="2828925" y="3003550"/>
          <p14:tracePt t="178382" x="2828925" y="3016250"/>
          <p14:tracePt t="178406" x="2828925" y="3041650"/>
          <p14:tracePt t="178432" x="2828925" y="3054350"/>
          <p14:tracePt t="178442" x="2828925" y="3065463"/>
          <p14:tracePt t="178458" x="2816225" y="3065463"/>
          <p14:tracePt t="178462" x="2803525" y="3065463"/>
          <p14:tracePt t="178472" x="2790825" y="3065463"/>
          <p14:tracePt t="178488" x="2778125" y="3065463"/>
          <p14:tracePt t="178568" x="2754313" y="3065463"/>
          <p14:tracePt t="178608" x="2741613" y="3065463"/>
          <p14:tracePt t="178619" x="2728913" y="3065463"/>
          <p14:tracePt t="178635" x="2716213" y="3065463"/>
          <p14:tracePt t="178644" x="2703513" y="3065463"/>
          <p14:tracePt t="178658" x="2690813" y="3065463"/>
          <p14:tracePt t="178664" x="2678113" y="3065463"/>
          <p14:tracePt t="178674" x="2667000" y="3065463"/>
          <p14:tracePt t="178690" x="2641600" y="3065463"/>
          <p14:tracePt t="178704" x="2628900" y="3054350"/>
          <p14:tracePt t="178714" x="2616200" y="3054350"/>
          <p14:tracePt t="178724" x="2603500" y="3041650"/>
          <p14:tracePt t="178744" x="2603500" y="3028950"/>
          <p14:tracePt t="178750" x="2590800" y="3028950"/>
          <p14:tracePt t="178760" x="2590800" y="3016250"/>
          <p14:tracePt t="178790" x="2590800" y="3003550"/>
          <p14:tracePt t="178806" x="2590800" y="2990850"/>
          <p14:tracePt t="178817" x="2590800" y="2978150"/>
          <p14:tracePt t="178820" x="2590800" y="2965450"/>
          <p14:tracePt t="178830" x="2590800" y="2952750"/>
          <p14:tracePt t="178840" x="2590800" y="2941638"/>
          <p14:tracePt t="178846" x="2590800" y="2928938"/>
          <p14:tracePt t="178856" x="2590800" y="2916238"/>
          <p14:tracePt t="178870" x="2590800" y="2890838"/>
          <p14:tracePt t="178880" x="2603500" y="2890838"/>
          <p14:tracePt t="178886" x="2603500" y="2878138"/>
          <p14:tracePt t="178902" x="2616200" y="2865438"/>
          <p14:tracePt t="178922" x="2628900" y="2865438"/>
          <p14:tracePt t="178926" x="2628900" y="2852738"/>
          <p14:tracePt t="178936" x="2641600" y="2840038"/>
          <p14:tracePt t="178952" x="2641600" y="2828925"/>
          <p14:tracePt t="178962" x="2654300" y="2828925"/>
          <p14:tracePt t="178976" x="2654300" y="2816225"/>
          <p14:tracePt t="178992" x="2667000" y="2816225"/>
          <p14:tracePt t="179112" x="2667000" y="2803525"/>
          <p14:tracePt t="179138" x="2667000" y="2790825"/>
          <p14:tracePt t="179168" x="2667000" y="2778125"/>
          <p14:tracePt t="179194" x="2667000" y="2765425"/>
          <p14:tracePt t="179204" x="2654300" y="2752725"/>
          <p14:tracePt t="179208" x="2654300" y="2740025"/>
          <p14:tracePt t="179218" x="2654300" y="2728913"/>
          <p14:tracePt t="179234" x="2654300" y="2703513"/>
          <p14:tracePt t="179249" x="2654300" y="2678113"/>
          <p14:tracePt t="179260" x="2654300" y="2665413"/>
          <p14:tracePt t="179274" x="2654300" y="2652713"/>
          <p14:tracePt t="179284" x="2654300" y="2640013"/>
          <p14:tracePt t="179305" x="2654300" y="2627313"/>
          <p14:tracePt t="179546" x="2641600" y="2627313"/>
          <p14:tracePt t="179552" x="2616200" y="2627313"/>
          <p14:tracePt t="179562" x="2590800" y="2627313"/>
          <p14:tracePt t="179572" x="2541588" y="2627313"/>
          <p14:tracePt t="179578" x="2503488" y="2603500"/>
          <p14:tracePt t="179588" x="2478088" y="2603500"/>
          <p14:tracePt t="179592" x="2452688" y="2578100"/>
          <p14:tracePt t="179602" x="2441575" y="2565400"/>
          <p14:tracePt t="179612" x="2403475" y="2565400"/>
          <p14:tracePt t="179618" x="2403475" y="2552700"/>
          <p14:tracePt t="179628" x="2390775" y="2552700"/>
          <p14:tracePt t="179633" x="2365375" y="2540000"/>
          <p14:tracePt t="179642" x="2365375" y="2527300"/>
          <p14:tracePt t="179662" x="2352675" y="2527300"/>
          <p14:tracePt t="179688" x="2352675" y="2516188"/>
          <p14:tracePt t="179788" x="2378075" y="2516188"/>
          <p14:tracePt t="179804" x="2390775" y="2516188"/>
          <p14:tracePt t="179820" x="2403475" y="2540000"/>
          <p14:tracePt t="179840" x="2403475" y="2590800"/>
          <p14:tracePt t="179844" x="2403475" y="2616200"/>
          <p14:tracePt t="179854" x="2403475" y="2652713"/>
          <p14:tracePt t="179860" x="2403475" y="2703513"/>
          <p14:tracePt t="179870" x="2378075" y="2728913"/>
          <p14:tracePt t="179880" x="2316163" y="2765425"/>
          <p14:tracePt t="179884" x="2239963" y="2803525"/>
          <p14:tracePt t="179894" x="2203450" y="2828925"/>
          <p14:tracePt t="179901" x="2116138" y="2852738"/>
          <p14:tracePt t="179910" x="2027238" y="2865438"/>
          <p14:tracePt t="179920" x="1965325" y="2865438"/>
          <p14:tracePt t="179924" x="1878013" y="2865438"/>
          <p14:tracePt t="179936" x="1814513" y="2865438"/>
          <p14:tracePt t="179940" x="1765300" y="2865438"/>
          <p14:tracePt t="179951" x="1701800" y="2865438"/>
          <p14:tracePt t="179960" x="1652588" y="2828925"/>
          <p14:tracePt t="179967" x="1589088" y="2816225"/>
          <p14:tracePt t="179976" x="1552575" y="2790825"/>
          <p14:tracePt t="179980" x="1527175" y="2765425"/>
          <p14:tracePt t="179990" x="1501775" y="2752725"/>
          <p14:tracePt t="180006" x="1489075" y="2740025"/>
          <p14:tracePt t="180017" x="1476375" y="2740025"/>
          <p14:tracePt t="180030" x="1476375" y="2728913"/>
          <p14:tracePt t="180056" x="1476375" y="2703513"/>
          <p14:tracePt t="180072" x="1476375" y="2678113"/>
          <p14:tracePt t="180082" x="1489075" y="2678113"/>
          <p14:tracePt t="180086" x="1514475" y="2678113"/>
          <p14:tracePt t="180096" x="1539875" y="2678113"/>
          <p14:tracePt t="180102" x="1552575" y="2678113"/>
          <p14:tracePt t="180112" x="1577975" y="2678113"/>
          <p14:tracePt t="180122" x="1601788" y="2678113"/>
          <p14:tracePt t="180126" x="1665288" y="2678113"/>
          <p14:tracePt t="180136" x="1714500" y="2678113"/>
          <p14:tracePt t="180142" x="1752600" y="2678113"/>
          <p14:tracePt t="180152" x="1778000" y="2678113"/>
          <p14:tracePt t="180168" x="1852613" y="2678113"/>
          <p14:tracePt t="180178" x="1890713" y="2678113"/>
          <p14:tracePt t="180183" x="1927225" y="2690813"/>
          <p14:tracePt t="180192" x="1952625" y="2690813"/>
          <p14:tracePt t="180202" x="1978025" y="2703513"/>
          <p14:tracePt t="180208" x="1990725" y="2703513"/>
          <p14:tracePt t="180218" x="2027238" y="2716213"/>
          <p14:tracePt t="180242" x="2039938" y="2716213"/>
          <p14:tracePt t="180250" x="2052638" y="2716213"/>
          <p14:tracePt t="180258" x="2078038" y="2728913"/>
          <p14:tracePt t="180278" x="2090738" y="2740025"/>
          <p14:tracePt t="180294" x="2103438" y="2752725"/>
          <p14:tracePt t="180308" x="2127250" y="2752725"/>
          <p14:tracePt t="180334" x="2127250" y="2765425"/>
          <p14:tracePt t="180368" x="2139950" y="2778125"/>
          <p14:tracePt t="180384" x="2152650" y="2778125"/>
          <p14:tracePt t="180390" x="2165350" y="2790825"/>
          <p14:tracePt t="180410" x="2178050" y="2790825"/>
          <p14:tracePt t="180414" x="2203450" y="2803525"/>
          <p14:tracePt t="180424" x="2203450" y="2816225"/>
          <p14:tracePt t="180430" x="2228850" y="2816225"/>
          <p14:tracePt t="180440" x="2239963" y="2816225"/>
          <p14:tracePt t="180450" x="2252663" y="2816225"/>
          <p14:tracePt t="180454" x="2265363" y="2816225"/>
          <p14:tracePt t="180464" x="2278063" y="2816225"/>
          <p14:tracePt t="180470" x="2290763" y="2816225"/>
          <p14:tracePt t="180480" x="2303463" y="2816225"/>
          <p14:tracePt t="180490" x="2352675" y="2828925"/>
          <p14:tracePt t="180506" x="2378075" y="2828925"/>
          <p14:tracePt t="180510" x="2416175" y="2840038"/>
          <p14:tracePt t="180520" x="2428875" y="2840038"/>
          <p14:tracePt t="180530" x="2452688" y="2840038"/>
          <p14:tracePt t="180536" x="2490788" y="2840038"/>
          <p14:tracePt t="180546" x="2516188" y="2840038"/>
          <p14:tracePt t="180550" x="2554288" y="2852738"/>
          <p14:tracePt t="180560" x="2565400" y="2865438"/>
          <p14:tracePt t="180570" x="2590800" y="2865438"/>
          <p14:tracePt t="180576" x="2603500" y="2865438"/>
          <p14:tracePt t="180586" x="2641600" y="2890838"/>
          <p14:tracePt t="180600" x="2654300" y="2890838"/>
          <p14:tracePt t="180610" x="2678113" y="2890838"/>
          <p14:tracePt t="180626" x="2690813" y="2903538"/>
          <p14:tracePt t="180666" x="2703513" y="2903538"/>
          <p14:tracePt t="180692" x="2703513" y="2916238"/>
          <p14:tracePt t="180712" x="2703513" y="2928938"/>
          <p14:tracePt t="180732" x="2703513" y="2952750"/>
          <p14:tracePt t="180752" x="2703513" y="2965450"/>
          <p14:tracePt t="180768" x="2703513" y="2978150"/>
          <p14:tracePt t="180782" x="2703513" y="2990850"/>
          <p14:tracePt t="180822" x="2703513" y="3003550"/>
          <p14:tracePt t="180864" x="2690813" y="3016250"/>
          <p14:tracePt t="180874" x="2678113" y="3016250"/>
          <p14:tracePt t="180914" x="2678113" y="3028950"/>
          <p14:tracePt t="180934" x="2667000" y="3041650"/>
          <p14:tracePt t="180960" x="2654300" y="3041650"/>
          <p14:tracePt t="180990" x="2628900" y="3041650"/>
          <p14:tracePt t="181030" x="2616200" y="3041650"/>
          <p14:tracePt t="181044" x="2603500" y="3041650"/>
          <p14:tracePt t="181066" x="2590800" y="3041650"/>
          <p14:tracePt t="181070" x="2578100" y="3041650"/>
          <p14:tracePt t="181081" x="2565400" y="3041650"/>
          <p14:tracePt t="181096" x="2541588" y="3041650"/>
          <p14:tracePt t="181120" x="2528888" y="3041650"/>
          <p14:tracePt t="181126" x="2516188" y="3041650"/>
          <p14:tracePt t="181136" x="2503488" y="3041650"/>
          <p14:tracePt t="181146" x="2490788" y="3041650"/>
          <p14:tracePt t="181160" x="2478088" y="3041650"/>
          <p14:tracePt t="181183" x="2452688" y="3041650"/>
          <p14:tracePt t="181256" x="2441575" y="3041650"/>
          <p14:tracePt t="181282" x="2441575" y="3028950"/>
          <p14:tracePt t="181332" x="2428875" y="3028950"/>
          <p14:tracePt t="181349" x="2428875" y="3016250"/>
          <p14:tracePt t="181378" x="2416175" y="3016250"/>
          <p14:tracePt t="181422" x="2416175" y="3003550"/>
          <p14:tracePt t="181564" x="2416175" y="2990850"/>
          <p14:tracePt t="181574" x="2416175" y="2978150"/>
          <p14:tracePt t="181580" x="2416175" y="2952750"/>
          <p14:tracePt t="181600" x="2416175" y="2941638"/>
          <p14:tracePt t="181604" x="2416175" y="2916238"/>
          <p14:tracePt t="181615" x="2428875" y="2903538"/>
          <p14:tracePt t="181620" x="2441575" y="2878138"/>
          <p14:tracePt t="181631" x="2452688" y="2878138"/>
          <p14:tracePt t="181640" x="2452688" y="2865438"/>
          <p14:tracePt t="181646" x="2465388" y="2865438"/>
          <p14:tracePt t="181657" x="2465388" y="2852738"/>
          <p14:tracePt t="181661" x="2478088" y="2840038"/>
          <p14:tracePt t="181671" x="2490788" y="2840038"/>
          <p14:tracePt t="181683" x="2503488" y="2816225"/>
          <p14:tracePt t="181696" x="2528888" y="2816225"/>
          <p14:tracePt t="181710" x="2554288" y="2816225"/>
          <p14:tracePt t="181726" x="2578100" y="2803525"/>
          <p14:tracePt t="181736" x="2590800" y="2803525"/>
          <p14:tracePt t="181740" x="2616200" y="2803525"/>
          <p14:tracePt t="181750" x="2654300" y="2803525"/>
          <p14:tracePt t="181760" x="2678113" y="2803525"/>
          <p14:tracePt t="181766" x="2703513" y="2803525"/>
          <p14:tracePt t="181781" x="2728913" y="2803525"/>
          <p14:tracePt t="181790" x="2754313" y="2803525"/>
          <p14:tracePt t="181806" x="2778125" y="2803525"/>
          <p14:tracePt t="181816" x="2790825" y="2803525"/>
          <p14:tracePt t="181832" x="2803525" y="2803525"/>
          <p14:tracePt t="181842" x="2816225" y="2803525"/>
          <p14:tracePt t="181846" x="2828925" y="2803525"/>
          <p14:tracePt t="181886" x="2841625" y="2803525"/>
          <p14:tracePt t="181896" x="2841625" y="2790825"/>
          <p14:tracePt t="181902" x="2841625" y="2778125"/>
          <p14:tracePt t="181922" x="2841625" y="2765425"/>
          <p14:tracePt t="181928" x="2841625" y="2752725"/>
          <p14:tracePt t="181938" x="2841625" y="2740025"/>
          <p14:tracePt t="181942" x="2841625" y="2716213"/>
          <p14:tracePt t="181952" x="2841625" y="2703513"/>
          <p14:tracePt t="181962" x="2841625" y="2678113"/>
          <p14:tracePt t="181968" x="2816225" y="2652713"/>
          <p14:tracePt t="181978" x="2778125" y="2616200"/>
          <p14:tracePt t="181982" x="2741613" y="2616200"/>
          <p14:tracePt t="181994" x="2716213" y="2590800"/>
          <p14:tracePt t="182004" x="2654300" y="2552700"/>
          <p14:tracePt t="182008" x="2616200" y="2552700"/>
          <p14:tracePt t="182018" x="2590800" y="2527300"/>
          <p14:tracePt t="182024" x="2528888" y="2516188"/>
          <p14:tracePt t="182034" x="2503488" y="2503488"/>
          <p14:tracePt t="182044" x="2452688" y="2503488"/>
          <p14:tracePt t="182049" x="2416175" y="2503488"/>
          <p14:tracePt t="182058" x="2365375" y="2503488"/>
          <p14:tracePt t="182065" x="2328863" y="2503488"/>
          <p14:tracePt t="182074" x="2303463" y="2503488"/>
          <p14:tracePt t="182084" x="2265363" y="2503488"/>
          <p14:tracePt t="182088" x="2239963" y="2503488"/>
          <p14:tracePt t="182099" x="2228850" y="2503488"/>
          <p14:tracePt t="182104" x="2203450" y="2503488"/>
          <p14:tracePt t="182115" x="2190750" y="2527300"/>
          <p14:tracePt t="182124" x="2178050" y="2540000"/>
          <p14:tracePt t="182128" x="2165350" y="2552700"/>
          <p14:tracePt t="182138" x="2139950" y="2578100"/>
          <p14:tracePt t="182144" x="2127250" y="2590800"/>
          <p14:tracePt t="182154" x="2127250" y="2627313"/>
          <p14:tracePt t="182166" x="2116138" y="2665413"/>
          <p14:tracePt t="182170" x="2116138" y="2690813"/>
          <p14:tracePt t="182181" x="2116138" y="2716213"/>
          <p14:tracePt t="182184" x="2116138" y="2752725"/>
          <p14:tracePt t="182194" x="2116138" y="2778125"/>
          <p14:tracePt t="182210" x="2116138" y="2803525"/>
          <p14:tracePt t="182220" x="2127250" y="2816225"/>
          <p14:tracePt t="182224" x="2165350" y="2828925"/>
          <p14:tracePt t="182234" x="2178050" y="2840038"/>
          <p14:tracePt t="182247" x="2203450" y="2840038"/>
          <p14:tracePt t="182250" x="2216150" y="2852738"/>
          <p14:tracePt t="182260" x="2228850" y="2852738"/>
          <p14:tracePt t="182266" x="2252663" y="2852738"/>
          <p14:tracePt t="182276" x="2278063" y="2852738"/>
          <p14:tracePt t="182286" x="2303463" y="2852738"/>
          <p14:tracePt t="182290" x="2328863" y="2840038"/>
          <p14:tracePt t="182300" x="2390775" y="2803525"/>
          <p14:tracePt t="182306" x="2428875" y="2765425"/>
          <p14:tracePt t="182316" x="2478088" y="2716213"/>
          <p14:tracePt t="182326" x="2528888" y="2652713"/>
          <p14:tracePt t="182332" x="2554288" y="2616200"/>
          <p14:tracePt t="182342" x="2554288" y="2590800"/>
          <p14:tracePt t="182347" x="2578100" y="2540000"/>
          <p14:tracePt t="182356" x="2578100" y="2516188"/>
          <p14:tracePt t="182366" x="2578100" y="2503488"/>
          <p14:tracePt t="182372" x="2578100" y="2490788"/>
          <p14:tracePt t="182382" x="2578100" y="2478088"/>
          <p14:tracePt t="182452" x="2565400" y="2478088"/>
          <p14:tracePt t="182462" x="2554288" y="2478088"/>
          <p14:tracePt t="182472" x="2516188" y="2503488"/>
          <p14:tracePt t="182478" x="2478088" y="2540000"/>
          <p14:tracePt t="182488" x="2441575" y="2616200"/>
          <p14:tracePt t="182492" x="2403475" y="2678113"/>
          <p14:tracePt t="182502" x="2352675" y="2740025"/>
          <p14:tracePt t="182512" x="2316163" y="2816225"/>
          <p14:tracePt t="182518" x="2303463" y="2840038"/>
          <p14:tracePt t="182528" x="2290763" y="2890838"/>
          <p14:tracePt t="182532" x="2265363" y="2928938"/>
          <p14:tracePt t="182542" x="2265363" y="2965450"/>
          <p14:tracePt t="182552" x="2239963" y="3003550"/>
          <p14:tracePt t="182568" x="2228850" y="3041650"/>
          <p14:tracePt t="182582" x="2228850" y="3054350"/>
          <p14:tracePt t="182594" x="2216150" y="3078163"/>
          <p14:tracePt t="182628" x="2203450" y="3090863"/>
          <p14:tracePt t="182654" x="2203450" y="3116263"/>
          <p14:tracePt t="182688" x="2190750" y="3128963"/>
          <p14:tracePt t="182996" x="2190750" y="3116263"/>
          <p14:tracePt t="183032" x="2203450" y="3116263"/>
          <p14:tracePt t="183052" x="2203450" y="3103563"/>
          <p14:tracePt t="183062" x="2203450" y="3090863"/>
          <p14:tracePt t="183079" x="2216150" y="3090863"/>
          <p14:tracePt t="183092" x="2228850" y="3078163"/>
          <p14:tracePt t="183113" x="2239963" y="3078163"/>
          <p14:tracePt t="183138" x="2265363" y="3078163"/>
          <p14:tracePt t="183154" x="2278063" y="3054350"/>
          <p14:tracePt t="183158" x="2290763" y="3054350"/>
          <p14:tracePt t="183184" x="2303463" y="3054350"/>
          <p14:tracePt t="183194" x="2316163" y="3054350"/>
          <p14:tracePt t="183208" x="2328863" y="3054350"/>
          <p14:tracePt t="183218" x="2339975" y="3054350"/>
          <p14:tracePt t="183234" x="2352675" y="3054350"/>
          <p14:tracePt t="183238" x="2365375" y="3054350"/>
          <p14:tracePt t="183250" x="2378075" y="3054350"/>
          <p14:tracePt t="183274" x="2403475" y="3054350"/>
          <p14:tracePt t="183281" x="2416175" y="3054350"/>
          <p14:tracePt t="183300" x="2428875" y="3054350"/>
          <p14:tracePt t="183304" x="2441575" y="3054350"/>
          <p14:tracePt t="183320" x="2452688" y="3054350"/>
          <p14:tracePt t="183331" x="2465388" y="3054350"/>
          <p14:tracePt t="183344" x="2490788" y="3054350"/>
          <p14:tracePt t="183354" x="2516188" y="3054350"/>
          <p14:tracePt t="183370" x="2528888" y="3054350"/>
          <p14:tracePt t="183382" x="2541588" y="3078163"/>
          <p14:tracePt t="183384" x="2554288" y="3078163"/>
          <p14:tracePt t="183394" x="2578100" y="3078163"/>
          <p14:tracePt t="183404" x="2590800" y="3078163"/>
          <p14:tracePt t="183410" x="2616200" y="3090863"/>
          <p14:tracePt t="183420" x="2641600" y="3103563"/>
          <p14:tracePt t="183436" x="2667000" y="3103563"/>
          <p14:tracePt t="183470" x="2678113" y="3103563"/>
          <p14:tracePt t="183490" x="2690813" y="3103563"/>
          <p14:tracePt t="183496" x="2703513" y="3103563"/>
          <p14:tracePt t="183506" x="2728913" y="3116263"/>
          <p14:tracePt t="183510" x="2741613" y="3165475"/>
          <p14:tracePt t="183520" x="2741613" y="3203575"/>
          <p14:tracePt t="183532" x="2741613" y="3241675"/>
          <p14:tracePt t="183536" x="2741613" y="3267075"/>
          <p14:tracePt t="183547" x="2716213" y="3316288"/>
          <p14:tracePt t="183552" x="2590800" y="3416300"/>
          <p14:tracePt t="184136" x="2603500" y="3416300"/>
          <p14:tracePt t="184147" x="2641600" y="3416300"/>
          <p14:tracePt t="184152" x="2690813" y="3416300"/>
          <p14:tracePt t="184162" x="2754313" y="3416300"/>
          <p14:tracePt t="184179" x="2941638" y="3416300"/>
          <p14:tracePt t="184186" x="3054350" y="3416300"/>
          <p14:tracePt t="184192" x="3154363" y="3416300"/>
          <p14:tracePt t="184202" x="3305175" y="3416300"/>
          <p14:tracePt t="184208" x="3417888" y="3416300"/>
          <p14:tracePt t="184218" x="3541713" y="3416300"/>
          <p14:tracePt t="184229" x="3643313" y="3416300"/>
          <p14:tracePt t="184232" x="3717925" y="3416300"/>
          <p14:tracePt t="184242" x="3792538" y="3416300"/>
          <p14:tracePt t="184248" x="3843338" y="3390900"/>
          <p14:tracePt t="184258" x="3867150" y="3390900"/>
          <p14:tracePt t="184268" x="3905250" y="3390900"/>
          <p14:tracePt t="184272" x="3917950" y="3390900"/>
          <p14:tracePt t="184282" x="3930650" y="3390900"/>
          <p14:tracePt t="184288" x="3968750" y="3367088"/>
          <p14:tracePt t="184298" x="3979863" y="3367088"/>
          <p14:tracePt t="184309" x="3992563" y="3367088"/>
          <p14:tracePt t="184313" x="4017963" y="3367088"/>
          <p14:tracePt t="184322" x="4056063" y="3354388"/>
          <p14:tracePt t="184330" x="4056063" y="3328988"/>
          <p14:tracePt t="184338" x="4068763" y="3328988"/>
          <p14:tracePt t="184348" x="4105275" y="3316288"/>
          <p14:tracePt t="184354" x="4117975" y="3303588"/>
          <p14:tracePt t="184364" x="4143375" y="3278188"/>
          <p14:tracePt t="184368" x="4192588" y="3228975"/>
          <p14:tracePt t="184379" x="4256088" y="3154363"/>
          <p14:tracePt t="184389" x="4356100" y="3065463"/>
          <p14:tracePt t="184395" x="4494213" y="2965450"/>
          <p14:tracePt t="184405" x="4630738" y="2878138"/>
          <p14:tracePt t="184408" x="4819650" y="2740025"/>
          <p14:tracePt t="184418" x="4994275" y="2603500"/>
          <p14:tracePt t="184428" x="5145088" y="2516188"/>
          <p14:tracePt t="184434" x="5270500" y="2427288"/>
          <p14:tracePt t="184445" x="5432425" y="2303463"/>
          <p14:tracePt t="184450" x="5570538" y="2201863"/>
          <p14:tracePt t="184460" x="5695950" y="2127250"/>
          <p14:tracePt t="184470" x="5808663" y="2052638"/>
          <p14:tracePt t="184474" x="5895975" y="2001838"/>
          <p14:tracePt t="184484" x="5995988" y="1939925"/>
          <p14:tracePt t="184490" x="6070600" y="1889125"/>
          <p14:tracePt t="184500" x="6134100" y="1827213"/>
          <p14:tracePt t="184510" x="6183313" y="1776413"/>
          <p14:tracePt t="184514" x="6234113" y="1739900"/>
          <p14:tracePt t="184524" x="6234113" y="1714500"/>
          <p14:tracePt t="184540" x="6259513" y="1701800"/>
          <p14:tracePt t="184556" x="6283325" y="1689100"/>
          <p14:tracePt t="184566" x="6283325" y="1663700"/>
          <p14:tracePt t="184570" x="6283325" y="1652588"/>
          <p14:tracePt t="184580" x="6308725" y="1639888"/>
          <p14:tracePt t="184590" x="6308725" y="1601788"/>
          <p14:tracePt t="184606" x="6334125" y="1576388"/>
          <p14:tracePt t="184610" x="6334125" y="1563688"/>
          <p14:tracePt t="184716" x="6334125" y="1552575"/>
          <p14:tracePt t="184722" x="6321425" y="1552575"/>
          <p14:tracePt t="184732" x="6283325" y="1552575"/>
          <p14:tracePt t="184736" x="6234113" y="1552575"/>
          <p14:tracePt t="184746" x="6196013" y="1552575"/>
          <p14:tracePt t="184756" x="6157913" y="1552575"/>
          <p14:tracePt t="184763" x="6146800" y="1552575"/>
          <p14:tracePt t="184772" x="6134100" y="1514475"/>
          <p14:tracePt t="184776" x="6034088" y="1450975"/>
          <p14:tracePt t="184786" x="6021388" y="1450975"/>
          <p14:tracePt t="184796" x="6008688" y="1439863"/>
          <p14:tracePt t="184802" x="5983288" y="1427163"/>
          <p14:tracePt t="184818" x="5957888" y="1414463"/>
          <p14:tracePt t="184838" x="5932488" y="1414463"/>
          <p14:tracePt t="184868" x="5921375" y="1414463"/>
          <p14:tracePt t="184898" x="5908675" y="1414463"/>
          <p14:tracePt t="185004" x="5883275" y="1427163"/>
          <p14:tracePt t="185030" x="5883275" y="1450975"/>
          <p14:tracePt t="185040" x="5883275" y="1463675"/>
          <p14:tracePt t="185044" x="5883275" y="1501775"/>
          <p14:tracePt t="185054" x="5883275" y="1527175"/>
          <p14:tracePt t="185061" x="5883275" y="1563688"/>
          <p14:tracePt t="185070" x="5883275" y="1614488"/>
          <p14:tracePt t="185080" x="5883275" y="1652588"/>
          <p14:tracePt t="185084" x="5857875" y="1714500"/>
          <p14:tracePt t="185100" x="5857875" y="1739900"/>
          <p14:tracePt t="185111" x="5857875" y="1752600"/>
          <p14:tracePt t="185120" x="5857875" y="1765300"/>
          <p14:tracePt t="185124" x="5845175" y="1776413"/>
          <p14:tracePt t="185134" x="5845175" y="1789113"/>
          <p14:tracePt t="185140" x="5845175" y="1801813"/>
          <p14:tracePt t="185160" x="5845175" y="1814513"/>
          <p14:tracePt t="185186" x="5832475" y="1827213"/>
          <p14:tracePt t="185564" x="5821363" y="1827213"/>
          <p14:tracePt t="185600" x="5808663" y="1827213"/>
          <p14:tracePt t="185634" x="5808663" y="1801813"/>
          <p14:tracePt t="185650" x="5783263" y="1789113"/>
          <p14:tracePt t="185654" x="5783263" y="1776413"/>
          <p14:tracePt t="185690" x="5783263" y="1765300"/>
          <p14:tracePt t="185710" x="5783263" y="1752600"/>
          <p14:tracePt t="186170" x="5783263" y="1739900"/>
          <p14:tracePt t="186180" x="5783263" y="1727200"/>
          <p14:tracePt t="186184" x="5783263" y="1714500"/>
          <p14:tracePt t="186204" x="5783263" y="1689100"/>
          <p14:tracePt t="186220" x="5783263" y="1676400"/>
          <p14:tracePt t="186224" x="5783263" y="1663700"/>
          <p14:tracePt t="186244" x="5783263" y="1652588"/>
          <p14:tracePt t="186286" x="5783263" y="1639888"/>
          <p14:tracePt t="186376" x="5783263" y="1627188"/>
          <p14:tracePt t="186393" x="5783263" y="1614488"/>
          <p14:tracePt t="186406" x="5783263" y="1601788"/>
          <p14:tracePt t="186427" x="5795963" y="1589088"/>
          <p14:tracePt t="186432" x="5795963" y="1576388"/>
          <p14:tracePt t="186446" x="5808663" y="1576388"/>
          <p14:tracePt t="186472" x="5808663" y="1563688"/>
          <p14:tracePt t="186486" x="5808663" y="1552575"/>
          <p14:tracePt t="186512" x="5821363" y="1539875"/>
          <p14:tracePt t="186528" x="5821363" y="1527175"/>
          <p14:tracePt t="186542" x="5821363" y="1514475"/>
          <p14:tracePt t="186602" x="5832475" y="1501775"/>
          <p14:tracePt t="186970" x="5821363" y="1501775"/>
          <p14:tracePt t="187172" x="5821363" y="1514475"/>
          <p14:tracePt t="187198" x="5821363" y="1539875"/>
          <p14:tracePt t="187214" x="5821363" y="1552575"/>
          <p14:tracePt t="187224" x="5821363" y="1563688"/>
          <p14:tracePt t="187228" x="5821363" y="1576388"/>
          <p14:tracePt t="187238" x="5821363" y="1589088"/>
          <p14:tracePt t="187244" x="5821363" y="1601788"/>
          <p14:tracePt t="187254" x="5821363" y="1614488"/>
          <p14:tracePt t="187264" x="5821363" y="1639888"/>
          <p14:tracePt t="187268" x="5821363" y="1652588"/>
          <p14:tracePt t="187278" x="5808663" y="1676400"/>
          <p14:tracePt t="187284" x="5808663" y="1689100"/>
          <p14:tracePt t="187294" x="5808663" y="1701800"/>
          <p14:tracePt t="187304" x="5808663" y="1727200"/>
          <p14:tracePt t="187310" x="5808663" y="1739900"/>
          <p14:tracePt t="187320" x="5795963" y="1752600"/>
          <p14:tracePt t="187344" x="5795963" y="1776413"/>
          <p14:tracePt t="187360" x="5783263" y="1789113"/>
          <p14:tracePt t="187374" x="5783263" y="1801813"/>
          <p14:tracePt t="187446" x="5770563" y="1814513"/>
          <p14:tracePt t="187496" x="5757863" y="1814513"/>
          <p14:tracePt t="187510" x="5745163" y="1814513"/>
          <p14:tracePt t="187530" x="5732463" y="1814513"/>
          <p14:tracePt t="187546" x="5719763" y="1814513"/>
          <p14:tracePt t="187560" x="5708650" y="1814513"/>
          <p14:tracePt t="187572" x="5695950" y="1814513"/>
          <p14:tracePt t="187593" x="5683250" y="1814513"/>
          <p14:tracePt t="187602" x="5670550" y="1814513"/>
          <p14:tracePt t="187612" x="5657850" y="1814513"/>
          <p14:tracePt t="187632" x="5645150" y="1814513"/>
          <p14:tracePt t="187652" x="5632450" y="1814513"/>
          <p14:tracePt t="187656" x="5607050" y="1814513"/>
          <p14:tracePt t="187666" x="5583238" y="1814513"/>
          <p14:tracePt t="187672" x="5570538" y="1814513"/>
          <p14:tracePt t="187682" x="5519738" y="1827213"/>
          <p14:tracePt t="187693" x="5483225" y="1852613"/>
          <p14:tracePt t="187698" x="5457825" y="1876425"/>
          <p14:tracePt t="187708" x="5432425" y="1889125"/>
          <p14:tracePt t="187712" x="5370513" y="1927225"/>
          <p14:tracePt t="187722" x="5332413" y="1927225"/>
          <p14:tracePt t="187732" x="5332413" y="1939925"/>
          <p14:tracePt t="187738" x="5319713" y="1952625"/>
          <p14:tracePt t="187754" x="5294313" y="1952625"/>
          <p14:tracePt t="187774" x="5270500" y="1952625"/>
          <p14:tracePt t="187778" x="5257800" y="1978025"/>
          <p14:tracePt t="191516" x="5245100" y="1978025"/>
          <p14:tracePt t="191536" x="5219700" y="1978025"/>
          <p14:tracePt t="191540" x="5194300" y="1978025"/>
          <p14:tracePt t="191550" x="5170488" y="1978025"/>
          <p14:tracePt t="191556" x="5145088" y="1978025"/>
          <p14:tracePt t="191566" x="5119688" y="1978025"/>
          <p14:tracePt t="191576" x="5106988" y="2014538"/>
          <p14:tracePt t="191582" x="5106988" y="2027238"/>
          <p14:tracePt t="191592" x="5106988" y="2078038"/>
          <p14:tracePt t="191596" x="5106988" y="2114550"/>
          <p14:tracePt t="191606" x="5106988" y="2178050"/>
          <p14:tracePt t="191616" x="5119688" y="2278063"/>
          <p14:tracePt t="191623" x="5232400" y="2427288"/>
          <p14:tracePt t="191632" x="5332413" y="2565400"/>
          <p14:tracePt t="191636" x="5457825" y="2752725"/>
          <p14:tracePt t="191646" x="5657850" y="2978150"/>
          <p14:tracePt t="191657" x="5845175" y="3228975"/>
          <p14:tracePt t="191662" x="5995988" y="3403600"/>
          <p14:tracePt t="191673" x="6096000" y="3541713"/>
          <p14:tracePt t="191678" x="6157913" y="3641725"/>
          <p14:tracePt t="191686" x="6196013" y="3692525"/>
          <p14:tracePt t="191698" x="6208713" y="3729038"/>
          <p14:tracePt t="191702" x="6221413" y="3754438"/>
          <p14:tracePt t="191712" x="6221413" y="3779838"/>
          <p14:tracePt t="191718" x="6234113" y="3803650"/>
          <p14:tracePt t="191728" x="6246813" y="3829050"/>
          <p14:tracePt t="191742" x="6259513" y="3854450"/>
          <p14:tracePt t="191758" x="6259513" y="3892550"/>
          <p14:tracePt t="191768" x="6259513" y="3905250"/>
          <p14:tracePt t="191778" x="6283325" y="3941763"/>
          <p14:tracePt t="191792" x="6283325" y="3954463"/>
          <p14:tracePt t="191808" x="6283325" y="3967163"/>
          <p14:tracePt t="191828" x="6283325" y="3979863"/>
          <p14:tracePt t="191832" x="6296025" y="3992563"/>
          <p14:tracePt t="191849" x="6296025" y="4005263"/>
          <p14:tracePt t="191858" x="6308725" y="4029075"/>
          <p14:tracePt t="191868" x="6308725" y="4067175"/>
          <p14:tracePt t="191874" x="6308725" y="4117975"/>
          <p14:tracePt t="191884" x="6308725" y="4141788"/>
          <p14:tracePt t="191889" x="6308725" y="4179888"/>
          <p14:tracePt t="191898" x="6308725" y="4205288"/>
          <p14:tracePt t="191908" x="6308725" y="4254500"/>
          <p14:tracePt t="191914" x="6308725" y="4279900"/>
          <p14:tracePt t="211358" x="6308725" y="4354513"/>
          <p14:tracePt t="211362" x="6346825" y="4543425"/>
          <p14:tracePt t="211372" x="6359525" y="4592638"/>
          <p14:tracePt t="211378" x="6359525" y="4605338"/>
          <p14:tracePt t="211604" x="6296025" y="4592638"/>
          <p14:tracePt t="211614" x="6146800" y="4592638"/>
          <p14:tracePt t="211624" x="6021388" y="4592638"/>
          <p14:tracePt t="211630" x="5870575" y="4567238"/>
          <p14:tracePt t="211640" x="5795963" y="4554538"/>
          <p14:tracePt t="211644" x="5745163" y="4530725"/>
          <p14:tracePt t="211654" x="5719763" y="4530725"/>
          <p14:tracePt t="211664" x="5695950" y="4530725"/>
          <p14:tracePt t="211671" x="5683250" y="4530725"/>
          <p14:tracePt t="211680" x="5645150" y="4492625"/>
          <p14:tracePt t="211687" x="5619750" y="4479925"/>
          <p14:tracePt t="211696" x="5583238" y="4454525"/>
          <p14:tracePt t="211706" x="5557838" y="4443413"/>
          <p14:tracePt t="211710" x="5519738" y="4405313"/>
          <p14:tracePt t="211721" x="5495925" y="4379913"/>
          <p14:tracePt t="211726" x="5483225" y="4367213"/>
          <p14:tracePt t="211736" x="5457825" y="4354513"/>
          <p14:tracePt t="211746" x="5432425" y="4341813"/>
          <p14:tracePt t="211750" x="5419725" y="4330700"/>
          <p14:tracePt t="211762" x="5357813" y="4305300"/>
          <p14:tracePt t="211766" x="5319713" y="4292600"/>
          <p14:tracePt t="211776" x="5294313" y="4292600"/>
          <p14:tracePt t="211787" x="5245100" y="4292600"/>
          <p14:tracePt t="211792" x="5207000" y="4292600"/>
          <p14:tracePt t="211803" x="5157788" y="4279900"/>
          <p14:tracePt t="211806" x="5119688" y="4267200"/>
          <p14:tracePt t="211816" x="5094288" y="4267200"/>
          <p14:tracePt t="211826" x="5068888" y="4267200"/>
          <p14:tracePt t="211832" x="5032375" y="4267200"/>
          <p14:tracePt t="211842" x="5019675" y="4267200"/>
          <p14:tracePt t="211846" x="5006975" y="4254500"/>
          <p14:tracePt t="211856" x="4994275" y="4254500"/>
          <p14:tracePt t="211872" x="4968875" y="4254500"/>
          <p14:tracePt t="211887" x="4956175" y="4241800"/>
          <p14:tracePt t="211908" x="4945063" y="4241800"/>
          <p14:tracePt t="212004" x="4932363" y="4230688"/>
          <p14:tracePt t="212018" x="4932363" y="4217988"/>
          <p14:tracePt t="212034" x="4919663" y="4217988"/>
          <p14:tracePt t="212044" x="4919663" y="4192588"/>
          <p14:tracePt t="212058" x="4906963" y="4179888"/>
          <p14:tracePt t="212069" x="4894263" y="4167188"/>
          <p14:tracePt t="212084" x="4894263" y="4154488"/>
          <p14:tracePt t="212088" x="4894263" y="4129088"/>
          <p14:tracePt t="212100" x="4881563" y="4129088"/>
          <p14:tracePt t="212110" x="4881563" y="4117975"/>
          <p14:tracePt t="212114" x="4881563" y="4092575"/>
          <p14:tracePt t="212376" x="4881563" y="4079875"/>
          <p14:tracePt t="212382" x="4881563" y="4067175"/>
          <p14:tracePt t="212592" x="4868863" y="4067175"/>
          <p14:tracePt t="212698" x="4856163" y="4067175"/>
          <p14:tracePt t="213032" x="4856163" y="4054475"/>
          <p14:tracePt t="213052" x="4843463" y="4054475"/>
          <p14:tracePt t="213062" x="4843463" y="4041775"/>
          <p14:tracePt t="213078" x="4832350" y="4041775"/>
          <p14:tracePt t="213082" x="4806950" y="4041775"/>
          <p14:tracePt t="213103" x="4768850" y="4017963"/>
          <p14:tracePt t="213108" x="4719638" y="4005263"/>
          <p14:tracePt t="213118" x="4606925" y="3979863"/>
          <p14:tracePt t="213122" x="4494213" y="3941763"/>
          <p14:tracePt t="213132" x="4368800" y="3905250"/>
          <p14:tracePt t="213142" x="4230688" y="3867150"/>
          <p14:tracePt t="213149" x="4130675" y="3816350"/>
          <p14:tracePt t="213158" x="4043363" y="3779838"/>
          <p14:tracePt t="213162" x="3930650" y="3741738"/>
          <p14:tracePt t="213186" x="3843338" y="3679825"/>
          <p14:tracePt t="213188" x="3817938" y="3654425"/>
          <p14:tracePt t="213198" x="3792538" y="3579813"/>
          <p14:tracePt t="213204" x="3779838" y="3479800"/>
          <p14:tracePt t="213214" x="3743325" y="3378200"/>
          <p14:tracePt t="213224" x="3743325" y="3241675"/>
          <p14:tracePt t="213228" x="3743325" y="3103563"/>
          <p14:tracePt t="213238" x="3743325" y="2952750"/>
          <p14:tracePt t="213244" x="3743325" y="2865438"/>
          <p14:tracePt t="213254" x="3743325" y="2703513"/>
          <p14:tracePt t="213264" x="3743325" y="2540000"/>
          <p14:tracePt t="213269" x="3743325" y="2378075"/>
          <p14:tracePt t="213278" x="3756025" y="2165350"/>
          <p14:tracePt t="213285" x="3792538" y="1901825"/>
          <p14:tracePt t="213294" x="3805238" y="1727200"/>
          <p14:tracePt t="213304" x="3856038" y="1476375"/>
          <p14:tracePt t="213310" x="3892550" y="1327150"/>
          <p14:tracePt t="213320" x="3943350" y="1163638"/>
          <p14:tracePt t="213324" x="4017963" y="1014413"/>
          <p14:tracePt t="213335" x="4068763" y="912813"/>
          <p14:tracePt t="213344" x="4117975" y="812800"/>
          <p14:tracePt t="213351" x="4156075" y="738188"/>
          <p14:tracePt t="213360" x="4181475" y="676275"/>
          <p14:tracePt t="213367" x="4192588" y="625475"/>
          <p14:tracePt t="213376" x="4205288" y="588963"/>
          <p14:tracePt t="213386" x="4230688" y="563563"/>
          <p14:tracePt t="213400" x="4243388" y="550863"/>
          <p14:tracePt t="213406" x="4243388" y="538163"/>
          <p14:tracePt t="213450" x="4256088" y="538163"/>
          <p14:tracePt t="213466" x="4281488" y="538163"/>
          <p14:tracePt t="213476" x="4330700" y="600075"/>
          <p14:tracePt t="213486" x="4368800" y="663575"/>
          <p14:tracePt t="213492" x="4406900" y="763588"/>
          <p14:tracePt t="213503" x="4456113" y="863600"/>
          <p14:tracePt t="213506" x="4481513" y="963613"/>
          <p14:tracePt t="213516" x="4543425" y="1076325"/>
          <p14:tracePt t="213526" x="4581525" y="1214438"/>
          <p14:tracePt t="213532" x="4619625" y="1363663"/>
          <p14:tracePt t="213542" x="4643438" y="1476375"/>
          <p14:tracePt t="213546" x="4656138" y="1576388"/>
          <p14:tracePt t="213556" x="4656138" y="1676400"/>
          <p14:tracePt t="213566" x="4656138" y="1714500"/>
          <p14:tracePt t="213572" x="4656138" y="1765300"/>
          <p14:tracePt t="213582" x="4643438" y="1776413"/>
          <p14:tracePt t="213586" x="4619625" y="1801813"/>
          <p14:tracePt t="213606" x="4606925" y="1801813"/>
          <p14:tracePt t="213622" x="4581525" y="1801813"/>
          <p14:tracePt t="213626" x="4568825" y="1801813"/>
          <p14:tracePt t="213636" x="4543425" y="1801813"/>
          <p14:tracePt t="213646" x="4494213" y="1789113"/>
          <p14:tracePt t="213652" x="4430713" y="1727200"/>
          <p14:tracePt t="213662" x="4318000" y="1614488"/>
          <p14:tracePt t="213669" x="4217988" y="1514475"/>
          <p14:tracePt t="213678" x="4168775" y="1389063"/>
          <p14:tracePt t="213688" x="4130675" y="1301750"/>
          <p14:tracePt t="213692" x="4105275" y="1227138"/>
          <p14:tracePt t="213702" x="4105275" y="1163638"/>
          <p14:tracePt t="213708" x="4105275" y="1138238"/>
          <p14:tracePt t="213719" x="4105275" y="1101725"/>
          <p14:tracePt t="213728" x="4130675" y="1063625"/>
          <p14:tracePt t="213735" x="4143375" y="1050925"/>
          <p14:tracePt t="213744" x="4156075" y="1038225"/>
          <p14:tracePt t="213748" x="4181475" y="1025525"/>
          <p14:tracePt t="213758" x="4192588" y="1025525"/>
          <p14:tracePt t="213769" x="4205288" y="1014413"/>
          <p14:tracePt t="213774" x="4217988" y="1014413"/>
          <p14:tracePt t="213798" x="4243388" y="1014413"/>
          <p14:tracePt t="213854" x="4256088" y="1014413"/>
          <p14:tracePt t="213870" x="4268788" y="1014413"/>
          <p14:tracePt t="213874" x="4268788" y="1025525"/>
          <p14:tracePt t="213884" x="4268788" y="1050925"/>
          <p14:tracePt t="213894" x="4268788" y="1089025"/>
          <p14:tracePt t="213901" x="4268788" y="1114425"/>
          <p14:tracePt t="213910" x="4268788" y="1163638"/>
          <p14:tracePt t="213914" x="4268788" y="1201738"/>
          <p14:tracePt t="213924" x="4268788" y="1250950"/>
          <p14:tracePt t="213934" x="4268788" y="1314450"/>
          <p14:tracePt t="213940" x="4243388" y="1401763"/>
          <p14:tracePt t="213951" x="4205288" y="1514475"/>
          <p14:tracePt t="213954" x="4156075" y="1601788"/>
          <p14:tracePt t="213964" x="4117975" y="1676400"/>
          <p14:tracePt t="213976" x="4092575" y="1752600"/>
          <p14:tracePt t="213980" x="4056063" y="1839913"/>
          <p14:tracePt t="213990" x="4017963" y="1927225"/>
          <p14:tracePt t="213996" x="3979863" y="2001838"/>
          <p14:tracePt t="214006" x="3943350" y="2089150"/>
          <p14:tracePt t="214016" x="3892550" y="2214563"/>
          <p14:tracePt t="214020" x="3843338" y="2327275"/>
          <p14:tracePt t="214030" x="3767138" y="2490788"/>
          <p14:tracePt t="214036" x="3717925" y="2627313"/>
          <p14:tracePt t="214046" x="3643313" y="2778125"/>
          <p14:tracePt t="214056" x="3592513" y="2916238"/>
          <p14:tracePt t="214060" x="3517900" y="3054350"/>
          <p14:tracePt t="214070" x="3467100" y="3154363"/>
          <p14:tracePt t="214076" x="3441700" y="3190875"/>
          <p14:tracePt t="214086" x="3405188" y="3267075"/>
          <p14:tracePt t="214096" x="3379788" y="3341688"/>
          <p14:tracePt t="214102" x="3367088" y="3390900"/>
          <p14:tracePt t="214112" x="3341688" y="3467100"/>
          <p14:tracePt t="214117" x="3328988" y="3503613"/>
          <p14:tracePt t="214126" x="3292475" y="3567113"/>
          <p14:tracePt t="214136" x="3292475" y="3590925"/>
          <p14:tracePt t="214142" x="3279775" y="3629025"/>
          <p14:tracePt t="214152" x="3267075" y="3654425"/>
          <p14:tracePt t="214156" x="3267075" y="3679825"/>
          <p14:tracePt t="214167" x="3267075" y="3703638"/>
          <p14:tracePt t="214186" x="3241675" y="3803650"/>
          <p14:tracePt t="214192" x="3241675" y="3816350"/>
          <p14:tracePt t="214198" x="3241675" y="3879850"/>
          <p14:tracePt t="214208" x="3241675" y="3905250"/>
          <p14:tracePt t="214218" x="3216275" y="3954463"/>
          <p14:tracePt t="214222" x="3205163" y="3979863"/>
          <p14:tracePt t="214233" x="3192463" y="4017963"/>
          <p14:tracePt t="214238" x="3154363" y="4054475"/>
          <p14:tracePt t="214248" x="3154363" y="4092575"/>
          <p14:tracePt t="214258" x="3154363" y="4167188"/>
          <p14:tracePt t="214262" x="3141663" y="4267200"/>
          <p14:tracePt t="214272" x="3141663" y="4318000"/>
          <p14:tracePt t="214278" x="3141663" y="4405313"/>
          <p14:tracePt t="214288" x="3116263" y="4505325"/>
          <p14:tracePt t="214298" x="3103563" y="4592638"/>
          <p14:tracePt t="214302" x="3103563" y="4667250"/>
          <p14:tracePt t="214312" x="3079750" y="4779963"/>
          <p14:tracePt t="214319" x="3067050" y="4843463"/>
          <p14:tracePt t="214328" x="3067050" y="4918075"/>
          <p14:tracePt t="214338" x="3041650" y="5005388"/>
          <p14:tracePt t="214344" x="3028950" y="5105400"/>
          <p14:tracePt t="214354" x="3028950" y="5143500"/>
          <p14:tracePt t="214358" x="3003550" y="5194300"/>
          <p14:tracePt t="214369" x="3003550" y="5281613"/>
          <p14:tracePt t="214378" x="2992438" y="5330825"/>
          <p14:tracePt t="214385" x="2954338" y="5418138"/>
          <p14:tracePt t="214394" x="2954338" y="5443538"/>
          <p14:tracePt t="214398" x="2941638" y="5507038"/>
          <p14:tracePt t="214408" x="2928938" y="5543550"/>
          <p14:tracePt t="214418" x="2916238" y="5568950"/>
          <p14:tracePt t="214424" x="2903538" y="5581650"/>
          <p14:tracePt t="214435" x="2903538" y="5619750"/>
          <p14:tracePt t="214451" x="2903538" y="5630863"/>
          <p14:tracePt t="214464" x="2890838" y="5656263"/>
          <p14:tracePt t="214490" x="2879725" y="5656263"/>
          <p14:tracePt t="214686" x="2879725" y="5668963"/>
          <p14:tracePt t="214702" x="2867025" y="5668963"/>
          <p14:tracePt t="214726" x="2854325" y="5668963"/>
          <p14:tracePt t="232688" x="2841625" y="5656263"/>
          <p14:tracePt t="232698" x="2854325" y="5607050"/>
          <p14:tracePt t="232702" x="2867025" y="5568950"/>
          <p14:tracePt t="232712" x="2903538" y="5494338"/>
          <p14:tracePt t="232718" x="2928938" y="5407025"/>
          <p14:tracePt t="232728" x="2941638" y="5343525"/>
          <p14:tracePt t="232738" x="2992438" y="5256213"/>
          <p14:tracePt t="232742" x="3016250" y="5168900"/>
          <p14:tracePt t="232754" x="3054350" y="5081588"/>
          <p14:tracePt t="232758" x="3079750" y="5043488"/>
          <p14:tracePt t="232768" x="3116263" y="4943475"/>
          <p14:tracePt t="232778" x="3128963" y="4879975"/>
          <p14:tracePt t="232785" x="3128963" y="4843463"/>
          <p14:tracePt t="232794" x="3128963" y="4779963"/>
          <p14:tracePt t="232798" x="3128963" y="4730750"/>
          <p14:tracePt t="232808" x="3128963" y="4692650"/>
          <p14:tracePt t="232818" x="3128963" y="4643438"/>
          <p14:tracePt t="232824" x="3128963" y="4605338"/>
          <p14:tracePt t="232835" x="3128963" y="4579938"/>
          <p14:tracePt t="232838" x="3128963" y="4543425"/>
          <p14:tracePt t="233202" x="3116263" y="4543425"/>
          <p14:tracePt t="233212" x="3092450" y="4543425"/>
          <p14:tracePt t="233222" x="3079750" y="4567238"/>
          <p14:tracePt t="233228" x="3079750" y="4630738"/>
          <p14:tracePt t="233238" x="3079750" y="4679950"/>
          <p14:tracePt t="233242" x="3067050" y="4718050"/>
          <p14:tracePt t="233252" x="3041650" y="4805363"/>
          <p14:tracePt t="233262" x="3041650" y="4843463"/>
          <p14:tracePt t="233268" x="3041650" y="4879975"/>
          <p14:tracePt t="233278" x="3041650" y="4930775"/>
          <p14:tracePt t="233282" x="3041650" y="4943475"/>
          <p14:tracePt t="233293" x="3041650" y="4968875"/>
          <p14:tracePt t="233302" x="3041650" y="4981575"/>
          <p14:tracePt t="233322" x="3041650" y="4992688"/>
          <p14:tracePt t="233786" x="3041650" y="4981575"/>
          <p14:tracePt t="233796" x="3041650" y="4956175"/>
          <p14:tracePt t="233802" x="3041650" y="4930775"/>
          <p14:tracePt t="233826" x="3041650" y="4905375"/>
          <p14:tracePt t="233836" x="3041650" y="4879975"/>
          <p14:tracePt t="233852" x="3054350" y="4856163"/>
          <p14:tracePt t="233862" x="3067050" y="4830763"/>
          <p14:tracePt t="233868" x="3092450" y="4792663"/>
          <p14:tracePt t="233878" x="3092450" y="4756150"/>
          <p14:tracePt t="233882" x="3092450" y="4718050"/>
          <p14:tracePt t="233892" x="3092450" y="4679950"/>
          <p14:tracePt t="233902" x="3092450" y="4630738"/>
          <p14:tracePt t="233908" x="3092450" y="4592638"/>
          <p14:tracePt t="233918" x="3092450" y="4505325"/>
          <p14:tracePt t="233922" x="3092450" y="4418013"/>
          <p14:tracePt t="233934" x="3079750" y="4305300"/>
          <p14:tracePt t="233944" x="3016250" y="4167188"/>
          <p14:tracePt t="233949" x="2979738" y="4079875"/>
          <p14:tracePt t="233958" x="2916238" y="3954463"/>
          <p14:tracePt t="233964" x="2854325" y="3792538"/>
          <p14:tracePt t="233974" x="2767013" y="3654425"/>
          <p14:tracePt t="233984" x="2678113" y="3503613"/>
          <p14:tracePt t="233988" x="2616200" y="3378200"/>
          <p14:tracePt t="233998" x="2541588" y="3216275"/>
          <p14:tracePt t="234004" x="2490788" y="3078163"/>
          <p14:tracePt t="234014" x="2428875" y="2978150"/>
          <p14:tracePt t="234024" x="2403475" y="2903538"/>
          <p14:tracePt t="234030" x="2390775" y="2852738"/>
          <p14:tracePt t="234040" x="2365375" y="2803525"/>
          <p14:tracePt t="234044" x="2352675" y="2752725"/>
          <p14:tracePt t="234054" x="2352675" y="2728913"/>
          <p14:tracePt t="234064" x="2339975" y="2703513"/>
          <p14:tracePt t="234070" x="2328863" y="2665413"/>
          <p14:tracePt t="234080" x="2328863" y="2627313"/>
          <p14:tracePt t="234084" x="2328863" y="2603500"/>
          <p14:tracePt t="234094" x="2316163" y="2578100"/>
          <p14:tracePt t="234104" x="2316163" y="2565400"/>
          <p14:tracePt t="234120" x="2303463" y="2552700"/>
          <p14:tracePt t="234124" x="2303463" y="2540000"/>
          <p14:tracePt t="234134" x="2303463" y="2516188"/>
          <p14:tracePt t="234144" x="2290763" y="2503488"/>
          <p14:tracePt t="234150" x="2290763" y="2478088"/>
          <p14:tracePt t="234160" x="2278063" y="2452688"/>
          <p14:tracePt t="234166" x="2265363" y="2414588"/>
          <p14:tracePt t="234174" x="2239963" y="2378075"/>
          <p14:tracePt t="234186" x="2216150" y="2303463"/>
          <p14:tracePt t="234190" x="2190750" y="2265363"/>
          <p14:tracePt t="234200" x="2165350" y="2214563"/>
          <p14:tracePt t="234206" x="2116138" y="2139950"/>
          <p14:tracePt t="234217" x="2052638" y="2039938"/>
          <p14:tracePt t="234226" x="1990725" y="1965325"/>
          <p14:tracePt t="234230" x="1903413" y="1852613"/>
          <p14:tracePt t="234240" x="1790700" y="1739900"/>
          <p14:tracePt t="234246" x="1727200" y="1663700"/>
          <p14:tracePt t="234256" x="1652588" y="1552575"/>
          <p14:tracePt t="234267" x="1565275" y="1463675"/>
          <p14:tracePt t="234272" x="1476375" y="1350963"/>
          <p14:tracePt t="234283" x="1389063" y="1263650"/>
          <p14:tracePt t="234286" x="1327150" y="1189038"/>
          <p14:tracePt t="234296" x="1252538" y="1101725"/>
          <p14:tracePt t="234306" x="1176338" y="1001713"/>
          <p14:tracePt t="234312" x="1063625" y="912813"/>
          <p14:tracePt t="234322" x="989013" y="838200"/>
          <p14:tracePt t="234326" x="876300" y="712788"/>
          <p14:tracePt t="234336" x="801688" y="625475"/>
          <p14:tracePt t="234346" x="712788" y="538163"/>
          <p14:tracePt t="234352" x="650875" y="463550"/>
          <p14:tracePt t="234362" x="588963" y="400050"/>
          <p14:tracePt t="234367" x="563563" y="374650"/>
          <p14:tracePt t="234376" x="500063" y="312738"/>
          <p14:tracePt t="234386" x="488950" y="274638"/>
          <p14:tracePt t="234392" x="463550" y="238125"/>
          <p14:tracePt t="234402" x="425450" y="212725"/>
          <p14:tracePt t="234408" x="400050" y="187325"/>
          <p14:tracePt t="234418" x="387350" y="161925"/>
          <p14:tracePt t="234428" x="376238" y="138113"/>
          <p14:tracePt t="234433" x="338138" y="100013"/>
          <p14:tracePt t="234442" x="312738" y="50800"/>
          <p14:tracePt t="234449" x="300038" y="25400"/>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2736160" y="331107"/>
            <a:ext cx="4109648" cy="569843"/>
          </a:xfrm>
        </p:spPr>
        <p:txBody>
          <a:bodyPr>
            <a:noAutofit/>
          </a:bodyPr>
          <a:lstStyle/>
          <a:p>
            <a:r>
              <a:rPr lang="en-US" sz="2800" b="1" dirty="0">
                <a:latin typeface="Times New Roman" panose="02020603050405020304" pitchFamily="18" charset="0"/>
                <a:cs typeface="Times New Roman" panose="02020603050405020304" pitchFamily="18" charset="0"/>
              </a:rPr>
              <a:t>suspend( ) &amp; resume( )</a:t>
            </a:r>
          </a:p>
        </p:txBody>
      </p:sp>
      <p:pic>
        <p:nvPicPr>
          <p:cNvPr id="8" name="Picture 7">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
        <p:nvSpPr>
          <p:cNvPr id="6" name="Rectangle 5"/>
          <p:cNvSpPr/>
          <p:nvPr/>
        </p:nvSpPr>
        <p:spPr>
          <a:xfrm>
            <a:off x="749807" y="1232488"/>
            <a:ext cx="8524821" cy="3416320"/>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The suspend() method of thread class puts the thread from running to waiting state. This method is used if you want to stop the thread execution and start it again when a certain event occurs. This method allows a thread to temporarily cease execution. The suspended thread can be resumed using the resume() method</a:t>
            </a:r>
            <a:r>
              <a:rPr lang="en-US" dirty="0" smtClean="0">
                <a:latin typeface="Times New Roman" panose="02020603050405020304" pitchFamily="18" charset="0"/>
                <a:cs typeface="Times New Roman" panose="02020603050405020304" pitchFamily="18" charset="0"/>
              </a:rPr>
              <a:t>.</a:t>
            </a:r>
          </a:p>
          <a:p>
            <a:pPr algn="just"/>
            <a:endParaRPr lang="en-US"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Syntax: public </a:t>
            </a:r>
            <a:r>
              <a:rPr lang="en-US" b="1" dirty="0">
                <a:latin typeface="Times New Roman" panose="02020603050405020304" pitchFamily="18" charset="0"/>
                <a:cs typeface="Times New Roman" panose="02020603050405020304" pitchFamily="18" charset="0"/>
              </a:rPr>
              <a:t>final void suspend()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resume() method of thread class is only used with suspend() method. This method is used to resume a thread which was suspended using suspend() method. This method allows the suspended thread to start again</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Syntax: public final void resume()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510810"/>
      </p:ext>
    </p:extLst>
  </p:cSld>
  <p:clrMapOvr>
    <a:masterClrMapping/>
  </p:clrMapOvr>
  <mc:AlternateContent xmlns:mc="http://schemas.openxmlformats.org/markup-compatibility/2006" xmlns:p14="http://schemas.microsoft.com/office/powerpoint/2010/main">
    <mc:Choice Requires="p14">
      <p:transition spd="slow" p14:dur="2000" advTm="287410"/>
    </mc:Choice>
    <mc:Fallback xmlns="">
      <p:transition spd="slow" advTm="287410"/>
    </mc:Fallback>
  </mc:AlternateContent>
  <p:extLst mod="1">
    <p:ext uri="{3A86A75C-4F4B-4683-9AE1-C65F6400EC91}">
      <p14:laserTraceLst xmlns:p14="http://schemas.microsoft.com/office/powerpoint/2010/main">
        <p14:tracePtLst>
          <p14:tracePt t="23593" x="3419475" y="6259513"/>
          <p14:tracePt t="23685" x="2603500" y="6696075"/>
          <p14:tracePt t="23694" x="2678113" y="6519863"/>
          <p14:tracePt t="23698" x="2728913" y="6419850"/>
          <p14:tracePt t="23709" x="2790825" y="6245225"/>
          <p14:tracePt t="23715" x="2841625" y="6119813"/>
          <p14:tracePt t="23726" x="2879725" y="6032500"/>
          <p14:tracePt t="23735" x="2928938" y="5894388"/>
          <p14:tracePt t="23738" x="2979738" y="5768975"/>
          <p14:tracePt t="23749" x="3054350" y="5630863"/>
          <p14:tracePt t="23755" x="3092450" y="5530850"/>
          <p14:tracePt t="23764" x="3128963" y="5407025"/>
          <p14:tracePt t="23776" x="3141663" y="5294313"/>
          <p14:tracePt t="23780" x="3141663" y="5205413"/>
          <p14:tracePt t="23790" x="3167063" y="5081588"/>
          <p14:tracePt t="23794" x="3167063" y="4968875"/>
          <p14:tracePt t="23804" x="3167063" y="4856163"/>
          <p14:tracePt t="23815" x="3167063" y="4705350"/>
          <p14:tracePt t="23820" x="3179763" y="4567238"/>
          <p14:tracePt t="23830" x="3205163" y="4467225"/>
          <p14:tracePt t="23834" x="3216275" y="4379913"/>
          <p14:tracePt t="23844" x="3216275" y="4279900"/>
          <p14:tracePt t="23855" x="3216275" y="4154488"/>
          <p14:tracePt t="23860" x="3216275" y="4041775"/>
          <p14:tracePt t="23871" x="3216275" y="3916363"/>
          <p14:tracePt t="23875" x="3216275" y="3816350"/>
          <p14:tracePt t="23884" x="3216275" y="3703638"/>
          <p14:tracePt t="23895" x="3216275" y="3603625"/>
          <p14:tracePt t="23900" x="3216275" y="3541713"/>
          <p14:tracePt t="23910" x="3216275" y="3441700"/>
          <p14:tracePt t="23915" x="3241675" y="3316288"/>
          <p14:tracePt t="23925" x="3241675" y="3254375"/>
          <p14:tracePt t="23936" x="3241675" y="3165475"/>
          <p14:tracePt t="23940" x="3241675" y="3090863"/>
          <p14:tracePt t="23951" x="3241675" y="3003550"/>
          <p14:tracePt t="23957" x="3241675" y="2928938"/>
          <p14:tracePt t="23976" x="3241675" y="2865438"/>
          <p14:tracePt t="23977" x="3241675" y="2778125"/>
          <p14:tracePt t="23980" x="3241675" y="2678113"/>
          <p14:tracePt t="23991" x="3216275" y="2590800"/>
          <p14:tracePt t="23996" x="3179763" y="2465388"/>
          <p14:tracePt t="24006" x="3141663" y="2352675"/>
          <p14:tracePt t="24017" x="3103563" y="2265363"/>
          <p14:tracePt t="24023" x="3041650" y="2139950"/>
          <p14:tracePt t="24032" x="3003550" y="2052638"/>
          <p14:tracePt t="24036" x="2967038" y="1978025"/>
          <p14:tracePt t="24047" x="2928938" y="1901825"/>
          <p14:tracePt t="24057" x="2916238" y="1827213"/>
          <p14:tracePt t="24062" x="2903538" y="1789113"/>
          <p14:tracePt t="24072" x="2879725" y="1765300"/>
          <p14:tracePt t="24076" x="2879725" y="1739900"/>
          <p14:tracePt t="24087" x="2841625" y="1676400"/>
          <p14:tracePt t="24097" x="2828925" y="1639888"/>
          <p14:tracePt t="24102" x="2816225" y="1614488"/>
          <p14:tracePt t="24112" x="2816225" y="1589088"/>
          <p14:tracePt t="24117" x="2778125" y="1552575"/>
          <p14:tracePt t="24129" x="2767013" y="1514475"/>
          <p14:tracePt t="24139" x="2754313" y="1501775"/>
          <p14:tracePt t="24143" x="2728913" y="1476375"/>
          <p14:tracePt t="24152" x="2728913" y="1450975"/>
          <p14:tracePt t="24159" x="2703513" y="1439863"/>
          <p14:tracePt t="24169" x="2667000" y="1414463"/>
          <p14:tracePt t="24179" x="2641600" y="1401763"/>
          <p14:tracePt t="24183" x="2628900" y="1376363"/>
          <p14:tracePt t="24193" x="2578100" y="1363663"/>
          <p14:tracePt t="24198" x="2578100" y="1350963"/>
          <p14:tracePt t="24209" x="2528888" y="1350963"/>
          <p14:tracePt t="24219" x="2528888" y="1339850"/>
          <p14:tracePt t="24223" x="2503488" y="1339850"/>
          <p14:tracePt t="24232" x="2478088" y="1339850"/>
          <p14:tracePt t="24239" x="2452688" y="1339850"/>
          <p14:tracePt t="24249" x="2441575" y="1339850"/>
          <p14:tracePt t="24259" x="2428875" y="1339850"/>
          <p14:tracePt t="24263" x="2416175" y="1339850"/>
          <p14:tracePt t="24276" x="2403475" y="1339850"/>
          <p14:tracePt t="24279" x="2378075" y="1339850"/>
          <p14:tracePt t="24289" x="2365375" y="1339850"/>
          <p14:tracePt t="24299" x="2339975" y="1339850"/>
          <p14:tracePt t="24304" x="2328863" y="1339850"/>
          <p14:tracePt t="24314" x="2290763" y="1339850"/>
          <p14:tracePt t="24319" x="2278063" y="1339850"/>
          <p14:tracePt t="24329" x="2239963" y="1339850"/>
          <p14:tracePt t="24338" x="2228850" y="1350963"/>
          <p14:tracePt t="24344" x="2228850" y="1363663"/>
          <p14:tracePt t="24355" x="2203450" y="1389063"/>
          <p14:tracePt t="24361" x="2203450" y="1439863"/>
          <p14:tracePt t="24370" x="2178050" y="1489075"/>
          <p14:tracePt t="24381" x="2178050" y="1576388"/>
          <p14:tracePt t="24385" x="2178050" y="1727200"/>
          <p14:tracePt t="24395" x="2178050" y="1852613"/>
          <p14:tracePt t="24400" x="2216150" y="1989138"/>
          <p14:tracePt t="24410" x="2265363" y="2152650"/>
          <p14:tracePt t="24421" x="2339975" y="2290763"/>
          <p14:tracePt t="24425" x="2390775" y="2414588"/>
          <p14:tracePt t="24434" x="2478088" y="2527300"/>
          <p14:tracePt t="24441" x="2528888" y="2640013"/>
          <p14:tracePt t="24451" x="2590800" y="2716213"/>
          <p14:tracePt t="24460" x="2616200" y="2740025"/>
          <p14:tracePt t="24465" x="2654300" y="2778125"/>
          <p14:tracePt t="24480" x="2667000" y="2778125"/>
          <p14:tracePt t="24491" x="2678113" y="2778125"/>
          <p14:tracePt t="24501" x="2690813" y="2778125"/>
          <p14:tracePt t="24507" x="2703513" y="2778125"/>
          <p14:tracePt t="24516" x="2741613" y="2778125"/>
          <p14:tracePt t="24521" x="2767013" y="2778125"/>
          <p14:tracePt t="24531" x="2803525" y="2728913"/>
          <p14:tracePt t="24541" x="2841625" y="2640013"/>
          <p14:tracePt t="24547" x="2879725" y="2490788"/>
          <p14:tracePt t="24556" x="2890838" y="2352675"/>
          <p14:tracePt t="24560" x="2916238" y="2201863"/>
          <p14:tracePt t="24571" x="2916238" y="2089150"/>
          <p14:tracePt t="24581" x="2916238" y="1965325"/>
          <p14:tracePt t="24587" x="2916238" y="1889125"/>
          <p14:tracePt t="24596" x="2916238" y="1801813"/>
          <p14:tracePt t="24602" x="2890838" y="1714500"/>
          <p14:tracePt t="24613" x="2854325" y="1601788"/>
          <p14:tracePt t="24623" x="2841625" y="1552575"/>
          <p14:tracePt t="24626" x="2816225" y="1463675"/>
          <p14:tracePt t="24636" x="2803525" y="1414463"/>
          <p14:tracePt t="24643" x="2778125" y="1350963"/>
          <p14:tracePt t="24652" x="2767013" y="1314450"/>
          <p14:tracePt t="24662" x="2741613" y="1289050"/>
          <p14:tracePt t="24666" x="2716213" y="1238250"/>
          <p14:tracePt t="24677" x="2716213" y="1227138"/>
          <p14:tracePt t="24682" x="2678113" y="1201738"/>
          <p14:tracePt t="24693" x="2654300" y="1176338"/>
          <p14:tracePt t="24702" x="2641600" y="1163638"/>
          <p14:tracePt t="24709" x="2603500" y="1138238"/>
          <p14:tracePt t="24719" x="2578100" y="1138238"/>
          <p14:tracePt t="24723" x="2554288" y="1114425"/>
          <p14:tracePt t="24732" x="2503488" y="1089025"/>
          <p14:tracePt t="24743" x="2478088" y="1089025"/>
          <p14:tracePt t="24749" x="2441575" y="1089025"/>
          <p14:tracePt t="24759" x="2403475" y="1076325"/>
          <p14:tracePt t="24763" x="2352675" y="1076325"/>
          <p14:tracePt t="24772" x="2316163" y="1076325"/>
          <p14:tracePt t="24783" x="2252663" y="1076325"/>
          <p14:tracePt t="24789" x="2165350" y="1076325"/>
          <p14:tracePt t="24798" x="2127250" y="1076325"/>
          <p14:tracePt t="24802" x="2039938" y="1114425"/>
          <p14:tracePt t="24813" x="1965325" y="1138238"/>
          <p14:tracePt t="24823" x="1890713" y="1163638"/>
          <p14:tracePt t="24828" x="1839913" y="1189038"/>
          <p14:tracePt t="24838" x="1765300" y="1227138"/>
          <p14:tracePt t="24843" x="1701800" y="1250950"/>
          <p14:tracePt t="24854" x="1665288" y="1250950"/>
          <p14:tracePt t="24865" x="1639888" y="1263650"/>
          <p14:tracePt t="24868" x="1601788" y="1276350"/>
          <p14:tracePt t="24879" x="1589088" y="1289050"/>
          <p14:tracePt t="24884" x="1565275" y="1289050"/>
          <p14:tracePt t="24895" x="1565275" y="1301750"/>
          <p14:tracePt t="24905" x="1552575" y="1301750"/>
          <p14:tracePt t="24984" x="1552575" y="1314450"/>
          <p14:tracePt t="24994" x="1552575" y="1327150"/>
          <p14:tracePt t="25000" x="1552575" y="1350963"/>
          <p14:tracePt t="25011" x="1577975" y="1363663"/>
          <p14:tracePt t="25020" x="1589088" y="1389063"/>
          <p14:tracePt t="25025" x="1652588" y="1414463"/>
          <p14:tracePt t="25034" x="1689100" y="1439863"/>
          <p14:tracePt t="25041" x="1727200" y="1439863"/>
          <p14:tracePt t="25051" x="1778000" y="1450975"/>
          <p14:tracePt t="25061" x="1852613" y="1450975"/>
          <p14:tracePt t="25065" x="1914525" y="1450975"/>
          <p14:tracePt t="25075" x="1978025" y="1450975"/>
          <p14:tracePt t="25080" x="2052638" y="1450975"/>
          <p14:tracePt t="25091" x="2139950" y="1450975"/>
          <p14:tracePt t="25100" x="2203450" y="1450975"/>
          <p14:tracePt t="25107" x="2265363" y="1450975"/>
          <p14:tracePt t="25116" x="2339975" y="1450975"/>
          <p14:tracePt t="25121" x="2416175" y="1439863"/>
          <p14:tracePt t="25131" x="2478088" y="1414463"/>
          <p14:tracePt t="25141" x="2554288" y="1401763"/>
          <p14:tracePt t="25147" x="2628900" y="1376363"/>
          <p14:tracePt t="25158" x="2678113" y="1363663"/>
          <p14:tracePt t="25163" x="2716213" y="1350963"/>
          <p14:tracePt t="25172" x="2754313" y="1339850"/>
          <p14:tracePt t="25183" x="2767013" y="1314450"/>
          <p14:tracePt t="25187" x="2778125" y="1314450"/>
          <p14:tracePt t="25196" x="2803525" y="1289050"/>
          <p14:tracePt t="25203" x="2816225" y="1289050"/>
          <p14:tracePt t="25213" x="2828925" y="1289050"/>
          <p14:tracePt t="25227" x="2841625" y="1289050"/>
          <p14:tracePt t="25378" x="2841625" y="1276350"/>
          <p14:tracePt t="25398" x="2803525" y="1263650"/>
          <p14:tracePt t="25409" x="2778125" y="1263650"/>
          <p14:tracePt t="25419" x="2754313" y="1250950"/>
          <p14:tracePt t="25425" x="2703513" y="1250950"/>
          <p14:tracePt t="25434" x="2667000" y="1250950"/>
          <p14:tracePt t="25439" x="2628900" y="1250950"/>
          <p14:tracePt t="25448" x="2578100" y="1250950"/>
          <p14:tracePt t="25459" x="2541588" y="1250950"/>
          <p14:tracePt t="25465" x="2490788" y="1250950"/>
          <p14:tracePt t="25476" x="2441575" y="1250950"/>
          <p14:tracePt t="25478" x="2403475" y="1250950"/>
          <p14:tracePt t="25489" x="2339975" y="1250950"/>
          <p14:tracePt t="25499" x="2290763" y="1250950"/>
          <p14:tracePt t="25504" x="2239963" y="1276350"/>
          <p14:tracePt t="25515" x="2190750" y="1276350"/>
          <p14:tracePt t="25519" x="2152650" y="1301750"/>
          <p14:tracePt t="25529" x="2116138" y="1301750"/>
          <p14:tracePt t="25538" x="2090738" y="1301750"/>
          <p14:tracePt t="25544" x="2078038" y="1327150"/>
          <p14:tracePt t="25555" x="2052638" y="1327150"/>
          <p14:tracePt t="25570" x="2039938" y="1327150"/>
          <p14:tracePt t="25581" x="2027238" y="1327150"/>
          <p14:tracePt t="25989" x="2039938" y="1327150"/>
          <p14:tracePt t="26005" x="2052638" y="1327150"/>
          <p14:tracePt t="26025" x="2065338" y="1327150"/>
          <p14:tracePt t="26038" x="2078038" y="1327150"/>
          <p14:tracePt t="26045" x="2090738" y="1327150"/>
          <p14:tracePt t="26343" x="2116138" y="1327150"/>
          <p14:tracePt t="26367" x="2127250" y="1327150"/>
          <p14:tracePt t="26373" x="2139950" y="1327150"/>
          <p14:tracePt t="26382" x="2152650" y="1327150"/>
          <p14:tracePt t="26393" x="2165350" y="1327150"/>
          <p14:tracePt t="26396" x="2190750" y="1327150"/>
          <p14:tracePt t="26413" x="2216150" y="1327150"/>
          <p14:tracePt t="26424" x="2228850" y="1327150"/>
          <p14:tracePt t="26433" x="2239963" y="1327150"/>
          <p14:tracePt t="26436" x="2252663" y="1327150"/>
          <p14:tracePt t="26459" x="2278063" y="1327150"/>
          <p14:tracePt t="26479" x="2303463" y="1327150"/>
          <p14:tracePt t="26499" x="2316163" y="1327150"/>
          <p14:tracePt t="26502" x="2328863" y="1327150"/>
          <p14:tracePt t="26519" x="2339975" y="1327150"/>
          <p14:tracePt t="26529" x="2352675" y="1327150"/>
          <p14:tracePt t="26539" x="2365375" y="1327150"/>
          <p14:tracePt t="26542" x="2378075" y="1327150"/>
          <p14:tracePt t="26552" x="2390775" y="1327150"/>
          <p14:tracePt t="26568" x="2416175" y="1327150"/>
          <p14:tracePt t="26585" x="2428875" y="1327150"/>
          <p14:tracePt t="26594" x="2441575" y="1327150"/>
          <p14:tracePt t="26609" x="2452688" y="1327150"/>
          <p14:tracePt t="26619" x="2465388" y="1327150"/>
          <p14:tracePt t="26635" x="2478088" y="1327150"/>
          <p14:tracePt t="26644" x="2490788" y="1327150"/>
          <p14:tracePt t="26659" x="2503488" y="1327150"/>
          <p14:tracePt t="26705" x="2528888" y="1327150"/>
          <p14:tracePt t="27249" x="2541588" y="1327150"/>
          <p14:tracePt t="27255" x="2554288" y="1327150"/>
          <p14:tracePt t="27265" x="2578100" y="1327150"/>
          <p14:tracePt t="27271" x="2603500" y="1339850"/>
          <p14:tracePt t="27280" x="2616200" y="1339850"/>
          <p14:tracePt t="27291" x="2641600" y="1350963"/>
          <p14:tracePt t="27311" x="2654300" y="1350963"/>
          <p14:tracePt t="27321" x="2678113" y="1363663"/>
          <p14:tracePt t="27350" x="2690813" y="1363663"/>
          <p14:tracePt t="27364" x="2703513" y="1363663"/>
          <p14:tracePt t="27371" x="2716213" y="1376363"/>
          <p14:tracePt t="27380" x="2728913" y="1376363"/>
          <p14:tracePt t="27390" x="2754313" y="1376363"/>
          <p14:tracePt t="27396" x="2767013" y="1376363"/>
          <p14:tracePt t="27407" x="2778125" y="1389063"/>
          <p14:tracePt t="27410" x="2790825" y="1389063"/>
          <p14:tracePt t="27421" x="2816225" y="1401763"/>
          <p14:tracePt t="27436" x="2841625" y="1401763"/>
          <p14:tracePt t="27451" x="2854325" y="1414463"/>
          <p14:tracePt t="27473" x="2867025" y="1414463"/>
          <p14:tracePt t="27486" x="2879725" y="1414463"/>
          <p14:tracePt t="27497" x="2879725" y="1427163"/>
          <p14:tracePt t="27513" x="2890838" y="1427163"/>
          <p14:tracePt t="27524" x="2916238" y="1427163"/>
          <p14:tracePt t="27526" x="2928938" y="1427163"/>
          <p14:tracePt t="27537" x="2941638" y="1427163"/>
          <p14:tracePt t="27547" x="2954338" y="1427163"/>
          <p14:tracePt t="27552" x="2979738" y="1427163"/>
          <p14:tracePt t="27563" x="3003550" y="1450975"/>
          <p14:tracePt t="27566" x="3028950" y="1450975"/>
          <p14:tracePt t="27576" x="3054350" y="1450975"/>
          <p14:tracePt t="27586" x="3079750" y="1463675"/>
          <p14:tracePt t="27593" x="3092450" y="1463675"/>
          <p14:tracePt t="27603" x="3116263" y="1463675"/>
          <p14:tracePt t="27608" x="3128963" y="1463675"/>
          <p14:tracePt t="27619" x="3141663" y="1463675"/>
          <p14:tracePt t="27628" x="3154363" y="1463675"/>
          <p14:tracePt t="27633" x="3167063" y="1463675"/>
          <p14:tracePt t="27642" x="3192463" y="1463675"/>
          <p14:tracePt t="27648" x="3205163" y="1463675"/>
          <p14:tracePt t="27669" x="3216275" y="1463675"/>
          <p14:tracePt t="27683" x="3228975" y="1463675"/>
          <p14:tracePt t="27724" x="3241675" y="1463675"/>
          <p14:tracePt t="27734" x="3254375" y="1450975"/>
          <p14:tracePt t="27745" x="3267075" y="1450975"/>
          <p14:tracePt t="27749" x="3279775" y="1450975"/>
          <p14:tracePt t="27759" x="3279775" y="1439863"/>
          <p14:tracePt t="27765" x="3292475" y="1439863"/>
          <p14:tracePt t="27785" x="3317875" y="1439863"/>
          <p14:tracePt t="27798" x="3328988" y="1439863"/>
          <p14:tracePt t="27805" x="3341688" y="1439863"/>
          <p14:tracePt t="27814" x="3354388" y="1414463"/>
          <p14:tracePt t="27829" x="3367088" y="1414463"/>
          <p14:tracePt t="27844" x="3379788" y="1414463"/>
          <p14:tracePt t="27895" x="3392488" y="1414463"/>
          <p14:tracePt t="28948" x="3379788" y="1414463"/>
          <p14:tracePt t="28955" x="3341688" y="1414463"/>
          <p14:tracePt t="28965" x="3317875" y="1414463"/>
          <p14:tracePt t="28974" x="3279775" y="1427163"/>
          <p14:tracePt t="28980" x="3267075" y="1439863"/>
          <p14:tracePt t="28995" x="3254375" y="1439863"/>
          <p14:tracePt t="29021" x="3228975" y="1450975"/>
          <p14:tracePt t="29035" x="3205163" y="1463675"/>
          <p14:tracePt t="29055" x="3205163" y="1476375"/>
          <p14:tracePt t="29061" x="3205163" y="1489075"/>
          <p14:tracePt t="29087" x="3192463" y="1489075"/>
          <p14:tracePt t="29121" x="3179763" y="1489075"/>
          <p14:tracePt t="29126" x="3167063" y="1489075"/>
          <p14:tracePt t="29196" x="3154363" y="1489075"/>
          <p14:tracePt t="29434" x="3154363" y="1501775"/>
          <p14:tracePt t="29474" x="3154363" y="1514475"/>
          <p14:tracePt t="29478" x="3141663" y="1527175"/>
          <p14:tracePt t="29514" x="3128963" y="1539875"/>
          <p14:tracePt t="29530" x="3128963" y="1552575"/>
          <p14:tracePt t="29545" x="3116263" y="1576388"/>
          <p14:tracePt t="29570" x="3116263" y="1589088"/>
          <p14:tracePt t="29591" x="3116263" y="1601788"/>
          <p14:tracePt t="29621" x="3116263" y="1614488"/>
          <p14:tracePt t="29634" x="3103563" y="1627188"/>
          <p14:tracePt t="29681" x="3103563" y="1639888"/>
          <p14:tracePt t="29696" x="3103563" y="1663700"/>
          <p14:tracePt t="29707" x="3103563" y="1676400"/>
          <p14:tracePt t="29710" x="3103563" y="1701800"/>
          <p14:tracePt t="29721" x="3092450" y="1714500"/>
          <p14:tracePt t="29730" x="3092450" y="1727200"/>
          <p14:tracePt t="29736" x="3079750" y="1752600"/>
          <p14:tracePt t="29746" x="3079750" y="1765300"/>
          <p14:tracePt t="29750" x="3067050" y="1789113"/>
          <p14:tracePt t="29761" x="3067050" y="1814513"/>
          <p14:tracePt t="29772" x="3054350" y="1839913"/>
          <p14:tracePt t="29777" x="3041650" y="1876425"/>
          <p14:tracePt t="29786" x="3041650" y="1901825"/>
          <p14:tracePt t="29793" x="3028950" y="1927225"/>
          <p14:tracePt t="29804" x="2992438" y="1978025"/>
          <p14:tracePt t="29812" x="2979738" y="2001838"/>
          <p14:tracePt t="29816" x="2979738" y="2014538"/>
          <p14:tracePt t="29827" x="2979738" y="2039938"/>
          <p14:tracePt t="29833" x="2967038" y="2052638"/>
          <p14:tracePt t="29856" x="2954338" y="2065338"/>
          <p14:tracePt t="29867" x="2954338" y="2078038"/>
          <p14:tracePt t="29883" x="2954338" y="2089150"/>
          <p14:tracePt t="29893" x="2941638" y="2101850"/>
          <p14:tracePt t="29912" x="2941638" y="2127250"/>
          <p14:tracePt t="29932" x="2941638" y="2152650"/>
          <p14:tracePt t="30025" x="2928938" y="2165350"/>
          <p14:tracePt t="30034" x="2916238" y="2165350"/>
          <p14:tracePt t="30038" x="2916238" y="2178050"/>
          <p14:tracePt t="30064" x="2903538" y="2178050"/>
          <p14:tracePt t="30074" x="2903538" y="2190750"/>
          <p14:tracePt t="30085" x="2890838" y="2201863"/>
          <p14:tracePt t="30098" x="2890838" y="2214563"/>
          <p14:tracePt t="30114" x="2867025" y="2239963"/>
          <p14:tracePt t="30124" x="2841625" y="2278063"/>
          <p14:tracePt t="30130" x="2828925" y="2314575"/>
          <p14:tracePt t="30140" x="2790825" y="2378075"/>
          <p14:tracePt t="30144" x="2741613" y="2452688"/>
          <p14:tracePt t="30155" x="2703513" y="2552700"/>
          <p14:tracePt t="30165" x="2654300" y="2678113"/>
          <p14:tracePt t="30171" x="2578100" y="2828925"/>
          <p14:tracePt t="30181" x="2528888" y="2965450"/>
          <p14:tracePt t="30185" x="2416175" y="3203575"/>
          <p14:tracePt t="30195" x="2290763" y="3403600"/>
          <p14:tracePt t="30205" x="2178050" y="3603625"/>
          <p14:tracePt t="30210" x="2090738" y="3754438"/>
          <p14:tracePt t="30221" x="1965325" y="3992563"/>
          <p14:tracePt t="30224" x="1890713" y="4141788"/>
          <p14:tracePt t="30234" x="1852613" y="4267200"/>
          <p14:tracePt t="30244" x="1814513" y="4379913"/>
          <p14:tracePt t="30250" x="1778000" y="4492625"/>
          <p14:tracePt t="30261" x="1752600" y="4579938"/>
          <p14:tracePt t="30264" x="1739900" y="4667250"/>
          <p14:tracePt t="30276" x="1714500" y="4756150"/>
          <p14:tracePt t="30287" x="1701800" y="4818063"/>
          <p14:tracePt t="30291" x="1701800" y="4905375"/>
          <p14:tracePt t="30300" x="1701800" y="4981575"/>
          <p14:tracePt t="30307" x="1701800" y="5081588"/>
          <p14:tracePt t="30316" x="1701800" y="5143500"/>
          <p14:tracePt t="30326" x="1701800" y="5205413"/>
          <p14:tracePt t="30331" x="1701800" y="5243513"/>
          <p14:tracePt t="30340" x="1701800" y="5281613"/>
          <p14:tracePt t="30347" x="1701800" y="5305425"/>
          <p14:tracePt t="30356" x="1701800" y="5318125"/>
          <p14:tracePt t="30366" x="1727200" y="5343525"/>
          <p14:tracePt t="30383" x="1727200" y="5356225"/>
          <p14:tracePt t="30387" x="1739900" y="5381625"/>
          <p14:tracePt t="30396" x="1752600" y="5381625"/>
          <p14:tracePt t="30427" x="1752600" y="5394325"/>
          <p14:tracePt t="30437" x="1765300" y="5394325"/>
          <p14:tracePt t="30469" x="1778000" y="5394325"/>
          <p14:tracePt t="30478" x="1814513" y="5394325"/>
          <p14:tracePt t="30493" x="1839913" y="5394325"/>
          <p14:tracePt t="30503" x="1865313" y="5394325"/>
          <p14:tracePt t="30508" x="1878013" y="5394325"/>
          <p14:tracePt t="30519" x="1914525" y="5394325"/>
          <p14:tracePt t="30529" x="1939925" y="5394325"/>
          <p14:tracePt t="30533" x="1965325" y="5394325"/>
          <p14:tracePt t="30543" x="1990725" y="5394325"/>
          <p14:tracePt t="30549" x="2014538" y="5381625"/>
          <p14:tracePt t="30559" x="2039938" y="5381625"/>
          <p14:tracePt t="30569" x="2090738" y="5368925"/>
          <p14:tracePt t="30572" x="2103438" y="5368925"/>
          <p14:tracePt t="30582" x="2139950" y="5368925"/>
          <p14:tracePt t="30589" x="2165350" y="5368925"/>
          <p14:tracePt t="30599" x="2178050" y="5356225"/>
          <p14:tracePt t="30614" x="2190750" y="5343525"/>
          <p14:tracePt t="30625" x="2203450" y="5343525"/>
          <p14:tracePt t="30629" x="2216150" y="5330825"/>
          <p14:tracePt t="30639" x="2239963" y="5318125"/>
          <p14:tracePt t="30664" x="2239963" y="5305425"/>
          <p14:tracePt t="30669" x="2252663" y="5305425"/>
          <p14:tracePt t="30679" x="2252663" y="5281613"/>
          <p14:tracePt t="30694" x="2252663" y="5268913"/>
          <p14:tracePt t="30705" x="2252663" y="5243513"/>
          <p14:tracePt t="30719" x="2252663" y="5218113"/>
          <p14:tracePt t="30728" x="2252663" y="5194300"/>
          <p14:tracePt t="30735" x="2252663" y="5168900"/>
          <p14:tracePt t="30744" x="2252663" y="5130800"/>
          <p14:tracePt t="30750" x="2252663" y="5092700"/>
          <p14:tracePt t="30761" x="2252663" y="5043488"/>
          <p14:tracePt t="30771" x="2252663" y="5005388"/>
          <p14:tracePt t="30774" x="2252663" y="4956175"/>
          <p14:tracePt t="30785" x="2252663" y="4905375"/>
          <p14:tracePt t="30790" x="2252663" y="4868863"/>
          <p14:tracePt t="30801" x="2252663" y="4818063"/>
          <p14:tracePt t="30810" x="2252663" y="4779963"/>
          <p14:tracePt t="30817" x="2252663" y="4730750"/>
          <p14:tracePt t="30827" x="2252663" y="4692650"/>
          <p14:tracePt t="30831" x="2252663" y="4643438"/>
          <p14:tracePt t="30841" x="2252663" y="4605338"/>
          <p14:tracePt t="30850" x="2252663" y="4579938"/>
          <p14:tracePt t="30856" x="2252663" y="4554538"/>
          <p14:tracePt t="30867" x="2252663" y="4530725"/>
          <p14:tracePt t="30870" x="2252663" y="4505325"/>
          <p14:tracePt t="30881" x="2252663" y="4479925"/>
          <p14:tracePt t="30890" x="2252663" y="4443413"/>
          <p14:tracePt t="30897" x="2252663" y="4418013"/>
          <p14:tracePt t="30907" x="2252663" y="4367213"/>
          <p14:tracePt t="30910" x="2239963" y="4292600"/>
          <p14:tracePt t="30920" x="2228850" y="4254500"/>
          <p14:tracePt t="30931" x="2228850" y="4167188"/>
          <p14:tracePt t="30937" x="2203450" y="4105275"/>
          <p14:tracePt t="30947" x="2203450" y="4067175"/>
          <p14:tracePt t="30953" x="2203450" y="4041775"/>
          <p14:tracePt t="30963" x="2190750" y="3967163"/>
          <p14:tracePt t="30972" x="2165350" y="3916363"/>
          <p14:tracePt t="30976" x="2152650" y="3854450"/>
          <p14:tracePt t="30987" x="2152650" y="3803650"/>
          <p14:tracePt t="30993" x="2127250" y="3767138"/>
          <p14:tracePt t="31005" x="2127250" y="3741738"/>
          <p14:tracePt t="31012" x="2127250" y="3716338"/>
          <p14:tracePt t="31016" x="2127250" y="3679825"/>
          <p14:tracePt t="31027" x="2103438" y="3641725"/>
          <p14:tracePt t="31033" x="2103438" y="3629025"/>
          <p14:tracePt t="31043" x="2090738" y="3603625"/>
          <p14:tracePt t="31053" x="2078038" y="3579813"/>
          <p14:tracePt t="31056" x="2065338" y="3567113"/>
          <p14:tracePt t="31067" x="2039938" y="3541713"/>
          <p14:tracePt t="31083" x="2014538" y="3529013"/>
          <p14:tracePt t="31093" x="2014538" y="3516313"/>
          <p14:tracePt t="31099" x="2003425" y="3490913"/>
          <p14:tracePt t="31108" x="1978025" y="3479800"/>
          <p14:tracePt t="31112" x="1965325" y="3467100"/>
          <p14:tracePt t="31122" x="1939925" y="3454400"/>
          <p14:tracePt t="31132" x="1939925" y="3441700"/>
          <p14:tracePt t="31138" x="1927225" y="3441700"/>
          <p14:tracePt t="31155" x="1914525" y="3441700"/>
          <p14:tracePt t="31174" x="1903413" y="3441700"/>
          <p14:tracePt t="31189" x="1890713" y="3441700"/>
          <p14:tracePt t="31214" x="1878013" y="3441700"/>
          <p14:tracePt t="31219" x="1865313" y="3441700"/>
          <p14:tracePt t="31228" x="1839913" y="3441700"/>
          <p14:tracePt t="31235" x="1827213" y="3467100"/>
          <p14:tracePt t="31245" x="1827213" y="3516313"/>
          <p14:tracePt t="31255" x="1827213" y="3541713"/>
          <p14:tracePt t="31258" x="1814513" y="3590925"/>
          <p14:tracePt t="31269" x="1814513" y="3641725"/>
          <p14:tracePt t="31275" x="1814513" y="3716338"/>
          <p14:tracePt t="31286" x="1814513" y="3779838"/>
          <p14:tracePt t="31295" x="1814513" y="3841750"/>
          <p14:tracePt t="31302" x="1814513" y="3916363"/>
          <p14:tracePt t="31310" x="1839913" y="3992563"/>
          <p14:tracePt t="31314" x="1852613" y="4054475"/>
          <p14:tracePt t="31325" x="1878013" y="4129088"/>
          <p14:tracePt t="31335" x="1903413" y="4192588"/>
          <p14:tracePt t="31340" x="1939925" y="4241800"/>
          <p14:tracePt t="31350" x="1990725" y="4305300"/>
          <p14:tracePt t="31355" x="2014538" y="4341813"/>
          <p14:tracePt t="31365" x="2078038" y="4392613"/>
          <p14:tracePt t="31374" x="2127250" y="4443413"/>
          <p14:tracePt t="31380" x="2190750" y="4492625"/>
          <p14:tracePt t="31391" x="2228850" y="4518025"/>
          <p14:tracePt t="31395" x="2252663" y="4530725"/>
          <p14:tracePt t="31404" x="2303463" y="4543425"/>
          <p14:tracePt t="31414" x="2352675" y="4567238"/>
          <p14:tracePt t="31420" x="2390775" y="4567238"/>
          <p14:tracePt t="31431" x="2428875" y="4567238"/>
          <p14:tracePt t="31436" x="2490788" y="4579938"/>
          <p14:tracePt t="31446" x="2541588" y="4579938"/>
          <p14:tracePt t="31456" x="2590800" y="4579938"/>
          <p14:tracePt t="31460" x="2641600" y="4579938"/>
          <p14:tracePt t="31471" x="2716213" y="4579938"/>
          <p14:tracePt t="31476" x="2767013" y="4579938"/>
          <p14:tracePt t="31486" x="2816225" y="4543425"/>
          <p14:tracePt t="31496" x="2879725" y="4505325"/>
          <p14:tracePt t="31503" x="2916238" y="4443413"/>
          <p14:tracePt t="31512" x="2967038" y="4367213"/>
          <p14:tracePt t="31517" x="2992438" y="4267200"/>
          <p14:tracePt t="31527" x="3003550" y="4154488"/>
          <p14:tracePt t="31536" x="3003550" y="4079875"/>
          <p14:tracePt t="31542" x="3003550" y="3954463"/>
          <p14:tracePt t="31553" x="3003550" y="3854450"/>
          <p14:tracePt t="31557" x="3003550" y="3754438"/>
          <p14:tracePt t="31567" x="2992438" y="3641725"/>
          <p14:tracePt t="31576" x="2967038" y="3529013"/>
          <p14:tracePt t="31582" x="2916238" y="3429000"/>
          <p14:tracePt t="31593" x="2879725" y="3341688"/>
          <p14:tracePt t="31596" x="2803525" y="3228975"/>
          <p14:tracePt t="31607" x="2754313" y="3154363"/>
          <p14:tracePt t="31616" x="2728913" y="3090863"/>
          <p14:tracePt t="31622" x="2641600" y="3003550"/>
          <p14:tracePt t="31633" x="2565400" y="2941638"/>
          <p14:tracePt t="31636" x="2490788" y="2916238"/>
          <p14:tracePt t="31648" x="2403475" y="2890838"/>
          <p14:tracePt t="31659" x="2316163" y="2852738"/>
          <p14:tracePt t="31662" x="2216150" y="2840038"/>
          <p14:tracePt t="31673" x="2139950" y="2828925"/>
          <p14:tracePt t="31678" x="2078038" y="2828925"/>
          <p14:tracePt t="31688" x="2014538" y="2828925"/>
          <p14:tracePt t="31699" x="1978025" y="2828925"/>
          <p14:tracePt t="31703" x="1890713" y="2852738"/>
          <p14:tracePt t="31712" x="1814513" y="2916238"/>
          <p14:tracePt t="31719" x="1752600" y="2978150"/>
          <p14:tracePt t="31729" x="1689100" y="3078163"/>
          <p14:tracePt t="31739" x="1627188" y="3154363"/>
          <p14:tracePt t="31742" x="1565275" y="3203575"/>
          <p14:tracePt t="31755" x="1501775" y="3341688"/>
          <p14:tracePt t="31759" x="1501775" y="3441700"/>
          <p14:tracePt t="31769" x="1501775" y="3529013"/>
          <p14:tracePt t="31778" x="1501775" y="3590925"/>
          <p14:tracePt t="31784" x="1501775" y="3679825"/>
          <p14:tracePt t="31795" x="1501775" y="3754438"/>
          <p14:tracePt t="31799" x="1565275" y="3854450"/>
          <p14:tracePt t="31809" x="1627188" y="3954463"/>
          <p14:tracePt t="31819" x="1689100" y="4041775"/>
          <p14:tracePt t="31824" x="1790700" y="4129088"/>
          <p14:tracePt t="31835" x="1852613" y="4230688"/>
          <p14:tracePt t="31840" x="1927225" y="4279900"/>
          <p14:tracePt t="31851" x="2003425" y="4318000"/>
          <p14:tracePt t="31860" x="2090738" y="4354513"/>
          <p14:tracePt t="31865" x="2178050" y="4379913"/>
          <p14:tracePt t="31874" x="2252663" y="4392613"/>
          <p14:tracePt t="31880" x="2328863" y="4392613"/>
          <p14:tracePt t="31891" x="2403475" y="4392613"/>
          <p14:tracePt t="31901" x="2465388" y="4392613"/>
          <p14:tracePt t="31904" x="2541588" y="4392613"/>
          <p14:tracePt t="31915" x="2603500" y="4392613"/>
          <p14:tracePt t="31921" x="2654300" y="4341813"/>
          <p14:tracePt t="31931" x="2728913" y="4267200"/>
          <p14:tracePt t="31940" x="2778125" y="4154488"/>
          <p14:tracePt t="31944" x="2803525" y="4092575"/>
          <p14:tracePt t="31955" x="2816225" y="3967163"/>
          <p14:tracePt t="31961" x="2816225" y="3867150"/>
          <p14:tracePt t="31970" x="2816225" y="3792538"/>
          <p14:tracePt t="31980" x="2816225" y="3667125"/>
          <p14:tracePt t="31986" x="2767013" y="3579813"/>
          <p14:tracePt t="31995" x="2728913" y="3490913"/>
          <p14:tracePt t="32001" x="2690813" y="3429000"/>
          <p14:tracePt t="32011" x="2678113" y="3403600"/>
          <p14:tracePt t="32021" x="2654300" y="3367088"/>
          <p14:tracePt t="32037" x="2603500" y="3354388"/>
          <p14:tracePt t="32040" x="2590800" y="3354388"/>
          <p14:tracePt t="32051" x="2565400" y="3354388"/>
          <p14:tracePt t="32060" x="2541588" y="3354388"/>
          <p14:tracePt t="32067" x="2490788" y="3354388"/>
          <p14:tracePt t="32076" x="2452688" y="3354388"/>
          <p14:tracePt t="32080" x="2416175" y="3354388"/>
          <p14:tracePt t="32090" x="2365375" y="3403600"/>
          <p14:tracePt t="32102" x="2328863" y="3479800"/>
          <p14:tracePt t="32106" x="2278063" y="3541713"/>
          <p14:tracePt t="32117" x="2239963" y="3616325"/>
          <p14:tracePt t="32123" x="2228850" y="3679825"/>
          <p14:tracePt t="32133" x="2190750" y="3754438"/>
          <p14:tracePt t="32143" x="2165350" y="3841750"/>
          <p14:tracePt t="32146" x="2165350" y="3916363"/>
          <p14:tracePt t="32157" x="2165350" y="3979863"/>
          <p14:tracePt t="32162" x="2165350" y="4067175"/>
          <p14:tracePt t="32172" x="2165350" y="4141788"/>
          <p14:tracePt t="32183" x="2165350" y="4230688"/>
          <p14:tracePt t="32189" x="2190750" y="4305300"/>
          <p14:tracePt t="32199" x="2216150" y="4379913"/>
          <p14:tracePt t="32203" x="2265363" y="4443413"/>
          <p14:tracePt t="32213" x="2290763" y="4479925"/>
          <p14:tracePt t="32223" x="2328863" y="4530725"/>
          <p14:tracePt t="32229" x="2390775" y="4543425"/>
          <p14:tracePt t="32238" x="2428875" y="4554538"/>
          <p14:tracePt t="32242" x="2478088" y="4554538"/>
          <p14:tracePt t="32253" x="2516188" y="4554538"/>
          <p14:tracePt t="32263" x="2578100" y="4554538"/>
          <p14:tracePt t="32269" x="2654300" y="4554538"/>
          <p14:tracePt t="32278" x="2703513" y="4505325"/>
          <p14:tracePt t="32283" x="2803525" y="4418013"/>
          <p14:tracePt t="32293" x="2854325" y="4330700"/>
          <p14:tracePt t="32302" x="2928938" y="4167188"/>
          <p14:tracePt t="32308" x="2967038" y="4005263"/>
          <p14:tracePt t="32319" x="2979738" y="3829050"/>
          <p14:tracePt t="32323" x="2979738" y="3667125"/>
          <p14:tracePt t="32332" x="2979738" y="3503613"/>
          <p14:tracePt t="32343" x="2979738" y="3367088"/>
          <p14:tracePt t="32348" x="2967038" y="3254375"/>
          <p14:tracePt t="32358" x="2879725" y="3128963"/>
          <p14:tracePt t="32364" x="2816225" y="3041650"/>
          <p14:tracePt t="32374" x="2803525" y="3003550"/>
          <p14:tracePt t="32386" x="2790825" y="3003550"/>
          <p14:tracePt t="32388" x="2778125" y="2990850"/>
          <p14:tracePt t="32398" x="2767013" y="2990850"/>
          <p14:tracePt t="32405" x="2728913" y="2990850"/>
          <p14:tracePt t="32414" x="2690813" y="2990850"/>
          <p14:tracePt t="32424" x="2628900" y="2990850"/>
          <p14:tracePt t="32429" x="2554288" y="2990850"/>
          <p14:tracePt t="32441" x="2465388" y="3041650"/>
          <p14:tracePt t="32444" x="2378075" y="3141663"/>
          <p14:tracePt t="32454" x="2303463" y="3241675"/>
          <p14:tracePt t="32464" x="2216150" y="3354388"/>
          <p14:tracePt t="32471" x="2165350" y="3479800"/>
          <p14:tracePt t="32480" x="2103438" y="3603625"/>
          <p14:tracePt t="32485" x="2027238" y="3741738"/>
          <p14:tracePt t="32494" x="1978025" y="3879850"/>
          <p14:tracePt t="32505" x="1927225" y="3992563"/>
          <p14:tracePt t="32510" x="1890713" y="4117975"/>
          <p14:tracePt t="32520" x="1865313" y="4217988"/>
          <p14:tracePt t="32525" x="1865313" y="4305300"/>
          <p14:tracePt t="32537" x="1865313" y="4379913"/>
          <p14:tracePt t="32545" x="1865313" y="4430713"/>
          <p14:tracePt t="32551" x="1865313" y="4479925"/>
          <p14:tracePt t="32560" x="1865313" y="4518025"/>
          <p14:tracePt t="32567" x="1865313" y="4554538"/>
          <p14:tracePt t="32577" x="1890713" y="4605338"/>
          <p14:tracePt t="32587" x="1890713" y="4643438"/>
          <p14:tracePt t="32590" x="1914525" y="4667250"/>
          <p14:tracePt t="32600" x="1927225" y="4667250"/>
          <p14:tracePt t="32606" x="1939925" y="4705350"/>
          <p14:tracePt t="32617" x="1952625" y="4730750"/>
          <p14:tracePt t="32631" x="1965325" y="4730750"/>
          <p14:tracePt t="32646" x="1978025" y="4730750"/>
          <p14:tracePt t="32667" x="2003425" y="4730750"/>
          <p14:tracePt t="32671" x="2027238" y="4730750"/>
          <p14:tracePt t="32680" x="2052638" y="4730750"/>
          <p14:tracePt t="32697" x="2090738" y="4730750"/>
          <p14:tracePt t="32707" x="2116138" y="4692650"/>
          <p14:tracePt t="32713" x="2139950" y="4667250"/>
          <p14:tracePt t="32722" x="2152650" y="4643438"/>
          <p14:tracePt t="32727" x="2178050" y="4618038"/>
          <p14:tracePt t="32737" x="2190750" y="4605338"/>
          <p14:tracePt t="32747" x="2203450" y="4592638"/>
          <p14:tracePt t="32753" x="2216150" y="4579938"/>
          <p14:tracePt t="32762" x="2216150" y="4567238"/>
          <p14:tracePt t="32767" x="2228850" y="4543425"/>
          <p14:tracePt t="32789" x="2239963" y="4543425"/>
          <p14:tracePt t="32895" x="2239963" y="4530725"/>
          <p14:tracePt t="32899" x="2252663" y="4530725"/>
          <p14:tracePt t="32915" x="2252663" y="4518025"/>
          <p14:tracePt t="32924" x="2265363" y="4518025"/>
          <p14:tracePt t="32931" x="2265363" y="4505325"/>
          <p14:tracePt t="32951" x="2278063" y="4505325"/>
          <p14:tracePt t="32955" x="2290763" y="4479925"/>
          <p14:tracePt t="32984" x="2316163" y="4454525"/>
          <p14:tracePt t="32995" x="2316163" y="4443413"/>
          <p14:tracePt t="33004" x="2328863" y="4430713"/>
          <p14:tracePt t="33010" x="2328863" y="4418013"/>
          <p14:tracePt t="33020" x="2328863" y="4392613"/>
          <p14:tracePt t="33030" x="2339975" y="4392613"/>
          <p14:tracePt t="33035" x="2352675" y="4354513"/>
          <p14:tracePt t="33046" x="2352675" y="4341813"/>
          <p14:tracePt t="33051" x="2352675" y="4318000"/>
          <p14:tracePt t="33060" x="2352675" y="4292600"/>
          <p14:tracePt t="33071" x="2365375" y="4292600"/>
          <p14:tracePt t="33077" x="2365375" y="4267200"/>
          <p14:tracePt t="33086" x="2365375" y="4254500"/>
          <p14:tracePt t="33090" x="2365375" y="4230688"/>
          <p14:tracePt t="33101" x="2365375" y="4217988"/>
          <p14:tracePt t="33111" x="2365375" y="4205288"/>
          <p14:tracePt t="33117" x="2365375" y="4179888"/>
          <p14:tracePt t="33126" x="2365375" y="4167188"/>
          <p14:tracePt t="33134" x="2365375" y="4154488"/>
          <p14:tracePt t="33142" x="2365375" y="4141788"/>
          <p14:tracePt t="33153" x="2365375" y="4129088"/>
          <p14:tracePt t="33157" x="2365375" y="4117975"/>
          <p14:tracePt t="33167" x="2365375" y="4105275"/>
          <p14:tracePt t="33197" x="2365375" y="4079875"/>
          <p14:tracePt t="33222" x="2365375" y="4067175"/>
          <p14:tracePt t="33233" x="2365375" y="4054475"/>
          <p14:tracePt t="33239" x="2365375" y="4041775"/>
          <p14:tracePt t="33248" x="2365375" y="4029075"/>
          <p14:tracePt t="33252" x="2339975" y="4017963"/>
          <p14:tracePt t="33263" x="2339975" y="4005263"/>
          <p14:tracePt t="33273" x="2339975" y="3992563"/>
          <p14:tracePt t="33288" x="2328863" y="3967163"/>
          <p14:tracePt t="33292" x="2328863" y="3954463"/>
          <p14:tracePt t="33303" x="2316163" y="3954463"/>
          <p14:tracePt t="33313" x="2316163" y="3929063"/>
          <p14:tracePt t="33319" x="2303463" y="3905250"/>
          <p14:tracePt t="33328" x="2290763" y="3905250"/>
          <p14:tracePt t="33334" x="2278063" y="3879850"/>
          <p14:tracePt t="33343" x="2265363" y="3867150"/>
          <p14:tracePt t="33353" x="2252663" y="3867150"/>
          <p14:tracePt t="33369" x="2252663" y="3854450"/>
          <p14:tracePt t="33399" x="2239963" y="3854450"/>
          <p14:tracePt t="34028" x="2239963" y="3841750"/>
          <p14:tracePt t="34044" x="2252663" y="3841750"/>
          <p14:tracePt t="34054" x="2265363" y="3841750"/>
          <p14:tracePt t="34065" x="2278063" y="3841750"/>
          <p14:tracePt t="34069" x="2290763" y="3816350"/>
          <p14:tracePt t="34084" x="2303463" y="3816350"/>
          <p14:tracePt t="34463" x="2278063" y="3816350"/>
          <p14:tracePt t="34488" x="2265363" y="3816350"/>
          <p14:tracePt t="34528" x="2252663" y="3816350"/>
          <p14:tracePt t="34588" x="2239963" y="3816350"/>
          <p14:tracePt t="34650" x="2228850" y="3816350"/>
          <p14:tracePt t="36981" x="2228850" y="3803650"/>
          <p14:tracePt t="37001" x="2252663" y="3792538"/>
          <p14:tracePt t="37004" x="2252663" y="3779838"/>
          <p14:tracePt t="37014" x="2278063" y="3767138"/>
          <p14:tracePt t="37031" x="2328863" y="3741738"/>
          <p14:tracePt t="37041" x="2352675" y="3729038"/>
          <p14:tracePt t="37045" x="2390775" y="3703638"/>
          <p14:tracePt t="37054" x="2465388" y="3692525"/>
          <p14:tracePt t="37060" x="2554288" y="3679825"/>
          <p14:tracePt t="37070" x="2628900" y="3641725"/>
          <p14:tracePt t="37081" x="2728913" y="3616325"/>
          <p14:tracePt t="37086" x="2803525" y="3579813"/>
          <p14:tracePt t="37097" x="2854325" y="3567113"/>
          <p14:tracePt t="37101" x="2916238" y="3529013"/>
          <p14:tracePt t="37111" x="2954338" y="3503613"/>
          <p14:tracePt t="37120" x="2979738" y="3503613"/>
          <p14:tracePt t="37126" x="3016250" y="3479800"/>
          <p14:tracePt t="37136" x="3028950" y="3479800"/>
          <p14:tracePt t="37150" x="3041650" y="3467100"/>
          <p14:tracePt t="37161" x="3054350" y="3467100"/>
          <p14:tracePt t="37166" x="3079750" y="3454400"/>
          <p14:tracePt t="37177" x="3092450" y="3454400"/>
          <p14:tracePt t="37182" x="3116263" y="3454400"/>
          <p14:tracePt t="37192" x="3154363" y="3441700"/>
          <p14:tracePt t="37203" x="3179763" y="3429000"/>
          <p14:tracePt t="37207" x="3216275" y="3429000"/>
          <p14:tracePt t="37217" x="3241675" y="3416300"/>
          <p14:tracePt t="37223" x="3254375" y="3416300"/>
          <p14:tracePt t="37232" x="3292475" y="3403600"/>
          <p14:tracePt t="37243" x="3317875" y="3403600"/>
          <p14:tracePt t="37247" x="3317875" y="3390900"/>
          <p14:tracePt t="37256" x="3341688" y="3390900"/>
          <p14:tracePt t="37263" x="3354388" y="3390900"/>
          <p14:tracePt t="37273" x="3392488" y="3378200"/>
          <p14:tracePt t="37282" x="3417888" y="3367088"/>
          <p14:tracePt t="37299" x="3441700" y="3367088"/>
          <p14:tracePt t="37303" x="3454400" y="3354388"/>
          <p14:tracePt t="37313" x="3467100" y="3354388"/>
          <p14:tracePt t="37323" x="3479800" y="3354388"/>
          <p14:tracePt t="37339" x="3492500" y="3341688"/>
          <p14:tracePt t="37358" x="3505200" y="3341688"/>
          <p14:tracePt t="37379" x="3517900" y="3341688"/>
          <p14:tracePt t="37469" x="3530600" y="3341688"/>
          <p14:tracePt t="37499" x="3541713" y="3341688"/>
          <p14:tracePt t="37514" x="3554413" y="3341688"/>
          <p14:tracePt t="37535" x="3579813" y="3341688"/>
          <p14:tracePt t="37551" x="3592513" y="3341688"/>
          <p14:tracePt t="37554" x="3605213" y="3341688"/>
          <p14:tracePt t="37564" x="3630613" y="3341688"/>
          <p14:tracePt t="37575" x="3643313" y="3341688"/>
          <p14:tracePt t="37581" x="3667125" y="3341688"/>
          <p14:tracePt t="37591" x="3679825" y="3341688"/>
          <p14:tracePt t="37594" x="3692525" y="3341688"/>
          <p14:tracePt t="37604" x="3705225" y="3341688"/>
          <p14:tracePt t="37615" x="3717925" y="3341688"/>
          <p14:tracePt t="37621" x="3743325" y="3341688"/>
          <p14:tracePt t="37636" x="3767138" y="3341688"/>
          <p14:tracePt t="37661" x="3779838" y="3341688"/>
          <p14:tracePt t="37671" x="3792538" y="3341688"/>
          <p14:tracePt t="37686" x="3805238" y="3341688"/>
          <p14:tracePt t="37716" x="3817938" y="3341688"/>
          <p14:tracePt t="37737" x="3830638" y="3341688"/>
          <p14:tracePt t="37772" x="3856038" y="3341688"/>
          <p14:tracePt t="37807" x="3879850" y="3341688"/>
          <p14:tracePt t="37822" x="3892550" y="3341688"/>
          <p14:tracePt t="37837" x="3905250" y="3341688"/>
          <p14:tracePt t="37856" x="3917950" y="3341688"/>
          <p14:tracePt t="37899" x="3930650" y="3341688"/>
          <p14:tracePt t="38281" x="3905250" y="3341688"/>
          <p14:tracePt t="38291" x="3843338" y="3367088"/>
          <p14:tracePt t="38296" x="3792538" y="3378200"/>
          <p14:tracePt t="38306" x="3730625" y="3403600"/>
          <p14:tracePt t="38311" x="3705225" y="3403600"/>
          <p14:tracePt t="38320" x="3667125" y="3403600"/>
          <p14:tracePt t="38330" x="3617913" y="3429000"/>
          <p14:tracePt t="38336" x="3579813" y="3441700"/>
          <p14:tracePt t="38347" x="3541713" y="3454400"/>
          <p14:tracePt t="38352" x="3517900" y="3454400"/>
          <p14:tracePt t="38363" x="3479800" y="3467100"/>
          <p14:tracePt t="38373" x="3441700" y="3467100"/>
          <p14:tracePt t="38377" x="3405188" y="3490913"/>
          <p14:tracePt t="38386" x="3379788" y="3490913"/>
          <p14:tracePt t="38393" x="3328988" y="3516313"/>
          <p14:tracePt t="38403" x="3254375" y="3516313"/>
          <p14:tracePt t="38413" x="3167063" y="3529013"/>
          <p14:tracePt t="38416" x="3103563" y="3529013"/>
          <p14:tracePt t="38427" x="3054350" y="3529013"/>
          <p14:tracePt t="38433" x="2979738" y="3554413"/>
          <p14:tracePt t="38443" x="2928938" y="3567113"/>
          <p14:tracePt t="38452" x="2867025" y="3567113"/>
          <p14:tracePt t="38458" x="2803525" y="3579813"/>
          <p14:tracePt t="38469" x="2778125" y="3590925"/>
          <p14:tracePt t="38473" x="2716213" y="3590925"/>
          <p14:tracePt t="38483" x="2690813" y="3590925"/>
          <p14:tracePt t="38492" x="2667000" y="3590925"/>
          <p14:tracePt t="38498" x="2641600" y="3590925"/>
          <p14:tracePt t="38513" x="2616200" y="3590925"/>
          <p14:tracePt t="38534" x="2590800" y="3590925"/>
          <p14:tracePt t="38538" x="2565400" y="3590925"/>
          <p14:tracePt t="38548" x="2541588" y="3590925"/>
          <p14:tracePt t="38554" x="2478088" y="3616325"/>
          <p14:tracePt t="38565" x="2441575" y="3616325"/>
          <p14:tracePt t="38575" x="2428875" y="3616325"/>
          <p14:tracePt t="38580" x="2390775" y="3616325"/>
          <p14:tracePt t="38588" x="2365375" y="3616325"/>
          <p14:tracePt t="38595" x="2339975" y="3616325"/>
          <p14:tracePt t="38605" x="2328863" y="3616325"/>
          <p14:tracePt t="38615" x="2290763" y="3616325"/>
          <p14:tracePt t="38629" x="2278063" y="3616325"/>
          <p14:tracePt t="38634" x="2252663" y="3629025"/>
          <p14:tracePt t="38654" x="2239963" y="3629025"/>
          <p14:tracePt t="38658" x="2228850" y="3629025"/>
          <p14:tracePt t="38674" x="2216150" y="3629025"/>
          <p14:tracePt t="38750" x="2203450" y="3629025"/>
          <p14:tracePt t="38790" x="2190750" y="3641725"/>
          <p14:tracePt t="38807" x="2178050" y="3641725"/>
          <p14:tracePt t="38816" x="2165350" y="3667125"/>
          <p14:tracePt t="38847" x="2152650" y="3679825"/>
          <p14:tracePt t="38857" x="2139950" y="3679825"/>
          <p14:tracePt t="38871" x="2127250" y="3692525"/>
          <p14:tracePt t="38882" x="2127250" y="3703638"/>
          <p14:tracePt t="38896" x="2116138" y="3716338"/>
          <p14:tracePt t="38907" x="2103438" y="3729038"/>
          <p14:tracePt t="38922" x="2090738" y="3741738"/>
          <p14:tracePt t="38957" x="2078038" y="3741738"/>
          <p14:tracePt t="38973" x="2078038" y="3754438"/>
          <p14:tracePt t="38987" x="2052638" y="3754438"/>
          <p14:tracePt t="39012" x="2039938" y="3767138"/>
          <p14:tracePt t="39022" x="2039938" y="3779838"/>
          <p14:tracePt t="39039" x="2014538" y="3779838"/>
          <p14:tracePt t="39099" x="2014538" y="3792538"/>
          <p14:tracePt t="39280" x="2003425" y="3792538"/>
          <p14:tracePt t="39311" x="2003425" y="3803650"/>
          <p14:tracePt t="39330" x="1990725" y="3803650"/>
          <p14:tracePt t="39345" x="1990725" y="3816350"/>
          <p14:tracePt t="39355" x="1978025" y="3829050"/>
          <p14:tracePt t="39371" x="1978025" y="3841750"/>
          <p14:tracePt t="39381" x="1978025" y="3854450"/>
          <p14:tracePt t="39503" x="1978025" y="3867150"/>
          <p14:tracePt t="39522" x="1978025" y="3892550"/>
          <p14:tracePt t="39527" x="1978025" y="3905250"/>
          <p14:tracePt t="39553" x="1978025" y="3929063"/>
          <p14:tracePt t="39577" x="1978025" y="3941763"/>
          <p14:tracePt t="39583" x="1978025" y="3967163"/>
          <p14:tracePt t="39593" x="1978025" y="3979863"/>
          <p14:tracePt t="39607" x="1978025" y="4005263"/>
          <p14:tracePt t="39619" x="1978025" y="4017963"/>
          <p14:tracePt t="39623" x="1978025" y="4041775"/>
          <p14:tracePt t="39632" x="1978025" y="4079875"/>
          <p14:tracePt t="39648" x="1965325" y="4117975"/>
          <p14:tracePt t="39659" x="1965325" y="4129088"/>
          <p14:tracePt t="39663" x="1965325" y="4154488"/>
          <p14:tracePt t="39673" x="1965325" y="4179888"/>
          <p14:tracePt t="39682" x="1965325" y="4205288"/>
          <p14:tracePt t="39688" x="1965325" y="4241800"/>
          <p14:tracePt t="39699" x="1965325" y="4267200"/>
          <p14:tracePt t="39704" x="1965325" y="4318000"/>
          <p14:tracePt t="39714" x="1965325" y="4341813"/>
          <p14:tracePt t="39725" x="1965325" y="4379913"/>
          <p14:tracePt t="39729" x="1965325" y="4405313"/>
          <p14:tracePt t="39739" x="1965325" y="4430713"/>
          <p14:tracePt t="39745" x="1965325" y="4454525"/>
          <p14:tracePt t="39755" x="1965325" y="4479925"/>
          <p14:tracePt t="39764" x="1965325" y="4505325"/>
          <p14:tracePt t="39768" x="1965325" y="4530725"/>
          <p14:tracePt t="39795" x="1978025" y="4554538"/>
          <p14:tracePt t="39841" x="1978025" y="4567238"/>
          <p14:tracePt t="39901" x="1990725" y="4567238"/>
          <p14:tracePt t="39915" x="2003425" y="4567238"/>
          <p14:tracePt t="39941" x="2027238" y="4567238"/>
          <p14:tracePt t="39950" x="2039938" y="4567238"/>
          <p14:tracePt t="39956" x="2052638" y="4543425"/>
          <p14:tracePt t="39967" x="2065338" y="4530725"/>
          <p14:tracePt t="39971" x="2078038" y="4505325"/>
          <p14:tracePt t="39980" x="2090738" y="4479925"/>
          <p14:tracePt t="39991" x="2116138" y="4443413"/>
          <p14:tracePt t="39997" x="2116138" y="4405313"/>
          <p14:tracePt t="40007" x="2127250" y="4367213"/>
          <p14:tracePt t="40011" x="2139950" y="4330700"/>
          <p14:tracePt t="40021" x="2152650" y="4305300"/>
          <p14:tracePt t="40032" x="2152650" y="4267200"/>
          <p14:tracePt t="40036" x="2165350" y="4241800"/>
          <p14:tracePt t="40046" x="2178050" y="4179888"/>
          <p14:tracePt t="40052" x="2190750" y="4154488"/>
          <p14:tracePt t="40063" x="2190750" y="4129088"/>
          <p14:tracePt t="40073" x="2190750" y="4105275"/>
          <p14:tracePt t="40077" x="2190750" y="4067175"/>
          <p14:tracePt t="40086" x="2203450" y="4041775"/>
          <p14:tracePt t="40094" x="2203450" y="3992563"/>
          <p14:tracePt t="40103" x="2228850" y="3929063"/>
          <p14:tracePt t="40116" x="2228850" y="3905250"/>
          <p14:tracePt t="40127" x="2228850" y="3879850"/>
          <p14:tracePt t="40132" x="2228850" y="3867150"/>
          <p14:tracePt t="40143" x="2228850" y="3841750"/>
          <p14:tracePt t="40153" x="2228850" y="3829050"/>
          <p14:tracePt t="40156" x="2228850" y="3803650"/>
          <p14:tracePt t="40166" x="2228850" y="3792538"/>
          <p14:tracePt t="40173" x="2228850" y="3767138"/>
          <p14:tracePt t="40183" x="2228850" y="3754438"/>
          <p14:tracePt t="40194" x="2228850" y="3729038"/>
          <p14:tracePt t="40209" x="2228850" y="3703638"/>
          <p14:tracePt t="40213" x="2228850" y="3692525"/>
          <p14:tracePt t="40223" x="2216150" y="3654425"/>
          <p14:tracePt t="40233" x="2216150" y="3641725"/>
          <p14:tracePt t="40238" x="2203450" y="3629025"/>
          <p14:tracePt t="40249" x="2203450" y="3616325"/>
          <p14:tracePt t="40252" x="2190750" y="3603625"/>
          <p14:tracePt t="40263" x="2190750" y="3590925"/>
          <p14:tracePt t="40273" x="2178050" y="3579813"/>
          <p14:tracePt t="40279" x="2178050" y="3567113"/>
          <p14:tracePt t="40288" x="2165350" y="3554413"/>
          <p14:tracePt t="40295" x="2152650" y="3541713"/>
          <p14:tracePt t="40315" x="2152650" y="3516313"/>
          <p14:tracePt t="40318" x="2139950" y="3516313"/>
          <p14:tracePt t="40335" x="2139950" y="3503613"/>
          <p14:tracePt t="40369" x="2127250" y="3503613"/>
          <p14:tracePt t="40375" x="2127250" y="3490913"/>
          <p14:tracePt t="40556" x="2116138" y="3490913"/>
          <p14:tracePt t="40566" x="2103438" y="3490913"/>
          <p14:tracePt t="40577" x="2090738" y="3490913"/>
          <p14:tracePt t="40580" x="2078038" y="3529013"/>
          <p14:tracePt t="40590" x="2078038" y="3541713"/>
          <p14:tracePt t="40596" x="2039938" y="3590925"/>
          <p14:tracePt t="40606" x="2039938" y="3616325"/>
          <p14:tracePt t="40617" x="2039938" y="3692525"/>
          <p14:tracePt t="40621" x="2027238" y="3729038"/>
          <p14:tracePt t="40630" x="2027238" y="3779838"/>
          <p14:tracePt t="40636" x="2003425" y="3829050"/>
          <p14:tracePt t="40647" x="2003425" y="3867150"/>
          <p14:tracePt t="40656" x="2003425" y="3892550"/>
          <p14:tracePt t="40662" x="2003425" y="3929063"/>
          <p14:tracePt t="40673" x="2003425" y="3967163"/>
          <p14:tracePt t="40677" x="2003425" y="3992563"/>
          <p14:tracePt t="40686" x="2003425" y="4017963"/>
          <p14:tracePt t="40696" x="2003425" y="4029075"/>
          <p14:tracePt t="40703" x="2003425" y="4054475"/>
          <p14:tracePt t="40713" x="2003425" y="4079875"/>
          <p14:tracePt t="40716" x="2003425" y="4092575"/>
          <p14:tracePt t="40728" x="2003425" y="4117975"/>
          <p14:tracePt t="40739" x="2003425" y="4129088"/>
          <p14:tracePt t="40743" x="2003425" y="4167188"/>
          <p14:tracePt t="40753" x="2003425" y="4179888"/>
          <p14:tracePt t="40759" x="2003425" y="4217988"/>
          <p14:tracePt t="40779" x="2003425" y="4241800"/>
          <p14:tracePt t="40783" x="2003425" y="4254500"/>
          <p14:tracePt t="40793" x="2003425" y="4267200"/>
          <p14:tracePt t="40799" x="2003425" y="4279900"/>
          <p14:tracePt t="40822" x="2003425" y="4292600"/>
          <p14:tracePt t="41313" x="2003425" y="4267200"/>
          <p14:tracePt t="41316" x="2027238" y="4230688"/>
          <p14:tracePt t="41327" x="2052638" y="4167188"/>
          <p14:tracePt t="41336" x="2052638" y="4141788"/>
          <p14:tracePt t="41344" x="2065338" y="4105275"/>
          <p14:tracePt t="41353" x="2103438" y="4067175"/>
          <p14:tracePt t="41359" x="2116138" y="4029075"/>
          <p14:tracePt t="41369" x="2127250" y="3979863"/>
          <p14:tracePt t="41378" x="2139950" y="3954463"/>
          <p14:tracePt t="41382" x="2139950" y="3916363"/>
          <p14:tracePt t="41394" x="2165350" y="3892550"/>
          <p14:tracePt t="41398" x="2178050" y="3867150"/>
          <p14:tracePt t="41409" x="2178050" y="3829050"/>
          <p14:tracePt t="41419" x="2203450" y="3792538"/>
          <p14:tracePt t="41422" x="2203450" y="3779838"/>
          <p14:tracePt t="41432" x="2216150" y="3754438"/>
          <p14:tracePt t="41439" x="2216150" y="3741738"/>
          <p14:tracePt t="41449" x="2216150" y="3729038"/>
          <p14:tracePt t="41459" x="2228850" y="3716338"/>
          <p14:tracePt t="41464" x="2228850" y="3703638"/>
          <p14:tracePt t="41475" x="2239963" y="3679825"/>
          <p14:tracePt t="41498" x="2239963" y="3667125"/>
          <p14:tracePt t="41514" x="2239963" y="3654425"/>
          <p14:tracePt t="41545" x="2239963" y="3641725"/>
          <p14:tracePt t="41565" x="2239963" y="3629025"/>
          <p14:tracePt t="41731" x="2252663" y="3641725"/>
          <p14:tracePt t="41751" x="2252663" y="3692525"/>
          <p14:tracePt t="41756" x="2252663" y="3716338"/>
          <p14:tracePt t="41766" x="2252663" y="3754438"/>
          <p14:tracePt t="41771" x="2252663" y="3803650"/>
          <p14:tracePt t="41781" x="2239963" y="3829050"/>
          <p14:tracePt t="41790" x="2239963" y="3854450"/>
          <p14:tracePt t="41796" x="2228850" y="3892550"/>
          <p14:tracePt t="41807" x="2216150" y="3941763"/>
          <p14:tracePt t="41822" x="2216150" y="3967163"/>
          <p14:tracePt t="41832" x="2203450" y="3992563"/>
          <p14:tracePt t="41837" x="2178050" y="4029075"/>
          <p14:tracePt t="41852" x="2178050" y="4041775"/>
          <p14:tracePt t="41862" x="2178050" y="4054475"/>
          <p14:tracePt t="41873" x="2178050" y="4067175"/>
          <p14:tracePt t="41877" x="2178050" y="4079875"/>
          <p14:tracePt t="41893" x="2178050" y="4092575"/>
          <p14:tracePt t="41918" x="2178050" y="4117975"/>
          <p14:tracePt t="41932" x="2178050" y="4129088"/>
          <p14:tracePt t="41938" x="2165350" y="4154488"/>
          <p14:tracePt t="41972" x="2165350" y="4167188"/>
          <p14:tracePt t="42039" x="2165350" y="4179888"/>
          <p14:tracePt t="42049" x="2165350" y="4192588"/>
          <p14:tracePt t="42068" x="2165350" y="4205288"/>
          <p14:tracePt t="42089" x="2165350" y="4217988"/>
          <p14:tracePt t="42094" x="2165350" y="4230688"/>
          <p14:tracePt t="42118" x="2165350" y="4241800"/>
          <p14:tracePt t="42155" x="2165350" y="4254500"/>
          <p14:tracePt t="43426" x="2178050" y="4230688"/>
          <p14:tracePt t="43436" x="2178050" y="4192588"/>
          <p14:tracePt t="43441" x="2216150" y="4105275"/>
          <p14:tracePt t="43451" x="2239963" y="4017963"/>
          <p14:tracePt t="43458" x="2252663" y="3905250"/>
          <p14:tracePt t="43467" x="2290763" y="3779838"/>
          <p14:tracePt t="43477" x="2316163" y="3616325"/>
          <p14:tracePt t="43481" x="2328863" y="3441700"/>
          <p14:tracePt t="43491" x="2390775" y="3241675"/>
          <p14:tracePt t="43496" x="2490788" y="2990850"/>
          <p14:tracePt t="43507" x="2603500" y="2765425"/>
          <p14:tracePt t="43516" x="2628900" y="2616200"/>
          <p14:tracePt t="43520" x="2678113" y="2465388"/>
          <p14:tracePt t="43533" x="2678113" y="2378075"/>
          <p14:tracePt t="43536" x="2703513" y="2278063"/>
          <p14:tracePt t="43546" x="2703513" y="2201863"/>
          <p14:tracePt t="43557" x="2703513" y="2152650"/>
          <p14:tracePt t="43563" x="2703513" y="2101850"/>
          <p14:tracePt t="43573" x="2703513" y="2078038"/>
          <p14:tracePt t="43576" x="2703513" y="2052638"/>
          <p14:tracePt t="43587" x="2703513" y="2027238"/>
          <p14:tracePt t="43596" x="2703513" y="2014538"/>
          <p14:tracePt t="43602" x="2703513" y="1989138"/>
          <p14:tracePt t="43613" x="2703513" y="1978025"/>
          <p14:tracePt t="43616" x="2703513" y="1965325"/>
          <p14:tracePt t="43627" x="2703513" y="1952625"/>
          <p14:tracePt t="43636" x="2703513" y="1939925"/>
          <p14:tracePt t="43643" x="2690813" y="1901825"/>
          <p14:tracePt t="43658" x="2667000" y="1889125"/>
          <p14:tracePt t="43668" x="2667000" y="1876425"/>
          <p14:tracePt t="43678" x="2667000" y="1852613"/>
          <p14:tracePt t="43682" x="2641600" y="1839913"/>
          <p14:tracePt t="43692" x="2641600" y="1814513"/>
          <p14:tracePt t="43698" x="2641600" y="1789113"/>
          <p14:tracePt t="43708" x="2616200" y="1752600"/>
          <p14:tracePt t="43719" x="2603500" y="1714500"/>
          <p14:tracePt t="43724" x="2590800" y="1676400"/>
          <p14:tracePt t="43735" x="2565400" y="1601788"/>
          <p14:tracePt t="43738" x="2554288" y="1539875"/>
          <p14:tracePt t="43749" x="2528888" y="1501775"/>
          <p14:tracePt t="43758" x="2516188" y="1476375"/>
          <p14:tracePt t="43764" x="2503488" y="1439863"/>
          <p14:tracePt t="43775" x="2478088" y="1401763"/>
          <p14:tracePt t="43778" x="2478088" y="1376363"/>
          <p14:tracePt t="43788" x="2465388" y="1363663"/>
          <p14:tracePt t="43799" x="2452688" y="1339850"/>
          <p14:tracePt t="43804" x="2441575" y="1301750"/>
          <p14:tracePt t="43814" x="2428875" y="1289050"/>
          <p14:tracePt t="43818" x="2416175" y="1276350"/>
          <p14:tracePt t="43828" x="2403475" y="1263650"/>
          <p14:tracePt t="43839" x="2390775" y="1238250"/>
          <p14:tracePt t="43845" x="2365375" y="1227138"/>
          <p14:tracePt t="43859" x="2352675" y="1201738"/>
          <p14:tracePt t="43868" x="2339975" y="1201738"/>
          <p14:tracePt t="43879" x="2328863" y="1189038"/>
          <p14:tracePt t="43894" x="2316163" y="1163638"/>
          <p14:tracePt t="43900" x="2303463" y="1150938"/>
          <p14:tracePt t="43921" x="2290763" y="1138238"/>
          <p14:tracePt t="43925" x="2290763" y="1125538"/>
          <p14:tracePt t="43934" x="2290763" y="1114425"/>
          <p14:tracePt t="43941" x="2278063" y="1114425"/>
          <p14:tracePt t="43960" x="2278063" y="1089025"/>
          <p14:tracePt t="43976" x="2265363" y="1063625"/>
          <p14:tracePt t="43991" x="2252663" y="1063625"/>
          <p14:tracePt t="44000" x="2252663" y="1050925"/>
          <p14:tracePt t="44016" x="2239963" y="1050925"/>
          <p14:tracePt t="44021" x="2239963" y="1038225"/>
          <p14:tracePt t="44096" x="2228850" y="1038225"/>
          <p14:tracePt t="44102" x="2216150" y="1025525"/>
          <p14:tracePt t="44173" x="2216150" y="1014413"/>
          <p14:tracePt t="44203" x="2203450" y="1014413"/>
          <p14:tracePt t="44252" x="2216150" y="1025525"/>
          <p14:tracePt t="44262" x="2216150" y="1050925"/>
          <p14:tracePt t="44272" x="2239963" y="1076325"/>
          <p14:tracePt t="44279" x="2252663" y="1101725"/>
          <p14:tracePt t="44289" x="2278063" y="1138238"/>
          <p14:tracePt t="44293" x="2290763" y="1150938"/>
          <p14:tracePt t="44302" x="2303463" y="1176338"/>
          <p14:tracePt t="44315" x="2316163" y="1189038"/>
          <p14:tracePt t="44318" x="2339975" y="1227138"/>
          <p14:tracePt t="44328" x="2352675" y="1238250"/>
          <p14:tracePt t="44344" x="2378075" y="1238250"/>
          <p14:tracePt t="44355" x="2378075" y="1263650"/>
          <p14:tracePt t="44368" x="2390775" y="1263650"/>
          <p14:tracePt t="44441" x="2416175" y="1263650"/>
          <p14:tracePt t="44470" x="2441575" y="1263650"/>
          <p14:tracePt t="44480" x="2452688" y="1263650"/>
          <p14:tracePt t="44491" x="2452688" y="1238250"/>
          <p14:tracePt t="44494" x="2452688" y="1189038"/>
          <p14:tracePt t="44504" x="2452688" y="1150938"/>
          <p14:tracePt t="44510" x="2452688" y="1114425"/>
          <p14:tracePt t="44520" x="2452688" y="1076325"/>
          <p14:tracePt t="44530" x="2452688" y="1038225"/>
          <p14:tracePt t="44537" x="2416175" y="989013"/>
          <p14:tracePt t="44546" x="2390775" y="963613"/>
          <p14:tracePt t="44550" x="2352675" y="925513"/>
          <p14:tracePt t="44571" x="2339975" y="901700"/>
          <p14:tracePt t="44577" x="2328863" y="901700"/>
          <p14:tracePt t="44626" x="2316163" y="901700"/>
          <p14:tracePt t="44651" x="2303463" y="901700"/>
          <p14:tracePt t="44663" x="2278063" y="912813"/>
          <p14:tracePt t="44666" x="2265363" y="950913"/>
          <p14:tracePt t="44676" x="2265363" y="989013"/>
          <p14:tracePt t="44682" x="2252663" y="1014413"/>
          <p14:tracePt t="44692" x="2239963" y="1076325"/>
          <p14:tracePt t="44703" x="2228850" y="1114425"/>
          <p14:tracePt t="44707" x="2228850" y="1138238"/>
          <p14:tracePt t="44716" x="2228850" y="1163638"/>
          <p14:tracePt t="44723" x="2228850" y="1189038"/>
          <p14:tracePt t="44732" x="2228850" y="1214438"/>
          <p14:tracePt t="44743" x="2228850" y="1238250"/>
          <p14:tracePt t="44746" x="2228850" y="1250950"/>
          <p14:tracePt t="44757" x="2228850" y="1263650"/>
          <p14:tracePt t="44763" x="2228850" y="1276350"/>
          <p14:tracePt t="44773" x="2228850" y="1289050"/>
          <p14:tracePt t="44783" x="2228850" y="1301750"/>
          <p14:tracePt t="44787" x="2228850" y="1314450"/>
          <p14:tracePt t="44802" x="2239963" y="1327150"/>
          <p14:tracePt t="44828" x="2252663" y="1327150"/>
          <p14:tracePt t="44843" x="2265363" y="1327150"/>
          <p14:tracePt t="44849" x="2290763" y="1327150"/>
          <p14:tracePt t="44869" x="2303463" y="1327150"/>
          <p14:tracePt t="44873" x="2316163" y="1327150"/>
          <p14:tracePt t="44883" x="2328863" y="1327150"/>
          <p14:tracePt t="44889" x="2339975" y="1314450"/>
          <p14:tracePt t="44899" x="2352675" y="1250950"/>
          <p14:tracePt t="44909" x="2352675" y="1227138"/>
          <p14:tracePt t="44912" x="2352675" y="1189038"/>
          <p14:tracePt t="44924" x="2352675" y="1163638"/>
          <p14:tracePt t="44928" x="2352675" y="1150938"/>
          <p14:tracePt t="44939" x="2352675" y="1125538"/>
          <p14:tracePt t="44948" x="2352675" y="1114425"/>
          <p14:tracePt t="45071" x="2339975" y="1114425"/>
          <p14:tracePt t="45080" x="2328863" y="1114425"/>
          <p14:tracePt t="45084" x="2328863" y="1125538"/>
          <p14:tracePt t="45094" x="2328863" y="1150938"/>
          <p14:tracePt t="45100" x="2316163" y="1189038"/>
          <p14:tracePt t="45110" x="2316163" y="1201738"/>
          <p14:tracePt t="45134" x="2316163" y="1214438"/>
          <p14:tracePt t="45157" x="2316163" y="1227138"/>
          <p14:tracePt t="45166" x="2328863" y="1238250"/>
          <p14:tracePt t="45231" x="2339975" y="1238250"/>
          <p14:tracePt t="45246" x="2352675" y="1238250"/>
          <p14:tracePt t="45267" x="2352675" y="1227138"/>
          <p14:tracePt t="45273" x="2365375" y="1189038"/>
          <p14:tracePt t="45286" x="2365375" y="1163638"/>
          <p14:tracePt t="45296" x="2365375" y="1125538"/>
          <p14:tracePt t="45307" x="2365375" y="1114425"/>
          <p14:tracePt t="45326" x="2365375" y="1089025"/>
          <p14:tracePt t="45452" x="2365375" y="1076325"/>
          <p14:tracePt t="45469" x="2365375" y="1101725"/>
          <p14:tracePt t="45479" x="2365375" y="1114425"/>
          <p14:tracePt t="45483" x="2352675" y="1138238"/>
          <p14:tracePt t="45492" x="2339975" y="1163638"/>
          <p14:tracePt t="45505" x="2339975" y="1201738"/>
          <p14:tracePt t="45519" x="2339975" y="1214438"/>
          <p14:tracePt t="45524" x="2339975" y="1238250"/>
          <p14:tracePt t="45534" x="2339975" y="1250950"/>
          <p14:tracePt t="45548" x="2339975" y="1263650"/>
          <p14:tracePt t="45625" x="2339975" y="1276350"/>
          <p14:tracePt t="45650" x="2352675" y="1276350"/>
          <p14:tracePt t="45665" x="2365375" y="1263650"/>
          <p14:tracePt t="45675" x="2378075" y="1250950"/>
          <p14:tracePt t="45685" x="2378075" y="1238250"/>
          <p14:tracePt t="45691" x="2378075" y="1214438"/>
          <p14:tracePt t="45700" x="2378075" y="1176338"/>
          <p14:tracePt t="45704" x="2378075" y="1150938"/>
          <p14:tracePt t="45716" x="2378075" y="1125538"/>
          <p14:tracePt t="45726" x="2378075" y="1114425"/>
          <p14:tracePt t="45730" x="2378075" y="1101725"/>
          <p14:tracePt t="45741" x="2378075" y="1089025"/>
          <p14:tracePt t="45747" x="2378075" y="1076325"/>
          <p14:tracePt t="45757" x="2378075" y="1063625"/>
          <p14:tracePt t="45771" x="2365375" y="1050925"/>
          <p14:tracePt t="45781" x="2365375" y="1038225"/>
          <p14:tracePt t="45786" x="2352675" y="1025525"/>
          <p14:tracePt t="45902" x="2339975" y="1025525"/>
          <p14:tracePt t="45916" x="2316163" y="1038225"/>
          <p14:tracePt t="45932" x="2316163" y="1063625"/>
          <p14:tracePt t="45942" x="2303463" y="1076325"/>
          <p14:tracePt t="45946" x="2303463" y="1089025"/>
          <p14:tracePt t="45958" x="2290763" y="1114425"/>
          <p14:tracePt t="45974" x="2290763" y="1138238"/>
          <p14:tracePt t="45982" x="2290763" y="1163638"/>
          <p14:tracePt t="45989" x="2290763" y="1189038"/>
          <p14:tracePt t="46009" x="2290763" y="1214438"/>
          <p14:tracePt t="46032" x="2290763" y="1227138"/>
          <p14:tracePt t="46038" x="2290763" y="1238250"/>
          <p14:tracePt t="46049" x="2290763" y="1250950"/>
          <p14:tracePt t="46075" x="2303463" y="1263650"/>
          <p14:tracePt t="46145" x="2316163" y="1263650"/>
          <p14:tracePt t="46158" x="2328863" y="1263650"/>
          <p14:tracePt t="46184" x="2339975" y="1263650"/>
          <p14:tracePt t="46194" x="2352675" y="1263650"/>
          <p14:tracePt t="46211" x="2365375" y="1238250"/>
          <p14:tracePt t="46220" x="2378075" y="1227138"/>
          <p14:tracePt t="46224" x="2378075" y="1214438"/>
          <p14:tracePt t="46235" x="2390775" y="1189038"/>
          <p14:tracePt t="46245" x="2403475" y="1189038"/>
          <p14:tracePt t="46251" x="2403475" y="1176338"/>
          <p14:tracePt t="46281" x="2403475" y="1163638"/>
          <p14:tracePt t="46291" x="2403475" y="1150938"/>
          <p14:tracePt t="46542" x="2403475" y="1138238"/>
          <p14:tracePt t="46649" x="2390775" y="1138238"/>
          <p14:tracePt t="46655" x="2378075" y="1138238"/>
          <p14:tracePt t="46664" x="2365375" y="1138238"/>
          <p14:tracePt t="46678" x="2352675" y="1163638"/>
          <p14:tracePt t="46689" x="2352675" y="1176338"/>
          <p14:tracePt t="46695" x="2339975" y="1189038"/>
          <p14:tracePt t="46704" x="2328863" y="1227138"/>
          <p14:tracePt t="46709" x="2328863" y="1238250"/>
          <p14:tracePt t="46719" x="2328863" y="1276350"/>
          <p14:tracePt t="46729" x="2316163" y="1289050"/>
          <p14:tracePt t="46735" x="2316163" y="1314450"/>
          <p14:tracePt t="46744" x="2303463" y="1363663"/>
          <p14:tracePt t="46750" x="2303463" y="1414463"/>
          <p14:tracePt t="46761" x="2303463" y="1450975"/>
          <p14:tracePt t="46770" x="2303463" y="1514475"/>
          <p14:tracePt t="46775" x="2303463" y="1563688"/>
          <p14:tracePt t="46784" x="2303463" y="1601788"/>
          <p14:tracePt t="46791" x="2303463" y="1652588"/>
          <p14:tracePt t="46800" x="2303463" y="1689100"/>
          <p14:tracePt t="46810" x="2303463" y="1752600"/>
          <p14:tracePt t="46814" x="2303463" y="1814513"/>
          <p14:tracePt t="46825" x="2303463" y="1889125"/>
          <p14:tracePt t="46830" x="2303463" y="2001838"/>
          <p14:tracePt t="46841" x="2303463" y="2065338"/>
          <p14:tracePt t="46851" x="2303463" y="2165350"/>
          <p14:tracePt t="46854" x="2303463" y="2252663"/>
          <p14:tracePt t="46864" x="2303463" y="2378075"/>
          <p14:tracePt t="46870" x="2303463" y="2439988"/>
          <p14:tracePt t="46881" x="2303463" y="2540000"/>
          <p14:tracePt t="46892" x="2239963" y="2665413"/>
          <p14:tracePt t="46897" x="2203450" y="2778125"/>
          <p14:tracePt t="46907" x="2152650" y="2903538"/>
          <p14:tracePt t="46910" x="2103438" y="3028950"/>
          <p14:tracePt t="46921" x="2027238" y="3165475"/>
          <p14:tracePt t="46930" x="1990725" y="3290888"/>
          <p14:tracePt t="46936" x="1939925" y="3390900"/>
          <p14:tracePt t="46947" x="1903413" y="3479800"/>
          <p14:tracePt t="46951" x="1865313" y="3590925"/>
          <p14:tracePt t="46960" x="1827213" y="3679825"/>
          <p14:tracePt t="46976" x="1790700" y="3779838"/>
          <p14:tracePt t="46977" x="1752600" y="3867150"/>
          <p14:tracePt t="46987" x="1714500" y="3941763"/>
          <p14:tracePt t="46992" x="1689100" y="4005263"/>
          <p14:tracePt t="47003" x="1652588" y="4054475"/>
          <p14:tracePt t="47013" x="1639888" y="4079875"/>
          <p14:tracePt t="47016" x="1639888" y="4105275"/>
          <p14:tracePt t="47026" x="1627188" y="4117975"/>
          <p14:tracePt t="47032" x="1614488" y="4154488"/>
          <p14:tracePt t="47279" x="1614488" y="4167188"/>
          <p14:tracePt t="47305" x="1627188" y="4167188"/>
          <p14:tracePt t="47328" x="1652588" y="4167188"/>
          <p14:tracePt t="47341" x="1652588" y="4154488"/>
          <p14:tracePt t="47351" x="1665288" y="4154488"/>
          <p14:tracePt t="47531" x="1677988" y="4154488"/>
          <p14:tracePt t="47563" x="1689100" y="4154488"/>
          <p14:tracePt t="47647" x="1701800" y="4154488"/>
          <p14:tracePt t="47732" x="1714500" y="4154488"/>
          <p14:tracePt t="47900" x="1727200" y="4154488"/>
          <p14:tracePt t="47950" x="1739900" y="4154488"/>
          <p14:tracePt t="47985" x="1752600" y="4154488"/>
          <p14:tracePt t="48000" x="1765300" y="4167188"/>
          <p14:tracePt t="48037" x="1790700" y="4167188"/>
          <p14:tracePt t="48051" x="1801813" y="4167188"/>
          <p14:tracePt t="48077" x="1827213" y="4167188"/>
          <p14:tracePt t="48100" x="1839913" y="4167188"/>
          <p14:tracePt t="48117" x="1852613" y="4167188"/>
          <p14:tracePt t="48126" x="1865313" y="4167188"/>
          <p14:tracePt t="48150" x="1878013" y="4167188"/>
          <p14:tracePt t="48206" x="1903413" y="4167188"/>
          <p14:tracePt t="48328" x="1914525" y="4167188"/>
          <p14:tracePt t="48355" x="1939925" y="4154488"/>
          <p14:tracePt t="48364" x="1952625" y="4154488"/>
          <p14:tracePt t="48385" x="1965325" y="4154488"/>
          <p14:tracePt t="48394" x="1978025" y="4141788"/>
          <p14:tracePt t="48408" x="1990725" y="4141788"/>
          <p14:tracePt t="48419" x="2003425" y="4141788"/>
          <p14:tracePt t="48435" x="2014538" y="4141788"/>
          <p14:tracePt t="48459" x="2027238" y="4141788"/>
          <p14:tracePt t="48574" x="2052638" y="4141788"/>
          <p14:tracePt t="48601" x="2065338" y="4129088"/>
          <p14:tracePt t="48604" x="2078038" y="4117975"/>
          <p14:tracePt t="48616" x="2090738" y="4117975"/>
          <p14:tracePt t="48627" x="2103438" y="4092575"/>
          <p14:tracePt t="48631" x="2116138" y="4079875"/>
          <p14:tracePt t="48640" x="2127250" y="4067175"/>
          <p14:tracePt t="48646" x="2139950" y="4017963"/>
          <p14:tracePt t="48657" x="2152650" y="3979863"/>
          <p14:tracePt t="48667" x="2165350" y="3941763"/>
          <p14:tracePt t="48670" x="2165350" y="3905250"/>
          <p14:tracePt t="48680" x="2178050" y="3829050"/>
          <p14:tracePt t="48687" x="2190750" y="3792538"/>
          <p14:tracePt t="48697" x="2190750" y="3754438"/>
          <p14:tracePt t="48706" x="2190750" y="3729038"/>
          <p14:tracePt t="48712" x="2190750" y="3692525"/>
          <p14:tracePt t="48723" x="2190750" y="3654425"/>
          <p14:tracePt t="48727" x="2190750" y="3641725"/>
          <p14:tracePt t="48736" x="2190750" y="3629025"/>
          <p14:tracePt t="48746" x="2190750" y="3616325"/>
          <p14:tracePt t="48763" x="2190750" y="3603625"/>
          <p14:tracePt t="48777" x="2190750" y="3590925"/>
          <p14:tracePt t="48949" x="2178050" y="3590925"/>
          <p14:tracePt t="48955" x="2165350" y="3616325"/>
          <p14:tracePt t="48965" x="2152650" y="3629025"/>
          <p14:tracePt t="48974" x="2139950" y="3641725"/>
          <p14:tracePt t="48978" x="2127250" y="3692525"/>
          <p14:tracePt t="48994" x="2116138" y="3741738"/>
          <p14:tracePt t="49004" x="2103438" y="3754438"/>
          <p14:tracePt t="49014" x="2090738" y="3767138"/>
          <p14:tracePt t="49018" x="2090738" y="3792538"/>
          <p14:tracePt t="49028" x="2065338" y="3816350"/>
          <p14:tracePt t="49045" x="2065338" y="3854450"/>
          <p14:tracePt t="49054" x="2065338" y="3867150"/>
          <p14:tracePt t="49059" x="2065338" y="3879850"/>
          <p14:tracePt t="49068" x="2065338" y="3892550"/>
          <p14:tracePt t="49075" x="2065338" y="3905250"/>
          <p14:tracePt t="49084" x="2065338" y="3916363"/>
          <p14:tracePt t="49094" x="2065338" y="3941763"/>
          <p14:tracePt t="49111" x="2065338" y="3954463"/>
          <p14:tracePt t="49115" x="2065338" y="3967163"/>
          <p14:tracePt t="49151" x="2065338" y="3992563"/>
          <p14:tracePt t="49346" x="2065338" y="4005263"/>
          <p14:tracePt t="49382" x="2065338" y="4017963"/>
          <p14:tracePt t="49393" x="2065338" y="4029075"/>
          <p14:tracePt t="49408" x="2065338" y="4041775"/>
          <p14:tracePt t="49418" x="2078038" y="4054475"/>
          <p14:tracePt t="49442" x="2078038" y="4079875"/>
          <p14:tracePt t="49459" x="2090738" y="4079875"/>
          <p14:tracePt t="49502" x="2090738" y="4092575"/>
          <p14:tracePt t="49523" x="2090738" y="4105275"/>
          <p14:tracePt t="49539" x="2103438" y="4117975"/>
          <p14:tracePt t="49554" x="2103438" y="4129088"/>
          <p14:tracePt t="49584" x="2090738" y="4141788"/>
          <p14:tracePt t="55899" x="2090738" y="4154488"/>
          <p14:tracePt t="55918" x="2127250" y="4154488"/>
          <p14:tracePt t="55924" x="2152650" y="4154488"/>
          <p14:tracePt t="55934" x="2190750" y="4141788"/>
          <p14:tracePt t="55939" x="2216150" y="4105275"/>
          <p14:tracePt t="55949" x="2265363" y="4079875"/>
          <p14:tracePt t="55968" x="2352675" y="3967163"/>
          <p14:tracePt t="55975" x="2403475" y="3892550"/>
          <p14:tracePt t="55980" x="2441575" y="3854450"/>
          <p14:tracePt t="55990" x="2490788" y="3767138"/>
          <p14:tracePt t="56001" x="2554288" y="3703638"/>
          <p14:tracePt t="56005" x="2590800" y="3616325"/>
          <p14:tracePt t="56014" x="2628900" y="3516313"/>
          <p14:tracePt t="56020" x="2654300" y="3479800"/>
          <p14:tracePt t="56031" x="2690813" y="3403600"/>
          <p14:tracePt t="56041" x="2690813" y="3390900"/>
          <p14:tracePt t="56044" x="2690813" y="3367088"/>
          <p14:tracePt t="56054" x="2690813" y="3341688"/>
          <p14:tracePt t="56061" x="2690813" y="3328988"/>
          <p14:tracePt t="56071" x="2690813" y="3316288"/>
          <p14:tracePt t="56080" x="2690813" y="3303588"/>
          <p14:tracePt t="56085" x="2690813" y="3290888"/>
          <p14:tracePt t="56101" x="2690813" y="3278188"/>
          <p14:tracePt t="56166" x="2678113" y="3278188"/>
          <p14:tracePt t="56187" x="2667000" y="3278188"/>
          <p14:tracePt t="56191" x="2641600" y="3278188"/>
          <p14:tracePt t="56201" x="2603500" y="3278188"/>
          <p14:tracePt t="56206" x="2565400" y="3328988"/>
          <p14:tracePt t="56217" x="2541588" y="3378200"/>
          <p14:tracePt t="56227" x="2516188" y="3441700"/>
          <p14:tracePt t="56233" x="2503488" y="3490913"/>
          <p14:tracePt t="56242" x="2490788" y="3567113"/>
          <p14:tracePt t="56246" x="2490788" y="3629025"/>
          <p14:tracePt t="56256" x="2465388" y="3703638"/>
          <p14:tracePt t="56268" x="2465388" y="3779838"/>
          <p14:tracePt t="56273" x="2465388" y="3816350"/>
          <p14:tracePt t="56283" x="2465388" y="3841750"/>
          <p14:tracePt t="56286" x="2465388" y="3867150"/>
          <p14:tracePt t="56297" x="2465388" y="3879850"/>
          <p14:tracePt t="56307" x="2465388" y="3892550"/>
          <p14:tracePt t="56322" x="2465388" y="3905250"/>
          <p14:tracePt t="56348" x="2490788" y="3905250"/>
          <p14:tracePt t="56352" x="2490788" y="3916363"/>
          <p14:tracePt t="56362" x="2503488" y="3916363"/>
          <p14:tracePt t="56369" x="2541588" y="3916363"/>
          <p14:tracePt t="56393" x="2554288" y="3916363"/>
          <p14:tracePt t="56433" x="2565400" y="3916363"/>
          <p14:tracePt t="56448" x="2565400" y="3905250"/>
          <p14:tracePt t="56468" x="2565400" y="3879850"/>
          <p14:tracePt t="56475" x="2565400" y="3854450"/>
          <p14:tracePt t="56488" x="2565400" y="3841750"/>
          <p14:tracePt t="56499" x="2565400" y="3829050"/>
          <p14:tracePt t="56515" x="2541588" y="3816350"/>
          <p14:tracePt t="56525" x="2541588" y="3803650"/>
          <p14:tracePt t="56528" x="2528888" y="3803650"/>
          <p14:tracePt t="56540" x="2503488" y="3803650"/>
          <p14:tracePt t="56551" x="2478088" y="3803650"/>
          <p14:tracePt t="56555" x="2452688" y="3803650"/>
          <p14:tracePt t="56565" x="2403475" y="3803650"/>
          <p14:tracePt t="56571" x="2365375" y="3803650"/>
          <p14:tracePt t="56580" x="2303463" y="3803650"/>
          <p14:tracePt t="56591" x="2252663" y="3803650"/>
          <p14:tracePt t="56595" x="2228850" y="3803650"/>
          <p14:tracePt t="56604" x="2203450" y="3829050"/>
          <p14:tracePt t="56610" x="2178050" y="3829050"/>
          <p14:tracePt t="56621" x="2152650" y="3841750"/>
          <p14:tracePt t="56630" x="2139950" y="3854450"/>
          <p14:tracePt t="56644" x="2127250" y="3854450"/>
          <p14:tracePt t="56972" x="2139950" y="3854450"/>
          <p14:tracePt t="56982" x="2152650" y="3854450"/>
          <p14:tracePt t="56988" x="2178050" y="3854450"/>
          <p14:tracePt t="56999" x="2178050" y="3841750"/>
          <p14:tracePt t="57002" x="2203450" y="3829050"/>
          <p14:tracePt t="57013" x="2228850" y="3803650"/>
          <p14:tracePt t="57022" x="2239963" y="3779838"/>
          <p14:tracePt t="57029" x="2265363" y="3767138"/>
          <p14:tracePt t="57038" x="2278063" y="3741738"/>
          <p14:tracePt t="57045" x="2290763" y="3741738"/>
          <p14:tracePt t="57054" x="2290763" y="3729038"/>
          <p14:tracePt t="57064" x="2303463" y="3703638"/>
          <p14:tracePt t="57069" x="2316163" y="3703638"/>
          <p14:tracePt t="57079" x="2316163" y="3692525"/>
          <p14:tracePt t="57085" x="2316163" y="3679825"/>
          <p14:tracePt t="57094" x="2328863" y="3667125"/>
          <p14:tracePt t="57154" x="2328863" y="3641725"/>
          <p14:tracePt t="58225" x="2328863" y="3667125"/>
          <p14:tracePt t="58235" x="2328863" y="3679825"/>
          <p14:tracePt t="58244" x="2328863" y="3703638"/>
          <p14:tracePt t="58248" x="2328863" y="3729038"/>
          <p14:tracePt t="58258" x="2328863" y="3754438"/>
          <p14:tracePt t="58264" x="2328863" y="3792538"/>
          <p14:tracePt t="58274" x="2328863" y="3829050"/>
          <p14:tracePt t="58285" x="2328863" y="3841750"/>
          <p14:tracePt t="58288" x="2328863" y="3879850"/>
          <p14:tracePt t="58298" x="2328863" y="3892550"/>
          <p14:tracePt t="58304" x="2328863" y="3916363"/>
          <p14:tracePt t="58314" x="2328863" y="3941763"/>
          <p14:tracePt t="58324" x="2328863" y="3967163"/>
          <p14:tracePt t="58331" x="2328863" y="3992563"/>
          <p14:tracePt t="58341" x="2328863" y="4005263"/>
          <p14:tracePt t="58345" x="2328863" y="4041775"/>
          <p14:tracePt t="58364" x="2328863" y="4067175"/>
          <p14:tracePt t="58380" x="2328863" y="4079875"/>
          <p14:tracePt t="58395" x="2328863" y="4092575"/>
          <p14:tracePt t="58404" x="2328863" y="4105275"/>
          <p14:tracePt t="58420" x="2328863" y="4117975"/>
          <p14:tracePt t="58437" x="2328863" y="4129088"/>
          <p14:tracePt t="58470" x="2328863" y="4154488"/>
          <p14:tracePt t="58487" x="2339975" y="4167188"/>
          <p14:tracePt t="58507" x="2352675" y="4179888"/>
          <p14:tracePt t="58521" x="2352675" y="4192588"/>
          <p14:tracePt t="58537" x="2352675" y="4217988"/>
          <p14:tracePt t="58553" x="2352675" y="4230688"/>
          <p14:tracePt t="58562" x="2378075" y="4241800"/>
          <p14:tracePt t="58566" x="2378075" y="4254500"/>
          <p14:tracePt t="58576" x="2378075" y="4279900"/>
          <p14:tracePt t="58587" x="2378075" y="4292600"/>
          <p14:tracePt t="58593" x="2403475" y="4318000"/>
          <p14:tracePt t="58604" x="2403475" y="4330700"/>
          <p14:tracePt t="58606" x="2403475" y="4341813"/>
          <p14:tracePt t="58617" x="2403475" y="4354513"/>
          <p14:tracePt t="58633" x="2403475" y="4367213"/>
          <p14:tracePt t="58668" x="2403475" y="4379913"/>
          <p14:tracePt t="58682" x="2416175" y="4392613"/>
          <p14:tracePt t="58699" x="2416175" y="4405313"/>
          <p14:tracePt t="58825" x="2428875" y="4405313"/>
          <p14:tracePt t="58829" x="2441575" y="4418013"/>
          <p14:tracePt t="58839" x="2452688" y="4443413"/>
          <p14:tracePt t="58854" x="2478088" y="4454525"/>
          <p14:tracePt t="58865" x="2490788" y="4467225"/>
          <p14:tracePt t="58871" x="2516188" y="4479925"/>
          <p14:tracePt t="58881" x="2541588" y="4505325"/>
          <p14:tracePt t="58890" x="2565400" y="4505325"/>
          <p14:tracePt t="58895" x="2578100" y="4505325"/>
          <p14:tracePt t="58904" x="2603500" y="4518025"/>
          <p14:tracePt t="58911" x="2641600" y="4530725"/>
          <p14:tracePt t="58921" x="2654300" y="4530725"/>
          <p14:tracePt t="58930" x="2678113" y="4530725"/>
          <p14:tracePt t="58935" x="2690813" y="4530725"/>
          <p14:tracePt t="58944" x="2728913" y="4530725"/>
          <p14:tracePt t="58961" x="2754313" y="4530725"/>
          <p14:tracePt t="58971" x="2767013" y="4530725"/>
          <p14:tracePt t="58974" x="2778125" y="4530725"/>
          <p14:tracePt t="58984" x="2803525" y="4530725"/>
          <p14:tracePt t="58991" x="2816225" y="4530725"/>
          <p14:tracePt t="59001" x="2841625" y="4530725"/>
          <p14:tracePt t="59017" x="2854325" y="4530725"/>
          <p14:tracePt t="59460" x="2854325" y="4518025"/>
          <p14:tracePt t="59491" x="2854325" y="4505325"/>
          <p14:tracePt t="59682" x="2841625" y="4505325"/>
          <p14:tracePt t="59783" x="2828925" y="4505325"/>
          <p14:tracePt t="59813" x="2816225" y="4505325"/>
          <p14:tracePt t="59833" x="2803525" y="4505325"/>
          <p14:tracePt t="59849" x="2778125" y="4505325"/>
          <p14:tracePt t="59868" x="2754313" y="4492625"/>
          <p14:tracePt t="59873" x="2728913" y="4492625"/>
          <p14:tracePt t="59884" x="2690813" y="4492625"/>
          <p14:tracePt t="59888" x="2667000" y="4492625"/>
          <p14:tracePt t="59899" x="2616200" y="4479925"/>
          <p14:tracePt t="59908" x="2578100" y="4479925"/>
          <p14:tracePt t="59915" x="2528888" y="4454525"/>
          <p14:tracePt t="59924" x="2452688" y="4454525"/>
          <p14:tracePt t="59928" x="2403475" y="4454525"/>
          <p14:tracePt t="59939" x="2352675" y="4454525"/>
          <p14:tracePt t="59948" x="2290763" y="4454525"/>
          <p14:tracePt t="59955" x="2239963" y="4454525"/>
          <p14:tracePt t="59972" x="2139950" y="4454525"/>
          <p14:tracePt t="59979" x="2103438" y="4454525"/>
          <p14:tracePt t="59988" x="2052638" y="4454525"/>
          <p14:tracePt t="59995" x="2014538" y="4454525"/>
          <p14:tracePt t="60005" x="1990725" y="4454525"/>
          <p14:tracePt t="60009" x="1965325" y="4454525"/>
          <p14:tracePt t="60019" x="1939925" y="4454525"/>
          <p14:tracePt t="60028" x="1927225" y="4454525"/>
          <p14:tracePt t="60035" x="1914525" y="4454525"/>
          <p14:tracePt t="60051" x="1903413" y="4454525"/>
          <p14:tracePt t="60064" x="1890713" y="4454525"/>
          <p14:tracePt t="60131" x="1878013" y="4454525"/>
          <p14:tracePt t="60157" x="1878013" y="4467225"/>
          <p14:tracePt t="60167" x="1878013" y="4479925"/>
          <p14:tracePt t="60196" x="1878013" y="4505325"/>
          <p14:tracePt t="60243" x="1878013" y="4518025"/>
          <p14:tracePt t="60257" x="1878013" y="4530725"/>
          <p14:tracePt t="60297" x="1878013" y="4543425"/>
          <p14:tracePt t="60326" x="1903413" y="4543425"/>
          <p14:tracePt t="60332" x="1914525" y="4543425"/>
          <p14:tracePt t="60343" x="1927225" y="4554538"/>
          <p14:tracePt t="60348" x="1965325" y="4554538"/>
          <p14:tracePt t="60358" x="1990725" y="4554538"/>
          <p14:tracePt t="60368" x="2003425" y="4554538"/>
          <p14:tracePt t="60372" x="2027238" y="4567238"/>
          <p14:tracePt t="60383" x="2039938" y="4567238"/>
          <p14:tracePt t="60389" x="2065338" y="4567238"/>
          <p14:tracePt t="60398" x="2078038" y="4567238"/>
          <p14:tracePt t="60412" x="2103438" y="4567238"/>
          <p14:tracePt t="60428" x="2116138" y="4567238"/>
          <p14:tracePt t="60448" x="2127250" y="4567238"/>
          <p14:tracePt t="60463" x="2139950" y="4567238"/>
          <p14:tracePt t="60478" x="2152650" y="4567238"/>
          <p14:tracePt t="60495" x="2165350" y="4567238"/>
          <p14:tracePt t="60505" x="2178050" y="4567238"/>
          <p14:tracePt t="60518" x="2190750" y="4567238"/>
          <p14:tracePt t="60535" x="2190750" y="4554538"/>
          <p14:tracePt t="60544" x="2203450" y="4543425"/>
          <p14:tracePt t="60558" x="2203450" y="4530725"/>
          <p14:tracePt t="60575" x="2216150" y="4530725"/>
          <p14:tracePt t="60585" x="2216150" y="4518025"/>
          <p14:tracePt t="60594" x="2216150" y="4505325"/>
          <p14:tracePt t="60620" x="2216150" y="4492625"/>
          <p14:tracePt t="60630" x="2216150" y="4479925"/>
          <p14:tracePt t="60634" x="2216150" y="4467225"/>
          <p14:tracePt t="60655" x="2216150" y="4454525"/>
          <p14:tracePt t="60660" x="2216150" y="4443413"/>
          <p14:tracePt t="60674" x="2216150" y="4418013"/>
          <p14:tracePt t="60694" x="2216150" y="4405313"/>
          <p14:tracePt t="60701" x="2216150" y="4392613"/>
          <p14:tracePt t="60715" x="2216150" y="4379913"/>
          <p14:tracePt t="60737" x="2203450" y="4354513"/>
          <p14:tracePt t="60750" x="2203450" y="4341813"/>
          <p14:tracePt t="60766" x="2190750" y="4330700"/>
          <p14:tracePt t="60776" x="2178050" y="4318000"/>
          <p14:tracePt t="60790" x="2152650" y="4305300"/>
          <p14:tracePt t="60796" x="2152650" y="4292600"/>
          <p14:tracePt t="60807" x="2139950" y="4279900"/>
          <p14:tracePt t="60821" x="2116138" y="4267200"/>
          <p14:tracePt t="60836" x="2103438" y="4267200"/>
          <p14:tracePt t="60846" x="2090738" y="4267200"/>
          <p14:tracePt t="60856" x="2078038" y="4254500"/>
          <p14:tracePt t="60862" x="2078038" y="4241800"/>
          <p14:tracePt t="60873" x="2065338" y="4241800"/>
          <p14:tracePt t="60886" x="2052638" y="4241800"/>
          <p14:tracePt t="60897" x="2039938" y="4241800"/>
          <p14:tracePt t="60913" x="2027238" y="4241800"/>
          <p14:tracePt t="60926" x="2014538" y="4241800"/>
          <p14:tracePt t="60937" x="2003425" y="4241800"/>
          <p14:tracePt t="60973" x="1990725" y="4241800"/>
          <p14:tracePt t="60983" x="1978025" y="4241800"/>
          <p14:tracePt t="60992" x="1965325" y="4230688"/>
          <p14:tracePt t="61039" x="1952625" y="4230688"/>
          <p14:tracePt t="61210" x="1939925" y="4230688"/>
          <p14:tracePt t="61281" x="1914525" y="4230688"/>
          <p14:tracePt t="61351" x="1903413" y="4230688"/>
          <p14:tracePt t="61553" x="1903413" y="4254500"/>
          <p14:tracePt t="61568" x="1903413" y="4267200"/>
          <p14:tracePt t="61573" x="1903413" y="4292600"/>
          <p14:tracePt t="61593" x="1890713" y="4305300"/>
          <p14:tracePt t="61599" x="1890713" y="4318000"/>
          <p14:tracePt t="61612" x="1890713" y="4330700"/>
          <p14:tracePt t="61634" x="1890713" y="4341813"/>
          <p14:tracePt t="61648" x="1890713" y="4354513"/>
          <p14:tracePt t="61655" x="1890713" y="4367213"/>
          <p14:tracePt t="61665" x="1890713" y="4379913"/>
          <p14:tracePt t="61689" x="1890713" y="4392613"/>
          <p14:tracePt t="61694" x="1903413" y="4405313"/>
          <p14:tracePt t="61714" x="1903413" y="4430713"/>
          <p14:tracePt t="61728" x="1914525" y="4430713"/>
          <p14:tracePt t="61734" x="1927225" y="4443413"/>
          <p14:tracePt t="61745" x="1927225" y="4467225"/>
          <p14:tracePt t="61756" x="1927225" y="4492625"/>
          <p14:tracePt t="61771" x="1952625" y="4505325"/>
          <p14:tracePt t="61784" x="1952625" y="4518025"/>
          <p14:tracePt t="61810" x="1978025" y="4543425"/>
          <p14:tracePt t="61824" x="1978025" y="4554538"/>
          <p14:tracePt t="61841" x="1990725" y="4579938"/>
          <p14:tracePt t="61857" x="2003425" y="4579938"/>
          <p14:tracePt t="61877" x="2014538" y="4592638"/>
          <p14:tracePt t="61890" x="2027238" y="4605338"/>
          <p14:tracePt t="61907" x="2027238" y="4618038"/>
          <p14:tracePt t="61916" x="2039938" y="4618038"/>
          <p14:tracePt t="61947" x="2052638" y="4618038"/>
          <p14:tracePt t="61957" x="2065338" y="4618038"/>
          <p14:tracePt t="61961" x="2078038" y="4618038"/>
          <p14:tracePt t="61973" x="2090738" y="4618038"/>
          <p14:tracePt t="61976" x="2103438" y="4618038"/>
          <p14:tracePt t="61986" x="2127250" y="4618038"/>
          <p14:tracePt t="61997" x="2152650" y="4618038"/>
          <p14:tracePt t="62003" x="2165350" y="4618038"/>
          <p14:tracePt t="62012" x="2178050" y="4618038"/>
          <p14:tracePt t="62016" x="2203450" y="4618038"/>
          <p14:tracePt t="62036" x="2228850" y="4618038"/>
          <p14:tracePt t="62052" x="2239963" y="4618038"/>
          <p14:tracePt t="62057" x="2265363" y="4618038"/>
          <p14:tracePt t="62067" x="2278063" y="4618038"/>
          <p14:tracePt t="62076" x="2290763" y="4618038"/>
          <p14:tracePt t="62083" x="2316163" y="4592638"/>
          <p14:tracePt t="62093" x="2328863" y="4592638"/>
          <p14:tracePt t="62096" x="2339975" y="4579938"/>
          <p14:tracePt t="62107" x="2365375" y="4567238"/>
          <p14:tracePt t="62116" x="2378075" y="4543425"/>
          <p14:tracePt t="62124" x="2390775" y="4530725"/>
          <p14:tracePt t="62132" x="2403475" y="4518025"/>
          <p14:tracePt t="62140" x="2416175" y="4467225"/>
          <p14:tracePt t="62149" x="2428875" y="4454525"/>
          <p14:tracePt t="62159" x="2441575" y="4430713"/>
          <p14:tracePt t="62163" x="2441575" y="4418013"/>
          <p14:tracePt t="62172" x="2441575" y="4379913"/>
          <p14:tracePt t="62179" x="2441575" y="4354513"/>
          <p14:tracePt t="62189" x="2441575" y="4330700"/>
          <p14:tracePt t="62198" x="2441575" y="4305300"/>
          <p14:tracePt t="62203" x="2441575" y="4279900"/>
          <p14:tracePt t="62213" x="2441575" y="4254500"/>
          <p14:tracePt t="62219" x="2441575" y="4230688"/>
          <p14:tracePt t="62228" x="2441575" y="4205288"/>
          <p14:tracePt t="62239" x="2441575" y="4192588"/>
          <p14:tracePt t="62244" x="2441575" y="4179888"/>
          <p14:tracePt t="62255" x="2441575" y="4154488"/>
          <p14:tracePt t="62269" x="2416175" y="4129088"/>
          <p14:tracePt t="62279" x="2416175" y="4117975"/>
          <p14:tracePt t="62294" x="2416175" y="4105275"/>
          <p14:tracePt t="62300" x="2403475" y="4092575"/>
          <p14:tracePt t="62321" x="2403475" y="4079875"/>
          <p14:tracePt t="62324" x="2390775" y="4079875"/>
          <p14:tracePt t="62335" x="2390775" y="4067175"/>
          <p14:tracePt t="62345" x="2378075" y="4054475"/>
          <p14:tracePt t="62374" x="2365375" y="4054475"/>
          <p14:tracePt t="62401" x="2339975" y="4041775"/>
          <p14:tracePt t="62430" x="2328863" y="4041775"/>
          <p14:tracePt t="62441" x="2316163" y="4041775"/>
          <p14:tracePt t="62446" x="2303463" y="4041775"/>
          <p14:tracePt t="62458" x="2290763" y="4041775"/>
          <p14:tracePt t="62460" x="2278063" y="4054475"/>
          <p14:tracePt t="62471" x="2252663" y="4054475"/>
          <p14:tracePt t="62481" x="2228850" y="4079875"/>
          <p14:tracePt t="62496" x="2203450" y="4092575"/>
          <p14:tracePt t="62500" x="2203450" y="4105275"/>
          <p14:tracePt t="62511" x="2190750" y="4117975"/>
          <p14:tracePt t="62521" x="2178050" y="4117975"/>
          <p14:tracePt t="62526" x="2165350" y="4154488"/>
          <p14:tracePt t="62536" x="2165350" y="4167188"/>
          <p14:tracePt t="62550" x="2152650" y="4205288"/>
          <p14:tracePt t="62566" x="2152650" y="4230688"/>
          <p14:tracePt t="62577" x="2152650" y="4241800"/>
          <p14:tracePt t="62581" x="2139950" y="4279900"/>
          <p14:tracePt t="62603" x="2139950" y="4292600"/>
          <p14:tracePt t="62607" x="2139950" y="4318000"/>
          <p14:tracePt t="62616" x="2139950" y="4330700"/>
          <p14:tracePt t="62623" x="2139950" y="4354513"/>
          <p14:tracePt t="62632" x="2152650" y="4379913"/>
          <p14:tracePt t="62643" x="2165350" y="4405313"/>
          <p14:tracePt t="62658" x="2190750" y="4454525"/>
          <p14:tracePt t="62683" x="2203450" y="4467225"/>
          <p14:tracePt t="62688" x="2216150" y="4467225"/>
          <p14:tracePt t="62698" x="2228850" y="4479925"/>
          <p14:tracePt t="62703" x="2239963" y="4479925"/>
          <p14:tracePt t="62722" x="2265363" y="4479925"/>
          <p14:tracePt t="62739" x="2278063" y="4479925"/>
          <p14:tracePt t="62752" x="2290763" y="4479925"/>
          <p14:tracePt t="62773" x="2303463" y="4479925"/>
          <p14:tracePt t="62834" x="2316163" y="4479925"/>
          <p14:tracePt t="62859" x="2316163" y="4467225"/>
          <p14:tracePt t="62875" x="2328863" y="4443413"/>
          <p14:tracePt t="62885" x="2339975" y="4430713"/>
          <p14:tracePt t="62905" x="2339975" y="4418013"/>
          <p14:tracePt t="62925" x="2339975" y="4405313"/>
          <p14:tracePt t="62985" x="2339975" y="4392613"/>
          <p14:tracePt t="63015" x="2339975" y="4379913"/>
          <p14:tracePt t="63030" x="2339975" y="4367213"/>
          <p14:tracePt t="63067" x="2339975" y="4354513"/>
          <p14:tracePt t="63217" x="2339975" y="4341813"/>
          <p14:tracePt t="63232" x="2339975" y="4330700"/>
          <p14:tracePt t="63236" x="2339975" y="4318000"/>
          <p14:tracePt t="63262" x="2339975" y="4305300"/>
          <p14:tracePt t="63273" x="2339975" y="4292600"/>
          <p14:tracePt t="63279" x="2339975" y="4279900"/>
          <p14:tracePt t="63289" x="2339975" y="4267200"/>
          <p14:tracePt t="63298" x="2339975" y="4254500"/>
          <p14:tracePt t="63302" x="2328863" y="4241800"/>
          <p14:tracePt t="63313" x="2316163" y="4217988"/>
          <p14:tracePt t="63328" x="2303463" y="4179888"/>
          <p14:tracePt t="63339" x="2290763" y="4167188"/>
          <p14:tracePt t="63405" x="2290763" y="4154488"/>
          <p14:tracePt t="71342" x="2303463" y="4167188"/>
          <p14:tracePt t="71353" x="2303463" y="4205288"/>
          <p14:tracePt t="71359" x="2303463" y="4254500"/>
          <p14:tracePt t="71369" x="2303463" y="4279900"/>
          <p14:tracePt t="71378" x="2303463" y="4305300"/>
          <p14:tracePt t="71383" x="2303463" y="4330700"/>
          <p14:tracePt t="71393" x="2303463" y="4354513"/>
          <p14:tracePt t="71399" x="2303463" y="4379913"/>
          <p14:tracePt t="71408" x="2303463" y="4418013"/>
          <p14:tracePt t="71418" x="2303463" y="4454525"/>
          <p14:tracePt t="71423" x="2303463" y="4467225"/>
          <p14:tracePt t="71433" x="2303463" y="4492625"/>
          <p14:tracePt t="71438" x="2303463" y="4505325"/>
          <p14:tracePt t="71449" x="2303463" y="4518025"/>
          <p14:tracePt t="71458" x="2303463" y="4554538"/>
          <p14:tracePt t="71465" x="2303463" y="4579938"/>
          <p14:tracePt t="71475" x="2303463" y="4605338"/>
          <p14:tracePt t="71478" x="2303463" y="4630738"/>
          <p14:tracePt t="71489" x="2303463" y="4656138"/>
          <p14:tracePt t="71499" x="2303463" y="4679950"/>
          <p14:tracePt t="71504" x="2303463" y="4705350"/>
          <p14:tracePt t="71515" x="2303463" y="4743450"/>
          <p14:tracePt t="71518" x="2303463" y="4768850"/>
          <p14:tracePt t="71528" x="2303463" y="4792663"/>
          <p14:tracePt t="71538" x="2316163" y="4830763"/>
          <p14:tracePt t="71544" x="2316163" y="4843463"/>
          <p14:tracePt t="71554" x="2316163" y="4856163"/>
          <p14:tracePt t="71558" x="2316163" y="4892675"/>
          <p14:tracePt t="71610" x="2328863" y="4905375"/>
          <p14:tracePt t="71631" x="2328863" y="4918075"/>
          <p14:tracePt t="71644" x="2328863" y="4930775"/>
          <p14:tracePt t="71651" x="2328863" y="4943475"/>
          <p14:tracePt t="71660" x="2328863" y="4968875"/>
          <p14:tracePt t="71670" x="2328863" y="4992688"/>
          <p14:tracePt t="71674" x="2339975" y="5030788"/>
          <p14:tracePt t="71684" x="2339975" y="5081588"/>
          <p14:tracePt t="71690" x="2339975" y="5118100"/>
          <p14:tracePt t="71700" x="2339975" y="5168900"/>
          <p14:tracePt t="71711" x="2339975" y="5194300"/>
          <p14:tracePt t="71717" x="2339975" y="5243513"/>
          <p14:tracePt t="71727" x="2339975" y="5281613"/>
          <p14:tracePt t="71731" x="2339975" y="5294313"/>
          <p14:tracePt t="71740" x="2339975" y="5305425"/>
          <p14:tracePt t="71750" x="2339975" y="5318125"/>
          <p14:tracePt t="71780" x="2339975" y="5330825"/>
          <p14:tracePt t="71872" x="2316163" y="5268913"/>
          <p14:tracePt t="71876" x="2303463" y="5181600"/>
          <p14:tracePt t="71886" x="2278063" y="5092700"/>
          <p14:tracePt t="71892" x="2265363" y="4981575"/>
          <p14:tracePt t="71903" x="2239963" y="4879975"/>
          <p14:tracePt t="71913" x="2239963" y="4792663"/>
          <p14:tracePt t="71917" x="2239963" y="4692650"/>
          <p14:tracePt t="71928" x="2239963" y="4630738"/>
          <p14:tracePt t="71933" x="2239963" y="4543425"/>
          <p14:tracePt t="71942" x="2239963" y="4467225"/>
          <p14:tracePt t="71953" x="2239963" y="4405313"/>
          <p14:tracePt t="71958" x="2239963" y="4354513"/>
          <p14:tracePt t="71968" x="2252663" y="4318000"/>
          <p14:tracePt t="71984" x="2290763" y="4267200"/>
          <p14:tracePt t="71992" x="2290763" y="4254500"/>
          <p14:tracePt t="71999" x="2290763" y="4241800"/>
          <p14:tracePt t="72109" x="2316163" y="4330700"/>
          <p14:tracePt t="72115" x="2316163" y="4467225"/>
          <p14:tracePt t="72125" x="2316163" y="4630738"/>
          <p14:tracePt t="72128" x="2316163" y="4805363"/>
          <p14:tracePt t="72139" x="2316163" y="4992688"/>
          <p14:tracePt t="72149" x="2316163" y="5194300"/>
          <p14:tracePt t="72155" x="2316163" y="5381625"/>
          <p14:tracePt t="72166" x="2316163" y="5556250"/>
          <p14:tracePt t="72170" x="2316163" y="5668963"/>
          <p14:tracePt t="72180" x="2316163" y="5807075"/>
          <p14:tracePt t="72191" x="2316163" y="5907088"/>
          <p14:tracePt t="72194" x="2316163" y="6007100"/>
          <p14:tracePt t="72204" x="2316163" y="6045200"/>
          <p14:tracePt t="72211" x="2316163" y="6069013"/>
          <p14:tracePt t="72221" x="2316163" y="6119813"/>
          <p14:tracePt t="72296" x="2316163" y="6132513"/>
          <p14:tracePt t="72310" x="2303463" y="6132513"/>
          <p14:tracePt t="72317" x="2252663" y="6107113"/>
          <p14:tracePt t="72326" x="2216150" y="5981700"/>
          <p14:tracePt t="72336" x="2165350" y="5881688"/>
          <p14:tracePt t="72340" x="2116138" y="5743575"/>
          <p14:tracePt t="72351" x="2078038" y="5594350"/>
          <p14:tracePt t="72356" x="2039938" y="5456238"/>
          <p14:tracePt t="72368" x="2003425" y="5318125"/>
          <p14:tracePt t="72376" x="1965325" y="5205413"/>
          <p14:tracePt t="72383" x="1939925" y="5105400"/>
          <p14:tracePt t="72393" x="1939925" y="5056188"/>
          <p14:tracePt t="72396" x="1939925" y="4992688"/>
          <p14:tracePt t="72406" x="1939925" y="4918075"/>
          <p14:tracePt t="72417" x="1939925" y="4868863"/>
          <p14:tracePt t="72422" x="1939925" y="4818063"/>
          <p14:tracePt t="72433" x="1939925" y="4768850"/>
          <p14:tracePt t="72437" x="1939925" y="4743450"/>
          <p14:tracePt t="72447" x="1952625" y="4705350"/>
          <p14:tracePt t="72456" x="1952625" y="4679950"/>
          <p14:tracePt t="72462" x="1978025" y="4643438"/>
          <p14:tracePt t="72479" x="1978025" y="4630738"/>
          <p14:tracePt t="72489" x="2003425" y="4605338"/>
          <p14:tracePt t="72569" x="2027238" y="4605338"/>
          <p14:tracePt t="72578" x="2065338" y="4679950"/>
          <p14:tracePt t="72589" x="2103438" y="4879975"/>
          <p14:tracePt t="72593" x="2178050" y="5143500"/>
          <p14:tracePt t="72604" x="2178050" y="5330825"/>
          <p14:tracePt t="72608" x="2203450" y="5543550"/>
          <p14:tracePt t="72619" x="2203450" y="5707063"/>
          <p14:tracePt t="72629" x="2203450" y="5843588"/>
          <p14:tracePt t="72634" x="2216150" y="5945188"/>
          <p14:tracePt t="72645" x="2216150" y="6007100"/>
          <p14:tracePt t="72650" x="2239963" y="6056313"/>
          <p14:tracePt t="72658" x="2239963" y="6081713"/>
          <p14:tracePt t="72674" x="2252663" y="6094413"/>
          <p14:tracePt t="72714" x="2252663" y="6107113"/>
          <p14:tracePt t="72724" x="2239963" y="6107113"/>
          <p14:tracePt t="72730" x="2190750" y="6081713"/>
          <p14:tracePt t="72740" x="2116138" y="5945188"/>
          <p14:tracePt t="72744" x="2065338" y="5807075"/>
          <p14:tracePt t="72754" x="2014538" y="5619750"/>
          <p14:tracePt t="72764" x="1978025" y="5356225"/>
          <p14:tracePt t="72770" x="1965325" y="5105400"/>
          <p14:tracePt t="72780" x="1965325" y="4943475"/>
          <p14:tracePt t="72785" x="1965325" y="4779963"/>
          <p14:tracePt t="72794" x="1965325" y="4656138"/>
          <p14:tracePt t="72806" x="1965325" y="4592638"/>
          <p14:tracePt t="72810" x="1965325" y="4543425"/>
          <p14:tracePt t="72820" x="1965325" y="4505325"/>
          <p14:tracePt t="72826" x="1965325" y="4467225"/>
          <p14:tracePt t="72836" x="1965325" y="4430713"/>
          <p14:tracePt t="72846" x="1965325" y="4405313"/>
          <p14:tracePt t="72851" x="1965325" y="4392613"/>
          <p14:tracePt t="72860" x="1965325" y="4379913"/>
          <p14:tracePt t="72868" x="1965325" y="4367213"/>
          <p14:tracePt t="72890" x="1978025" y="4367213"/>
          <p14:tracePt t="72956" x="1990725" y="4367213"/>
          <p14:tracePt t="72962" x="2014538" y="4418013"/>
          <p14:tracePt t="72972" x="2027238" y="4530725"/>
          <p14:tracePt t="72982" x="2065338" y="4667250"/>
          <p14:tracePt t="72986" x="2103438" y="4856163"/>
          <p14:tracePt t="72996" x="2103438" y="5030788"/>
          <p14:tracePt t="73002" x="2103438" y="5205413"/>
          <p14:tracePt t="73013" x="2103438" y="5356225"/>
          <p14:tracePt t="73023" x="2103438" y="5507038"/>
          <p14:tracePt t="73027" x="2103438" y="5594350"/>
          <p14:tracePt t="73037" x="2103438" y="5643563"/>
          <p14:tracePt t="73043" x="2103438" y="5656263"/>
          <p14:tracePt t="73053" x="2078038" y="5668963"/>
          <p14:tracePt t="73093" x="2065338" y="5668963"/>
          <p14:tracePt t="73100" x="2039938" y="5668963"/>
          <p14:tracePt t="73109" x="2003425" y="5668963"/>
          <p14:tracePt t="73120" x="1952625" y="5607050"/>
          <p14:tracePt t="73123" x="1903413" y="5468938"/>
          <p14:tracePt t="73134" x="1878013" y="5368925"/>
          <p14:tracePt t="73139" x="1878013" y="5256213"/>
          <p14:tracePt t="73148" x="1878013" y="5181600"/>
          <p14:tracePt t="73158" x="1878013" y="5105400"/>
          <p14:tracePt t="73163" x="1878013" y="5030788"/>
          <p14:tracePt t="73172" x="1878013" y="4992688"/>
          <p14:tracePt t="73178" x="1878013" y="4956175"/>
          <p14:tracePt t="73188" x="1914525" y="4905375"/>
          <p14:tracePt t="73199" x="1939925" y="4868863"/>
          <p14:tracePt t="73205" x="1965325" y="4843463"/>
          <p14:tracePt t="73215" x="1978025" y="4818063"/>
          <p14:tracePt t="73220" x="1978025" y="4792663"/>
          <p14:tracePt t="73229" x="2003425" y="4792663"/>
          <p14:tracePt t="73239" x="2003425" y="4768850"/>
          <p14:tracePt t="73268" x="2014538" y="4768850"/>
          <p14:tracePt t="73330" x="2027238" y="4768850"/>
          <p14:tracePt t="73340" x="2039938" y="4768850"/>
          <p14:tracePt t="73354" x="2052638" y="4792663"/>
          <p14:tracePt t="73360" x="2052638" y="4805363"/>
          <p14:tracePt t="73371" x="2065338" y="4856163"/>
          <p14:tracePt t="73381" x="2090738" y="4879975"/>
          <p14:tracePt t="73385" x="2103438" y="4918075"/>
          <p14:tracePt t="73394" x="2103438" y="4968875"/>
          <p14:tracePt t="73401" x="2116138" y="4981575"/>
          <p14:tracePt t="73410" x="2116138" y="5030788"/>
          <p14:tracePt t="73421" x="2127250" y="5056188"/>
          <p14:tracePt t="73427" x="2127250" y="5068888"/>
          <p14:tracePt t="73436" x="2127250" y="5081588"/>
          <p14:tracePt t="73440" x="2127250" y="5092700"/>
          <p14:tracePt t="73461" x="2139950" y="5105400"/>
          <p14:tracePt t="73501" x="2139950" y="5118100"/>
          <p14:tracePt t="73506" x="2139950" y="5130800"/>
          <p14:tracePt t="73516" x="2139950" y="5143500"/>
          <p14:tracePt t="73526" x="2152650" y="5168900"/>
          <p14:tracePt t="73532" x="2152650" y="5205413"/>
          <p14:tracePt t="73543" x="2152650" y="5230813"/>
          <p14:tracePt t="73546" x="2152650" y="5268913"/>
          <p14:tracePt t="73556" x="2152650" y="5318125"/>
          <p14:tracePt t="73567" x="2152650" y="5343525"/>
          <p14:tracePt t="73647" x="2152650" y="5368925"/>
          <p14:tracePt t="73678" x="2139950" y="5368925"/>
          <p14:tracePt t="73698" x="2139950" y="5381625"/>
          <p14:tracePt t="73712" x="2139950" y="5407025"/>
          <p14:tracePt t="73729" x="2127250" y="5407025"/>
          <p14:tracePt t="73871" x="2127250" y="5394325"/>
          <p14:tracePt t="73880" x="2127250" y="5368925"/>
          <p14:tracePt t="73886" x="2127250" y="5330825"/>
          <p14:tracePt t="73895" x="2127250" y="5305425"/>
          <p14:tracePt t="73901" x="2127250" y="5256213"/>
          <p14:tracePt t="73911" x="2127250" y="5218113"/>
          <p14:tracePt t="73920" x="2127250" y="5168900"/>
          <p14:tracePt t="73924" x="2127250" y="5130800"/>
          <p14:tracePt t="73935" x="2127250" y="5092700"/>
          <p14:tracePt t="73940" x="2127250" y="5030788"/>
          <p14:tracePt t="73950" x="2127250" y="5005388"/>
          <p14:tracePt t="73969" x="2127250" y="4918075"/>
          <p14:tracePt t="73974" x="2127250" y="4892675"/>
          <p14:tracePt t="73980" x="2127250" y="4868863"/>
          <p14:tracePt t="73990" x="2127250" y="4843463"/>
          <p14:tracePt t="74001" x="2127250" y="4805363"/>
          <p14:tracePt t="74006" x="2139950" y="4779963"/>
          <p14:tracePt t="74018" x="2139950" y="4730750"/>
          <p14:tracePt t="74020" x="2152650" y="4705350"/>
          <p14:tracePt t="74031" x="2178050" y="4679950"/>
          <p14:tracePt t="74041" x="2178050" y="4630738"/>
          <p14:tracePt t="74046" x="2178050" y="4618038"/>
          <p14:tracePt t="74057" x="2203450" y="4579938"/>
          <p14:tracePt t="74061" x="2203450" y="4567238"/>
          <p14:tracePt t="74073" x="2216150" y="4543425"/>
          <p14:tracePt t="74082" x="2216150" y="4530725"/>
          <p14:tracePt t="74086" x="2216150" y="4505325"/>
          <p14:tracePt t="74096" x="2228850" y="4505325"/>
          <p14:tracePt t="74102" x="2228850" y="4492625"/>
          <p14:tracePt t="74122" x="2228850" y="4467225"/>
          <p14:tracePt t="74126" x="2239963" y="4467225"/>
          <p14:tracePt t="74143" x="2252663" y="4454525"/>
          <p14:tracePt t="74167" x="2265363" y="4430713"/>
          <p14:tracePt t="74182" x="2278063" y="4418013"/>
          <p14:tracePt t="74206" x="2290763" y="4418013"/>
          <p14:tracePt t="74212" x="2290763" y="4405313"/>
          <p14:tracePt t="74283" x="2303463" y="4405313"/>
          <p14:tracePt t="74314" x="2303463" y="4443413"/>
          <p14:tracePt t="74324" x="2303463" y="4518025"/>
          <p14:tracePt t="74328" x="2303463" y="4605338"/>
          <p14:tracePt t="74338" x="2303463" y="4679950"/>
          <p14:tracePt t="74348" x="2328863" y="4756150"/>
          <p14:tracePt t="74354" x="2328863" y="4830763"/>
          <p14:tracePt t="74364" x="2328863" y="4892675"/>
          <p14:tracePt t="74369" x="2328863" y="4943475"/>
          <p14:tracePt t="74378" x="2328863" y="5018088"/>
          <p14:tracePt t="74389" x="2328863" y="5043488"/>
          <p14:tracePt t="74395" x="2328863" y="5092700"/>
          <p14:tracePt t="74405" x="2328863" y="5130800"/>
          <p14:tracePt t="74408" x="2328863" y="5156200"/>
          <p14:tracePt t="74419" x="2328863" y="5194300"/>
          <p14:tracePt t="74429" x="2328863" y="5218113"/>
          <p14:tracePt t="74435" x="2328863" y="5243513"/>
          <p14:tracePt t="74444" x="2328863" y="5294313"/>
          <p14:tracePt t="74448" x="2316163" y="5330825"/>
          <p14:tracePt t="74459" x="2290763" y="5368925"/>
          <p14:tracePt t="74471" x="2278063" y="5407025"/>
          <p14:tracePt t="74474" x="2252663" y="5430838"/>
          <p14:tracePt t="74484" x="2239963" y="5443538"/>
          <p14:tracePt t="74501" x="2228850" y="5481638"/>
          <p14:tracePt t="74576" x="2203450" y="5468938"/>
          <p14:tracePt t="74586" x="2203450" y="5443538"/>
          <p14:tracePt t="74597" x="2190750" y="5418138"/>
          <p14:tracePt t="74601" x="2190750" y="5381625"/>
          <p14:tracePt t="74610" x="2190750" y="5343525"/>
          <p14:tracePt t="74616" x="2165350" y="5305425"/>
          <p14:tracePt t="74627" x="2165350" y="5281613"/>
          <p14:tracePt t="74636" x="2165350" y="5243513"/>
          <p14:tracePt t="74640" x="2165350" y="5205413"/>
          <p14:tracePt t="74651" x="2165350" y="5181600"/>
          <p14:tracePt t="74656" x="2165350" y="5143500"/>
          <p14:tracePt t="74667" x="2139950" y="5105400"/>
          <p14:tracePt t="74680" x="2139950" y="5056188"/>
          <p14:tracePt t="74696" x="2139950" y="5043488"/>
          <p14:tracePt t="74706" x="2127250" y="5005388"/>
          <p14:tracePt t="74723" x="2127250" y="4992688"/>
          <p14:tracePt t="74732" x="2127250" y="4956175"/>
          <p14:tracePt t="74747" x="2127250" y="4930775"/>
          <p14:tracePt t="74757" x="2127250" y="4918075"/>
          <p14:tracePt t="74763" x="2127250" y="4879975"/>
          <p14:tracePt t="74772" x="2127250" y="4856163"/>
          <p14:tracePt t="74776" x="2127250" y="4818063"/>
          <p14:tracePt t="74788" x="2127250" y="4792663"/>
          <p14:tracePt t="74798" x="2139950" y="4756150"/>
          <p14:tracePt t="74803" x="2139950" y="4743450"/>
          <p14:tracePt t="74812" x="2152650" y="4705350"/>
          <p14:tracePt t="74819" x="2152650" y="4679950"/>
          <p14:tracePt t="74829" x="2152650" y="4667250"/>
          <p14:tracePt t="74843" x="2165350" y="4643438"/>
          <p14:tracePt t="74853" x="2165350" y="4618038"/>
          <p14:tracePt t="74858" x="2178050" y="4605338"/>
          <p14:tracePt t="74869" x="2178050" y="4592638"/>
          <p14:tracePt t="74905" x="2178050" y="4579938"/>
          <p14:tracePt t="76139" x="2165350" y="4579938"/>
          <p14:tracePt t="76154" x="2165350" y="4592638"/>
          <p14:tracePt t="76287" x="2165350" y="4605338"/>
          <p14:tracePt t="76341" x="2152650" y="4605338"/>
          <p14:tracePt t="76654" x="2152650" y="4592638"/>
          <p14:tracePt t="76665" x="2152650" y="4579938"/>
          <p14:tracePt t="76675" x="2152650" y="4567238"/>
          <p14:tracePt t="76678" x="2165350" y="4543425"/>
          <p14:tracePt t="76695" x="2178050" y="4530725"/>
          <p14:tracePt t="76705" x="2190750" y="4518025"/>
          <p14:tracePt t="76715" x="2190750" y="4505325"/>
          <p14:tracePt t="76719" x="2203450" y="4479925"/>
          <p14:tracePt t="76728" x="2239963" y="4479925"/>
          <p14:tracePt t="76734" x="2239963" y="4467225"/>
          <p14:tracePt t="76744" x="2265363" y="4443413"/>
          <p14:tracePt t="76755" x="2303463" y="4418013"/>
          <p14:tracePt t="76760" x="2328863" y="4379913"/>
          <p14:tracePt t="76771" x="2352675" y="4330700"/>
          <p14:tracePt t="76774" x="2352675" y="4292600"/>
          <p14:tracePt t="76785" x="2378075" y="4230688"/>
          <p14:tracePt t="76795" x="2390775" y="4167188"/>
          <p14:tracePt t="76800" x="2390775" y="4117975"/>
          <p14:tracePt t="76810" x="2390775" y="4054475"/>
          <p14:tracePt t="76814" x="2390775" y="4005263"/>
          <p14:tracePt t="76824" x="2390775" y="3967163"/>
          <p14:tracePt t="76835" x="2390775" y="3941763"/>
          <p14:tracePt t="76840" x="2390775" y="3916363"/>
          <p14:tracePt t="76850" x="2390775" y="3867150"/>
          <p14:tracePt t="76855" x="2390775" y="3854450"/>
          <p14:tracePt t="76865" x="2390775" y="3841750"/>
          <p14:tracePt t="76876" x="2390775" y="3816350"/>
          <p14:tracePt t="76917" x="2390775" y="3803650"/>
          <p14:tracePt t="76930" x="2378075" y="3803650"/>
          <p14:tracePt t="76946" x="2365375" y="3803650"/>
          <p14:tracePt t="76956" x="2328863" y="3803650"/>
          <p14:tracePt t="76960" x="2303463" y="3803650"/>
          <p14:tracePt t="76972" x="2265363" y="3841750"/>
          <p14:tracePt t="76976" x="2239963" y="3916363"/>
          <p14:tracePt t="76988" x="2216150" y="3992563"/>
          <p14:tracePt t="76996" x="2178050" y="4079875"/>
          <p14:tracePt t="77003" x="2152650" y="4167188"/>
          <p14:tracePt t="77012" x="2139950" y="4254500"/>
          <p14:tracePt t="77016" x="2103438" y="4354513"/>
          <p14:tracePt t="77027" x="2078038" y="4467225"/>
          <p14:tracePt t="77037" x="2065338" y="4554538"/>
          <p14:tracePt t="77043" x="2052638" y="4630738"/>
          <p14:tracePt t="77053" x="2039938" y="4718050"/>
          <p14:tracePt t="77056" x="2039938" y="4792663"/>
          <p14:tracePt t="77066" x="2039938" y="4830763"/>
          <p14:tracePt t="77076" x="2027238" y="4868863"/>
          <p14:tracePt t="77092" x="2027238" y="4879975"/>
          <p14:tracePt t="77275" x="2027238" y="4868863"/>
          <p14:tracePt t="77334" x="2027238" y="4856163"/>
          <p14:tracePt t="77350" x="2039938" y="4830763"/>
          <p14:tracePt t="77361" x="2052638" y="4818063"/>
          <p14:tracePt t="77370" x="2078038" y="4792663"/>
          <p14:tracePt t="77374" x="2078038" y="4779963"/>
          <p14:tracePt t="77391" x="2090738" y="4768850"/>
          <p14:tracePt t="77400" x="2103438" y="4743450"/>
          <p14:tracePt t="77441" x="2116138" y="4743450"/>
          <p14:tracePt t="77491" x="2116138" y="4730750"/>
          <p14:tracePt t="77497" x="2127250" y="4730750"/>
          <p14:tracePt t="77547" x="2139950" y="4730750"/>
          <p14:tracePt t="77566" x="2152650" y="4730750"/>
          <p14:tracePt t="77572" x="2165350" y="4718050"/>
          <p14:tracePt t="77723" x="2165350" y="4705350"/>
          <p14:tracePt t="77729" x="2152650" y="4705350"/>
          <p14:tracePt t="77740" x="2139950" y="4718050"/>
          <p14:tracePt t="77742" x="2127250" y="4730750"/>
          <p14:tracePt t="77763" x="2103438" y="4743450"/>
          <p14:tracePt t="77874" x="2127250" y="4743450"/>
          <p14:tracePt t="77880" x="2152650" y="4743450"/>
          <p14:tracePt t="77889" x="2178050" y="4692650"/>
          <p14:tracePt t="77895" x="2216150" y="4618038"/>
          <p14:tracePt t="77904" x="2252663" y="4554538"/>
          <p14:tracePt t="77915" x="2290763" y="4430713"/>
          <p14:tracePt t="77922" x="2365375" y="4292600"/>
          <p14:tracePt t="77931" x="2378075" y="4167188"/>
          <p14:tracePt t="77934" x="2416175" y="4029075"/>
          <p14:tracePt t="77944" x="2465388" y="3892550"/>
          <p14:tracePt t="77955" x="2490788" y="3729038"/>
          <p14:tracePt t="77960" x="2528888" y="3590925"/>
          <p14:tracePt t="77973" x="2565400" y="3429000"/>
          <p14:tracePt t="77974" x="2616200" y="3267075"/>
          <p14:tracePt t="77985" x="2628900" y="3165475"/>
          <p14:tracePt t="77994" x="2628900" y="3065463"/>
          <p14:tracePt t="78001" x="2654300" y="2978150"/>
          <p14:tracePt t="78011" x="2654300" y="2916238"/>
          <p14:tracePt t="78015" x="2654300" y="2865438"/>
          <p14:tracePt t="78024" x="2654300" y="2816225"/>
          <p14:tracePt t="78037" x="2654300" y="2778125"/>
          <p14:tracePt t="78041" x="2654300" y="2752725"/>
          <p14:tracePt t="78050" x="2654300" y="2728913"/>
          <p14:tracePt t="78066" x="2654300" y="2703513"/>
          <p14:tracePt t="78080" x="2654300" y="2678113"/>
          <p14:tracePt t="78106" x="2654300" y="2652713"/>
          <p14:tracePt t="78121" x="2641600" y="2640013"/>
          <p14:tracePt t="78146" x="2616200" y="2616200"/>
          <p14:tracePt t="78173" x="2603500" y="2603500"/>
          <p14:tracePt t="78177" x="2603500" y="2590800"/>
          <p14:tracePt t="78186" x="2590800" y="2590800"/>
          <p14:tracePt t="78196" x="2578100" y="2565400"/>
          <p14:tracePt t="78202" x="2578100" y="2540000"/>
          <p14:tracePt t="78212" x="2565400" y="2516188"/>
          <p14:tracePt t="78217" x="2541588" y="2503488"/>
          <p14:tracePt t="78228" x="2541588" y="2478088"/>
          <p14:tracePt t="78239" x="2541588" y="2452688"/>
          <p14:tracePt t="78242" x="2516188" y="2403475"/>
          <p14:tracePt t="78253" x="2503488" y="2378075"/>
          <p14:tracePt t="78259" x="2503488" y="2352675"/>
          <p14:tracePt t="78268" x="2503488" y="2278063"/>
          <p14:tracePt t="78278" x="2490788" y="2252663"/>
          <p14:tracePt t="78283" x="2490788" y="2190750"/>
          <p14:tracePt t="78293" x="2490788" y="2152650"/>
          <p14:tracePt t="78299" x="2478088" y="2127250"/>
          <p14:tracePt t="78309" x="2478088" y="2078038"/>
          <p14:tracePt t="78318" x="2465388" y="2052638"/>
          <p14:tracePt t="78323" x="2465388" y="2027238"/>
          <p14:tracePt t="78333" x="2452688" y="1989138"/>
          <p14:tracePt t="78339" x="2452688" y="1965325"/>
          <p14:tracePt t="78348" x="2441575" y="1952625"/>
          <p14:tracePt t="78358" x="2428875" y="1939925"/>
          <p14:tracePt t="78362" x="2428875" y="1914525"/>
          <p14:tracePt t="78378" x="2428875" y="1889125"/>
          <p14:tracePt t="78404" x="2416175" y="1865313"/>
          <p14:tracePt t="78428" x="2416175" y="1852613"/>
          <p14:tracePt t="78475" x="2390775" y="1852613"/>
          <p14:tracePt t="78505" x="2378075" y="1852613"/>
          <p14:tracePt t="78514" x="2352675" y="1839913"/>
          <p14:tracePt t="78544" x="2339975" y="1839913"/>
          <p14:tracePt t="78636" x="2328863" y="1839913"/>
          <p14:tracePt t="78646" x="2316163" y="1839913"/>
          <p14:tracePt t="84109" x="2328863" y="1827213"/>
          <p14:tracePt t="84119" x="2365375" y="1801813"/>
          <p14:tracePt t="84129" x="2441575" y="1727200"/>
          <p14:tracePt t="84132" x="2465388" y="1689100"/>
          <p14:tracePt t="84143" x="2554288" y="1627188"/>
          <p14:tracePt t="84149" x="2628900" y="1576388"/>
          <p14:tracePt t="84158" x="2690813" y="1539875"/>
          <p14:tracePt t="84168" x="2754313" y="1514475"/>
          <p14:tracePt t="84175" x="2841625" y="1476375"/>
          <p14:tracePt t="84185" x="2916238" y="1463675"/>
          <p14:tracePt t="84188" x="3003550" y="1439863"/>
          <p14:tracePt t="84198" x="3092450" y="1439863"/>
          <p14:tracePt t="84209" x="3205163" y="1439863"/>
          <p14:tracePt t="84214" x="3317875" y="1439863"/>
          <p14:tracePt t="84224" x="3429000" y="1439863"/>
          <p14:tracePt t="84229" x="3567113" y="1439863"/>
          <p14:tracePt t="84240" x="3730625" y="1439863"/>
          <p14:tracePt t="84250" x="3943350" y="1439863"/>
          <p14:tracePt t="84254" x="4117975" y="1389063"/>
          <p14:tracePt t="84265" x="4318000" y="1339850"/>
          <p14:tracePt t="84271" x="4506913" y="1238250"/>
          <p14:tracePt t="84280" x="4756150" y="1138238"/>
          <p14:tracePt t="84296" x="5219700" y="763588"/>
          <p14:tracePt t="84305" x="5394325" y="525463"/>
          <p14:tracePt t="84311" x="5445125" y="400050"/>
          <p14:tracePt t="84320" x="5445125" y="387350"/>
          <p14:tracePt t="84881" x="5445125" y="400050"/>
          <p14:tracePt t="84891" x="5370513" y="512763"/>
          <p14:tracePt t="84895" x="5319713" y="625475"/>
          <p14:tracePt t="84904" x="5281613" y="638175"/>
          <p14:tracePt t="85173" x="5281613" y="650875"/>
          <p14:tracePt t="85179" x="5270500" y="676275"/>
          <p14:tracePt t="85188" x="5232400" y="712788"/>
          <p14:tracePt t="85198" x="5207000" y="750888"/>
          <p14:tracePt t="85202" x="5157788" y="812800"/>
          <p14:tracePt t="85213" x="5106988" y="863600"/>
          <p14:tracePt t="85219" x="5068888" y="901700"/>
          <p14:tracePt t="85229" x="5032375" y="950913"/>
          <p14:tracePt t="85238" x="4981575" y="1025525"/>
          <p14:tracePt t="85243" x="4956175" y="1050925"/>
          <p14:tracePt t="85253" x="4932363" y="1114425"/>
          <p14:tracePt t="85258" x="4894263" y="1163638"/>
          <p14:tracePt t="85268" x="4856163" y="1238250"/>
          <p14:tracePt t="85279" x="4819650" y="1289050"/>
          <p14:tracePt t="85282" x="4794250" y="1327150"/>
          <p14:tracePt t="85292" x="4756150" y="1389063"/>
          <p14:tracePt t="85298" x="4694238" y="1427163"/>
          <p14:tracePt t="85309" x="4643438" y="1439863"/>
          <p14:tracePt t="85319" x="4594225" y="1476375"/>
          <p14:tracePt t="85324" x="4518025" y="1514475"/>
          <p14:tracePt t="85335" x="4468813" y="1539875"/>
          <p14:tracePt t="85338" x="4430713" y="1539875"/>
          <p14:tracePt t="85349" x="4368800" y="1576388"/>
          <p14:tracePt t="85358" x="4343400" y="1601788"/>
          <p14:tracePt t="85364" x="4294188" y="1614488"/>
          <p14:tracePt t="85375" x="4230688" y="1627188"/>
          <p14:tracePt t="85379" x="4217988" y="1627188"/>
          <p14:tracePt t="85388" x="4205288" y="1627188"/>
          <p14:tracePt t="85401" x="4192588" y="1627188"/>
          <p14:tracePt t="85405" x="4192588" y="1639888"/>
          <p14:tracePt t="85455" x="4168775" y="1639888"/>
          <p14:tracePt t="85475" x="4156075" y="1639888"/>
          <p14:tracePt t="85481" x="4130675" y="1639888"/>
          <p14:tracePt t="85490" x="4092575" y="1639888"/>
          <p14:tracePt t="85495" x="4068763" y="1639888"/>
          <p14:tracePt t="85504" x="4056063" y="1639888"/>
          <p14:tracePt t="85516" x="4030663" y="1652588"/>
          <p14:tracePt t="85520" x="4005263" y="1652588"/>
          <p14:tracePt t="85530" x="3979863" y="1663700"/>
          <p14:tracePt t="85537" x="3956050" y="1663700"/>
          <p14:tracePt t="85547" x="3930650" y="1689100"/>
          <p14:tracePt t="85556" x="3905250" y="1689100"/>
          <p14:tracePt t="85561" x="3879850" y="1689100"/>
          <p14:tracePt t="85571" x="3830638" y="1714500"/>
          <p14:tracePt t="85597" x="3817938" y="1714500"/>
          <p14:tracePt t="85601" x="3805238" y="1714500"/>
          <p14:tracePt t="85613" x="3792538" y="1714500"/>
          <p14:tracePt t="85617" x="3779838" y="1714500"/>
          <p14:tracePt t="85627" x="3756025" y="1714500"/>
          <p14:tracePt t="85636" x="3730625" y="1714500"/>
          <p14:tracePt t="85643" x="3705225" y="1727200"/>
          <p14:tracePt t="85653" x="3679825" y="1727200"/>
          <p14:tracePt t="85657" x="3630613" y="1739900"/>
          <p14:tracePt t="85666" x="3579813" y="1752600"/>
          <p14:tracePt t="85676" x="3541713" y="1776413"/>
          <p14:tracePt t="85682" x="3492500" y="1789113"/>
          <p14:tracePt t="85692" x="3417888" y="1814513"/>
          <p14:tracePt t="85697" x="3341688" y="1814513"/>
          <p14:tracePt t="85706" x="3292475" y="1839913"/>
          <p14:tracePt t="85717" x="3205163" y="1852613"/>
          <p14:tracePt t="85723" x="3141663" y="1889125"/>
          <p14:tracePt t="85733" x="3092450" y="1889125"/>
          <p14:tracePt t="85737" x="3016250" y="1914525"/>
          <p14:tracePt t="85747" x="2967038" y="1927225"/>
          <p14:tracePt t="85756" x="2928938" y="1952625"/>
          <p14:tracePt t="85763" x="2903538" y="1952625"/>
          <p14:tracePt t="85773" x="2854325" y="1952625"/>
          <p14:tracePt t="85780" x="2816225" y="1952625"/>
          <p14:tracePt t="85788" x="2741613" y="1965325"/>
          <p14:tracePt t="85798" x="2690813" y="1978025"/>
          <p14:tracePt t="85803" x="2616200" y="1989138"/>
          <p14:tracePt t="85813" x="2541588" y="2014538"/>
          <p14:tracePt t="85819" x="2465388" y="2052638"/>
          <p14:tracePt t="85830" x="2416175" y="2052638"/>
          <p14:tracePt t="85839" x="2365375" y="2052638"/>
          <p14:tracePt t="85843" x="2339975" y="2052638"/>
          <p14:tracePt t="85852" x="2316163" y="2065338"/>
          <p14:tracePt t="85858" x="2290763" y="2065338"/>
          <p14:tracePt t="85868" x="2252663" y="2078038"/>
          <p14:tracePt t="85879" x="2228850" y="2078038"/>
          <p14:tracePt t="85884" x="2203450" y="2078038"/>
          <p14:tracePt t="85894" x="2178050" y="2078038"/>
          <p14:tracePt t="85898" x="2165350" y="2078038"/>
          <p14:tracePt t="85909" x="2139950" y="2078038"/>
          <p14:tracePt t="85918" x="2103438" y="2078038"/>
          <p14:tracePt t="85934" x="2090738" y="2078038"/>
          <p14:tracePt t="85939" x="2052638" y="2078038"/>
          <p14:tracePt t="85961" x="2027238" y="2078038"/>
          <p14:tracePt t="85964" x="2003425" y="2078038"/>
          <p14:tracePt t="85981" x="1965325" y="2052638"/>
          <p14:tracePt t="85991" x="1952625" y="2052638"/>
          <p14:tracePt t="86001" x="1952625" y="2039938"/>
          <p14:tracePt t="86005" x="1939925" y="2039938"/>
          <p14:tracePt t="86014" x="1939925" y="2027238"/>
          <p14:tracePt t="86054" x="1939925" y="2014538"/>
          <p14:tracePt t="86130" x="1927225" y="2001838"/>
          <p14:tracePt t="86160" x="1927225" y="1989138"/>
          <p14:tracePt t="86186" x="1927225" y="1978025"/>
          <p14:tracePt t="86197" x="1939925" y="1965325"/>
          <p14:tracePt t="86213" x="1952625" y="1939925"/>
          <p14:tracePt t="86217" x="1952625" y="1914525"/>
          <p14:tracePt t="86226" x="1978025" y="1901825"/>
          <p14:tracePt t="86243" x="2003425" y="1865313"/>
          <p14:tracePt t="86256" x="2014538" y="1865313"/>
          <p14:tracePt t="86267" x="2027238" y="1852613"/>
          <p14:tracePt t="86283" x="2052638" y="1839913"/>
          <p14:tracePt t="86307" x="2065338" y="1839913"/>
          <p14:tracePt t="86322" x="2078038" y="1839913"/>
          <p14:tracePt t="86343" x="2090738" y="1839913"/>
          <p14:tracePt t="86373" x="2103438" y="1827213"/>
          <p14:tracePt t="86398" x="2116138" y="1827213"/>
          <p14:tracePt t="86419" x="2127250" y="1827213"/>
          <p14:tracePt t="86438" x="2139950" y="1827213"/>
          <p14:tracePt t="86445" x="2152650" y="1814513"/>
          <p14:tracePt t="86484" x="2165350" y="1814513"/>
          <p14:tracePt t="86514" x="2178050" y="1814513"/>
          <p14:tracePt t="86539" x="2190750" y="1814513"/>
          <p14:tracePt t="86555" x="2216150" y="1814513"/>
          <p14:tracePt t="86574" x="2228850" y="1814513"/>
          <p14:tracePt t="86581" x="2252663" y="1814513"/>
          <p14:tracePt t="86590" x="2265363" y="1814513"/>
          <p14:tracePt t="86595" x="2290763" y="1814513"/>
          <p14:tracePt t="86604" x="2303463" y="1814513"/>
          <p14:tracePt t="86615" x="2328863" y="1814513"/>
          <p14:tracePt t="86620" x="2352675" y="1814513"/>
          <p14:tracePt t="86631" x="2365375" y="1814513"/>
          <p14:tracePt t="86635" x="2378075" y="1814513"/>
          <p14:tracePt t="86644" x="2403475" y="1814513"/>
          <p14:tracePt t="86656" x="2416175" y="1814513"/>
          <p14:tracePt t="86660" x="2428875" y="1814513"/>
          <p14:tracePt t="86671" x="2441575" y="1814513"/>
          <p14:tracePt t="86676" x="2452688" y="1814513"/>
          <p14:tracePt t="86697" x="2465388" y="1814513"/>
          <p14:tracePt t="86701" x="2490788" y="1789113"/>
          <p14:tracePt t="86737" x="2503488" y="1776413"/>
          <p14:tracePt t="86762" x="2516188" y="1765300"/>
          <p14:tracePt t="86777" x="2528888" y="1752600"/>
          <p14:tracePt t="86802" x="2541588" y="1739900"/>
          <p14:tracePt t="86817" x="2554288" y="1727200"/>
          <p14:tracePt t="86827" x="2565400" y="1714500"/>
          <p14:tracePt t="86832" x="2578100" y="1701800"/>
          <p14:tracePt t="98195" x="2590800" y="1689100"/>
          <p14:tracePt t="98204" x="2754313" y="1676400"/>
          <p14:tracePt t="98211" x="3003550" y="1601788"/>
          <p14:tracePt t="98220" x="3154363" y="1601788"/>
          <p14:tracePt t="98230" x="3567113" y="1539875"/>
          <p14:tracePt t="98236" x="4117975" y="1601788"/>
          <p14:tracePt t="98246" x="4143375" y="1601788"/>
          <p14:tracePt t="98886" x="4230688" y="1601788"/>
          <p14:tracePt t="98891" x="4318000" y="1601788"/>
          <p14:tracePt t="98900" x="4430713" y="1601788"/>
          <p14:tracePt t="98910" x="4443413" y="1601788"/>
          <p14:tracePt t="98977" x="4430713" y="1601788"/>
          <p14:tracePt t="98983" x="4368800" y="1601788"/>
          <p14:tracePt t="98993" x="4294188" y="1601788"/>
          <p14:tracePt t="98996" x="4205288" y="1552575"/>
          <p14:tracePt t="99006" x="4156075" y="1450975"/>
          <p14:tracePt t="99016" x="4092575" y="1376363"/>
          <p14:tracePt t="99254" x="4092575" y="1389063"/>
          <p14:tracePt t="99264" x="4056063" y="1450975"/>
          <p14:tracePt t="99275" x="4017963" y="1501775"/>
          <p14:tracePt t="99305" x="4005263" y="1501775"/>
          <p14:tracePt t="99320" x="3992563" y="1527175"/>
          <p14:tracePt t="99331" x="3956050" y="1576388"/>
          <p14:tracePt t="99340" x="3930650" y="1614488"/>
          <p14:tracePt t="99345" x="3892550" y="1676400"/>
          <p14:tracePt t="99356" x="3843338" y="1714500"/>
          <p14:tracePt t="99360" x="3817938" y="1752600"/>
          <p14:tracePt t="99370" x="3792538" y="1789113"/>
          <p14:tracePt t="99380" x="3779838" y="1827213"/>
          <p14:tracePt t="99387" x="3767138" y="1852613"/>
          <p14:tracePt t="99396" x="3756025" y="1901825"/>
          <p14:tracePt t="99401" x="3730625" y="1952625"/>
          <p14:tracePt t="99411" x="3705225" y="2001838"/>
          <p14:tracePt t="99420" x="3679825" y="2039938"/>
          <p14:tracePt t="99428" x="3667125" y="2052638"/>
          <p14:tracePt t="99436" x="3630613" y="2089150"/>
          <p14:tracePt t="99440" x="3605213" y="2139950"/>
          <p14:tracePt t="99450" x="3592513" y="2152650"/>
          <p14:tracePt t="99461" x="3579813" y="2178050"/>
          <p14:tracePt t="99628" x="3567113" y="2178050"/>
          <p14:tracePt t="99632" x="3554413" y="2178050"/>
          <p14:tracePt t="99643" x="3541713" y="2178050"/>
          <p14:tracePt t="99652" x="3517900" y="2165350"/>
          <p14:tracePt t="99659" x="3517900" y="2152650"/>
          <p14:tracePt t="99668" x="3505200" y="2152650"/>
          <p14:tracePt t="99672" x="3454400" y="2152650"/>
          <p14:tracePt t="99682" x="3417888" y="2127250"/>
          <p14:tracePt t="99693" x="3379788" y="2114550"/>
          <p14:tracePt t="99699" x="3354388" y="2114550"/>
          <p14:tracePt t="99709" x="3317875" y="2101850"/>
          <p14:tracePt t="99713" x="3305175" y="2089150"/>
          <p14:tracePt t="99722" x="3267075" y="2078038"/>
          <p14:tracePt t="99732" x="3254375" y="2078038"/>
          <p14:tracePt t="99739" x="3228975" y="2078038"/>
          <p14:tracePt t="99755" x="3205163" y="2065338"/>
          <p14:tracePt t="99764" x="3179763" y="2065338"/>
          <p14:tracePt t="99774" x="3154363" y="2065338"/>
          <p14:tracePt t="99778" x="3128963" y="2052638"/>
          <p14:tracePt t="99789" x="3103563" y="2052638"/>
          <p14:tracePt t="99794" x="3079750" y="2052638"/>
          <p14:tracePt t="99804" x="3067050" y="2052638"/>
          <p14:tracePt t="99814" x="3041650" y="2052638"/>
          <p14:tracePt t="99818" x="3016250" y="2039938"/>
          <p14:tracePt t="99829" x="2992438" y="2039938"/>
          <p14:tracePt t="99835" x="2967038" y="2039938"/>
          <p14:tracePt t="99844" x="2941638" y="2014538"/>
          <p14:tracePt t="99854" x="2916238" y="2014538"/>
          <p14:tracePt t="99861" x="2890838" y="2014538"/>
          <p14:tracePt t="99871" x="2879725" y="2014538"/>
          <p14:tracePt t="99875" x="2854325" y="2014538"/>
          <p14:tracePt t="99884" x="2841625" y="1989138"/>
          <p14:tracePt t="99894" x="2816225" y="1989138"/>
          <p14:tracePt t="99901" x="2803525" y="1989138"/>
          <p14:tracePt t="99911" x="2778125" y="1978025"/>
          <p14:tracePt t="99927" x="2767013" y="1965325"/>
          <p14:tracePt t="99937" x="2754313" y="1965325"/>
          <p14:tracePt t="99941" x="2754313" y="1952625"/>
          <p14:tracePt t="99950" x="2741613" y="1939925"/>
          <p14:tracePt t="99957" x="2716213" y="1927225"/>
          <p14:tracePt t="99977" x="2690813" y="1901825"/>
          <p14:tracePt t="99980" x="2678113" y="1889125"/>
          <p14:tracePt t="99990" x="2667000" y="1876425"/>
          <p14:tracePt t="99996" x="2628900" y="1865313"/>
          <p14:tracePt t="100006" x="2603500" y="1839913"/>
          <p14:tracePt t="100016" x="2590800" y="1814513"/>
          <p14:tracePt t="100020" x="2578100" y="1801813"/>
          <p14:tracePt t="100030" x="2541588" y="1776413"/>
          <p14:tracePt t="100036" x="2516188" y="1752600"/>
          <p14:tracePt t="100046" x="2503488" y="1727200"/>
          <p14:tracePt t="100056" x="2478088" y="1701800"/>
          <p14:tracePt t="100071" x="2452688" y="1676400"/>
          <p14:tracePt t="100077" x="2452688" y="1663700"/>
          <p14:tracePt t="100086" x="2441575" y="1652588"/>
          <p14:tracePt t="100096" x="2428875" y="1639888"/>
          <p14:tracePt t="100103" x="2416175" y="1627188"/>
          <p14:tracePt t="100112" x="2416175" y="1614488"/>
          <p14:tracePt t="100116" x="2403475" y="1614488"/>
          <p14:tracePt t="100127" x="2390775" y="1601788"/>
          <p14:tracePt t="100144" x="2378075" y="1576388"/>
          <p14:tracePt t="100156" x="2365375" y="1563688"/>
          <p14:tracePt t="100178" x="2365375" y="1552575"/>
          <p14:tracePt t="100182" x="2365375" y="1539875"/>
          <p14:tracePt t="100193" x="2352675" y="1539875"/>
          <p14:tracePt t="100198" x="2339975" y="1527175"/>
          <p14:tracePt t="100567" x="2339975" y="1514475"/>
          <p14:tracePt t="100590" x="2352675" y="1514475"/>
          <p14:tracePt t="100616" x="2365375" y="1514475"/>
          <p14:tracePt t="100676" x="2378075" y="1514475"/>
          <p14:tracePt t="100693" x="2390775" y="1514475"/>
          <p14:tracePt t="100702" x="2403475" y="1514475"/>
          <p14:tracePt t="100706" x="2416175" y="1539875"/>
          <p14:tracePt t="100716" x="2428875" y="1539875"/>
          <p14:tracePt t="100727" x="2465388" y="1552575"/>
          <p14:tracePt t="100733" x="2490788" y="1563688"/>
          <p14:tracePt t="100744" x="2516188" y="1576388"/>
          <p14:tracePt t="100747" x="2541588" y="1589088"/>
          <p14:tracePt t="100756" x="2565400" y="1601788"/>
          <p14:tracePt t="100768" x="2616200" y="1627188"/>
          <p14:tracePt t="100773" x="2654300" y="1627188"/>
          <p14:tracePt t="100782" x="2690813" y="1639888"/>
          <p14:tracePt t="100788" x="2703513" y="1652588"/>
          <p14:tracePt t="100798" x="2728913" y="1663700"/>
          <p14:tracePt t="100808" x="2767013" y="1676400"/>
          <p14:tracePt t="100812" x="2778125" y="1689100"/>
          <p14:tracePt t="100822" x="2816225" y="1701800"/>
          <p14:tracePt t="100828" x="2841625" y="1714500"/>
          <p14:tracePt t="100838" x="2854325" y="1714500"/>
          <p14:tracePt t="100848" x="2879725" y="1727200"/>
          <p14:tracePt t="100852" x="2890838" y="1727200"/>
          <p14:tracePt t="100863" x="2903538" y="1739900"/>
          <p14:tracePt t="100879" x="2916238" y="1739900"/>
          <p14:tracePt t="100889" x="2928938" y="1752600"/>
          <p14:tracePt t="100905" x="2928938" y="1765300"/>
          <p14:tracePt t="100938" x="2941638" y="1765300"/>
          <p14:tracePt t="101024" x="2928938" y="1765300"/>
          <p14:tracePt t="101030" x="2890838" y="1776413"/>
          <p14:tracePt t="101041" x="2890838" y="1789113"/>
          <p14:tracePt t="101045" x="2854325" y="1801813"/>
          <p14:tracePt t="101064" x="2841625" y="1814513"/>
          <p14:tracePt t="101070" x="2816225" y="1814513"/>
          <p14:tracePt t="101080" x="2803525" y="1827213"/>
          <p14:tracePt t="101084" x="2790825" y="1827213"/>
          <p14:tracePt t="101095" x="2767013" y="1827213"/>
          <p14:tracePt t="101104" x="2728913" y="1827213"/>
          <p14:tracePt t="101111" x="2703513" y="1827213"/>
          <p14:tracePt t="101120" x="2678113" y="1839913"/>
          <p14:tracePt t="101128" x="2628900" y="1839913"/>
          <p14:tracePt t="101137" x="2603500" y="1839913"/>
          <p14:tracePt t="101147" x="2565400" y="1839913"/>
          <p14:tracePt t="101150" x="2541588" y="1839913"/>
          <p14:tracePt t="101160" x="2516188" y="1839913"/>
          <p14:tracePt t="101166" x="2452688" y="1839913"/>
          <p14:tracePt t="101177" x="2378075" y="1839913"/>
          <p14:tracePt t="101186" x="2316163" y="1839913"/>
          <p14:tracePt t="101190" x="2265363" y="1839913"/>
          <p14:tracePt t="101201" x="2190750" y="1839913"/>
          <p14:tracePt t="101207" x="2152650" y="1839913"/>
          <p14:tracePt t="101216" x="2090738" y="1839913"/>
          <p14:tracePt t="101227" x="2065338" y="1839913"/>
          <p14:tracePt t="101232" x="2039938" y="1839913"/>
          <p14:tracePt t="101243" x="2014538" y="1839913"/>
          <p14:tracePt t="101246" x="1978025" y="1839913"/>
          <p14:tracePt t="101256" x="1952625" y="1839913"/>
          <p14:tracePt t="101266" x="1927225" y="1839913"/>
          <p14:tracePt t="101272" x="1903413" y="1814513"/>
          <p14:tracePt t="101282" x="1890713" y="1801813"/>
          <p14:tracePt t="101286" x="1865313" y="1801813"/>
          <p14:tracePt t="101296" x="1865313" y="1789113"/>
          <p14:tracePt t="101307" x="1827213" y="1789113"/>
          <p14:tracePt t="101323" x="1801813" y="1776413"/>
          <p14:tracePt t="101329" x="1765300" y="1752600"/>
          <p14:tracePt t="101348" x="1752600" y="1739900"/>
          <p14:tracePt t="101352" x="1739900" y="1727200"/>
          <p14:tracePt t="101362" x="1727200" y="1727200"/>
          <p14:tracePt t="101484" x="1727200" y="1714500"/>
          <p14:tracePt t="101495" x="1727200" y="1701800"/>
          <p14:tracePt t="101504" x="1790700" y="1689100"/>
          <p14:tracePt t="101508" x="1827213" y="1689100"/>
          <p14:tracePt t="101518" x="1878013" y="1689100"/>
          <p14:tracePt t="101524" x="1914525" y="1676400"/>
          <p14:tracePt t="101535" x="1978025" y="1676400"/>
          <p14:tracePt t="101545" x="2039938" y="1676400"/>
          <p14:tracePt t="101548" x="2103438" y="1676400"/>
          <p14:tracePt t="101558" x="2165350" y="1676400"/>
          <p14:tracePt t="101565" x="2203450" y="1676400"/>
          <p14:tracePt t="101575" x="2265363" y="1676400"/>
          <p14:tracePt t="101584" x="2316163" y="1676400"/>
          <p14:tracePt t="101590" x="2390775" y="1676400"/>
          <p14:tracePt t="101601" x="2416175" y="1676400"/>
          <p14:tracePt t="101615" x="2441575" y="1676400"/>
          <p14:tracePt t="101624" x="2465388" y="1676400"/>
          <p14:tracePt t="101630" x="2490788" y="1676400"/>
          <p14:tracePt t="101641" x="2516188" y="1676400"/>
          <p14:tracePt t="101654" x="2541588" y="1676400"/>
          <p14:tracePt t="101670" x="2565400" y="1701800"/>
          <p14:tracePt t="101707" x="2578100" y="1701800"/>
          <p14:tracePt t="101710" x="2590800" y="1714500"/>
          <p14:tracePt t="101720" x="2603500" y="1714500"/>
          <p14:tracePt t="101796" x="2616200" y="1727200"/>
          <p14:tracePt t="101816" x="2616200" y="1739900"/>
          <p14:tracePt t="101826" x="2616200" y="1752600"/>
          <p14:tracePt t="101837" x="2603500" y="1776413"/>
          <p14:tracePt t="101852" x="2565400" y="1776413"/>
          <p14:tracePt t="101856" x="2554288" y="1789113"/>
          <p14:tracePt t="101867" x="2554288" y="1801813"/>
          <p14:tracePt t="101877" x="2528888" y="1801813"/>
          <p14:tracePt t="101883" x="2516188" y="1814513"/>
          <p14:tracePt t="101892" x="2503488" y="1814513"/>
          <p14:tracePt t="101918" x="2490788" y="1814513"/>
          <p14:tracePt t="101932" x="2478088" y="1814513"/>
          <p14:tracePt t="101938" x="2465388" y="1814513"/>
          <p14:tracePt t="101948" x="2452688" y="1814513"/>
          <p14:tracePt t="101963" x="2441575" y="1814513"/>
          <p14:tracePt t="101980" x="2428875" y="1814513"/>
          <p14:tracePt t="101988" x="2416175" y="1814513"/>
          <p14:tracePt t="102018" x="2390775" y="1814513"/>
          <p14:tracePt t="102286" x="2390775" y="1801813"/>
          <p14:tracePt t="102311" x="2403475" y="1801813"/>
          <p14:tracePt t="102326" x="2416175" y="1801813"/>
          <p14:tracePt t="102350" x="2428875" y="1801813"/>
          <p14:tracePt t="102356" x="2465388" y="1801813"/>
          <p14:tracePt t="102392" x="2478088" y="1801813"/>
          <p14:tracePt t="102396" x="2490788" y="1801813"/>
          <p14:tracePt t="102406" x="2503488" y="1801813"/>
          <p14:tracePt t="102416" x="2516188" y="1801813"/>
          <p14:tracePt t="102432" x="2541588" y="1801813"/>
          <p14:tracePt t="102436" x="2554288" y="1801813"/>
          <p14:tracePt t="102463" x="2578100" y="1801813"/>
          <p14:tracePt t="102486" x="2590800" y="1801813"/>
          <p14:tracePt t="102502" x="2603500" y="1801813"/>
          <p14:tracePt t="102513" x="2616200" y="1801813"/>
          <p14:tracePt t="102538" x="2628900" y="1801813"/>
          <p14:tracePt t="102542" x="2628900" y="1789113"/>
          <p14:tracePt t="102553" x="2641600" y="1789113"/>
          <p14:tracePt t="102579" x="2654300" y="1789113"/>
          <p14:tracePt t="102603" x="2667000" y="1789113"/>
          <p14:tracePt t="102629" x="2678113" y="1776413"/>
          <p14:tracePt t="102679" x="2690813" y="1776413"/>
          <p14:tracePt t="103924" x="2703513" y="1776413"/>
          <p14:tracePt t="103945" x="2716213" y="1776413"/>
          <p14:tracePt t="103965" x="2728913" y="1776413"/>
          <p14:tracePt t="103984" x="2741613" y="1776413"/>
          <p14:tracePt t="104040" x="2754313" y="1776413"/>
          <p14:tracePt t="104187" x="2767013" y="1776413"/>
          <p14:tracePt t="104203" x="2778125" y="1776413"/>
          <p14:tracePt t="104272" x="2790825" y="1776413"/>
          <p14:tracePt t="104335" x="2803525" y="1776413"/>
          <p14:tracePt t="104358" x="2816225" y="1776413"/>
          <p14:tracePt t="104385" x="2828925" y="1776413"/>
          <p14:tracePt t="104415" x="2841625" y="1776413"/>
          <p14:tracePt t="104481" x="2854325" y="1776413"/>
          <p14:tracePt t="104494" x="2867025" y="1776413"/>
          <p14:tracePt t="104510" x="2890838" y="1776413"/>
          <p14:tracePt t="104531" x="2903538" y="1776413"/>
          <p14:tracePt t="104534" x="2928938" y="1776413"/>
          <p14:tracePt t="104544" x="2941638" y="1776413"/>
          <p14:tracePt t="104550" x="2954338" y="1776413"/>
          <p14:tracePt t="104560" x="2979738" y="1776413"/>
          <p14:tracePt t="104570" x="2992438" y="1776413"/>
          <p14:tracePt t="104577" x="3003550" y="1776413"/>
          <p14:tracePt t="104586" x="3016250" y="1776413"/>
          <p14:tracePt t="104590" x="3028950" y="1776413"/>
          <p14:tracePt t="104617" x="3054350" y="1776413"/>
          <p14:tracePt t="104651" x="3067050" y="1776413"/>
          <p14:tracePt t="104676" x="3079750" y="1776413"/>
          <p14:tracePt t="104692" x="3092450" y="1776413"/>
          <p14:tracePt t="104733" x="3103563" y="1776413"/>
          <p14:tracePt t="105555" x="3116263" y="1776413"/>
          <p14:tracePt t="105661" x="3141663" y="1776413"/>
          <p14:tracePt t="105694" x="3154363" y="1776413"/>
          <p14:tracePt t="105711" x="3167063" y="1776413"/>
          <p14:tracePt t="105726" x="3192463" y="1776413"/>
          <p14:tracePt t="105750" x="3205163" y="1776413"/>
          <p14:tracePt t="105776" x="3216275" y="1776413"/>
          <p14:tracePt t="105816" x="3228975" y="1776413"/>
          <p14:tracePt t="105833" x="3241675" y="1776413"/>
          <p14:tracePt t="105836" x="3254375" y="1776413"/>
          <p14:tracePt t="105862" x="3279775" y="1776413"/>
          <p14:tracePt t="105883" x="3292475" y="1776413"/>
          <p14:tracePt t="105887" x="3305175" y="1776413"/>
          <p14:tracePt t="105906" x="3317875" y="1776413"/>
          <p14:tracePt t="105923" x="3341688" y="1776413"/>
          <p14:tracePt t="105949" x="3354388" y="1776413"/>
          <p14:tracePt t="105963" x="3379788" y="1776413"/>
          <p14:tracePt t="106613" x="3379788" y="1765300"/>
          <p14:tracePt t="106655" x="3379788" y="1752600"/>
          <p14:tracePt t="106664" x="3367088" y="1752600"/>
          <p14:tracePt t="106668" x="3354388" y="1752600"/>
          <p14:tracePt t="106678" x="3317875" y="1739900"/>
          <p14:tracePt t="106684" x="3292475" y="1739900"/>
          <p14:tracePt t="106695" x="3267075" y="1727200"/>
          <p14:tracePt t="106704" x="3241675" y="1727200"/>
          <p14:tracePt t="106708" x="3205163" y="1714500"/>
          <p14:tracePt t="106718" x="3179763" y="1714500"/>
          <p14:tracePt t="106724" x="3141663" y="1714500"/>
          <p14:tracePt t="106734" x="3116263" y="1714500"/>
          <p14:tracePt t="106745" x="3079750" y="1701800"/>
          <p14:tracePt t="106751" x="3067050" y="1701800"/>
          <p14:tracePt t="106761" x="3028950" y="1701800"/>
          <p14:tracePt t="106765" x="3016250" y="1701800"/>
          <p14:tracePt t="106774" x="2979738" y="1676400"/>
          <p14:tracePt t="106784" x="2954338" y="1676400"/>
          <p14:tracePt t="106790" x="2903538" y="1676400"/>
          <p14:tracePt t="106801" x="2867025" y="1663700"/>
          <p14:tracePt t="106805" x="2841625" y="1663700"/>
          <p14:tracePt t="106815" x="2790825" y="1663700"/>
          <p14:tracePt t="106824" x="2754313" y="1652588"/>
          <p14:tracePt t="106830" x="2716213" y="1652588"/>
          <p14:tracePt t="106840" x="2678113" y="1639888"/>
          <p14:tracePt t="106844" x="2654300" y="1639888"/>
          <p14:tracePt t="106854" x="2616200" y="1639888"/>
          <p14:tracePt t="106864" x="2565400" y="1614488"/>
          <p14:tracePt t="106880" x="2528888" y="1614488"/>
          <p14:tracePt t="106884" x="2516188" y="1614488"/>
          <p14:tracePt t="106896" x="2503488" y="1614488"/>
          <p14:tracePt t="106906" x="2490788" y="1614488"/>
          <p14:tracePt t="106920" x="2478088" y="1614488"/>
          <p14:tracePt t="106951" x="2465388" y="1614488"/>
          <p14:tracePt t="107013" x="2465388" y="1627188"/>
          <p14:tracePt t="107026" x="2465388" y="1639888"/>
          <p14:tracePt t="107036" x="2465388" y="1663700"/>
          <p14:tracePt t="107042" x="2490788" y="1676400"/>
          <p14:tracePt t="107052" x="2490788" y="1701800"/>
          <p14:tracePt t="107062" x="2503488" y="1714500"/>
          <p14:tracePt t="107067" x="2528888" y="1739900"/>
          <p14:tracePt t="107076" x="2554288" y="1765300"/>
          <p14:tracePt t="107084" x="2565400" y="1776413"/>
          <p14:tracePt t="107092" x="2590800" y="1801813"/>
          <p14:tracePt t="107102" x="2603500" y="1814513"/>
          <p14:tracePt t="107106" x="2628900" y="1827213"/>
          <p14:tracePt t="107117" x="2654300" y="1839913"/>
          <p14:tracePt t="107122" x="2667000" y="1852613"/>
          <p14:tracePt t="107133" x="2690813" y="1865313"/>
          <p14:tracePt t="107148" x="2703513" y="1865313"/>
          <p14:tracePt t="107158" x="2716213" y="1876425"/>
          <p14:tracePt t="107173" x="2728913" y="1876425"/>
          <p14:tracePt t="107198" x="2741613" y="1876425"/>
          <p14:tracePt t="107268" x="2754313" y="1889125"/>
          <p14:tracePt t="107583" x="2767013" y="1889125"/>
          <p14:tracePt t="107606" x="2767013" y="1876425"/>
          <p14:tracePt t="107623" x="2754313" y="1876425"/>
          <p14:tracePt t="107632" x="2741613" y="1865313"/>
          <p14:tracePt t="107643" x="2741613" y="1852613"/>
          <p14:tracePt t="107646" x="2716213" y="1852613"/>
          <p14:tracePt t="107663" x="2703513" y="1852613"/>
          <p14:tracePt t="107673" x="2690813" y="1852613"/>
          <p14:tracePt t="107682" x="2667000" y="1827213"/>
          <p14:tracePt t="107712" x="2654300" y="1827213"/>
          <p14:tracePt t="107723" x="2641600" y="1827213"/>
          <p14:tracePt t="107769" x="2616200" y="1827213"/>
          <p14:tracePt t="107779" x="2603500" y="1827213"/>
          <p14:tracePt t="107798" x="2590800" y="1827213"/>
          <p14:tracePt t="107868" x="2578100" y="1814513"/>
          <p14:tracePt t="108505" x="2578100" y="1801813"/>
          <p14:tracePt t="108521" x="2590800" y="1801813"/>
          <p14:tracePt t="108530" x="2603500" y="1801813"/>
          <p14:tracePt t="108540" x="2616200" y="1801813"/>
          <p14:tracePt t="108564" x="2641600" y="1801813"/>
          <p14:tracePt t="108617" x="2654300" y="1801813"/>
          <p14:tracePt t="108656" x="2667000" y="1801813"/>
          <p14:tracePt t="108680" x="2678113" y="1801813"/>
          <p14:tracePt t="108696" x="2690813" y="1801813"/>
          <p14:tracePt t="108706" x="2703513" y="1801813"/>
          <p14:tracePt t="108711" x="2716213" y="1801813"/>
          <p14:tracePt t="108727" x="2728913" y="1801813"/>
          <p14:tracePt t="108763" x="2754313" y="1801813"/>
          <p14:tracePt t="108792" x="2767013" y="1801813"/>
          <p14:tracePt t="109058" x="2778125" y="1801813"/>
          <p14:tracePt t="109075" x="2778125" y="1814513"/>
          <p14:tracePt t="109084" x="2778125" y="1839913"/>
          <p14:tracePt t="109100" x="2778125" y="1852613"/>
          <p14:tracePt t="109110" x="2778125" y="1876425"/>
          <p14:tracePt t="109114" x="2778125" y="1889125"/>
          <p14:tracePt t="109124" x="2767013" y="1927225"/>
          <p14:tracePt t="109135" x="2767013" y="1939925"/>
          <p14:tracePt t="109140" x="2754313" y="1978025"/>
          <p14:tracePt t="109151" x="2754313" y="1989138"/>
          <p14:tracePt t="109154" x="2754313" y="2014538"/>
          <p14:tracePt t="109164" x="2754313" y="2027238"/>
          <p14:tracePt t="109176" x="2754313" y="2039938"/>
          <p14:tracePt t="109180" x="2741613" y="2065338"/>
          <p14:tracePt t="109190" x="2741613" y="2078038"/>
          <p14:tracePt t="109196" x="2741613" y="2089150"/>
          <p14:tracePt t="109220" x="2728913" y="2101850"/>
          <p14:tracePt t="109266" x="2728913" y="2114550"/>
          <p14:tracePt t="109281" x="2716213" y="2114550"/>
          <p14:tracePt t="109292" x="2716213" y="2127250"/>
          <p14:tracePt t="109303" x="2703513" y="2139950"/>
          <p14:tracePt t="109604" x="2690813" y="2139950"/>
          <p14:tracePt t="109625" x="2690813" y="2152650"/>
          <p14:tracePt t="109640" x="2678113" y="2152650"/>
          <p14:tracePt t="109740" x="2667000" y="2152650"/>
          <p14:tracePt t="109750" x="2654300" y="2152650"/>
          <p14:tracePt t="109776" x="2641600" y="2152650"/>
          <p14:tracePt t="109781" x="2628900" y="2152650"/>
          <p14:tracePt t="109811" x="2616200" y="2152650"/>
          <p14:tracePt t="109816" x="2603500" y="2165350"/>
          <p14:tracePt t="109847" x="2590800" y="2178050"/>
          <p14:tracePt t="109866" x="2565400" y="2190750"/>
          <p14:tracePt t="109870" x="2541588" y="2190750"/>
          <p14:tracePt t="109880" x="2528888" y="2201863"/>
          <p14:tracePt t="109887" x="2516188" y="2201863"/>
          <p14:tracePt t="109906" x="2503488" y="2214563"/>
          <p14:tracePt t="109913" x="2490788" y="2214563"/>
          <p14:tracePt t="109923" x="2478088" y="2214563"/>
          <p14:tracePt t="109926" x="2465388" y="2227263"/>
          <p14:tracePt t="109947" x="2452688" y="2239963"/>
          <p14:tracePt t="109963" x="2441575" y="2239963"/>
          <p14:tracePt t="109976" x="2428875" y="2239963"/>
          <p14:tracePt t="109987" x="2416175" y="2239963"/>
          <p14:tracePt t="110004" x="2403475" y="2252663"/>
          <p14:tracePt t="110008" x="2390775" y="2252663"/>
          <p14:tracePt t="110019" x="2378075" y="2252663"/>
          <p14:tracePt t="110033" x="2352675" y="2252663"/>
          <p14:tracePt t="110042" x="2328863" y="2278063"/>
          <p14:tracePt t="110049" x="2303463" y="2290763"/>
          <p14:tracePt t="110058" x="2265363" y="2290763"/>
          <p14:tracePt t="110069" x="2252663" y="2303463"/>
          <p14:tracePt t="110073" x="2228850" y="2314575"/>
          <p14:tracePt t="110082" x="2228850" y="2327275"/>
          <p14:tracePt t="110088" x="2203450" y="2327275"/>
          <p14:tracePt t="110098" x="2190750" y="2339975"/>
          <p14:tracePt t="110114" x="2178050" y="2352675"/>
          <p14:tracePt t="110285" x="2165350" y="2352675"/>
          <p14:tracePt t="110294" x="2152650" y="2352675"/>
          <p14:tracePt t="110304" x="2139950" y="2378075"/>
          <p14:tracePt t="110310" x="2127250" y="2378075"/>
          <p14:tracePt t="110327" x="2116138" y="2390775"/>
          <p14:tracePt t="110380" x="2103438" y="2390775"/>
          <p14:tracePt t="110960" x="2116138" y="2390775"/>
          <p14:tracePt t="111178" x="2103438" y="2390775"/>
          <p14:tracePt t="111182" x="2090738" y="2390775"/>
          <p14:tracePt t="111193" x="2065338" y="2414588"/>
          <p14:tracePt t="111208" x="2052638" y="2439988"/>
          <p14:tracePt t="111218" x="2039938" y="2452688"/>
          <p14:tracePt t="111222" x="2014538" y="2478088"/>
          <p14:tracePt t="111233" x="1990725" y="2490788"/>
          <p14:tracePt t="111243" x="1952625" y="2516188"/>
          <p14:tracePt t="111248" x="1903413" y="2540000"/>
          <p14:tracePt t="111262" x="1890713" y="2540000"/>
          <p14:tracePt t="111284" x="1878013" y="2540000"/>
          <p14:tracePt t="111298" x="1865313" y="2540000"/>
          <p14:tracePt t="111314" x="1852613" y="2527300"/>
          <p14:tracePt t="111338" x="1839913" y="2527300"/>
          <p14:tracePt t="111348" x="1827213" y="2516188"/>
          <p14:tracePt t="111420" x="1814513" y="2516188"/>
          <p14:tracePt t="111577" x="1801813" y="2503488"/>
          <p14:tracePt t="111666" x="1814513" y="2503488"/>
          <p14:tracePt t="111676" x="1827213" y="2503488"/>
          <p14:tracePt t="111682" x="1839913" y="2503488"/>
          <p14:tracePt t="111692" x="1878013" y="2478088"/>
          <p14:tracePt t="111702" x="1903413" y="2465388"/>
          <p14:tracePt t="111706" x="1939925" y="2439988"/>
          <p14:tracePt t="111718" x="1965325" y="2439988"/>
          <p14:tracePt t="111722" x="2027238" y="2403475"/>
          <p14:tracePt t="111733" x="2065338" y="2403475"/>
          <p14:tracePt t="111743" x="2090738" y="2378075"/>
          <p14:tracePt t="111748" x="2103438" y="2378075"/>
          <p14:tracePt t="111758" x="2139950" y="2352675"/>
          <p14:tracePt t="111762" x="2178050" y="2352675"/>
          <p14:tracePt t="111773" x="2228850" y="2327275"/>
          <p14:tracePt t="111783" x="2252663" y="2314575"/>
          <p14:tracePt t="111789" x="2290763" y="2290763"/>
          <p14:tracePt t="111798" x="2316163" y="2290763"/>
          <p14:tracePt t="111805" x="2339975" y="2290763"/>
          <p14:tracePt t="111813" x="2365375" y="2265363"/>
          <p14:tracePt t="111824" x="2378075" y="2252663"/>
          <p14:tracePt t="111829" x="2390775" y="2252663"/>
          <p14:tracePt t="111839" x="2403475" y="2252663"/>
          <p14:tracePt t="111844" x="2416175" y="2252663"/>
          <p14:tracePt t="111864" x="2428875" y="2252663"/>
          <p14:tracePt t="111878" x="2441575" y="2252663"/>
          <p14:tracePt t="111884" x="2452688" y="2252663"/>
          <p14:tracePt t="111905" x="2465388" y="2252663"/>
          <p14:tracePt t="111918" x="2478088" y="2252663"/>
          <p14:tracePt t="111939" x="2490788" y="2252663"/>
          <p14:tracePt t="111974" x="2503488" y="2252663"/>
          <p14:tracePt t="111990" x="2516188" y="2252663"/>
          <p14:tracePt t="112014" x="2528888" y="2252663"/>
          <p14:tracePt t="112021" x="2541588" y="2252663"/>
          <p14:tracePt t="112030" x="2565400" y="2265363"/>
          <p14:tracePt t="112044" x="2578100" y="2265363"/>
          <p14:tracePt t="112060" x="2590800" y="2278063"/>
          <p14:tracePt t="112080" x="2603500" y="2278063"/>
          <p14:tracePt t="112106" x="2603500" y="2290763"/>
          <p14:tracePt t="112121" x="2616200" y="2290763"/>
          <p14:tracePt t="112136" x="2628900" y="2290763"/>
          <p14:tracePt t="112146" x="2628900" y="2303463"/>
          <p14:tracePt t="112156" x="2654300" y="2327275"/>
          <p14:tracePt t="112160" x="2667000" y="2327275"/>
          <p14:tracePt t="112171" x="2678113" y="2352675"/>
          <p14:tracePt t="112186" x="2690813" y="2352675"/>
          <p14:tracePt t="112196" x="2703513" y="2365375"/>
          <p14:tracePt t="112202" x="2716213" y="2378075"/>
          <p14:tracePt t="112216" x="2728913" y="2390775"/>
          <p14:tracePt t="112226" x="2741613" y="2403475"/>
          <p14:tracePt t="112242" x="2754313" y="2403475"/>
          <p14:tracePt t="112252" x="2767013" y="2414588"/>
          <p14:tracePt t="112358" x="2778125" y="2427288"/>
          <p14:tracePt t="112488" x="2790825" y="2427288"/>
          <p14:tracePt t="112508" x="2790825" y="2439988"/>
          <p14:tracePt t="112564" x="2803525" y="2439988"/>
          <p14:tracePt t="112580" x="2816225" y="2439988"/>
          <p14:tracePt t="112616" x="2828925" y="2439988"/>
          <p14:tracePt t="112686" x="2841625" y="2439988"/>
          <p14:tracePt t="112711" x="2854325" y="2439988"/>
          <p14:tracePt t="112726" x="2867025" y="2439988"/>
          <p14:tracePt t="112753" x="2890838" y="2439988"/>
          <p14:tracePt t="112766" x="2903538" y="2439988"/>
          <p14:tracePt t="112776" x="2916238" y="2439988"/>
          <p14:tracePt t="112792" x="2928938" y="2439988"/>
          <p14:tracePt t="112807" x="2954338" y="2439988"/>
          <p14:tracePt t="112816" x="2967038" y="2439988"/>
          <p14:tracePt t="112823" x="2979738" y="2439988"/>
          <p14:tracePt t="112832" x="3003550" y="2427288"/>
          <p14:tracePt t="112842" x="3028950" y="2427288"/>
          <p14:tracePt t="112848" x="3067050" y="2414588"/>
          <p14:tracePt t="112858" x="3079750" y="2403475"/>
          <p14:tracePt t="112862" x="3092450" y="2403475"/>
          <p14:tracePt t="112874" x="3116263" y="2403475"/>
          <p14:tracePt t="112882" x="3128963" y="2390775"/>
          <p14:tracePt t="112889" x="3167063" y="2390775"/>
          <p14:tracePt t="112898" x="3205163" y="2365375"/>
          <p14:tracePt t="112902" x="3241675" y="2365375"/>
          <p14:tracePt t="112913" x="3279775" y="2365375"/>
          <p14:tracePt t="112923" x="3292475" y="2365375"/>
          <p14:tracePt t="112928" x="3305175" y="2365375"/>
          <p14:tracePt t="112939" x="3317875" y="2365375"/>
          <p14:tracePt t="112953" x="3328988" y="2365375"/>
          <p14:tracePt t="112983" x="3354388" y="2365375"/>
          <p14:tracePt t="113035" x="3367088" y="2365375"/>
          <p14:tracePt t="113058" x="3379788" y="2365375"/>
          <p14:tracePt t="113084" x="3392488" y="2365375"/>
          <p14:tracePt t="113300" x="3405188" y="2365375"/>
          <p14:tracePt t="113472" x="3417888" y="2365375"/>
          <p14:tracePt t="113489" x="3441700" y="2365375"/>
          <p14:tracePt t="113498" x="3492500" y="2365375"/>
          <p14:tracePt t="113502" x="3530600" y="2365375"/>
          <p14:tracePt t="113512" x="3554413" y="2365375"/>
          <p14:tracePt t="149278" x="3530600" y="2365375"/>
          <p14:tracePt t="149282" x="3517900" y="2365375"/>
          <p14:tracePt t="149292" x="3479800" y="2365375"/>
          <p14:tracePt t="149302" x="3429000" y="2390775"/>
          <p14:tracePt t="149308" x="3354388" y="2427288"/>
          <p14:tracePt t="149319" x="3279775" y="2465388"/>
          <p14:tracePt t="149325" x="3205163" y="2490788"/>
          <p14:tracePt t="149334" x="3167063" y="2503488"/>
          <p14:tracePt t="149344" x="3092450" y="2527300"/>
          <p14:tracePt t="149348" x="3041650" y="2565400"/>
          <p14:tracePt t="149358" x="3003550" y="2590800"/>
          <p14:tracePt t="149364" x="2992438" y="2603500"/>
          <p14:tracePt t="149375" x="2941638" y="2627313"/>
          <p14:tracePt t="149384" x="2890838" y="2665413"/>
          <p14:tracePt t="149388" x="2867025" y="2690813"/>
          <p14:tracePt t="149398" x="2854325" y="2703513"/>
          <p14:tracePt t="149404" x="2828925" y="2728913"/>
          <p14:tracePt t="149414" x="2803525" y="2778125"/>
          <p14:tracePt t="149425" x="2790825" y="2790825"/>
          <p14:tracePt t="149428" x="2767013" y="2816225"/>
          <p14:tracePt t="149438" x="2754313" y="2840038"/>
          <p14:tracePt t="149445" x="2741613" y="2852738"/>
          <p14:tracePt t="149454" x="2728913" y="2878138"/>
          <p14:tracePt t="149464" x="2716213" y="2890838"/>
          <p14:tracePt t="149481" x="2703513" y="2916238"/>
          <p14:tracePt t="149600" x="2678113" y="2916238"/>
          <p14:tracePt t="149616" x="2667000" y="2916238"/>
          <p14:tracePt t="149630" x="2654300" y="2916238"/>
          <p14:tracePt t="149641" x="2641600" y="2916238"/>
          <p14:tracePt t="149657" x="2616200" y="2928938"/>
          <p14:tracePt t="149686" x="2603500" y="2928938"/>
          <p14:tracePt t="149696" x="2590800" y="2928938"/>
          <p14:tracePt t="149700" x="2578100" y="2928938"/>
          <p14:tracePt t="149713" x="2565400" y="2928938"/>
          <p14:tracePt t="149723" x="2528888" y="2928938"/>
          <p14:tracePt t="149726" x="2503488" y="2928938"/>
          <p14:tracePt t="149736" x="2490788" y="2928938"/>
          <p14:tracePt t="149742" x="2465388" y="2928938"/>
          <p14:tracePt t="149753" x="2452688" y="2928938"/>
          <p14:tracePt t="149763" x="2441575" y="2928938"/>
          <p14:tracePt t="149766" x="2416175" y="2916238"/>
          <p14:tracePt t="149776" x="2328863" y="2878138"/>
          <p14:tracePt t="149782" x="2278063" y="2840038"/>
          <p14:tracePt t="149792" x="2228850" y="2828925"/>
          <p14:tracePt t="149802" x="2216150" y="2803525"/>
          <p14:tracePt t="149808" x="2203450" y="2803525"/>
          <p14:tracePt t="149818" x="2178050" y="2778125"/>
          <p14:tracePt t="149833" x="2178050" y="2765425"/>
          <p14:tracePt t="149852" x="2178050" y="2752725"/>
          <p14:tracePt t="149902" x="2178050" y="2740025"/>
          <p14:tracePt t="149919" x="2178050" y="2728913"/>
          <p14:tracePt t="149935" x="2178050" y="2716213"/>
          <p14:tracePt t="149945" x="2190750" y="2703513"/>
          <p14:tracePt t="149954" x="2228850" y="2678113"/>
          <p14:tracePt t="149958" x="2239963" y="2665413"/>
          <p14:tracePt t="149975" x="2290763" y="2640013"/>
          <p14:tracePt t="149984" x="2303463" y="2627313"/>
          <p14:tracePt t="149994" x="2339975" y="2603500"/>
          <p14:tracePt t="149998" x="2365375" y="2603500"/>
          <p14:tracePt t="150009" x="2390775" y="2603500"/>
          <p14:tracePt t="150014" x="2428875" y="2578100"/>
          <p14:tracePt t="150024" x="2441575" y="2578100"/>
          <p14:tracePt t="150034" x="2490788" y="2578100"/>
          <p14:tracePt t="150041" x="2528888" y="2578100"/>
          <p14:tracePt t="150050" x="2578100" y="2578100"/>
          <p14:tracePt t="150054" x="2603500" y="2578100"/>
          <p14:tracePt t="150064" x="2628900" y="2578100"/>
          <p14:tracePt t="150075" x="2667000" y="2578100"/>
          <p14:tracePt t="150081" x="2690813" y="2590800"/>
          <p14:tracePt t="150091" x="2703513" y="2603500"/>
          <p14:tracePt t="150094" x="2728913" y="2616200"/>
          <p14:tracePt t="150121" x="2741613" y="2627313"/>
          <p14:tracePt t="150130" x="2741613" y="2640013"/>
          <p14:tracePt t="150200" x="2703513" y="2640013"/>
          <p14:tracePt t="150210" x="2654300" y="2627313"/>
          <p14:tracePt t="150216" x="2628900" y="2616200"/>
          <p14:tracePt t="150226" x="2603500" y="2590800"/>
          <p14:tracePt t="150232" x="2590800" y="2590800"/>
          <p14:tracePt t="150241" x="2578100" y="2578100"/>
          <p14:tracePt t="150252" x="2565400" y="2565400"/>
          <p14:tracePt t="150257" x="2565400" y="2552700"/>
          <p14:tracePt t="150266" x="2541588" y="2540000"/>
          <p14:tracePt t="150283" x="2541588" y="2527300"/>
          <p14:tracePt t="150292" x="2528888" y="2516188"/>
          <p14:tracePt t="150296" x="2528888" y="2503488"/>
          <p14:tracePt t="150306" x="2528888" y="2490788"/>
          <p14:tracePt t="150312" x="2528888" y="2465388"/>
          <p14:tracePt t="150322" x="2528888" y="2452688"/>
          <p14:tracePt t="150333" x="2528888" y="2439988"/>
          <p14:tracePt t="150337" x="2528888" y="2414588"/>
          <p14:tracePt t="150347" x="2541588" y="2378075"/>
          <p14:tracePt t="150352" x="2554288" y="2365375"/>
          <p14:tracePt t="150362" x="2578100" y="2352675"/>
          <p14:tracePt t="150373" x="2590800" y="2339975"/>
          <p14:tracePt t="150376" x="2641600" y="2303463"/>
          <p14:tracePt t="150386" x="2667000" y="2303463"/>
          <p14:tracePt t="150393" x="2703513" y="2278063"/>
          <p14:tracePt t="150402" x="2728913" y="2265363"/>
          <p14:tracePt t="150412" x="2767013" y="2265363"/>
          <p14:tracePt t="150418" x="2790825" y="2252663"/>
          <p14:tracePt t="150428" x="2816225" y="2252663"/>
          <p14:tracePt t="150432" x="2867025" y="2227263"/>
          <p14:tracePt t="150443" x="2879725" y="2227263"/>
          <p14:tracePt t="150452" x="2903538" y="2227263"/>
          <p14:tracePt t="150459" x="2928938" y="2227263"/>
          <p14:tracePt t="150468" x="2941638" y="2227263"/>
          <p14:tracePt t="150472" x="2954338" y="2227263"/>
          <p14:tracePt t="150484" x="2967038" y="2227263"/>
          <p14:tracePt t="150494" x="2992438" y="2227263"/>
          <p14:tracePt t="150498" x="3003550" y="2227263"/>
          <p14:tracePt t="150509" x="3016250" y="2214563"/>
          <p14:tracePt t="150514" x="3028950" y="2201863"/>
          <p14:tracePt t="150526" x="3041650" y="2201863"/>
          <p14:tracePt t="150534" x="3054350" y="2201863"/>
          <p14:tracePt t="150538" x="3079750" y="2201863"/>
          <p14:tracePt t="150548" x="3092450" y="2201863"/>
          <p14:tracePt t="150554" x="3103563" y="2201863"/>
          <p14:tracePt t="150564" x="3116263" y="2201863"/>
          <p14:tracePt t="150579" x="3141663" y="2201863"/>
          <p14:tracePt t="150634" x="3141663" y="2190750"/>
          <p14:tracePt t="150665" x="3141663" y="2165350"/>
          <p14:tracePt t="150680" x="3141663" y="2152650"/>
          <p14:tracePt t="150691" x="3103563" y="2127250"/>
          <p14:tracePt t="150696" x="3067050" y="2127250"/>
          <p14:tracePt t="150707" x="3041650" y="2127250"/>
          <p14:tracePt t="150716" x="3016250" y="2101850"/>
          <p14:tracePt t="150720" x="2992438" y="2101850"/>
          <p14:tracePt t="150731" x="2979738" y="2101850"/>
          <p14:tracePt t="150736" x="2941638" y="2101850"/>
          <p14:tracePt t="150747" x="2916238" y="2101850"/>
          <p14:tracePt t="150760" x="2890838" y="2101850"/>
          <p14:tracePt t="150770" x="2867025" y="2101850"/>
          <p14:tracePt t="150776" x="2841625" y="2101850"/>
          <p14:tracePt t="150786" x="2816225" y="2101850"/>
          <p14:tracePt t="150800" x="2790825" y="2101850"/>
          <p14:tracePt t="150811" x="2778125" y="2101850"/>
          <p14:tracePt t="150816" x="2767013" y="2114550"/>
          <p14:tracePt t="150826" x="2754313" y="2114550"/>
          <p14:tracePt t="150840" x="2741613" y="2127250"/>
          <p14:tracePt t="150852" x="2728913" y="2139950"/>
          <p14:tracePt t="150856" x="2728913" y="2152650"/>
          <p14:tracePt t="150866" x="2728913" y="2165350"/>
          <p14:tracePt t="150876" x="2728913" y="2178050"/>
          <p14:tracePt t="150893" x="2728913" y="2190750"/>
          <p14:tracePt t="150962" x="2741613" y="2190750"/>
          <p14:tracePt t="150972" x="2767013" y="2190750"/>
          <p14:tracePt t="150978" x="2803525" y="2165350"/>
          <p14:tracePt t="150988" x="2816225" y="2152650"/>
          <p14:tracePt t="150993" x="2828925" y="2152650"/>
          <p14:tracePt t="151002" x="2867025" y="2114550"/>
          <p14:tracePt t="151012" x="2867025" y="2078038"/>
          <p14:tracePt t="151018" x="2867025" y="2065338"/>
          <p14:tracePt t="151032" x="2867025" y="2039938"/>
          <p14:tracePt t="151043" x="2867025" y="2001838"/>
          <p14:tracePt t="151052" x="2867025" y="1989138"/>
          <p14:tracePt t="151058" x="2867025" y="1978025"/>
          <p14:tracePt t="151069" x="2867025" y="1965325"/>
          <p14:tracePt t="151073" x="2867025" y="1952625"/>
          <p14:tracePt t="151084" x="2867025" y="1939925"/>
          <p14:tracePt t="151094" x="2854325" y="1927225"/>
          <p14:tracePt t="151099" x="2841625" y="1927225"/>
          <p14:tracePt t="151109" x="2841625" y="1901825"/>
          <p14:tracePt t="151148" x="2828925" y="1901825"/>
          <p14:tracePt t="151164" x="2816225" y="1901825"/>
          <p14:tracePt t="151178" x="2803525" y="1901825"/>
          <p14:tracePt t="151189" x="2790825" y="1901825"/>
          <p14:tracePt t="151214" x="2767013" y="1901825"/>
          <p14:tracePt t="151230" x="2754313" y="1901825"/>
          <p14:tracePt t="151235" x="2741613" y="1901825"/>
          <p14:tracePt t="151244" x="2728913" y="1914525"/>
          <p14:tracePt t="151254" x="2716213" y="1939925"/>
          <p14:tracePt t="151270" x="2703513" y="1952625"/>
          <p14:tracePt t="151275" x="2703513" y="1978025"/>
          <p14:tracePt t="151284" x="2703513" y="1989138"/>
          <p14:tracePt t="151296" x="2703513" y="2001838"/>
          <p14:tracePt t="151300" x="2703513" y="2014538"/>
          <p14:tracePt t="151330" x="2703513" y="2039938"/>
          <p14:tracePt t="151360" x="2716213" y="2065338"/>
          <p14:tracePt t="151380" x="2716213" y="2078038"/>
          <p14:tracePt t="151396" x="2728913" y="2078038"/>
          <p14:tracePt t="151402" x="2741613" y="2089150"/>
          <p14:tracePt t="151422" x="2754313" y="2089150"/>
          <p14:tracePt t="151427" x="2767013" y="2089150"/>
          <p14:tracePt t="151436" x="2778125" y="2089150"/>
          <p14:tracePt t="151443" x="2790825" y="2089150"/>
          <p14:tracePt t="151477" x="2816225" y="2089150"/>
          <p14:tracePt t="151506" x="2828925" y="2089150"/>
          <p14:tracePt t="151638" x="2828925" y="2078038"/>
          <p14:tracePt t="153777" x="2816225" y="2078038"/>
          <p14:tracePt t="153786" x="2803525" y="2065338"/>
          <p14:tracePt t="153812" x="2790825" y="2052638"/>
          <p14:tracePt t="153848" x="2778125" y="2052638"/>
          <p14:tracePt t="153978" x="2767013" y="2052638"/>
          <p14:tracePt t="154060" x="2741613" y="2052638"/>
          <p14:tracePt t="154100" x="2728913" y="2065338"/>
          <p14:tracePt t="154120" x="2716213" y="2065338"/>
          <p14:tracePt t="154130" x="2690813" y="2078038"/>
          <p14:tracePt t="154176" x="2678113" y="2089150"/>
          <p14:tracePt t="154180" x="2667000" y="2089150"/>
          <p14:tracePt t="154196" x="2667000" y="2101850"/>
          <p14:tracePt t="154206" x="2654300" y="2114550"/>
          <p14:tracePt t="154220" x="2641600" y="2127250"/>
          <p14:tracePt t="154236" x="2641600" y="2152650"/>
          <p14:tracePt t="154246" x="2628900" y="2152650"/>
          <p14:tracePt t="154256" x="2628900" y="2165350"/>
          <p14:tracePt t="154261" x="2616200" y="2165350"/>
          <p14:tracePt t="154272" x="2616200" y="2178050"/>
          <p14:tracePt t="154276" x="2603500" y="2190750"/>
          <p14:tracePt t="154286" x="2590800" y="2214563"/>
          <p14:tracePt t="154296" x="2590800" y="2239963"/>
          <p14:tracePt t="154302" x="2565400" y="2252663"/>
          <p14:tracePt t="154313" x="2554288" y="2278063"/>
          <p14:tracePt t="154316" x="2516188" y="2303463"/>
          <p14:tracePt t="154326" x="2516188" y="2314575"/>
          <p14:tracePt t="154336" x="2503488" y="2327275"/>
          <p14:tracePt t="154342" x="2490788" y="2327275"/>
          <p14:tracePt t="154352" x="2465388" y="2352675"/>
          <p14:tracePt t="154356" x="2452688" y="2378075"/>
          <p14:tracePt t="154376" x="2441575" y="2403475"/>
          <p14:tracePt t="154393" x="2416175" y="2439988"/>
          <p14:tracePt t="154397" x="2416175" y="2452688"/>
          <p14:tracePt t="154407" x="2416175" y="2465388"/>
          <p14:tracePt t="154418" x="2403475" y="2465388"/>
          <p14:tracePt t="154423" x="2403475" y="2478088"/>
          <p14:tracePt t="154432" x="2390775" y="2503488"/>
          <p14:tracePt t="154458" x="2390775" y="2516188"/>
          <p14:tracePt t="154463" x="2390775" y="2527300"/>
          <p14:tracePt t="154472" x="2390775" y="2540000"/>
          <p14:tracePt t="154479" x="2390775" y="2565400"/>
          <p14:tracePt t="154489" x="2390775" y="2578100"/>
          <p14:tracePt t="154498" x="2390775" y="2590800"/>
          <p14:tracePt t="154502" x="2390775" y="2603500"/>
          <p14:tracePt t="154513" x="2390775" y="2616200"/>
          <p14:tracePt t="154518" x="2390775" y="2627313"/>
          <p14:tracePt t="154528" x="2390775" y="2640013"/>
          <p14:tracePt t="154545" x="2390775" y="2652713"/>
          <p14:tracePt t="154554" x="2390775" y="2690813"/>
          <p14:tracePt t="154568" x="2390775" y="2703513"/>
          <p14:tracePt t="154578" x="2390775" y="2716213"/>
          <p14:tracePt t="154584" x="2390775" y="2728913"/>
          <p14:tracePt t="154595" x="2390775" y="2740025"/>
          <p14:tracePt t="154598" x="2390775" y="2752725"/>
          <p14:tracePt t="154618" x="2390775" y="2765425"/>
          <p14:tracePt t="154634" x="2390775" y="2778125"/>
          <p14:tracePt t="154661" x="2390775" y="2790825"/>
          <p14:tracePt t="154664" x="2403475" y="2790825"/>
          <p14:tracePt t="154685" x="2416175" y="2803525"/>
          <p14:tracePt t="155718" x="2403475" y="2803525"/>
          <p14:tracePt t="155724" x="2390775" y="2803525"/>
          <p14:tracePt t="155734" x="2352675" y="2803525"/>
          <p14:tracePt t="155744" x="2339975" y="2803525"/>
          <p14:tracePt t="155748" x="2316163" y="2803525"/>
          <p14:tracePt t="155758" x="2303463" y="2790825"/>
          <p14:tracePt t="155779" x="2290763" y="2790825"/>
          <p14:tracePt t="155814" x="2278063" y="2790825"/>
          <p14:tracePt t="155831" x="2265363" y="2790825"/>
          <p14:tracePt t="156454" x="2278063" y="2790825"/>
          <p14:tracePt t="156465" x="2290763" y="2778125"/>
          <p14:tracePt t="156490" x="2316163" y="2778125"/>
          <p14:tracePt t="156494" x="2328863" y="2778125"/>
          <p14:tracePt t="156506" x="2339975" y="2778125"/>
          <p14:tracePt t="156516" x="2365375" y="2765425"/>
          <p14:tracePt t="156520" x="2378075" y="2765425"/>
          <p14:tracePt t="156530" x="2390775" y="2752725"/>
          <p14:tracePt t="156536" x="2403475" y="2752725"/>
          <p14:tracePt t="156547" x="2416175" y="2752725"/>
          <p14:tracePt t="156556" x="2441575" y="2752725"/>
          <p14:tracePt t="156561" x="2465388" y="2740025"/>
          <p14:tracePt t="156576" x="2478088" y="2740025"/>
          <p14:tracePt t="156586" x="2503488" y="2740025"/>
          <p14:tracePt t="156597" x="2516188" y="2740025"/>
          <p14:tracePt t="156612" x="2541588" y="2740025"/>
          <p14:tracePt t="156616" x="2541588" y="2728913"/>
          <p14:tracePt t="156636" x="2554288" y="2728913"/>
          <p14:tracePt t="156663" x="2565400" y="2728913"/>
          <p14:tracePt t="156666" x="2578100" y="2728913"/>
          <p14:tracePt t="156682" x="2603500" y="2716213"/>
          <p14:tracePt t="156742" x="2616200" y="2716213"/>
          <p14:tracePt t="156783" x="2628900" y="2716213"/>
          <p14:tracePt t="156832" x="2654300" y="2716213"/>
          <p14:tracePt t="156848" x="2667000" y="2716213"/>
          <p14:tracePt t="156865" x="2678113" y="2716213"/>
          <p14:tracePt t="156874" x="2690813" y="2716213"/>
          <p14:tracePt t="156888" x="2703513" y="2716213"/>
          <p14:tracePt t="156899" x="2716213" y="2716213"/>
          <p14:tracePt t="156915" x="2728913" y="2716213"/>
          <p14:tracePt t="156919" x="2741613" y="2716213"/>
          <p14:tracePt t="156954" x="2754313" y="2716213"/>
          <p14:tracePt t="156970" x="2767013" y="2716213"/>
          <p14:tracePt t="156984" x="2778125" y="2716213"/>
          <p14:tracePt t="157004" x="2790825" y="2716213"/>
          <p14:tracePt t="157020" x="2803525" y="2716213"/>
          <p14:tracePt t="157034" x="2816225" y="2716213"/>
          <p14:tracePt t="157044" x="2828925" y="2716213"/>
          <p14:tracePt t="157100" x="2841625" y="2716213"/>
          <p14:tracePt t="157106" x="2854325" y="2716213"/>
          <p14:tracePt t="157136" x="2867025" y="2716213"/>
          <p14:tracePt t="157151" x="2879725" y="2716213"/>
          <p14:tracePt t="157167" x="2903538" y="2728913"/>
          <p14:tracePt t="157176" x="2916238" y="2728913"/>
          <p14:tracePt t="157180" x="2941638" y="2728913"/>
          <p14:tracePt t="157193" x="2954338" y="2728913"/>
          <p14:tracePt t="157202" x="2967038" y="2728913"/>
          <p14:tracePt t="157206" x="2992438" y="2728913"/>
          <p14:tracePt t="157216" x="3003550" y="2728913"/>
          <p14:tracePt t="157222" x="3016250" y="2728913"/>
          <p14:tracePt t="157242" x="3041650" y="2728913"/>
          <p14:tracePt t="157256" x="3054350" y="2752725"/>
          <p14:tracePt t="157272" x="3067050" y="2752725"/>
          <p14:tracePt t="157288" x="3079750" y="2752725"/>
          <p14:tracePt t="157322" x="3092450" y="2752725"/>
          <p14:tracePt t="157368" x="3103563" y="2752725"/>
          <p14:tracePt t="157378" x="3116263" y="2752725"/>
          <p14:tracePt t="158997" x="3103563" y="2778125"/>
          <p14:tracePt t="159006" x="3079750" y="2803525"/>
          <p14:tracePt t="159012" x="3041650" y="2816225"/>
          <p14:tracePt t="159023" x="3028950" y="2828925"/>
          <p14:tracePt t="159028" x="3003550" y="2852738"/>
          <p14:tracePt t="159039" x="2992438" y="2865438"/>
          <p14:tracePt t="159049" x="2979738" y="2878138"/>
          <p14:tracePt t="159052" x="2979738" y="2890838"/>
          <p14:tracePt t="159063" x="2967038" y="2903538"/>
          <p14:tracePt t="159068" x="2928938" y="2916238"/>
          <p14:tracePt t="159078" x="2928938" y="2928938"/>
          <p14:tracePt t="159092" x="2903538" y="2952750"/>
          <p14:tracePt t="159109" x="2890838" y="2965450"/>
          <p14:tracePt t="159128" x="2890838" y="2990850"/>
          <p14:tracePt t="159134" x="2867025" y="3003550"/>
          <p14:tracePt t="159142" x="2867025" y="3016250"/>
          <p14:tracePt t="159149" x="2854325" y="3016250"/>
          <p14:tracePt t="159159" x="2854325" y="3028950"/>
          <p14:tracePt t="159174" x="2828925" y="3028950"/>
          <p14:tracePt t="159184" x="2816225" y="3041650"/>
          <p14:tracePt t="159204" x="2803525" y="3041650"/>
          <p14:tracePt t="159224" x="2790825" y="3054350"/>
          <p14:tracePt t="159264" x="2778125" y="3054350"/>
          <p14:tracePt t="159294" x="2767013" y="3054350"/>
          <p14:tracePt t="159301" x="2754313" y="3054350"/>
          <p14:tracePt t="159320" x="2754313" y="3065463"/>
          <p14:tracePt t="159420" x="2741613" y="3065463"/>
          <p14:tracePt t="160869" x="2754313" y="3065463"/>
          <p14:tracePt t="160882" x="2767013" y="3065463"/>
          <p14:tracePt t="160898" x="2778125" y="3065463"/>
          <p14:tracePt t="160908" x="2790825" y="3065463"/>
          <p14:tracePt t="160914" x="2803525" y="3065463"/>
          <p14:tracePt t="160928" x="2816225" y="3065463"/>
          <p14:tracePt t="160939" x="2828925" y="3065463"/>
          <p14:tracePt t="160965" x="2854325" y="3065463"/>
          <p14:tracePt t="160989" x="2879725" y="3065463"/>
          <p14:tracePt t="161024" x="2890838" y="3065463"/>
          <p14:tracePt t="161034" x="2903538" y="3065463"/>
          <p14:tracePt t="161054" x="2916238" y="3065463"/>
          <p14:tracePt t="161070" x="2941638" y="3065463"/>
          <p14:tracePt t="161084" x="2954338" y="3065463"/>
          <p14:tracePt t="161101" x="2979738" y="3065463"/>
          <p14:tracePt t="161116" x="2979738" y="3054350"/>
          <p14:tracePt t="161126" x="2992438" y="3054350"/>
          <p14:tracePt t="161146" x="3003550" y="3054350"/>
          <p14:tracePt t="161177" x="3016250" y="3054350"/>
          <p14:tracePt t="161372" x="3028950" y="3054350"/>
          <p14:tracePt t="161393" x="3041650" y="3054350"/>
          <p14:tracePt t="161424" x="3054350" y="3054350"/>
          <p14:tracePt t="161448" x="3067050" y="3054350"/>
          <p14:tracePt t="161474" x="3079750" y="3054350"/>
          <p14:tracePt t="161488" x="3092450" y="3054350"/>
          <p14:tracePt t="161544" x="3103563" y="3054350"/>
          <p14:tracePt t="161601" x="3128963" y="3054350"/>
          <p14:tracePt t="161756" x="3141663" y="3054350"/>
          <p14:tracePt t="161766" x="3154363" y="3054350"/>
          <p14:tracePt t="161802" x="3154363" y="3065463"/>
          <p14:tracePt t="161896" x="3167063" y="3065463"/>
          <p14:tracePt t="161923" x="3179763" y="3065463"/>
          <p14:tracePt t="161963" x="3192463" y="3065463"/>
          <p14:tracePt t="162214" x="3205163" y="3065463"/>
          <p14:tracePt t="162236" x="3205163" y="3054350"/>
          <p14:tracePt t="162247" x="3205163" y="3041650"/>
          <p14:tracePt t="162250" x="3205163" y="3028950"/>
          <p14:tracePt t="162266" x="3192463" y="3003550"/>
          <p14:tracePt t="162290" x="3167063" y="2990850"/>
          <p14:tracePt t="162306" x="3154363" y="2978150"/>
          <p14:tracePt t="162316" x="3141663" y="2978150"/>
          <p14:tracePt t="162326" x="3128963" y="2965450"/>
          <p14:tracePt t="162346" x="3103563" y="2952750"/>
          <p14:tracePt t="162366" x="3092450" y="2952750"/>
          <p14:tracePt t="162382" x="3067050" y="2952750"/>
          <p14:tracePt t="162388" x="3067050" y="2941638"/>
          <p14:tracePt t="162396" x="3054350" y="2941638"/>
          <p14:tracePt t="162412" x="3041650" y="2941638"/>
          <p14:tracePt t="162433" x="3028950" y="2941638"/>
          <p14:tracePt t="162472" x="3028950" y="2928938"/>
          <p14:tracePt t="162512" x="3003550" y="2928938"/>
          <p14:tracePt t="162558" x="2992438" y="2928938"/>
          <p14:tracePt t="162614" x="2979738" y="2928938"/>
          <p14:tracePt t="162648" x="2979738" y="2941638"/>
          <p14:tracePt t="162794" x="2979738" y="2952750"/>
          <p14:tracePt t="162804" x="2979738" y="2965450"/>
          <p14:tracePt t="162830" x="2979738" y="2978150"/>
          <p14:tracePt t="162856" x="2992438" y="2990850"/>
          <p14:tracePt t="162866" x="3003550" y="2990850"/>
          <p14:tracePt t="162896" x="3016250" y="2990850"/>
          <p14:tracePt t="162910" x="3028950" y="2990850"/>
          <p14:tracePt t="162963" x="3041650" y="2990850"/>
          <p14:tracePt t="162972" x="3054350" y="2990850"/>
          <p14:tracePt t="163148" x="3054350" y="2978150"/>
          <p14:tracePt t="163158" x="3028950" y="2952750"/>
          <p14:tracePt t="163164" x="2992438" y="2952750"/>
          <p14:tracePt t="163175" x="2967038" y="2952750"/>
          <p14:tracePt t="163178" x="2941638" y="2928938"/>
          <p14:tracePt t="163188" x="2928938" y="2916238"/>
          <p14:tracePt t="163198" x="2890838" y="2903538"/>
          <p14:tracePt t="163205" x="2879725" y="2903538"/>
          <p14:tracePt t="163214" x="2854325" y="2903538"/>
          <p14:tracePt t="163219" x="2841625" y="2903538"/>
          <p14:tracePt t="163228" x="2816225" y="2903538"/>
          <p14:tracePt t="163238" x="2790825" y="2903538"/>
          <p14:tracePt t="163244" x="2778125" y="2903538"/>
          <p14:tracePt t="163255" x="2767013" y="2903538"/>
          <p14:tracePt t="163258" x="2754313" y="2903538"/>
          <p14:tracePt t="163278" x="2728913" y="2903538"/>
          <p14:tracePt t="163294" x="2716213" y="2903538"/>
          <p14:tracePt t="163298" x="2690813" y="2903538"/>
          <p14:tracePt t="163310" x="2678113" y="2903538"/>
          <p14:tracePt t="163321" x="2667000" y="2903538"/>
          <p14:tracePt t="163325" x="2641600" y="2903538"/>
          <p14:tracePt t="163334" x="2628900" y="2903538"/>
          <p14:tracePt t="163361" x="2616200" y="2903538"/>
          <p14:tracePt t="163546" x="2590800" y="2903538"/>
          <p14:tracePt t="163844" x="2603500" y="2903538"/>
          <p14:tracePt t="163848" x="2616200" y="2903538"/>
          <p14:tracePt t="163868" x="2641600" y="2903538"/>
          <p14:tracePt t="163874" x="2678113" y="2916238"/>
          <p14:tracePt t="163884" x="2703513" y="2916238"/>
          <p14:tracePt t="163890" x="2728913" y="2916238"/>
          <p14:tracePt t="163900" x="2754313" y="2916238"/>
          <p14:tracePt t="163910" x="2778125" y="2916238"/>
          <p14:tracePt t="163915" x="2803525" y="2928938"/>
          <p14:tracePt t="163924" x="2816225" y="2928938"/>
          <p14:tracePt t="163930" x="2828925" y="2928938"/>
          <p14:tracePt t="163940" x="2841625" y="2928938"/>
          <p14:tracePt t="163950" x="2854325" y="2928938"/>
          <p14:tracePt t="163956" x="2867025" y="2941638"/>
          <p14:tracePt t="163973" x="2890838" y="2941638"/>
          <p14:tracePt t="163980" x="2903538" y="2941638"/>
          <p14:tracePt t="163990" x="2916238" y="2941638"/>
          <p14:tracePt t="164011" x="2941638" y="2941638"/>
          <p14:tracePt t="164030" x="2954338" y="2952750"/>
          <p14:tracePt t="164050" x="2967038" y="2952750"/>
          <p14:tracePt t="164060" x="2979738" y="2952750"/>
          <p14:tracePt t="164071" x="2992438" y="2952750"/>
          <p14:tracePt t="164086" x="3003550" y="2952750"/>
          <p14:tracePt t="164102" x="3016250" y="2952750"/>
          <p14:tracePt t="164123" x="3016250" y="2965450"/>
          <p14:tracePt t="164126" x="3028950" y="2965450"/>
          <p14:tracePt t="164186" x="3054350" y="2965450"/>
          <p14:tracePt t="164202" x="3079750" y="2965450"/>
          <p14:tracePt t="164218" x="3092450" y="2965450"/>
          <p14:tracePt t="164228" x="3103563" y="2965450"/>
          <p14:tracePt t="164233" x="3116263" y="2965450"/>
          <p14:tracePt t="164242" x="3128963" y="2965450"/>
          <p14:tracePt t="164248" x="3141663" y="2965450"/>
          <p14:tracePt t="164258" x="3154363" y="2965450"/>
          <p14:tracePt t="164268" x="3167063" y="2965450"/>
          <p14:tracePt t="164283" x="3192463" y="2965450"/>
          <p14:tracePt t="164289" x="3216275" y="2965450"/>
          <p14:tracePt t="164312" x="3228975" y="2965450"/>
          <p14:tracePt t="164702" x="3241675" y="2965450"/>
          <p14:tracePt t="164727" x="3254375" y="2965450"/>
          <p14:tracePt t="164746" x="3279775" y="2990850"/>
          <p14:tracePt t="164806" x="3292475" y="2990850"/>
          <p14:tracePt t="196877" x="3292475" y="3028950"/>
          <p14:tracePt t="196880" x="3279775" y="3165475"/>
          <p14:tracePt t="196890" x="3254375" y="3328988"/>
          <p14:tracePt t="196900" x="3216275" y="3503613"/>
          <p14:tracePt t="196906" x="3154363" y="3703638"/>
          <p14:tracePt t="196916" x="3079750" y="3967163"/>
          <p14:tracePt t="196920" x="3041650" y="4192588"/>
          <p14:tracePt t="196930" x="2954338" y="4467225"/>
          <p14:tracePt t="196940" x="2903538" y="4667250"/>
          <p14:tracePt t="196946" x="2854325" y="4856163"/>
          <p14:tracePt t="196956" x="2816225" y="5005388"/>
          <p14:tracePt t="196960" x="2778125" y="5118100"/>
          <p14:tracePt t="196987" x="2741613" y="5330825"/>
          <p14:tracePt t="196996" x="2716213" y="5368925"/>
          <p14:tracePt t="197003" x="2703513" y="5394325"/>
          <p14:tracePt t="197012" x="2678113" y="5418138"/>
          <p14:tracePt t="197022" x="2667000" y="5443538"/>
          <p14:tracePt t="197026" x="2654300" y="5468938"/>
          <p14:tracePt t="197036" x="2628900" y="5494338"/>
          <p14:tracePt t="197042" x="2628900" y="5518150"/>
          <p14:tracePt t="197053" x="2603500" y="5543550"/>
          <p14:tracePt t="197062" x="2590800" y="5581650"/>
          <p14:tracePt t="197066" x="2578100" y="5607050"/>
          <p14:tracePt t="197076" x="2565400" y="5607050"/>
          <p14:tracePt t="197082" x="2554288" y="5643563"/>
          <p14:tracePt t="197093" x="2541588" y="5668963"/>
          <p14:tracePt t="197103" x="2528888" y="5707063"/>
          <p14:tracePt t="197119" x="2516188" y="5732463"/>
          <p14:tracePt t="197123" x="2516188" y="5743575"/>
          <p14:tracePt t="197142" x="2503488" y="5756275"/>
          <p14:tracePt t="197248" x="2490788" y="5768975"/>
          <p14:tracePt t="197258" x="2478088" y="5756275"/>
          <p14:tracePt t="197269" x="2452688" y="5719763"/>
          <p14:tracePt t="197274" x="2441575" y="5694363"/>
          <p14:tracePt t="197285" x="2416175" y="5643563"/>
          <p14:tracePt t="197289" x="2390775" y="5594350"/>
          <p14:tracePt t="197298" x="2378075" y="5556250"/>
          <p14:tracePt t="197308" x="2365375" y="5530850"/>
          <p14:tracePt t="197314" x="2352675" y="5518150"/>
          <p14:tracePt t="197324" x="2352675" y="5456238"/>
          <p14:tracePt t="197328" x="2328863" y="5418138"/>
          <p14:tracePt t="197338" x="2316163" y="5394325"/>
          <p14:tracePt t="197351" x="2290763" y="5343525"/>
          <p14:tracePt t="197354" x="2290763" y="5318125"/>
          <p14:tracePt t="197364" x="2290763" y="5281613"/>
          <p14:tracePt t="197370" x="2290763" y="5256213"/>
          <p14:tracePt t="197380" x="2290763" y="5230813"/>
          <p14:tracePt t="197390" x="2265363" y="5194300"/>
          <p14:tracePt t="197405" x="2265363" y="5143500"/>
          <p14:tracePt t="197410" x="2265363" y="5118100"/>
          <p14:tracePt t="197420" x="2265363" y="5092700"/>
          <p14:tracePt t="197431" x="2265363" y="5056188"/>
          <p14:tracePt t="197435" x="2265363" y="5030788"/>
          <p14:tracePt t="197444" x="2265363" y="5005388"/>
          <p14:tracePt t="197460" x="2265363" y="4981575"/>
          <p14:tracePt t="197470" x="2265363" y="4930775"/>
          <p14:tracePt t="197476" x="2265363" y="4892675"/>
          <p14:tracePt t="197487" x="2278063" y="4868863"/>
          <p14:tracePt t="197490" x="2290763" y="4843463"/>
          <p14:tracePt t="197500" x="2290763" y="4805363"/>
          <p14:tracePt t="197510" x="2316163" y="4779963"/>
          <p14:tracePt t="197516" x="2316163" y="4756150"/>
          <p14:tracePt t="197526" x="2316163" y="4718050"/>
          <p14:tracePt t="197530" x="2316163" y="4692650"/>
          <p14:tracePt t="197542" x="2316163" y="4667250"/>
          <p14:tracePt t="197553" x="2316163" y="4643438"/>
          <p14:tracePt t="197566" x="2316163" y="4630738"/>
          <p14:tracePt t="197612" x="2316163" y="4618038"/>
          <p14:tracePt t="197718" x="2290763" y="4618038"/>
          <p14:tracePt t="197729" x="2278063" y="4618038"/>
          <p14:tracePt t="197738" x="2252663" y="4618038"/>
          <p14:tracePt t="197742" x="2228850" y="4618038"/>
          <p14:tracePt t="197752" x="2216150" y="4618038"/>
          <p14:tracePt t="197758" x="2165350" y="4618038"/>
          <p14:tracePt t="197769" x="2139950" y="4618038"/>
          <p14:tracePt t="197778" x="2116138" y="4618038"/>
          <p14:tracePt t="197782" x="2078038" y="4656138"/>
          <p14:tracePt t="197792" x="2014538" y="4667250"/>
          <p14:tracePt t="197798" x="1978025" y="4679950"/>
          <p14:tracePt t="197808" x="1903413" y="4730750"/>
          <p14:tracePt t="197819" x="1852613" y="4756150"/>
          <p14:tracePt t="197824" x="1739900" y="4792663"/>
          <p14:tracePt t="197836" x="1677988" y="4818063"/>
          <p14:tracePt t="197838" x="1627188" y="4856163"/>
          <p14:tracePt t="197848" x="1565275" y="4879975"/>
          <p14:tracePt t="197858" x="1489075" y="4918075"/>
          <p14:tracePt t="197865" x="1489075" y="4930775"/>
          <p14:tracePt t="197874" x="1439863" y="4943475"/>
          <p14:tracePt t="197878" x="1439863" y="4956175"/>
          <p14:tracePt t="197890" x="1414463" y="4968875"/>
          <p14:tracePt t="197904" x="1401763" y="4981575"/>
          <p14:tracePt t="198212" x="1427163" y="4981575"/>
          <p14:tracePt t="198216" x="1439863" y="4968875"/>
          <p14:tracePt t="198228" x="1476375" y="4956175"/>
          <p14:tracePt t="198242" x="1501775" y="4943475"/>
          <p14:tracePt t="198252" x="1539875" y="4930775"/>
          <p14:tracePt t="198258" x="1577975" y="4892675"/>
          <p14:tracePt t="198272" x="1589088" y="4892675"/>
          <p14:tracePt t="198282" x="1614488" y="4892675"/>
          <p14:tracePt t="198293" x="1639888" y="4856163"/>
          <p14:tracePt t="198298" x="1665288" y="4856163"/>
          <p14:tracePt t="198308" x="1689100" y="4856163"/>
          <p14:tracePt t="198312" x="1714500" y="4843463"/>
          <p14:tracePt t="198322" x="1739900" y="4830763"/>
          <p14:tracePt t="198332" x="1752600" y="4818063"/>
          <p14:tracePt t="198338" x="1765300" y="4818063"/>
          <p14:tracePt t="198348" x="1790700" y="4805363"/>
          <p14:tracePt t="198363" x="1814513" y="4805363"/>
          <p14:tracePt t="198378" x="1839913" y="4805363"/>
          <p14:tracePt t="198388" x="1852613" y="4805363"/>
          <p14:tracePt t="198394" x="1852613" y="4792663"/>
          <p14:tracePt t="198404" x="1865313" y="4792663"/>
          <p14:tracePt t="198419" x="1878013" y="4792663"/>
          <p14:tracePt t="198434" x="1890713" y="4792663"/>
          <p14:tracePt t="198454" x="1903413" y="4792663"/>
          <p14:tracePt t="198458" x="1903413" y="4779963"/>
          <p14:tracePt t="198468" x="1914525" y="4768850"/>
          <p14:tracePt t="198498" x="1927225" y="4768850"/>
          <p14:tracePt t="198924" x="1952625" y="4756150"/>
          <p14:tracePt t="198928" x="1965325" y="4756150"/>
          <p14:tracePt t="198938" x="2003425" y="4756150"/>
          <p14:tracePt t="198945" x="2027238" y="4743450"/>
          <p14:tracePt t="198971" x="2078038" y="4718050"/>
          <p14:tracePt t="198984" x="2090738" y="4718050"/>
          <p14:tracePt t="198994" x="2103438" y="4718050"/>
          <p14:tracePt t="199005" x="2127250" y="4718050"/>
          <p14:tracePt t="199024" x="2139950" y="4718050"/>
          <p14:tracePt t="199044" x="2152650" y="4718050"/>
          <p14:tracePt t="199060" x="2165350" y="4718050"/>
          <p14:tracePt t="199080" x="2178050" y="4718050"/>
          <p14:tracePt t="199095" x="2190750" y="4718050"/>
          <p14:tracePt t="199131" x="2216150" y="4718050"/>
          <p14:tracePt t="199144" x="2228850" y="4705350"/>
          <p14:tracePt t="199160" x="2239963" y="4705350"/>
          <p14:tracePt t="199190" x="2252663" y="4705350"/>
          <p14:tracePt t="199206" x="2265363" y="4705350"/>
          <p14:tracePt t="199210" x="2265363" y="4692650"/>
          <p14:tracePt t="199347" x="2252663" y="4718050"/>
          <p14:tracePt t="199356" x="2228850" y="4718050"/>
          <p14:tracePt t="199366" x="2190750" y="4743450"/>
          <p14:tracePt t="199372" x="2152650" y="4768850"/>
          <p14:tracePt t="199382" x="2127250" y="4768850"/>
          <p14:tracePt t="199388" x="2078038" y="4779963"/>
          <p14:tracePt t="199397" x="2052638" y="4805363"/>
          <p14:tracePt t="199406" x="2027238" y="4805363"/>
          <p14:tracePt t="199412" x="2003425" y="4830763"/>
          <p14:tracePt t="199426" x="1978025" y="4830763"/>
          <p14:tracePt t="199448" x="1965325" y="4830763"/>
          <p14:tracePt t="199453" x="1952625" y="4856163"/>
          <p14:tracePt t="199462" x="1939925" y="4856163"/>
          <p14:tracePt t="199478" x="1927225" y="4856163"/>
          <p14:tracePt t="199502" x="1903413" y="4856163"/>
          <p14:tracePt t="199512" x="1890713" y="4879975"/>
          <p14:tracePt t="199528" x="1878013" y="4879975"/>
          <p14:tracePt t="199539" x="1865313" y="4879975"/>
          <p14:tracePt t="199544" x="1852613" y="4879975"/>
          <p14:tracePt t="199555" x="1839913" y="4905375"/>
          <p14:tracePt t="199568" x="1827213" y="4918075"/>
          <p14:tracePt t="199578" x="1814513" y="4918075"/>
          <p14:tracePt t="199618" x="1801813" y="4930775"/>
          <p14:tracePt t="199648" x="1790700" y="4930775"/>
          <p14:tracePt t="199664" x="1790700" y="4943475"/>
          <p14:tracePt t="199680" x="1778000" y="4943475"/>
          <p14:tracePt t="199740" x="1765300" y="4943475"/>
          <p14:tracePt t="200376" x="1778000" y="4943475"/>
          <p14:tracePt t="200400" x="1790700" y="4943475"/>
          <p14:tracePt t="200456" x="1801813" y="4943475"/>
          <p14:tracePt t="200512" x="1814513" y="4943475"/>
          <p14:tracePt t="200526" x="1827213" y="4943475"/>
          <p14:tracePt t="200538" x="1852613" y="4943475"/>
          <p14:tracePt t="200542" x="1865313" y="4943475"/>
          <p14:tracePt t="200552" x="1890713" y="4943475"/>
          <p14:tracePt t="200558" x="1903413" y="4943475"/>
          <p14:tracePt t="200568" x="1927225" y="4943475"/>
          <p14:tracePt t="200578" x="1952625" y="4943475"/>
          <p14:tracePt t="200582" x="1965325" y="4943475"/>
          <p14:tracePt t="200592" x="1990725" y="4943475"/>
          <p14:tracePt t="200598" x="2003425" y="4943475"/>
          <p14:tracePt t="200608" x="2027238" y="4943475"/>
          <p14:tracePt t="200619" x="2039938" y="4943475"/>
          <p14:tracePt t="200623" x="2065338" y="4943475"/>
          <p14:tracePt t="200632" x="2078038" y="4943475"/>
          <p14:tracePt t="200639" x="2103438" y="4943475"/>
          <p14:tracePt t="200648" x="2116138" y="4943475"/>
          <p14:tracePt t="200658" x="2127250" y="4943475"/>
          <p14:tracePt t="200663" x="2139950" y="4943475"/>
          <p14:tracePt t="200673" x="2165350" y="4943475"/>
          <p14:tracePt t="200678" x="2178050" y="4943475"/>
          <p14:tracePt t="200689" x="2190750" y="4943475"/>
          <p14:tracePt t="200706" x="2203450" y="4930775"/>
          <p14:tracePt t="200718" x="2228850" y="4930775"/>
          <p14:tracePt t="200744" x="2239963" y="4930775"/>
          <p14:tracePt t="200758" x="2252663" y="4930775"/>
          <p14:tracePt t="200778" x="2265363" y="4930775"/>
          <p14:tracePt t="200784" x="2278063" y="4930775"/>
          <p14:tracePt t="200798" x="2290763" y="4930775"/>
          <p14:tracePt t="200824" x="2303463" y="4930775"/>
          <p14:tracePt t="200834" x="2316163" y="4930775"/>
          <p14:tracePt t="200920" x="2328863" y="4930775"/>
          <p14:tracePt t="200940" x="2339975" y="4930775"/>
          <p14:tracePt t="201178" x="2316163" y="4930775"/>
          <p14:tracePt t="201182" x="2303463" y="4930775"/>
          <p14:tracePt t="201192" x="2278063" y="4930775"/>
          <p14:tracePt t="201198" x="2252663" y="4956175"/>
          <p14:tracePt t="201208" x="2228850" y="4956175"/>
          <p14:tracePt t="201218" x="2190750" y="4956175"/>
          <p14:tracePt t="201223" x="2178050" y="4981575"/>
          <p14:tracePt t="201234" x="2165350" y="4981575"/>
          <p14:tracePt t="201239" x="2139950" y="4981575"/>
          <p14:tracePt t="201249" x="2127250" y="5005388"/>
          <p14:tracePt t="201258" x="2116138" y="5018088"/>
          <p14:tracePt t="201264" x="2090738" y="5030788"/>
          <p14:tracePt t="201274" x="2065338" y="5056188"/>
          <p14:tracePt t="201278" x="2039938" y="5068888"/>
          <p14:tracePt t="201289" x="2027238" y="5081588"/>
          <p14:tracePt t="201298" x="2014538" y="5081588"/>
          <p14:tracePt t="201305" x="2003425" y="5092700"/>
          <p14:tracePt t="201318" x="1978025" y="5105400"/>
          <p14:tracePt t="201328" x="1952625" y="5118100"/>
          <p14:tracePt t="201344" x="1927225" y="5130800"/>
          <p14:tracePt t="201354" x="1914525" y="5143500"/>
          <p14:tracePt t="201368" x="1903413" y="5143500"/>
          <p14:tracePt t="201378" x="1903413" y="5156200"/>
          <p14:tracePt t="201394" x="1890713" y="5156200"/>
          <p14:tracePt t="201400" x="1865313" y="5168900"/>
          <p14:tracePt t="201612" x="1865313" y="5181600"/>
          <p14:tracePt t="202266" x="1865313" y="5194300"/>
          <p14:tracePt t="202276" x="1865313" y="5205413"/>
          <p14:tracePt t="202318" x="1890713" y="5218113"/>
          <p14:tracePt t="202332" x="1890713" y="5230813"/>
          <p14:tracePt t="202342" x="1914525" y="5243513"/>
          <p14:tracePt t="202368" x="1914525" y="5268913"/>
          <p14:tracePt t="202392" x="1914525" y="5281613"/>
          <p14:tracePt t="202408" x="1927225" y="5281613"/>
          <p14:tracePt t="202439" x="1939925" y="5294313"/>
          <p14:tracePt t="202474" x="1952625" y="5294313"/>
          <p14:tracePt t="202540" x="1965325" y="5305425"/>
          <p14:tracePt t="202550" x="1978025" y="5318125"/>
          <p14:tracePt t="202606" x="1990725" y="5318125"/>
          <p14:tracePt t="202879" x="2003425" y="5318125"/>
          <p14:tracePt t="202903" x="2027238" y="5318125"/>
          <p14:tracePt t="202928" x="2052638" y="5330825"/>
          <p14:tracePt t="202939" x="2078038" y="5330825"/>
          <p14:tracePt t="202948" x="2116138" y="5343525"/>
          <p14:tracePt t="202952" x="2139950" y="5368925"/>
          <p14:tracePt t="202964" x="2190750" y="5368925"/>
          <p14:tracePt t="202969" x="2228850" y="5368925"/>
          <p14:tracePt t="202978" x="2278063" y="5394325"/>
          <p14:tracePt t="202988" x="2352675" y="5394325"/>
          <p14:tracePt t="202994" x="2378075" y="5407025"/>
          <p14:tracePt t="203004" x="2416175" y="5407025"/>
          <p14:tracePt t="203009" x="2452688" y="5407025"/>
          <p14:tracePt t="203018" x="2478088" y="5418138"/>
          <p14:tracePt t="203028" x="2503488" y="5418138"/>
          <p14:tracePt t="203034" x="2528888" y="5418138"/>
          <p14:tracePt t="203044" x="2541588" y="5418138"/>
          <p14:tracePt t="203048" x="2554288" y="5418138"/>
          <p14:tracePt t="203059" x="2565400" y="5418138"/>
          <p14:tracePt t="203068" x="2565400" y="5430838"/>
          <p14:tracePt t="203075" x="2578100" y="5430838"/>
          <p14:tracePt t="203098" x="2590800" y="5430838"/>
          <p14:tracePt t="203109" x="2603500" y="5430838"/>
          <p14:tracePt t="203286" x="2616200" y="5430838"/>
          <p14:tracePt t="203942" x="2603500" y="5430838"/>
          <p14:tracePt t="203946" x="2578100" y="5430838"/>
          <p14:tracePt t="203956" x="2565400" y="5430838"/>
          <p14:tracePt t="203976" x="2554288" y="5456238"/>
          <p14:tracePt t="203982" x="2528888" y="5468938"/>
          <p14:tracePt t="203996" x="2503488" y="5481638"/>
          <p14:tracePt t="204012" x="2490788" y="5507038"/>
          <p14:tracePt t="204022" x="2478088" y="5507038"/>
          <p14:tracePt t="204028" x="2465388" y="5518150"/>
          <p14:tracePt t="204038" x="2428875" y="5556250"/>
          <p14:tracePt t="204052" x="2416175" y="5581650"/>
          <p14:tracePt t="204068" x="2378075" y="5607050"/>
          <p14:tracePt t="204082" x="2365375" y="5619750"/>
          <p14:tracePt t="204093" x="2365375" y="5630863"/>
          <p14:tracePt t="204102" x="2352675" y="5630863"/>
          <p14:tracePt t="204118" x="2339975" y="5643563"/>
          <p14:tracePt t="204134" x="2328863" y="5668963"/>
          <p14:tracePt t="204148" x="2316163" y="5668963"/>
          <p14:tracePt t="204198" x="2303463" y="5668963"/>
          <p14:tracePt t="204208" x="2290763" y="5681663"/>
          <p14:tracePt t="204225" x="2290763" y="5694363"/>
          <p14:tracePt t="204264" x="2278063" y="5694363"/>
          <p14:tracePt t="204800" x="2252663" y="5694363"/>
          <p14:tracePt t="204809" x="2216150" y="5694363"/>
          <p14:tracePt t="204818" x="2178050" y="5694363"/>
          <p14:tracePt t="204825" x="2139950" y="5694363"/>
          <p14:tracePt t="204834" x="2103438" y="5694363"/>
          <p14:tracePt t="204844" x="2052638" y="5694363"/>
          <p14:tracePt t="204850" x="2027238" y="5694363"/>
          <p14:tracePt t="204860" x="2003425" y="5694363"/>
          <p14:tracePt t="204864" x="1978025" y="5694363"/>
          <p14:tracePt t="204875" x="1952625" y="5694363"/>
          <p14:tracePt t="204885" x="1939925" y="5694363"/>
          <p14:tracePt t="204890" x="1914525" y="5694363"/>
          <p14:tracePt t="204900" x="1890713" y="5694363"/>
          <p14:tracePt t="204904" x="1878013" y="5694363"/>
          <p14:tracePt t="204916" x="1865313" y="5694363"/>
          <p14:tracePt t="204927" x="1839913" y="5694363"/>
          <p14:tracePt t="204930" x="1827213" y="5694363"/>
          <p14:tracePt t="204940" x="1814513" y="5694363"/>
          <p14:tracePt t="204946" x="1801813" y="5694363"/>
          <p14:tracePt t="204966" x="1778000" y="5694363"/>
          <p14:tracePt t="204980" x="1752600" y="5707063"/>
          <p14:tracePt t="204986" x="1739900" y="5707063"/>
          <p14:tracePt t="205006" x="1727200" y="5707063"/>
          <p14:tracePt t="205440" x="1739900" y="5707063"/>
          <p14:tracePt t="205450" x="1739900" y="5694363"/>
          <p14:tracePt t="205480" x="1739900" y="5681663"/>
          <p14:tracePt t="205490" x="1765300" y="5668963"/>
          <p14:tracePt t="205516" x="1765300" y="5656263"/>
          <p14:tracePt t="205520" x="1765300" y="5643563"/>
          <p14:tracePt t="205540" x="1765300" y="5630863"/>
          <p14:tracePt t="205561" x="1765300" y="5619750"/>
          <p14:tracePt t="205596" x="1778000" y="5619750"/>
          <p14:tracePt t="205600" x="1778000" y="5607050"/>
          <p14:tracePt t="205935" x="1801813" y="5607050"/>
          <p14:tracePt t="205968" x="1814513" y="5607050"/>
          <p14:tracePt t="205974" x="1852613" y="5607050"/>
          <p14:tracePt t="206000" x="1865313" y="5607050"/>
          <p14:tracePt t="206010" x="1878013" y="5607050"/>
          <p14:tracePt t="206024" x="1890713" y="5607050"/>
          <p14:tracePt t="206034" x="1903413" y="5607050"/>
          <p14:tracePt t="206061" x="1914525" y="5607050"/>
          <p14:tracePt t="206094" x="1939925" y="5607050"/>
          <p14:tracePt t="206126" x="1952625" y="5607050"/>
          <p14:tracePt t="206150" x="1965325" y="5607050"/>
          <p14:tracePt t="206156" x="1978025" y="5607050"/>
          <p14:tracePt t="206186" x="1990725" y="5607050"/>
          <p14:tracePt t="206201" x="2003425" y="5607050"/>
          <p14:tracePt t="206242" x="2027238" y="5607050"/>
          <p14:tracePt t="206312" x="2039938" y="5607050"/>
          <p14:tracePt t="206332" x="2052638" y="5607050"/>
          <p14:tracePt t="206348" x="2065338" y="5607050"/>
          <p14:tracePt t="206362" x="2078038" y="5607050"/>
          <p14:tracePt t="206379" x="2090738" y="5607050"/>
          <p14:tracePt t="206392" x="2116138" y="5607050"/>
          <p14:tracePt t="206412" x="2139950" y="5607050"/>
          <p14:tracePt t="206429" x="2152650" y="5607050"/>
          <p14:tracePt t="206432" x="2165350" y="5594350"/>
          <p14:tracePt t="206454" x="2178050" y="5594350"/>
          <p14:tracePt t="206468" x="2190750" y="5594350"/>
          <p14:tracePt t="206498" x="2216150" y="5594350"/>
          <p14:tracePt t="206514" x="2216150" y="5581650"/>
          <p14:tracePt t="206766" x="2228850" y="5581650"/>
          <p14:tracePt t="206790" x="2228850" y="5594350"/>
          <p14:tracePt t="206796" x="2203450" y="5607050"/>
          <p14:tracePt t="206806" x="2178050" y="5630863"/>
          <p14:tracePt t="206816" x="2139950" y="5656263"/>
          <p14:tracePt t="206822" x="2116138" y="5668963"/>
          <p14:tracePt t="206832" x="2078038" y="5681663"/>
          <p14:tracePt t="206836" x="2065338" y="5707063"/>
          <p14:tracePt t="206846" x="2027238" y="5719763"/>
          <p14:tracePt t="206856" x="2014538" y="5743575"/>
          <p14:tracePt t="206863" x="2003425" y="5743575"/>
          <p14:tracePt t="206872" x="1978025" y="5768975"/>
          <p14:tracePt t="206876" x="1965325" y="5768975"/>
          <p14:tracePt t="206886" x="1939925" y="5794375"/>
          <p14:tracePt t="206896" x="1927225" y="5807075"/>
          <p14:tracePt t="206902" x="1914525" y="5819775"/>
          <p14:tracePt t="206912" x="1903413" y="5832475"/>
          <p14:tracePt t="206918" x="1890713" y="5843588"/>
          <p14:tracePt t="206929" x="1865313" y="5856288"/>
          <p14:tracePt t="206938" x="1852613" y="5856288"/>
          <p14:tracePt t="206942" x="1839913" y="5868988"/>
          <p14:tracePt t="206958" x="1827213" y="5894388"/>
          <p14:tracePt t="206980" x="1801813" y="5907088"/>
          <p14:tracePt t="206982" x="1790700" y="5919788"/>
          <p14:tracePt t="206992" x="1778000" y="5932488"/>
          <p14:tracePt t="206998" x="1752600" y="5945188"/>
          <p14:tracePt t="207018" x="1752600" y="5956300"/>
          <p14:tracePt t="207034" x="1739900" y="5956300"/>
          <p14:tracePt t="207088" x="1739900" y="5969000"/>
          <p14:tracePt t="207472" x="1752600" y="5969000"/>
          <p14:tracePt t="207483" x="1765300" y="5969000"/>
          <p14:tracePt t="207496" x="1790700" y="5969000"/>
          <p14:tracePt t="207513" x="1814513" y="5969000"/>
          <p14:tracePt t="207532" x="1827213" y="5969000"/>
          <p14:tracePt t="207538" x="1839913" y="5969000"/>
          <p14:tracePt t="207548" x="1852613" y="5969000"/>
          <p14:tracePt t="207563" x="1878013" y="5969000"/>
          <p14:tracePt t="207572" x="1890713" y="5969000"/>
          <p14:tracePt t="207588" x="1903413" y="5969000"/>
          <p14:tracePt t="207592" x="1914525" y="5969000"/>
          <p14:tracePt t="207602" x="1927225" y="5969000"/>
          <p14:tracePt t="207628" x="1952625" y="5969000"/>
          <p14:tracePt t="207654" x="1965325" y="5969000"/>
          <p14:tracePt t="207668" x="1978025" y="5969000"/>
          <p14:tracePt t="207684" x="1990725" y="5969000"/>
          <p14:tracePt t="207695" x="2003425" y="5969000"/>
          <p14:tracePt t="207714" x="2027238" y="5969000"/>
          <p14:tracePt t="207724" x="2039938" y="5969000"/>
          <p14:tracePt t="207740" x="2052638" y="5969000"/>
          <p14:tracePt t="207750" x="2065338" y="5969000"/>
          <p14:tracePt t="207764" x="2090738" y="5969000"/>
          <p14:tracePt t="207780" x="2116138" y="5969000"/>
          <p14:tracePt t="207790" x="2127250" y="5969000"/>
          <p14:tracePt t="207796" x="2165350" y="5969000"/>
          <p14:tracePt t="207804" x="2190750" y="5956300"/>
          <p14:tracePt t="207814" x="2216150" y="5956300"/>
          <p14:tracePt t="207830" x="2239963" y="5956300"/>
          <p14:tracePt t="207836" x="2290763" y="5956300"/>
          <p14:tracePt t="207847" x="2328863" y="5956300"/>
          <p14:tracePt t="207856" x="2365375" y="5956300"/>
          <p14:tracePt t="207860" x="2403475" y="5956300"/>
          <p14:tracePt t="207870" x="2416175" y="5956300"/>
          <p14:tracePt t="207876" x="2428875" y="5956300"/>
          <p14:tracePt t="207886" x="2452688" y="5956300"/>
          <p14:tracePt t="207897" x="2465388" y="5956300"/>
          <p14:tracePt t="207900" x="2478088" y="5956300"/>
          <p14:tracePt t="207910" x="2490788" y="5956300"/>
          <p14:tracePt t="207916" x="2503488" y="5956300"/>
          <p14:tracePt t="207926" x="2528888" y="5956300"/>
          <p14:tracePt t="207940" x="2541588" y="5945188"/>
          <p14:tracePt t="207952" x="2554288" y="5945188"/>
          <p14:tracePt t="207981" x="2578100" y="5945188"/>
          <p14:tracePt t="207992" x="2590800" y="5945188"/>
          <p14:tracePt t="208006" x="2603500" y="5945188"/>
          <p14:tracePt t="208016" x="2616200" y="5932488"/>
          <p14:tracePt t="208026" x="2616200" y="5919788"/>
          <p14:tracePt t="208032" x="2641600" y="5919788"/>
          <p14:tracePt t="208042" x="2654300" y="5919788"/>
          <p14:tracePt t="208047" x="2667000" y="5919788"/>
          <p14:tracePt t="208056" x="2690813" y="5919788"/>
          <p14:tracePt t="208066" x="2703513" y="5907088"/>
          <p14:tracePt t="208072" x="2716213" y="5894388"/>
          <p14:tracePt t="208088" x="2741613" y="5894388"/>
          <p14:tracePt t="208099" x="2754313" y="5894388"/>
          <p14:tracePt t="208108" x="2767013" y="5894388"/>
          <p14:tracePt t="208112" x="2790825" y="5868988"/>
          <p14:tracePt t="208123" x="2816225" y="5868988"/>
          <p14:tracePt t="208129" x="2828925" y="5868988"/>
          <p14:tracePt t="208138" x="2867025" y="5843588"/>
          <p14:tracePt t="208152" x="2890838" y="5843588"/>
          <p14:tracePt t="208163" x="2903538" y="5843588"/>
          <p14:tracePt t="208168" x="2916238" y="5819775"/>
          <p14:tracePt t="208180" x="2941638" y="5819775"/>
          <p14:tracePt t="208188" x="2954338" y="5819775"/>
          <p14:tracePt t="208194" x="2954338" y="5807075"/>
          <p14:tracePt t="208204" x="2979738" y="5794375"/>
          <p14:tracePt t="208208" x="2992438" y="5781675"/>
          <p14:tracePt t="208218" x="3016250" y="5743575"/>
          <p14:tracePt t="208230" x="3028950" y="5732463"/>
          <p14:tracePt t="208234" x="3041650" y="5719763"/>
          <p14:tracePt t="208244" x="3041650" y="5694363"/>
          <p14:tracePt t="208248" x="3067050" y="5681663"/>
          <p14:tracePt t="208258" x="3067050" y="5656263"/>
          <p14:tracePt t="208270" x="3067050" y="5630863"/>
          <p14:tracePt t="208274" x="3079750" y="5619750"/>
          <p14:tracePt t="208284" x="3079750" y="5607050"/>
          <p14:tracePt t="208290" x="3079750" y="5594350"/>
          <p14:tracePt t="208300" x="3079750" y="5581650"/>
          <p14:tracePt t="208310" x="3079750" y="5568950"/>
          <p14:tracePt t="208314" x="3079750" y="5556250"/>
          <p14:tracePt t="208340" x="3079750" y="5530850"/>
          <p14:tracePt t="208364" x="3079750" y="5518150"/>
          <p14:tracePt t="208370" x="3079750" y="5507038"/>
          <p14:tracePt t="208381" x="3079750" y="5494338"/>
          <p14:tracePt t="208390" x="3079750" y="5481638"/>
          <p14:tracePt t="208394" x="3079750" y="5468938"/>
          <p14:tracePt t="208420" x="3092450" y="5443538"/>
          <p14:tracePt t="208431" x="3092450" y="5418138"/>
          <p14:tracePt t="208446" x="3092450" y="5407025"/>
          <p14:tracePt t="208450" x="3092450" y="5394325"/>
          <p14:tracePt t="208476" x="3103563" y="5381625"/>
          <p14:tracePt t="208497" x="3103563" y="5368925"/>
          <p14:tracePt t="208510" x="3103563" y="5343525"/>
          <p14:tracePt t="208516" x="3103563" y="5318125"/>
          <p14:tracePt t="208526" x="3128963" y="5294313"/>
          <p14:tracePt t="208536" x="3128963" y="5281613"/>
          <p14:tracePt t="208540" x="3141663" y="5243513"/>
          <p14:tracePt t="208552" x="3141663" y="5218113"/>
          <p14:tracePt t="208556" x="3141663" y="5181600"/>
          <p14:tracePt t="208566" x="3141663" y="5156200"/>
          <p14:tracePt t="208576" x="3141663" y="5143500"/>
          <p14:tracePt t="208582" x="3141663" y="5118100"/>
          <p14:tracePt t="208592" x="3141663" y="5105400"/>
          <p14:tracePt t="208596" x="3141663" y="5092700"/>
          <p14:tracePt t="208606" x="3141663" y="5081588"/>
          <p14:tracePt t="208622" x="3141663" y="5068888"/>
          <p14:tracePt t="208934" x="3141663" y="5056188"/>
          <p14:tracePt t="208940" x="3141663" y="5043488"/>
          <p14:tracePt t="208951" x="3341688" y="4956175"/>
          <p14:tracePt t="208954" x="3717925" y="4830763"/>
          <p14:tracePt t="208966" x="4105275" y="4679950"/>
          <p14:tracePt t="208976" x="4594225" y="4443413"/>
          <p14:tracePt t="208981" x="5081588" y="4267200"/>
          <p14:tracePt t="208990" x="5570538" y="4054475"/>
          <p14:tracePt t="208998" x="6021388" y="3841750"/>
          <p14:tracePt t="209006" x="6408738" y="3679825"/>
          <p14:tracePt t="209016" x="6834188" y="3516313"/>
          <p14:tracePt t="209020" x="7085013" y="3390900"/>
          <p14:tracePt t="209031" x="7335838" y="3228975"/>
          <p14:tracePt t="209036" x="7535863" y="3090863"/>
          <p14:tracePt t="209047" x="7710488" y="2952750"/>
          <p14:tracePt t="209056" x="7848600" y="2865438"/>
          <p14:tracePt t="209060" x="7974013" y="2778125"/>
          <p14:tracePt t="209070" x="8048625" y="2703513"/>
          <p14:tracePt t="209076" x="8148638" y="2640013"/>
          <p14:tracePt t="209086" x="8223250" y="2552700"/>
          <p14:tracePt t="209097" x="8248650" y="2527300"/>
          <p14:tracePt t="209100" x="8274050" y="2516188"/>
          <p14:tracePt t="209110" x="8274050" y="2478088"/>
          <p14:tracePt t="209116" x="8274050" y="2465388"/>
          <p14:tracePt t="209126" x="8274050" y="2452688"/>
          <p14:tracePt t="209136" x="8274050" y="2427288"/>
          <p14:tracePt t="209142" x="8274050" y="2403475"/>
          <p14:tracePt t="209156" x="8274050" y="2390775"/>
          <p14:tracePt t="209166" x="8274050" y="2378075"/>
          <p14:tracePt t="209176" x="8274050" y="2365375"/>
          <p14:tracePt t="209182" x="8274050" y="2352675"/>
          <p14:tracePt t="209192" x="8274050" y="2339975"/>
          <p14:tracePt t="209197" x="8274050" y="2327275"/>
          <p14:tracePt t="209206" x="8274050" y="2314575"/>
          <p14:tracePt t="209218" x="8274050" y="2290763"/>
          <p14:tracePt t="209232" x="8274050" y="2265363"/>
          <p14:tracePt t="209248" x="8274050" y="2252663"/>
          <p14:tracePt t="209258" x="8274050" y="2227263"/>
          <p14:tracePt t="209263" x="8261350" y="2214563"/>
          <p14:tracePt t="209273" x="8248650" y="2201863"/>
          <p14:tracePt t="209278" x="8235950" y="2178050"/>
          <p14:tracePt t="209288" x="8235950" y="2165350"/>
          <p14:tracePt t="209298" x="8223250" y="2152650"/>
          <p14:tracePt t="209302" x="8223250" y="2139950"/>
          <p14:tracePt t="209313" x="8212138" y="2114550"/>
          <p14:tracePt t="209318" x="8212138" y="2101850"/>
          <p14:tracePt t="209328" x="8199438" y="2078038"/>
          <p14:tracePt t="209339" x="8174038" y="2027238"/>
          <p14:tracePt t="209354" x="8148638" y="1989138"/>
          <p14:tracePt t="209358" x="8148638" y="1952625"/>
          <p14:tracePt t="209368" x="8123238" y="1889125"/>
          <p14:tracePt t="209378" x="8086725" y="1839913"/>
          <p14:tracePt t="209384" x="8048625" y="1765300"/>
          <p14:tracePt t="209394" x="8035925" y="1714500"/>
          <p14:tracePt t="209399" x="7999413" y="1639888"/>
          <p14:tracePt t="209408" x="7961313" y="1576388"/>
          <p14:tracePt t="209418" x="7923213" y="1501775"/>
          <p14:tracePt t="209424" x="7897813" y="1439863"/>
          <p14:tracePt t="209434" x="7861300" y="1389063"/>
          <p14:tracePt t="209438" x="7835900" y="1339850"/>
          <p14:tracePt t="209448" x="7810500" y="1301750"/>
          <p14:tracePt t="209458" x="7773988" y="1238250"/>
          <p14:tracePt t="209465" x="7735888" y="1201738"/>
          <p14:tracePt t="209474" x="7710488" y="1163638"/>
          <p14:tracePt t="209481" x="7697788" y="1150938"/>
          <p14:tracePt t="209490" x="7685088" y="1138238"/>
          <p14:tracePt t="209500" x="7685088" y="1125538"/>
          <p14:tracePt t="209530" x="7673975" y="1125538"/>
          <p14:tracePt t="209534" x="7673975" y="1114425"/>
          <p14:tracePt t="209560" x="7661275" y="1114425"/>
          <p14:tracePt t="209565" x="7635875" y="1114425"/>
          <p14:tracePt t="209581" x="7597775" y="1114425"/>
          <p14:tracePt t="209590" x="7561263" y="1125538"/>
          <p14:tracePt t="209600" x="7535863" y="1138238"/>
          <p14:tracePt t="209606" x="7485063" y="1163638"/>
          <p14:tracePt t="209616" x="7423150" y="1163638"/>
          <p14:tracePt t="209620" x="7335838" y="1189038"/>
          <p14:tracePt t="209631" x="7246938" y="1238250"/>
          <p14:tracePt t="209640" x="7172325" y="1276350"/>
          <p14:tracePt t="209647" x="7046913" y="1350963"/>
          <p14:tracePt t="209656" x="6934200" y="1427163"/>
          <p14:tracePt t="209660" x="6821488" y="1501775"/>
          <p14:tracePt t="209672" x="6696075" y="1601788"/>
          <p14:tracePt t="209682" x="6584950" y="1701800"/>
          <p14:tracePt t="209686" x="6483350" y="1801813"/>
          <p14:tracePt t="209696" x="6421438" y="1901825"/>
          <p14:tracePt t="209703" x="6334125" y="1989138"/>
          <p14:tracePt t="209712" x="6270625" y="2065338"/>
          <p14:tracePt t="209722" x="6208713" y="2165350"/>
          <p14:tracePt t="209726" x="6170613" y="2227263"/>
          <p14:tracePt t="209736" x="6134100" y="2327275"/>
          <p14:tracePt t="209742" x="6121400" y="2390775"/>
          <p14:tracePt t="209753" x="6108700" y="2478088"/>
          <p14:tracePt t="209762" x="6083300" y="2540000"/>
          <p14:tracePt t="209766" x="6083300" y="2616200"/>
          <p14:tracePt t="209776" x="6070600" y="2678113"/>
          <p14:tracePt t="209782" x="6070600" y="2765425"/>
          <p14:tracePt t="209792" x="6045200" y="2852738"/>
          <p14:tracePt t="209802" x="6034088" y="2952750"/>
          <p14:tracePt t="209808" x="6034088" y="3054350"/>
          <p14:tracePt t="209818" x="6034088" y="3178175"/>
          <p14:tracePt t="209822" x="6034088" y="3316288"/>
          <p14:tracePt t="209832" x="6034088" y="3454400"/>
          <p14:tracePt t="209842" x="6034088" y="3629025"/>
          <p14:tracePt t="209849" x="6034088" y="3779838"/>
          <p14:tracePt t="209858" x="6034088" y="3929063"/>
          <p14:tracePt t="209862" x="6034088" y="4092575"/>
          <p14:tracePt t="209872" x="6045200" y="4241800"/>
          <p14:tracePt t="209883" x="6083300" y="4418013"/>
          <p14:tracePt t="209888" x="6134100" y="4567238"/>
          <p14:tracePt t="209899" x="6170613" y="4718050"/>
          <p14:tracePt t="209902" x="6208713" y="4843463"/>
          <p14:tracePt t="209912" x="6259513" y="4992688"/>
          <p14:tracePt t="209924" x="6283325" y="5118100"/>
          <p14:tracePt t="209928" x="6321425" y="5230813"/>
          <p14:tracePt t="209938" x="6334125" y="5305425"/>
          <p14:tracePt t="209944" x="6370638" y="5394325"/>
          <p14:tracePt t="209954" x="6396038" y="5456238"/>
          <p14:tracePt t="209965" x="6408738" y="5494338"/>
          <p14:tracePt t="209983" x="6434138" y="5581650"/>
          <p14:tracePt t="209984" x="6459538" y="5619750"/>
          <p14:tracePt t="209994" x="6459538" y="5643563"/>
          <p14:tracePt t="210004" x="6483350" y="5656263"/>
          <p14:tracePt t="210010" x="6496050" y="5694363"/>
          <p14:tracePt t="210020" x="6508750" y="5719763"/>
          <p14:tracePt t="210024" x="6521450" y="5732463"/>
          <p14:tracePt t="210034" x="6521450" y="5743575"/>
          <p14:tracePt t="210044" x="6534150" y="5756275"/>
          <p14:tracePt t="210060" x="6546850" y="5781675"/>
          <p14:tracePt t="210065" x="6559550" y="5807075"/>
          <p14:tracePt t="210074" x="6572250" y="5819775"/>
          <p14:tracePt t="210084" x="6584950" y="5843588"/>
          <p14:tracePt t="210090" x="6596063" y="5843588"/>
          <p14:tracePt t="210100" x="6608763" y="5881688"/>
          <p14:tracePt t="210104" x="6634163" y="5907088"/>
          <p14:tracePt t="210125" x="6646863" y="5919788"/>
          <p14:tracePt t="210132" x="6659563" y="5932488"/>
          <p14:tracePt t="210140" x="6672263" y="5932488"/>
          <p14:tracePt t="210144" x="6696075" y="5945188"/>
          <p14:tracePt t="210155" x="6708775" y="5945188"/>
          <p14:tracePt t="210165" x="6746875" y="5945188"/>
          <p14:tracePt t="210170" x="6797675" y="5945188"/>
          <p14:tracePt t="210181" x="6846888" y="5945188"/>
          <p14:tracePt t="210186" x="6910388" y="5945188"/>
          <p14:tracePt t="210196" x="6985000" y="5919788"/>
          <p14:tracePt t="210206" x="7072313" y="5868988"/>
          <p14:tracePt t="210210" x="7146925" y="5819775"/>
          <p14:tracePt t="210220" x="7210425" y="5756275"/>
          <p14:tracePt t="210226" x="7272338" y="5694363"/>
          <p14:tracePt t="210236" x="7348538" y="5594350"/>
          <p14:tracePt t="210246" x="7385050" y="5481638"/>
          <p14:tracePt t="210250" x="7397750" y="5407025"/>
          <p14:tracePt t="210262" x="7423150" y="5294313"/>
          <p14:tracePt t="210266" x="7435850" y="5143500"/>
          <p14:tracePt t="210276" x="7459663" y="4981575"/>
          <p14:tracePt t="210286" x="7472363" y="4818063"/>
          <p14:tracePt t="210292" x="7510463" y="4605338"/>
          <p14:tracePt t="210302" x="7523163" y="4430713"/>
          <p14:tracePt t="210306" x="7523163" y="4205288"/>
          <p14:tracePt t="210316" x="7523163" y="3967163"/>
          <p14:tracePt t="210326" x="7561263" y="3703638"/>
          <p14:tracePt t="210333" x="7572375" y="3529013"/>
          <p14:tracePt t="210342" x="7597775" y="3316288"/>
          <p14:tracePt t="210349" x="7635875" y="3141663"/>
          <p14:tracePt t="210358" x="7635875" y="2990850"/>
          <p14:tracePt t="210368" x="7635875" y="2852738"/>
          <p14:tracePt t="210372" x="7635875" y="2703513"/>
          <p14:tracePt t="210383" x="7635875" y="2527300"/>
          <p14:tracePt t="210388" x="7635875" y="2378075"/>
          <p14:tracePt t="210399" x="7635875" y="2239963"/>
          <p14:tracePt t="210408" x="7661275" y="2089150"/>
          <p14:tracePt t="210412" x="7685088" y="1965325"/>
          <p14:tracePt t="210422" x="7685088" y="1865313"/>
          <p14:tracePt t="210428" x="7685088" y="1765300"/>
          <p14:tracePt t="210438" x="7685088" y="1663700"/>
          <p14:tracePt t="210449" x="7685088" y="1576388"/>
          <p14:tracePt t="210452" x="7685088" y="1514475"/>
          <p14:tracePt t="210462" x="7685088" y="1439863"/>
          <p14:tracePt t="210468" x="7685088" y="1389063"/>
          <p14:tracePt t="210478" x="7685088" y="1350963"/>
          <p14:tracePt t="210488" x="7685088" y="1301750"/>
          <p14:tracePt t="210492" x="7685088" y="1250950"/>
          <p14:tracePt t="210502" x="7673975" y="1227138"/>
          <p14:tracePt t="210508" x="7661275" y="1189038"/>
          <p14:tracePt t="210518" x="7661275" y="1150938"/>
          <p14:tracePt t="210528" x="7635875" y="1125538"/>
          <p14:tracePt t="210534" x="7623175" y="1114425"/>
          <p14:tracePt t="210544" x="7623175" y="1089025"/>
          <p14:tracePt t="210549" x="7585075" y="1050925"/>
          <p14:tracePt t="210558" x="7572375" y="1038225"/>
          <p14:tracePt t="210568" x="7548563" y="1014413"/>
          <p14:tracePt t="210574" x="7523163" y="1001713"/>
          <p14:tracePt t="210584" x="7510463" y="976313"/>
          <p14:tracePt t="210588" x="7497763" y="976313"/>
          <p14:tracePt t="210600" x="7485063" y="976313"/>
          <p14:tracePt t="210611" x="7472363" y="963613"/>
          <p14:tracePt t="210615" x="7448550" y="950913"/>
          <p14:tracePt t="210624" x="7435850" y="950913"/>
          <p14:tracePt t="210630" x="7410450" y="950913"/>
          <p14:tracePt t="210640" x="7397750" y="950913"/>
          <p14:tracePt t="210650" x="7372350" y="950913"/>
          <p14:tracePt t="210654" x="7348538" y="950913"/>
          <p14:tracePt t="210665" x="7285038" y="963613"/>
          <p14:tracePt t="210670" x="7235825" y="1014413"/>
          <p14:tracePt t="210680" x="7185025" y="1063625"/>
          <p14:tracePt t="210690" x="7097713" y="1138238"/>
          <p14:tracePt t="210694" x="6997700" y="1250950"/>
          <p14:tracePt t="210704" x="6897688" y="1350963"/>
          <p14:tracePt t="210710" x="6784975" y="1501775"/>
          <p14:tracePt t="210720" x="6659563" y="1652588"/>
          <p14:tracePt t="210730" x="6559550" y="1814513"/>
          <p14:tracePt t="210736" x="6434138" y="1965325"/>
          <p14:tracePt t="210746" x="6370638" y="2101850"/>
          <p14:tracePt t="210750" x="6283325" y="2265363"/>
          <p14:tracePt t="210760" x="6196013" y="2403475"/>
          <p14:tracePt t="210770" x="6146800" y="2527300"/>
          <p14:tracePt t="210776" x="6096000" y="2652713"/>
          <p14:tracePt t="210786" x="6057900" y="2765425"/>
          <p14:tracePt t="210790" x="6034088" y="2890838"/>
          <p14:tracePt t="210800" x="5995988" y="3041650"/>
          <p14:tracePt t="210810" x="5983288" y="3190875"/>
          <p14:tracePt t="210817" x="5970588" y="3328988"/>
          <p14:tracePt t="210826" x="5945188" y="3479800"/>
          <p14:tracePt t="210830" x="5945188" y="3629025"/>
          <p14:tracePt t="210840" x="5945188" y="3779838"/>
          <p14:tracePt t="210852" x="5945188" y="3929063"/>
          <p14:tracePt t="210856" x="5945188" y="4092575"/>
          <p14:tracePt t="210867" x="5945188" y="4254500"/>
          <p14:tracePt t="210872" x="5945188" y="4405313"/>
          <p14:tracePt t="210883" x="5945188" y="4543425"/>
          <p14:tracePt t="210892" x="5945188" y="4656138"/>
          <p14:tracePt t="210896" x="5945188" y="4768850"/>
          <p14:tracePt t="210906" x="5983288" y="4892675"/>
          <p14:tracePt t="210912" x="6021388" y="5018088"/>
          <p14:tracePt t="210923" x="6057900" y="5130800"/>
          <p14:tracePt t="210933" x="6070600" y="5230813"/>
          <p14:tracePt t="210938" x="6108700" y="5356225"/>
          <p14:tracePt t="210949" x="6134100" y="5418138"/>
          <p14:tracePt t="210952" x="6157913" y="5481638"/>
          <p14:tracePt t="210962" x="6170613" y="5507038"/>
          <p14:tracePt t="210984" x="6196013" y="5543550"/>
          <p14:tracePt t="210988" x="6208713" y="5568950"/>
          <p14:tracePt t="210992" x="6208713" y="5581650"/>
          <p14:tracePt t="211012" x="6221413" y="5581650"/>
          <p14:tracePt t="211018" x="6234113" y="5581650"/>
          <p14:tracePt t="211028" x="6246813" y="5581650"/>
          <p14:tracePt t="211034" x="6270625" y="5581650"/>
          <p14:tracePt t="211042" x="6296025" y="5581650"/>
          <p14:tracePt t="211054" x="6308725" y="5581650"/>
          <p14:tracePt t="211058" x="6334125" y="5581650"/>
          <p14:tracePt t="211068" x="6383338" y="5518150"/>
          <p14:tracePt t="211074" x="6421438" y="5430838"/>
          <p14:tracePt t="211084" x="6472238" y="5305425"/>
          <p14:tracePt t="211094" x="6546850" y="5156200"/>
          <p14:tracePt t="211099" x="6596063" y="5018088"/>
          <p14:tracePt t="211108" x="6672263" y="4856163"/>
          <p14:tracePt t="211116" x="6721475" y="4705350"/>
          <p14:tracePt t="211124" x="6759575" y="4605338"/>
          <p14:tracePt t="211134" x="6808788" y="4505325"/>
          <p14:tracePt t="211138" x="6834188" y="4405313"/>
          <p14:tracePt t="211149" x="6846888" y="4318000"/>
          <p14:tracePt t="211154" x="6872288" y="4241800"/>
          <p14:tracePt t="211165" x="6872288" y="4179888"/>
          <p14:tracePt t="211174" x="6872288" y="4129088"/>
          <p14:tracePt t="211178" x="6872288" y="4092575"/>
          <p14:tracePt t="211191" x="6872288" y="4054475"/>
          <p14:tracePt t="211194" x="6872288" y="4029075"/>
          <p14:tracePt t="211204" x="6872288" y="4005263"/>
          <p14:tracePt t="211215" x="6872288" y="3979863"/>
          <p14:tracePt t="211220" x="6872288" y="3967163"/>
          <p14:tracePt t="211230" x="6872288" y="3941763"/>
          <p14:tracePt t="211234" x="6872288" y="3916363"/>
          <p14:tracePt t="211244" x="6821488" y="3905250"/>
          <p14:tracePt t="211254" x="6759575" y="3905250"/>
          <p14:tracePt t="211260" x="6721475" y="3905250"/>
          <p14:tracePt t="211270" x="6621463" y="3929063"/>
          <p14:tracePt t="211276" x="6446838" y="3967163"/>
          <p14:tracePt t="211286" x="6221413" y="4067175"/>
          <p14:tracePt t="211297" x="5895975" y="4205288"/>
          <p14:tracePt t="211300" x="5545138" y="4341813"/>
          <p14:tracePt t="211310" x="5181600" y="4518025"/>
          <p14:tracePt t="211317" x="4843463" y="4643438"/>
          <p14:tracePt t="211326" x="4619625" y="4743450"/>
          <p14:tracePt t="211336" x="4394200" y="4843463"/>
          <p14:tracePt t="211340" x="4256088" y="4918075"/>
          <p14:tracePt t="211351" x="4117975" y="4981575"/>
          <p14:tracePt t="211356" x="4005263" y="5043488"/>
          <p14:tracePt t="211367" x="3879850" y="5130800"/>
          <p14:tracePt t="211376" x="3792538" y="5181600"/>
          <p14:tracePt t="211380" x="3717925" y="5230813"/>
          <p14:tracePt t="211390" x="3679825" y="5243513"/>
          <p14:tracePt t="211396" x="3654425" y="5256213"/>
          <p14:tracePt t="211406" x="3617913" y="5294313"/>
          <p14:tracePt t="211417" x="3592513" y="5305425"/>
          <p14:tracePt t="211420" x="3554413" y="5305425"/>
          <p14:tracePt t="211433" x="3541713" y="5330825"/>
          <p14:tracePt t="211436" x="3530600" y="5330825"/>
          <p14:tracePt t="211447" x="3530600" y="5343525"/>
          <p14:tracePt t="211462" x="3517900" y="5356225"/>
          <p14:tracePt t="211492" x="3505200" y="5356225"/>
          <p14:tracePt t="217478" x="3505200" y="5368925"/>
          <p14:tracePt t="217494" x="3492500" y="5368925"/>
          <p14:tracePt t="217521" x="3467100" y="5368925"/>
          <p14:tracePt t="217524" x="3454400" y="5368925"/>
          <p14:tracePt t="217534" x="3417888" y="5368925"/>
          <p14:tracePt t="217540" x="3354388" y="5381625"/>
          <p14:tracePt t="217550" x="3292475" y="5381625"/>
          <p14:tracePt t="217560" x="3216275" y="5394325"/>
          <p14:tracePt t="217564" x="3154363" y="5394325"/>
          <p14:tracePt t="217574" x="3116263" y="5407025"/>
          <p14:tracePt t="217580" x="3041650" y="5407025"/>
          <p14:tracePt t="217590" x="3003550" y="5407025"/>
          <p14:tracePt t="217601" x="2967038" y="5407025"/>
          <p14:tracePt t="217614" x="2941638" y="5407025"/>
          <p14:tracePt t="217620" x="2928938" y="5407025"/>
          <p14:tracePt t="217630" x="2890838" y="5407025"/>
          <p14:tracePt t="217644" x="2867025" y="5407025"/>
          <p14:tracePt t="217655" x="2854325" y="5407025"/>
          <p14:tracePt t="217660" x="2841625" y="5407025"/>
          <p14:tracePt t="217670" x="2828925" y="5407025"/>
          <p14:tracePt t="217680" x="2816225" y="5407025"/>
          <p14:tracePt t="217686" x="2803525" y="5407025"/>
          <p14:tracePt t="217696" x="2790825" y="5407025"/>
          <p14:tracePt t="217710" x="2778125" y="5407025"/>
          <p14:tracePt t="217746" x="2754313" y="5407025"/>
          <p14:tracePt t="217771" x="2741613" y="5407025"/>
          <p14:tracePt t="217776" x="2728913" y="5407025"/>
          <p14:tracePt t="217786" x="2703513" y="5407025"/>
          <p14:tracePt t="217792" x="2667000" y="5407025"/>
          <p14:tracePt t="217803" x="2654300" y="5407025"/>
          <p14:tracePt t="217812" x="2616200" y="5394325"/>
          <p14:tracePt t="217816" x="2578100" y="5381625"/>
          <p14:tracePt t="217826" x="2503488" y="5381625"/>
          <p14:tracePt t="217832" x="2441575" y="5381625"/>
          <p14:tracePt t="217843" x="2365375" y="5381625"/>
          <p14:tracePt t="217852" x="2303463" y="5381625"/>
          <p14:tracePt t="217857" x="2216150" y="5381625"/>
          <p14:tracePt t="217868" x="2152650" y="5381625"/>
          <p14:tracePt t="217872" x="2065338" y="5381625"/>
          <p14:tracePt t="217882" x="2014538" y="5381625"/>
          <p14:tracePt t="217893" x="1965325" y="5381625"/>
          <p14:tracePt t="217899" x="1927225" y="5381625"/>
          <p14:tracePt t="217908" x="1903413" y="5381625"/>
          <p14:tracePt t="217912" x="1878013" y="5381625"/>
          <p14:tracePt t="217923" x="1852613" y="5381625"/>
          <p14:tracePt t="217939" x="1839913" y="5368925"/>
          <p14:tracePt t="217973" x="1827213" y="5356225"/>
          <p14:tracePt t="217994" x="1827213" y="5343525"/>
          <p14:tracePt t="218008" x="1827213" y="5318125"/>
          <p14:tracePt t="218024" x="1827213" y="5294313"/>
          <p14:tracePt t="218034" x="1827213" y="5281613"/>
          <p14:tracePt t="218039" x="1827213" y="5243513"/>
          <p14:tracePt t="218048" x="1827213" y="5218113"/>
          <p14:tracePt t="218055" x="1827213" y="5194300"/>
          <p14:tracePt t="218074" x="1827213" y="5168900"/>
          <p14:tracePt t="218080" x="1827213" y="5143500"/>
          <p14:tracePt t="218094" x="1827213" y="5130800"/>
          <p14:tracePt t="218104" x="1827213" y="5118100"/>
          <p14:tracePt t="218130" x="1827213" y="5092700"/>
          <p14:tracePt t="218160" x="1827213" y="5081588"/>
          <p14:tracePt t="218164" x="1839913" y="5068888"/>
          <p14:tracePt t="218204" x="1852613" y="5068888"/>
          <p14:tracePt t="218236" x="1852613" y="5056188"/>
          <p14:tracePt t="218246" x="1865313" y="5056188"/>
          <p14:tracePt t="218260" x="1890713" y="5018088"/>
          <p14:tracePt t="218266" x="1890713" y="4968875"/>
          <p14:tracePt t="218276" x="1890713" y="4956175"/>
          <p14:tracePt t="218286" x="1914525" y="4943475"/>
          <p14:tracePt t="218291" x="1927225" y="4918075"/>
          <p14:tracePt t="218300" x="1939925" y="4905375"/>
          <p14:tracePt t="218306" x="1952625" y="4892675"/>
          <p14:tracePt t="218316" x="1990725" y="4868863"/>
          <p14:tracePt t="218332" x="2014538" y="4843463"/>
          <p14:tracePt t="218342" x="2027238" y="4805363"/>
          <p14:tracePt t="218356" x="2052638" y="4779963"/>
          <p14:tracePt t="218373" x="2078038" y="4756150"/>
          <p14:tracePt t="218386" x="2090738" y="4756150"/>
          <p14:tracePt t="218634" x="2078038" y="4756150"/>
          <p14:tracePt t="218644" x="2052638" y="4756150"/>
          <p14:tracePt t="218660" x="2027238" y="4756150"/>
          <p14:tracePt t="218675" x="2014538" y="4756150"/>
          <p14:tracePt t="218684" x="1990725" y="4756150"/>
          <p14:tracePt t="218691" x="1965325" y="4768850"/>
          <p14:tracePt t="218704" x="1952625" y="4779963"/>
          <p14:tracePt t="218714" x="1939925" y="4779963"/>
          <p14:tracePt t="218725" x="1914525" y="4792663"/>
          <p14:tracePt t="218744" x="1903413" y="4805363"/>
          <p14:tracePt t="218766" x="1890713" y="4805363"/>
          <p14:tracePt t="218770" x="1878013" y="4805363"/>
          <p14:tracePt t="218786" x="1878013" y="4818063"/>
          <p14:tracePt t="218806" x="1865313" y="4830763"/>
          <p14:tracePt t="218830" x="1852613" y="4843463"/>
          <p14:tracePt t="218860" x="1839913" y="4856163"/>
          <p14:tracePt t="218926" x="1827213" y="4868863"/>
          <p14:tracePt t="218956" x="1814513" y="4868863"/>
          <p14:tracePt t="219032" x="1814513" y="4879975"/>
          <p14:tracePt t="219768" x="1814513" y="4892675"/>
          <p14:tracePt t="219784" x="1814513" y="4905375"/>
          <p14:tracePt t="220908" x="1827213" y="4905375"/>
          <p14:tracePt t="220914" x="1878013" y="4905375"/>
          <p14:tracePt t="220924" x="1890713" y="4905375"/>
          <p14:tracePt t="220934" x="1914525" y="4905375"/>
          <p14:tracePt t="220938" x="1952625" y="4892675"/>
          <p14:tracePt t="220964" x="1965325" y="4892675"/>
          <p14:tracePt t="220974" x="1978025" y="4892675"/>
          <p14:tracePt t="220994" x="1990725" y="4879975"/>
          <p14:tracePt t="221044" x="2003425" y="4879975"/>
          <p14:tracePt t="221475" x="1978025" y="4879975"/>
          <p14:tracePt t="221494" x="1965325" y="4879975"/>
          <p14:tracePt t="221498" x="1952625" y="4879975"/>
          <p14:tracePt t="221514" x="1939925" y="4879975"/>
          <p14:tracePt t="221534" x="1927225" y="4879975"/>
          <p14:tracePt t="221568" x="1914525" y="4879975"/>
          <p14:tracePt t="221600" x="1903413" y="4879975"/>
          <p14:tracePt t="221620" x="1890713" y="4879975"/>
          <p14:tracePt t="221644" x="1865313" y="4879975"/>
          <p14:tracePt t="221654" x="1852613" y="4879975"/>
          <p14:tracePt t="221684" x="1839913" y="4879975"/>
          <p14:tracePt t="221706" x="1827213" y="4879975"/>
          <p14:tracePt t="221730" x="1814513" y="4892675"/>
          <p14:tracePt t="222028" x="1801813" y="4905375"/>
          <p14:tracePt t="226507" x="1827213" y="4968875"/>
          <p14:tracePt t="226516" x="1939925" y="5118100"/>
          <p14:tracePt t="226522" x="2014538" y="5205413"/>
          <p14:tracePt t="226532" x="2052638" y="5256213"/>
          <p14:tracePt t="226542" x="2052638" y="5281613"/>
          <p14:tracePt t="226698" x="2065338" y="5294313"/>
          <p14:tracePt t="226708" x="2078038" y="5294313"/>
          <p14:tracePt t="226714" x="2116138" y="5294313"/>
          <p14:tracePt t="226724" x="2203450" y="5268913"/>
          <p14:tracePt t="226728" x="2316163" y="5230813"/>
          <p14:tracePt t="226738" x="2352675" y="5194300"/>
          <p14:tracePt t="226749" x="2416175" y="5156200"/>
          <p14:tracePt t="226754" x="2441575" y="5143500"/>
          <p14:tracePt t="226764" x="2465388" y="5130800"/>
          <p14:tracePt t="226770" x="2490788" y="5118100"/>
          <p14:tracePt t="226780" x="2516188" y="5105400"/>
          <p14:tracePt t="226790" x="2528888" y="5092700"/>
          <p14:tracePt t="226794" x="2541588" y="5092700"/>
          <p14:tracePt t="226804" x="2590800" y="5068888"/>
          <p14:tracePt t="226810" x="2628900" y="5043488"/>
          <p14:tracePt t="226820" x="2678113" y="5005388"/>
          <p14:tracePt t="226831" x="2716213" y="4992688"/>
          <p14:tracePt t="226834" x="2741613" y="4968875"/>
          <p14:tracePt t="226844" x="2803525" y="4905375"/>
          <p14:tracePt t="226850" x="2854325" y="4868863"/>
          <p14:tracePt t="226860" x="2879725" y="4830763"/>
          <p14:tracePt t="226870" x="2903538" y="4818063"/>
          <p14:tracePt t="226874" x="2941638" y="4779963"/>
          <p14:tracePt t="226886" x="2954338" y="4779963"/>
          <p14:tracePt t="226890" x="2967038" y="4756150"/>
          <p14:tracePt t="226992" x="2928938" y="4756150"/>
          <p14:tracePt t="226996" x="2841625" y="4756150"/>
          <p14:tracePt t="227006" x="2741613" y="4756150"/>
          <p14:tracePt t="227012" x="2678113" y="4768850"/>
          <p14:tracePt t="227022" x="2603500" y="4792663"/>
          <p14:tracePt t="227033" x="2554288" y="4805363"/>
          <p14:tracePt t="227036" x="2516188" y="4805363"/>
          <p14:tracePt t="227046" x="2490788" y="4818063"/>
          <p14:tracePt t="227052" x="2478088" y="4830763"/>
          <p14:tracePt t="227063" x="2452688" y="4843463"/>
          <p14:tracePt t="227072" x="2403475" y="4879975"/>
          <p14:tracePt t="227086" x="2365375" y="4905375"/>
          <p14:tracePt t="227092" x="2352675" y="4918075"/>
          <p14:tracePt t="227102" x="2328863" y="4943475"/>
          <p14:tracePt t="227112" x="2316163" y="4956175"/>
          <p14:tracePt t="227118" x="2303463" y="4968875"/>
          <p14:tracePt t="227128" x="2303463" y="4981575"/>
          <p14:tracePt t="227149" x="2278063" y="5005388"/>
          <p14:tracePt t="227350" x="2290763" y="5005388"/>
          <p14:tracePt t="227360" x="2303463" y="5005388"/>
          <p14:tracePt t="227374" x="2328863" y="5005388"/>
          <p14:tracePt t="227420" x="2328863" y="4992688"/>
          <p14:tracePt t="227556" x="2328863" y="4981575"/>
          <p14:tracePt t="227567" x="2328863" y="4968875"/>
          <p14:tracePt t="227572" x="2328863" y="4956175"/>
          <p14:tracePt t="227583" x="2328863" y="4943475"/>
          <p14:tracePt t="227586" x="2328863" y="4930775"/>
          <p14:tracePt t="227612" x="2328863" y="4905375"/>
          <p14:tracePt t="227682" x="2328863" y="4892675"/>
          <p14:tracePt t="227742" x="2328863" y="4879975"/>
          <p14:tracePt t="227758" x="2328863" y="4868863"/>
          <p14:tracePt t="227814" x="2316163" y="4868863"/>
          <p14:tracePt t="227838" x="2303463" y="4856163"/>
          <p14:tracePt t="227854" x="2290763" y="4856163"/>
          <p14:tracePt t="227864" x="2265363" y="4856163"/>
          <p14:tracePt t="227874" x="2252663" y="4856163"/>
          <p14:tracePt t="227878" x="2239963" y="4856163"/>
          <p14:tracePt t="227899" x="2228850" y="4856163"/>
          <p14:tracePt t="227990" x="2216150" y="4856163"/>
          <p14:tracePt t="228192" x="2228850" y="4856163"/>
          <p14:tracePt t="228232" x="2239963" y="4856163"/>
          <p14:tracePt t="228252" x="2252663" y="4856163"/>
          <p14:tracePt t="228288" x="2265363" y="4856163"/>
          <p14:tracePt t="228302" x="2278063" y="4856163"/>
          <p14:tracePt t="228354" x="2290763" y="4856163"/>
          <p14:tracePt t="228364" x="2303463" y="4843463"/>
          <p14:tracePt t="228424" x="2316163" y="4843463"/>
          <p14:tracePt t="228484" x="2328863" y="4843463"/>
          <p14:tracePt t="228504" x="2339975" y="4843463"/>
          <p14:tracePt t="228720" x="2328863" y="4843463"/>
          <p14:tracePt t="228733" x="2316163" y="4843463"/>
          <p14:tracePt t="228742" x="2278063" y="4843463"/>
          <p14:tracePt t="228746" x="2265363" y="4843463"/>
          <p14:tracePt t="228756" x="2239963" y="4843463"/>
          <p14:tracePt t="228762" x="2203450" y="4843463"/>
          <p14:tracePt t="228772" x="2178050" y="4843463"/>
          <p14:tracePt t="228787" x="2152650" y="4843463"/>
          <p14:tracePt t="228796" x="2127250" y="4856163"/>
          <p14:tracePt t="228812" x="2116138" y="4856163"/>
          <p14:tracePt t="228823" x="2078038" y="4856163"/>
          <p14:tracePt t="228843" x="2065338" y="4856163"/>
          <p14:tracePt t="228852" x="2039938" y="4868863"/>
          <p14:tracePt t="228863" x="2014538" y="4892675"/>
          <p14:tracePt t="228868" x="2003425" y="4892675"/>
          <p14:tracePt t="228878" x="1978025" y="4892675"/>
          <p14:tracePt t="228882" x="1965325" y="4905375"/>
          <p14:tracePt t="228892" x="1952625" y="4918075"/>
          <p14:tracePt t="228903" x="1927225" y="4918075"/>
          <p14:tracePt t="228908" x="1914525" y="4918075"/>
          <p14:tracePt t="228918" x="1903413" y="4930775"/>
          <p14:tracePt t="228922" x="1903413" y="4943475"/>
          <p14:tracePt t="228935" x="1890713" y="4943475"/>
          <p14:tracePt t="228945" x="1852613" y="4968875"/>
          <p14:tracePt t="228948" x="1827213" y="4981575"/>
          <p14:tracePt t="228958" x="1790700" y="5030788"/>
          <p14:tracePt t="228968" x="1752600" y="5056188"/>
          <p14:tracePt t="228975" x="1701800" y="5118100"/>
          <p14:tracePt t="228985" x="1665288" y="5130800"/>
          <p14:tracePt t="228988" x="1639888" y="5143500"/>
          <p14:tracePt t="228998" x="1601788" y="5181600"/>
          <p14:tracePt t="229004" x="1589088" y="5181600"/>
          <p14:tracePt t="229014" x="1577975" y="5194300"/>
          <p14:tracePt t="229024" x="1565275" y="5205413"/>
          <p14:tracePt t="229028" x="1552575" y="5218113"/>
          <p14:tracePt t="229266" x="1552575" y="5243513"/>
          <p14:tracePt t="229322" x="1552575" y="5256213"/>
          <p14:tracePt t="229356" x="1565275" y="5256213"/>
          <p14:tracePt t="229372" x="1577975" y="5256213"/>
          <p14:tracePt t="229382" x="1589088" y="5256213"/>
          <p14:tracePt t="229397" x="1601788" y="5256213"/>
          <p14:tracePt t="229406" x="1627188" y="5256213"/>
          <p14:tracePt t="229412" x="1639888" y="5256213"/>
          <p14:tracePt t="229422" x="1652588" y="5256213"/>
          <p14:tracePt t="229448" x="1665288" y="5256213"/>
          <p14:tracePt t="229453" x="1677988" y="5256213"/>
          <p14:tracePt t="229462" x="1689100" y="5256213"/>
          <p14:tracePt t="229469" x="1701800" y="5256213"/>
          <p14:tracePt t="229479" x="1714500" y="5256213"/>
          <p14:tracePt t="229488" x="1727200" y="5256213"/>
          <p14:tracePt t="229508" x="1739900" y="5256213"/>
          <p14:tracePt t="229620" x="1752600" y="5256213"/>
          <p14:tracePt t="229650" x="1765300" y="5268913"/>
          <p14:tracePt t="230536" x="1778000" y="5268913"/>
          <p14:tracePt t="230542" x="1790700" y="5268913"/>
          <p14:tracePt t="230562" x="1801813" y="5268913"/>
          <p14:tracePt t="230576" x="1827213" y="5294313"/>
          <p14:tracePt t="230603" x="1839913" y="5294313"/>
          <p14:tracePt t="230618" x="1852613" y="5294313"/>
          <p14:tracePt t="230682" x="1878013" y="5294313"/>
          <p14:tracePt t="230814" x="1890713" y="5294313"/>
          <p14:tracePt t="230844" x="1903413" y="5294313"/>
          <p14:tracePt t="230880" x="1914525" y="5294313"/>
          <p14:tracePt t="230895" x="1927225" y="5294313"/>
          <p14:tracePt t="230907" x="1939925" y="5294313"/>
          <p14:tracePt t="230936" x="1965325" y="5294313"/>
          <p14:tracePt t="230962" x="1978025" y="5294313"/>
          <p14:tracePt t="230971" x="1990725" y="5294313"/>
          <p14:tracePt t="230976" x="2003425" y="5294313"/>
          <p14:tracePt t="230987" x="2014538" y="5268913"/>
          <p14:tracePt t="231000" x="2039938" y="5243513"/>
          <p14:tracePt t="231012" x="2065338" y="5205413"/>
          <p14:tracePt t="231016" x="2078038" y="5168900"/>
          <p14:tracePt t="231026" x="2090738" y="5156200"/>
          <p14:tracePt t="231032" x="2116138" y="5105400"/>
          <p14:tracePt t="231042" x="2165350" y="5056188"/>
          <p14:tracePt t="231052" x="2190750" y="4992688"/>
          <p14:tracePt t="231056" x="2216150" y="4968875"/>
          <p14:tracePt t="231066" x="2278063" y="4918075"/>
          <p14:tracePt t="231072" x="2316163" y="4879975"/>
          <p14:tracePt t="231082" x="2352675" y="4843463"/>
          <p14:tracePt t="231092" x="2390775" y="4805363"/>
          <p14:tracePt t="231096" x="2416175" y="4779963"/>
          <p14:tracePt t="231106" x="2452688" y="4756150"/>
          <p14:tracePt t="231112" x="2465388" y="4756150"/>
          <p14:tracePt t="231122" x="2490788" y="4730750"/>
          <p14:tracePt t="231132" x="2503488" y="4705350"/>
          <p14:tracePt t="231137" x="2528888" y="4705350"/>
          <p14:tracePt t="231146" x="2541588" y="4667250"/>
          <p14:tracePt t="231152" x="2554288" y="4656138"/>
          <p14:tracePt t="231162" x="2578100" y="4643438"/>
          <p14:tracePt t="231173" x="2616200" y="4630738"/>
          <p14:tracePt t="231178" x="2654300" y="4618038"/>
          <p14:tracePt t="231188" x="2716213" y="4592638"/>
          <p14:tracePt t="231192" x="2767013" y="4592638"/>
          <p14:tracePt t="231203" x="2828925" y="4592638"/>
          <p14:tracePt t="231212" x="2903538" y="4592638"/>
          <p14:tracePt t="231219" x="2954338" y="4592638"/>
          <p14:tracePt t="231228" x="2992438" y="4592638"/>
          <p14:tracePt t="231232" x="3016250" y="4592638"/>
          <p14:tracePt t="231243" x="3028950" y="4592638"/>
          <p14:tracePt t="231253" x="3041650" y="4592638"/>
          <p14:tracePt t="231480" x="3041650" y="4605338"/>
          <p14:tracePt t="231490" x="3041650" y="4630738"/>
          <p14:tracePt t="231496" x="3041650" y="4667250"/>
          <p14:tracePt t="231507" x="3041650" y="4705350"/>
          <p14:tracePt t="231510" x="3041650" y="4743450"/>
          <p14:tracePt t="231521" x="3041650" y="4792663"/>
          <p14:tracePt t="231530" x="3041650" y="4805363"/>
          <p14:tracePt t="231537" x="3041650" y="4843463"/>
          <p14:tracePt t="231546" x="3041650" y="4856163"/>
          <p14:tracePt t="231550" x="3041650" y="4879975"/>
          <p14:tracePt t="231560" x="3041650" y="4905375"/>
          <p14:tracePt t="231571" x="3028950" y="4930775"/>
          <p14:tracePt t="231587" x="3016250" y="4956175"/>
          <p14:tracePt t="231610" x="3003550" y="4981575"/>
          <p14:tracePt t="231626" x="2992438" y="4992688"/>
          <p14:tracePt t="231656" x="2992438" y="5005388"/>
          <p14:tracePt t="231666" x="2992438" y="5018088"/>
          <p14:tracePt t="231682" x="2992438" y="5030788"/>
          <p14:tracePt t="231692" x="2992438" y="5043488"/>
          <p14:tracePt t="231696" x="2967038" y="5068888"/>
          <p14:tracePt t="231706" x="2967038" y="5081588"/>
          <p14:tracePt t="231712" x="2967038" y="5092700"/>
          <p14:tracePt t="231722" x="2967038" y="5105400"/>
          <p14:tracePt t="231733" x="2967038" y="5130800"/>
          <p14:tracePt t="231737" x="2941638" y="5156200"/>
          <p14:tracePt t="231748" x="2941638" y="5168900"/>
          <p14:tracePt t="231754" x="2941638" y="5181600"/>
          <p14:tracePt t="231762" x="2941638" y="5205413"/>
          <p14:tracePt t="231772" x="2941638" y="5218113"/>
          <p14:tracePt t="231778" x="2941638" y="5243513"/>
          <p14:tracePt t="231788" x="2941638" y="5268913"/>
          <p14:tracePt t="231792" x="2941638" y="5281613"/>
          <p14:tracePt t="231804" x="2916238" y="5318125"/>
          <p14:tracePt t="231812" x="2916238" y="5330825"/>
          <p14:tracePt t="231819" x="2916238" y="5356225"/>
          <p14:tracePt t="231828" x="2916238" y="5381625"/>
          <p14:tracePt t="231834" x="2916238" y="5407025"/>
          <p14:tracePt t="231844" x="2916238" y="5430838"/>
          <p14:tracePt t="231855" x="2916238" y="5468938"/>
          <p14:tracePt t="231858" x="2916238" y="5481638"/>
          <p14:tracePt t="231869" x="2916238" y="5507038"/>
          <p14:tracePt t="231874" x="2916238" y="5530850"/>
          <p14:tracePt t="231884" x="2916238" y="5543550"/>
          <p14:tracePt t="231894" x="2916238" y="5568950"/>
          <p14:tracePt t="231898" x="2916238" y="5581650"/>
          <p14:tracePt t="231908" x="2916238" y="5619750"/>
          <p14:tracePt t="231914" x="2916238" y="5630863"/>
          <p14:tracePt t="231924" x="2916238" y="5643563"/>
          <p14:tracePt t="231934" x="2916238" y="5656263"/>
          <p14:tracePt t="231940" x="2916238" y="5668963"/>
          <p14:tracePt t="231955" x="2916238" y="5681663"/>
          <p14:tracePt t="232050" x="2916238" y="5694363"/>
          <p14:tracePt t="232056" x="2928938" y="5694363"/>
          <p14:tracePt t="232942" x="2916238" y="5694363"/>
          <p14:tracePt t="232948" x="2879725" y="5681663"/>
          <p14:tracePt t="232958" x="2854325" y="5656263"/>
          <p14:tracePt t="232973" x="2790825" y="5643563"/>
          <p14:tracePt t="232984" x="2778125" y="5643563"/>
          <p14:tracePt t="232989" x="2754313" y="5643563"/>
          <p14:tracePt t="232998" x="2728913" y="5643563"/>
          <p14:tracePt t="233005" x="2703513" y="5643563"/>
          <p14:tracePt t="233014" x="2690813" y="5643563"/>
          <p14:tracePt t="233024" x="2654300" y="5643563"/>
          <p14:tracePt t="233028" x="2628900" y="5643563"/>
          <p14:tracePt t="233039" x="2603500" y="5643563"/>
          <p14:tracePt t="233055" x="2554288" y="5643563"/>
          <p14:tracePt t="233064" x="2541588" y="5643563"/>
          <p14:tracePt t="233068" x="2528888" y="5643563"/>
          <p14:tracePt t="233078" x="2478088" y="5643563"/>
          <p14:tracePt t="233084" x="2403475" y="5643563"/>
          <p14:tracePt t="233094" x="2316163" y="5668963"/>
          <p14:tracePt t="233106" x="2265363" y="5668963"/>
          <p14:tracePt t="233110" x="2239963" y="5668963"/>
          <p14:tracePt t="233121" x="2203450" y="5668963"/>
          <p14:tracePt t="233124" x="2178050" y="5668963"/>
          <p14:tracePt t="233134" x="2139950" y="5681663"/>
          <p14:tracePt t="233144" x="2139950" y="5694363"/>
          <p14:tracePt t="233150" x="2116138" y="5694363"/>
          <p14:tracePt t="233160" x="2116138" y="5707063"/>
          <p14:tracePt t="233164" x="2103438" y="5719763"/>
          <p14:tracePt t="233184" x="2078038" y="5719763"/>
          <p14:tracePt t="233200" x="2052638" y="5743575"/>
          <p14:tracePt t="233224" x="2039938" y="5756275"/>
          <p14:tracePt t="233250" x="2027238" y="5756275"/>
          <p14:tracePt t="233256" x="2014538" y="5768975"/>
          <p14:tracePt t="233276" x="2003425" y="5781675"/>
          <p14:tracePt t="233296" x="1990725" y="5781675"/>
          <p14:tracePt t="233300" x="1978025" y="5794375"/>
          <p14:tracePt t="233310" x="1978025" y="5807075"/>
          <p14:tracePt t="233316" x="1965325" y="5807075"/>
          <p14:tracePt t="233337" x="1952625" y="5819775"/>
          <p14:tracePt t="233352" x="1939925" y="5819775"/>
          <p14:tracePt t="233376" x="1914525" y="5819775"/>
          <p14:tracePt t="233382" x="1903413" y="5832475"/>
          <p14:tracePt t="233396" x="1878013" y="5843588"/>
          <p14:tracePt t="233416" x="1852613" y="5843588"/>
          <p14:tracePt t="233423" x="1839913" y="5843588"/>
          <p14:tracePt t="233432" x="1827213" y="5843588"/>
          <p14:tracePt t="233436" x="1814513" y="5843588"/>
          <p14:tracePt t="233478" x="1801813" y="5843588"/>
          <p14:tracePt t="234194" x="1827213" y="5843588"/>
          <p14:tracePt t="234218" x="1839913" y="5843588"/>
          <p14:tracePt t="234234" x="1852613" y="5843588"/>
          <p14:tracePt t="234240" x="1865313" y="5843588"/>
          <p14:tracePt t="234250" x="1878013" y="5843588"/>
          <p14:tracePt t="234264" x="1890713" y="5843588"/>
          <p14:tracePt t="234300" x="1914525" y="5843588"/>
          <p14:tracePt t="234314" x="1939925" y="5843588"/>
          <p14:tracePt t="234341" x="1965325" y="5843588"/>
          <p14:tracePt t="234366" x="1990725" y="5832475"/>
          <p14:tracePt t="234390" x="2003425" y="5832475"/>
          <p14:tracePt t="234407" x="2027238" y="5819775"/>
          <p14:tracePt t="234430" x="2039938" y="5807075"/>
          <p14:tracePt t="234466" x="2052638" y="5807075"/>
          <p14:tracePt t="234492" x="2065338" y="5807075"/>
          <p14:tracePt t="234920" x="2065338" y="5794375"/>
          <p14:tracePt t="237492" x="2065338" y="5807075"/>
          <p14:tracePt t="237502" x="2065338" y="5832475"/>
          <p14:tracePt t="237508" x="2052638" y="5832475"/>
          <p14:tracePt t="237518" x="2052638" y="5843588"/>
          <p14:tracePt t="237522" x="2039938" y="5856288"/>
          <p14:tracePt t="237543" x="2027238" y="5868988"/>
          <p14:tracePt t="237548" x="2027238" y="5894388"/>
          <p14:tracePt t="237559" x="2014538" y="5907088"/>
          <p14:tracePt t="237562" x="2014538" y="5932488"/>
          <p14:tracePt t="237572" x="2003425" y="5932488"/>
          <p14:tracePt t="237588" x="1978025" y="5956300"/>
          <p14:tracePt t="237618" x="1978025" y="5969000"/>
          <p14:tracePt t="237644" x="1965325" y="5981700"/>
          <p14:tracePt t="237668" x="1952625" y="5981700"/>
          <p14:tracePt t="237674" x="1952625" y="5994400"/>
          <p14:tracePt t="237688" x="1939925" y="6007100"/>
          <p14:tracePt t="237708" x="1927225" y="6019800"/>
          <p14:tracePt t="237724" x="1914525" y="6045200"/>
          <p14:tracePt t="237962" x="1914525" y="6056313"/>
          <p14:tracePt t="237996" x="1927225" y="6069013"/>
          <p14:tracePt t="238016" x="1939925" y="6069013"/>
          <p14:tracePt t="238062" x="1965325" y="6069013"/>
          <p14:tracePt t="238082" x="1990725" y="6069013"/>
          <p14:tracePt t="238098" x="2003425" y="6069013"/>
          <p14:tracePt t="238112" x="2014538" y="6069013"/>
          <p14:tracePt t="238122" x="2027238" y="6069013"/>
          <p14:tracePt t="238128" x="2039938" y="6081713"/>
          <p14:tracePt t="238152" x="2065338" y="6081713"/>
          <p14:tracePt t="238168" x="2078038" y="6081713"/>
          <p14:tracePt t="238208" x="2103438" y="6081713"/>
          <p14:tracePt t="238244" x="2116138" y="6081713"/>
          <p14:tracePt t="238258" x="2127250" y="6081713"/>
          <p14:tracePt t="238278" x="2139950" y="6081713"/>
          <p14:tracePt t="238304" x="2152650" y="6081713"/>
          <p14:tracePt t="238330" x="2165350" y="6081713"/>
          <p14:tracePt t="238380" x="2178050" y="6081713"/>
          <p14:tracePt t="238414" x="2190750" y="6081713"/>
          <p14:tracePt t="238460" x="2203450" y="6081713"/>
          <p14:tracePt t="238480" x="2203450" y="6069013"/>
          <p14:tracePt t="238496" x="2216150" y="6069013"/>
          <p14:tracePt t="238516" x="2228850" y="6056313"/>
          <p14:tracePt t="238593" x="2239963" y="6045200"/>
          <p14:tracePt t="238652" x="2252663" y="6045200"/>
          <p14:tracePt t="238668" x="2265363" y="6032500"/>
          <p14:tracePt t="238682" x="2278063" y="6019800"/>
          <p14:tracePt t="238698" x="2290763" y="6019800"/>
          <p14:tracePt t="238718" x="2290763" y="6007100"/>
          <p14:tracePt t="238723" x="2303463" y="6007100"/>
          <p14:tracePt t="238752" x="2316163" y="5994400"/>
          <p14:tracePt t="238794" x="2316163" y="5981700"/>
          <p14:tracePt t="243470" x="2403475" y="5956300"/>
          <p14:tracePt t="243474" x="2590800" y="5832475"/>
          <p14:tracePt t="243484" x="2916238" y="5668963"/>
          <p14:tracePt t="243490" x="3267075" y="5543550"/>
          <p14:tracePt t="243500" x="3717925" y="5343525"/>
          <p14:tracePt t="243510" x="4205288" y="5156200"/>
          <p14:tracePt t="243515" x="4694238" y="4918075"/>
          <p14:tracePt t="243524" x="5194300" y="4692650"/>
          <p14:tracePt t="243530" x="5595938" y="4443413"/>
          <p14:tracePt t="243540" x="5970588" y="4205288"/>
          <p14:tracePt t="243550" x="6283325" y="3929063"/>
          <p14:tracePt t="243554" x="6546850" y="3692525"/>
          <p14:tracePt t="243565" x="6721475" y="3541713"/>
          <p14:tracePt t="243570" x="6897688" y="3354388"/>
          <p14:tracePt t="243580" x="7010400" y="3228975"/>
          <p14:tracePt t="243590" x="7085013" y="3141663"/>
          <p14:tracePt t="243594" x="7146925" y="3065463"/>
          <p14:tracePt t="243604" x="7172325" y="3041650"/>
          <p14:tracePt t="243611" x="7197725" y="2990850"/>
          <p14:tracePt t="243620" x="7223125" y="2965450"/>
          <p14:tracePt t="243630" x="7235825" y="2952750"/>
          <p14:tracePt t="243636" x="7272338" y="2878138"/>
          <p14:tracePt t="243646" x="7285038" y="2865438"/>
          <p14:tracePt t="243650" x="7297738" y="2828925"/>
          <p14:tracePt t="243660" x="7335838" y="2752725"/>
          <p14:tracePt t="243670" x="7372350" y="2678113"/>
          <p14:tracePt t="243676" x="7397750" y="2603500"/>
          <p14:tracePt t="243686" x="7410450" y="2540000"/>
          <p14:tracePt t="243690" x="7448550" y="2427288"/>
          <p14:tracePt t="243700" x="7472363" y="2339975"/>
          <p14:tracePt t="243712" x="7510463" y="2227263"/>
          <p14:tracePt t="243717" x="7548563" y="2089150"/>
          <p14:tracePt t="243726" x="7561263" y="1965325"/>
          <p14:tracePt t="243733" x="7561263" y="1876425"/>
          <p14:tracePt t="243742" x="7610475" y="1776413"/>
          <p14:tracePt t="243752" x="7648575" y="1689100"/>
          <p14:tracePt t="243756" x="7673975" y="1614488"/>
          <p14:tracePt t="243766" x="7673975" y="1563688"/>
          <p14:tracePt t="243772" x="7673975" y="1539875"/>
          <p14:tracePt t="243783" x="7673975" y="1514475"/>
          <p14:tracePt t="243792" x="7673975" y="1501775"/>
          <p14:tracePt t="243833" x="7673975" y="1476375"/>
          <p14:tracePt t="243963" x="7661275" y="1476375"/>
          <p14:tracePt t="243974" x="7635875" y="1476375"/>
          <p14:tracePt t="243978" x="7610475" y="1476375"/>
          <p14:tracePt t="243988" x="7597775" y="1476375"/>
          <p14:tracePt t="243998" x="7561263" y="1476375"/>
          <p14:tracePt t="244004" x="7535863" y="1476375"/>
          <p14:tracePt t="244015" x="7472363" y="1489075"/>
          <p14:tracePt t="244018" x="7435850" y="1501775"/>
          <p14:tracePt t="244028" x="7410450" y="1501775"/>
          <p14:tracePt t="244038" x="7372350" y="1527175"/>
          <p14:tracePt t="244044" x="7335838" y="1527175"/>
          <p14:tracePt t="244054" x="7310438" y="1527175"/>
          <p14:tracePt t="244058" x="7285038" y="1552575"/>
          <p14:tracePt t="244070" x="7246938" y="1552575"/>
          <p14:tracePt t="244084" x="7223125" y="1563688"/>
          <p14:tracePt t="244094" x="7210425" y="1576388"/>
          <p14:tracePt t="244100" x="7197725" y="1576388"/>
          <p14:tracePt t="244110" x="7185025" y="1589088"/>
          <p14:tracePt t="244120" x="7159625" y="1627188"/>
          <p14:tracePt t="244144" x="7146925" y="1639888"/>
          <p14:tracePt t="244160" x="7146925" y="1663700"/>
          <p14:tracePt t="244170" x="7146925" y="1701800"/>
          <p14:tracePt t="244176" x="7123113" y="1727200"/>
          <p14:tracePt t="244186" x="7123113" y="1776413"/>
          <p14:tracePt t="244190" x="7110413" y="1839913"/>
          <p14:tracePt t="244201" x="7085013" y="1914525"/>
          <p14:tracePt t="244210" x="7072313" y="1989138"/>
          <p14:tracePt t="244218" x="7046913" y="2052638"/>
          <p14:tracePt t="244226" x="7034213" y="2127250"/>
          <p14:tracePt t="244230" x="6997700" y="2214563"/>
          <p14:tracePt t="244240" x="6997700" y="2290763"/>
          <p14:tracePt t="244250" x="6972300" y="2378075"/>
          <p14:tracePt t="244256" x="6959600" y="2478088"/>
          <p14:tracePt t="244267" x="6959600" y="2578100"/>
          <p14:tracePt t="244270" x="6959600" y="2665413"/>
          <p14:tracePt t="244280" x="6921500" y="2778125"/>
          <p14:tracePt t="244290" x="6921500" y="2878138"/>
          <p14:tracePt t="244296" x="6897688" y="2990850"/>
          <p14:tracePt t="244306" x="6897688" y="3090863"/>
          <p14:tracePt t="244312" x="6897688" y="3190875"/>
          <p14:tracePt t="244322" x="6897688" y="3290888"/>
          <p14:tracePt t="244333" x="6897688" y="3367088"/>
          <p14:tracePt t="244336" x="6897688" y="3454400"/>
          <p14:tracePt t="244346" x="6897688" y="3554413"/>
          <p14:tracePt t="244352" x="6897688" y="3641725"/>
          <p14:tracePt t="244362" x="6884988" y="3729038"/>
          <p14:tracePt t="244372" x="6859588" y="3816350"/>
          <p14:tracePt t="244376" x="6859588" y="3879850"/>
          <p14:tracePt t="244386" x="6846888" y="3916363"/>
          <p14:tracePt t="244392" x="6846888" y="3941763"/>
          <p14:tracePt t="244402" x="6846888" y="3992563"/>
          <p14:tracePt t="244412" x="6846888" y="4017963"/>
          <p14:tracePt t="244418" x="6834188" y="4029075"/>
          <p14:tracePt t="244428" x="6821488" y="4041775"/>
          <p14:tracePt t="244433" x="6808788" y="4092575"/>
          <p14:tracePt t="244442" x="6784975" y="4129088"/>
          <p14:tracePt t="244452" x="6721475" y="4192588"/>
          <p14:tracePt t="244458" x="6672263" y="4241800"/>
          <p14:tracePt t="244468" x="6621463" y="4292600"/>
          <p14:tracePt t="244472" x="6559550" y="4341813"/>
          <p14:tracePt t="244483" x="6459538" y="4418013"/>
          <p14:tracePt t="244492" x="6408738" y="4454525"/>
          <p14:tracePt t="244499" x="6296025" y="4530725"/>
          <p14:tracePt t="244508" x="6221413" y="4567238"/>
          <p14:tracePt t="244514" x="6134100" y="4618038"/>
          <p14:tracePt t="244524" x="6108700" y="4643438"/>
          <p14:tracePt t="244534" x="6034088" y="4679950"/>
          <p14:tracePt t="244538" x="5983288" y="4718050"/>
          <p14:tracePt t="244549" x="5932488" y="4743450"/>
          <p14:tracePt t="244554" x="5908675" y="4743450"/>
          <p14:tracePt t="244564" x="5895975" y="4768850"/>
          <p14:tracePt t="244574" x="5870575" y="4779963"/>
          <p14:tracePt t="244578" x="5870575" y="4805363"/>
          <p14:tracePt t="244588" x="5845175" y="4830763"/>
          <p14:tracePt t="244594" x="5832475" y="4868863"/>
          <p14:tracePt t="244614" x="5821363" y="4892675"/>
          <p14:tracePt t="244618" x="5821363" y="4918075"/>
          <p14:tracePt t="244628" x="5808663" y="4956175"/>
          <p14:tracePt t="244634" x="5808663" y="4981575"/>
          <p14:tracePt t="244644" x="5808663" y="5030788"/>
          <p14:tracePt t="244654" x="5795963" y="5068888"/>
          <p14:tracePt t="244658" x="5795963" y="5081588"/>
          <p14:tracePt t="244670" x="5783263" y="5105400"/>
          <p14:tracePt t="244674" x="5770563" y="5130800"/>
          <p14:tracePt t="244694" x="5770563" y="5143500"/>
          <p14:tracePt t="244701" x="5770563" y="5156200"/>
          <p14:tracePt t="244710" x="5770563" y="5168900"/>
          <p14:tracePt t="244714" x="5770563" y="5194300"/>
          <p14:tracePt t="244724" x="5770563" y="5205413"/>
          <p14:tracePt t="244734" x="5770563" y="5230813"/>
          <p14:tracePt t="244740" x="5770563" y="5243513"/>
          <p14:tracePt t="244751" x="5770563" y="5256213"/>
          <p14:tracePt t="244756" x="5770563" y="5281613"/>
          <p14:tracePt t="244776" x="5770563" y="5294313"/>
          <p14:tracePt t="244780" x="5770563" y="5305425"/>
          <p14:tracePt t="244790" x="5770563" y="5330825"/>
          <p14:tracePt t="244806" x="5770563" y="5356225"/>
          <p14:tracePt t="244820" x="5770563" y="5368925"/>
          <p14:tracePt t="244830" x="5770563" y="5381625"/>
          <p14:tracePt t="244846" x="5770563" y="5394325"/>
          <p14:tracePt t="253092" x="5795963" y="5394325"/>
          <p14:tracePt t="253102" x="5883275" y="5343525"/>
          <p14:tracePt t="253109" x="5995988" y="5256213"/>
          <p14:tracePt t="253118" x="6108700" y="5194300"/>
          <p14:tracePt t="253128" x="6157913" y="5143500"/>
          <p14:tracePt t="253132" x="6259513" y="5056188"/>
          <p14:tracePt t="253142" x="6334125" y="5005388"/>
          <p14:tracePt t="253148" x="6396038" y="4930775"/>
          <p14:tracePt t="253159" x="6434138" y="4879975"/>
          <p14:tracePt t="253168" x="6472238" y="4818063"/>
          <p14:tracePt t="253172" x="6508750" y="4756150"/>
          <p14:tracePt t="253184" x="6546850" y="4692650"/>
          <p14:tracePt t="253188" x="6572250" y="4656138"/>
          <p14:tracePt t="253198" x="6608763" y="4605338"/>
          <p14:tracePt t="253209" x="6608763" y="4554538"/>
          <p14:tracePt t="253214" x="6634163" y="4492625"/>
          <p14:tracePt t="253225" x="6646863" y="4454525"/>
          <p14:tracePt t="253228" x="6672263" y="4367213"/>
          <p14:tracePt t="253238" x="6672263" y="4305300"/>
          <p14:tracePt t="253248" x="6684963" y="4230688"/>
          <p14:tracePt t="253254" x="6696075" y="4117975"/>
          <p14:tracePt t="253264" x="6708775" y="4067175"/>
          <p14:tracePt t="253268" x="6721475" y="3967163"/>
          <p14:tracePt t="253278" x="6721475" y="3879850"/>
          <p14:tracePt t="253288" x="6746875" y="3779838"/>
          <p14:tracePt t="253294" x="6746875" y="3692525"/>
          <p14:tracePt t="253304" x="6759575" y="3603625"/>
          <p14:tracePt t="253310" x="6759575" y="3529013"/>
          <p14:tracePt t="253320" x="6759575" y="3403600"/>
          <p14:tracePt t="253330" x="6759575" y="3303588"/>
          <p14:tracePt t="253335" x="6759575" y="3241675"/>
          <p14:tracePt t="253344" x="6759575" y="3165475"/>
          <p14:tracePt t="253350" x="6759575" y="3116263"/>
          <p14:tracePt t="253360" x="6759575" y="3078163"/>
          <p14:tracePt t="253370" x="6759575" y="3028950"/>
          <p14:tracePt t="253375" x="6759575" y="3003550"/>
          <p14:tracePt t="253384" x="6759575" y="2978150"/>
          <p14:tracePt t="253391" x="6759575" y="2952750"/>
          <p14:tracePt t="253400" x="6759575" y="2928938"/>
          <p14:tracePt t="253410" x="6759575" y="2890838"/>
          <p14:tracePt t="253416" x="6759575" y="2840038"/>
          <p14:tracePt t="253426" x="6759575" y="2816225"/>
          <p14:tracePt t="253430" x="6759575" y="2778125"/>
          <p14:tracePt t="253441" x="6759575" y="2752725"/>
          <p14:tracePt t="253450" x="6759575" y="2728913"/>
          <p14:tracePt t="253466" x="6759575" y="2703513"/>
          <p14:tracePt t="253470" x="6759575" y="2678113"/>
          <p14:tracePt t="253490" x="6759575" y="2652713"/>
          <p14:tracePt t="253566" x="6772275" y="2640013"/>
          <p14:tracePt t="253596" x="6772275" y="2678113"/>
          <p14:tracePt t="253606" x="6772275" y="2728913"/>
          <p14:tracePt t="253616" x="6772275" y="2790825"/>
          <p14:tracePt t="253622" x="6772275" y="2890838"/>
          <p14:tracePt t="253632" x="6772275" y="3003550"/>
          <p14:tracePt t="253638" x="6772275" y="3103563"/>
          <p14:tracePt t="253648" x="6772275" y="3203575"/>
          <p14:tracePt t="253659" x="6772275" y="3303588"/>
          <p14:tracePt t="253662" x="6772275" y="3429000"/>
          <p14:tracePt t="253672" x="6772275" y="3503613"/>
          <p14:tracePt t="253678" x="6772275" y="3603625"/>
          <p14:tracePt t="253688" x="6772275" y="3703638"/>
          <p14:tracePt t="253698" x="6772275" y="3803650"/>
          <p14:tracePt t="253702" x="6772275" y="3916363"/>
          <p14:tracePt t="253712" x="6772275" y="3992563"/>
          <p14:tracePt t="253718" x="6772275" y="4067175"/>
          <p14:tracePt t="253728" x="6772275" y="4167188"/>
          <p14:tracePt t="253738" x="6772275" y="4241800"/>
          <p14:tracePt t="253743" x="6772275" y="4341813"/>
          <p14:tracePt t="253752" x="6772275" y="4430713"/>
          <p14:tracePt t="253759" x="6772275" y="4530725"/>
          <p14:tracePt t="253768" x="6772275" y="4630738"/>
          <p14:tracePt t="253778" x="6772275" y="4730750"/>
          <p14:tracePt t="253784" x="6772275" y="4856163"/>
          <p14:tracePt t="253794" x="6772275" y="4992688"/>
          <p14:tracePt t="253798" x="6772275" y="5081588"/>
          <p14:tracePt t="253809" x="6772275" y="5181600"/>
          <p14:tracePt t="253819" x="6772275" y="5256213"/>
          <p14:tracePt t="253825" x="6772275" y="5330825"/>
          <p14:tracePt t="253834" x="6784975" y="5443538"/>
          <p14:tracePt t="253838" x="6808788" y="5530850"/>
          <p14:tracePt t="253848" x="6808788" y="5630863"/>
          <p14:tracePt t="253859" x="6821488" y="5707063"/>
          <p14:tracePt t="253864" x="6821488" y="5781675"/>
          <p14:tracePt t="253875" x="6821488" y="5843588"/>
          <p14:tracePt t="253880" x="6846888" y="5907088"/>
          <p14:tracePt t="253890" x="6846888" y="5932488"/>
          <p14:tracePt t="253900" x="6846888" y="5945188"/>
          <p14:tracePt t="253904" x="6846888" y="5956300"/>
          <p14:tracePt t="253914" x="6859588" y="5956300"/>
          <p14:tracePt t="253990" x="6897688" y="5932488"/>
          <p14:tracePt t="253996" x="6946900" y="5868988"/>
          <p14:tracePt t="254006" x="6985000" y="5794375"/>
          <p14:tracePt t="254010" x="7034213" y="5732463"/>
          <p14:tracePt t="254020" x="7072313" y="5656263"/>
          <p14:tracePt t="254030" x="7110413" y="5594350"/>
          <p14:tracePt t="254036" x="7123113" y="5530850"/>
          <p14:tracePt t="254046" x="7159625" y="5456238"/>
          <p14:tracePt t="254050" x="7185025" y="5381625"/>
          <p14:tracePt t="254060" x="7185025" y="5318125"/>
          <p14:tracePt t="254070" x="7197725" y="5230813"/>
          <p14:tracePt t="254077" x="7223125" y="5143500"/>
          <p14:tracePt t="254086" x="7223125" y="5030788"/>
          <p14:tracePt t="254093" x="7223125" y="4892675"/>
          <p14:tracePt t="254103" x="7223125" y="4779963"/>
          <p14:tracePt t="254112" x="7185025" y="4643438"/>
          <p14:tracePt t="254116" x="7146925" y="4505325"/>
          <p14:tracePt t="254127" x="7097713" y="4367213"/>
          <p14:tracePt t="254132" x="7072313" y="4230688"/>
          <p14:tracePt t="254143" x="7034213" y="4105275"/>
          <p14:tracePt t="254152" x="6997700" y="4005263"/>
          <p14:tracePt t="254156" x="6985000" y="3879850"/>
          <p14:tracePt t="254166" x="6946900" y="3792538"/>
          <p14:tracePt t="254172" x="6921500" y="3692525"/>
          <p14:tracePt t="254182" x="6910388" y="3616325"/>
          <p14:tracePt t="254193" x="6872288" y="3554413"/>
          <p14:tracePt t="254196" x="6872288" y="3516313"/>
          <p14:tracePt t="254206" x="6834188" y="3441700"/>
          <p14:tracePt t="254212" x="6834188" y="3416300"/>
          <p14:tracePt t="254222" x="6821488" y="3378200"/>
          <p14:tracePt t="254232" x="6808788" y="3341688"/>
          <p14:tracePt t="254236" x="6808788" y="3328988"/>
          <p14:tracePt t="254248" x="6808788" y="3316288"/>
          <p14:tracePt t="254252" x="6784975" y="3290888"/>
          <p14:tracePt t="254262" x="6784975" y="3278188"/>
          <p14:tracePt t="254272" x="6784975" y="3267075"/>
          <p14:tracePt t="254278" x="6784975" y="3254375"/>
          <p14:tracePt t="254288" x="6784975" y="3241675"/>
          <p14:tracePt t="254293" x="6772275" y="3241675"/>
          <p14:tracePt t="254302" x="6772275" y="3228975"/>
          <p14:tracePt t="254378" x="6746875" y="3228975"/>
          <p14:tracePt t="254398" x="6721475" y="3228975"/>
          <p14:tracePt t="254404" x="6684963" y="3278188"/>
          <p14:tracePt t="254414" x="6672263" y="3354388"/>
          <p14:tracePt t="254418" x="6672263" y="3429000"/>
          <p14:tracePt t="254428" x="6646863" y="3567113"/>
          <p14:tracePt t="254438" x="6634163" y="3703638"/>
          <p14:tracePt t="254444" x="6634163" y="3841750"/>
          <p14:tracePt t="254454" x="6634163" y="3979863"/>
          <p14:tracePt t="254459" x="6634163" y="4117975"/>
          <p14:tracePt t="254470" x="6634163" y="4254500"/>
          <p14:tracePt t="254481" x="6634163" y="4405313"/>
          <p14:tracePt t="254485" x="6634163" y="4530725"/>
          <p14:tracePt t="254494" x="6634163" y="4656138"/>
          <p14:tracePt t="254500" x="6634163" y="4779963"/>
          <p14:tracePt t="254510" x="6634163" y="4918075"/>
          <p14:tracePt t="254520" x="6634163" y="5030788"/>
          <p14:tracePt t="254524" x="6646863" y="5156200"/>
          <p14:tracePt t="254534" x="6646863" y="5268913"/>
          <p14:tracePt t="254540" x="6672263" y="5368925"/>
          <p14:tracePt t="254550" x="6684963" y="5494338"/>
          <p14:tracePt t="254560" x="6708775" y="5594350"/>
          <p14:tracePt t="254566" x="6708775" y="5681663"/>
          <p14:tracePt t="254577" x="6721475" y="5743575"/>
          <p14:tracePt t="254580" x="6746875" y="5807075"/>
          <p14:tracePt t="254590" x="6746875" y="5843588"/>
          <p14:tracePt t="254600" x="6759575" y="5881688"/>
          <p14:tracePt t="254606" x="6759575" y="5907088"/>
          <p14:tracePt t="254616" x="6759575" y="5919788"/>
          <p14:tracePt t="254620" x="6759575" y="5932488"/>
          <p14:tracePt t="254631" x="6772275" y="5945188"/>
          <p14:tracePt t="254646" x="6772275" y="5956300"/>
          <p14:tracePt t="254656" x="6784975" y="5956300"/>
          <p14:tracePt t="254696" x="6797675" y="5956300"/>
          <p14:tracePt t="254712" x="6834188" y="5932488"/>
          <p14:tracePt t="254722" x="6834188" y="5868988"/>
          <p14:tracePt t="254732" x="6859588" y="5794375"/>
          <p14:tracePt t="254736" x="6872288" y="5681663"/>
          <p14:tracePt t="254746" x="6897688" y="5556250"/>
          <p14:tracePt t="254752" x="6897688" y="5394325"/>
          <p14:tracePt t="254762" x="6897688" y="5243513"/>
          <p14:tracePt t="254772" x="6934200" y="5068888"/>
          <p14:tracePt t="254777" x="6946900" y="4905375"/>
          <p14:tracePt t="254786" x="6972300" y="4756150"/>
          <p14:tracePt t="254793" x="6997700" y="4592638"/>
          <p14:tracePt t="254802" x="7021513" y="4454525"/>
          <p14:tracePt t="254812" x="7034213" y="4330700"/>
          <p14:tracePt t="254816" x="7059613" y="4230688"/>
          <p14:tracePt t="254828" x="7059613" y="4167188"/>
          <p14:tracePt t="254832" x="7072313" y="4079875"/>
          <p14:tracePt t="254844" x="7072313" y="4005263"/>
          <p14:tracePt t="254852" x="7072313" y="3967163"/>
          <p14:tracePt t="254858" x="7072313" y="3929063"/>
          <p14:tracePt t="254868" x="7072313" y="3892550"/>
          <p14:tracePt t="254872" x="7072313" y="3867150"/>
          <p14:tracePt t="254882" x="7072313" y="3841750"/>
          <p14:tracePt t="254893" x="7072313" y="3816350"/>
          <p14:tracePt t="254898" x="7072313" y="3803650"/>
          <p14:tracePt t="254908" x="7072313" y="3792538"/>
          <p14:tracePt t="254924" x="7072313" y="3767138"/>
          <p14:tracePt t="254948" x="7072313" y="3741738"/>
          <p14:tracePt t="254974" x="7072313" y="3729038"/>
          <p14:tracePt t="255110" x="7072313" y="3716338"/>
          <p14:tracePt t="255770" x="7072313" y="3741738"/>
          <p14:tracePt t="255780" x="7046913" y="3792538"/>
          <p14:tracePt t="255786" x="7034213" y="3816350"/>
          <p14:tracePt t="255796" x="7021513" y="3892550"/>
          <p14:tracePt t="255800" x="7021513" y="3916363"/>
          <p14:tracePt t="255812" x="7021513" y="3967163"/>
          <p14:tracePt t="255823" x="7021513" y="4041775"/>
          <p14:tracePt t="255827" x="7021513" y="4092575"/>
          <p14:tracePt t="255836" x="7021513" y="4129088"/>
          <p14:tracePt t="255843" x="7021513" y="4154488"/>
          <p14:tracePt t="255852" x="7021513" y="4205288"/>
          <p14:tracePt t="255862" x="7021513" y="4241800"/>
          <p14:tracePt t="255866" x="7021513" y="4292600"/>
          <p14:tracePt t="255877" x="7021513" y="4330700"/>
          <p14:tracePt t="255882" x="7021513" y="4354513"/>
          <p14:tracePt t="255892" x="7021513" y="4379913"/>
          <p14:tracePt t="255902" x="7021513" y="4430713"/>
          <p14:tracePt t="255906" x="7021513" y="4454525"/>
          <p14:tracePt t="255916" x="7021513" y="4479925"/>
          <p14:tracePt t="255922" x="7021513" y="4518025"/>
          <p14:tracePt t="255943" x="7021513" y="4530725"/>
          <p14:tracePt t="255956" x="7021513" y="4543425"/>
          <p14:tracePt t="256008" x="7021513" y="4554538"/>
          <p14:tracePt t="256134" x="7021513" y="4567238"/>
          <p14:tracePt t="256145" x="7021513" y="4643438"/>
          <p14:tracePt t="256154" x="7021513" y="4818063"/>
          <p14:tracePt t="256160" x="7021513" y="5030788"/>
          <p14:tracePt t="256168" x="7021513" y="5156200"/>
          <p14:tracePt t="256174" x="7021513" y="5205413"/>
          <p14:tracePt t="271275" x="6959600" y="5194300"/>
          <p14:tracePt t="271280" x="6872288" y="5105400"/>
          <p14:tracePt t="271291" x="6784975" y="5030788"/>
          <p14:tracePt t="271294" x="6696075" y="4956175"/>
          <p14:tracePt t="271304" x="6572250" y="4856163"/>
          <p14:tracePt t="271316" x="6496050" y="4779963"/>
          <p14:tracePt t="271320" x="6434138" y="4730750"/>
          <p14:tracePt t="271330" x="6421438" y="4705350"/>
          <p14:tracePt t="271346" x="6408738" y="4667250"/>
          <p14:tracePt t="271356" x="6408738" y="4656138"/>
          <p14:tracePt t="271360" x="6408738" y="4643438"/>
          <p14:tracePt t="271370" x="6396038" y="4605338"/>
          <p14:tracePt t="271377" x="6396038" y="4579938"/>
          <p14:tracePt t="271386" x="6396038" y="4554538"/>
          <p14:tracePt t="271396" x="6396038" y="4530725"/>
          <p14:tracePt t="271400" x="6383338" y="4505325"/>
          <p14:tracePt t="271412" x="6383338" y="4479925"/>
          <p14:tracePt t="271416" x="6370638" y="4430713"/>
          <p14:tracePt t="271427" x="6346825" y="4405313"/>
          <p14:tracePt t="271436" x="6321425" y="4354513"/>
          <p14:tracePt t="271443" x="6308725" y="4330700"/>
          <p14:tracePt t="271452" x="6283325" y="4292600"/>
          <p14:tracePt t="271456" x="6283325" y="4254500"/>
          <p14:tracePt t="271466" x="6283325" y="4230688"/>
          <p14:tracePt t="271477" x="6259513" y="4179888"/>
          <p14:tracePt t="271483" x="6259513" y="4154488"/>
          <p14:tracePt t="271493" x="6259513" y="4129088"/>
          <p14:tracePt t="271509" x="6259513" y="4117975"/>
          <p14:tracePt t="271522" x="6259513" y="4105275"/>
          <p14:tracePt t="271714" x="6246813" y="4092575"/>
          <p14:tracePt t="271724" x="6183313" y="4117975"/>
          <p14:tracePt t="271734" x="6083300" y="4129088"/>
          <p14:tracePt t="271740" x="5921375" y="4179888"/>
          <p14:tracePt t="271750" x="5770563" y="4254500"/>
          <p14:tracePt t="271754" x="5607050" y="4292600"/>
          <p14:tracePt t="271764" x="5407025" y="4354513"/>
          <p14:tracePt t="271774" x="5257800" y="4418013"/>
          <p14:tracePt t="271780" x="5094288" y="4492625"/>
          <p14:tracePt t="271790" x="5006975" y="4530725"/>
          <p14:tracePt t="271794" x="4919663" y="4579938"/>
          <p14:tracePt t="271804" x="4794250" y="4630738"/>
          <p14:tracePt t="271814" x="4732338" y="4656138"/>
          <p14:tracePt t="271820" x="4681538" y="4679950"/>
          <p14:tracePt t="271830" x="4643438" y="4692650"/>
          <p14:tracePt t="271834" x="4581525" y="4718050"/>
          <p14:tracePt t="271846" x="4543425" y="4730750"/>
          <p14:tracePt t="271856" x="4518025" y="4743450"/>
          <p14:tracePt t="271861" x="4481513" y="4756150"/>
          <p14:tracePt t="271870" x="4468813" y="4768850"/>
          <p14:tracePt t="271877" x="4456113" y="4768850"/>
          <p14:tracePt t="271886" x="4430713" y="4779963"/>
          <p14:tracePt t="271896" x="4406900" y="4779963"/>
          <p14:tracePt t="271900" x="4394200" y="4792663"/>
          <p14:tracePt t="271910" x="4381500" y="4792663"/>
          <p14:tracePt t="271916" x="4356100" y="4805363"/>
          <p14:tracePt t="271927" x="4343400" y="4830763"/>
          <p14:tracePt t="271936" x="4330700" y="4830763"/>
          <p14:tracePt t="271956" x="4318000" y="4830763"/>
          <p14:tracePt t="272052" x="4305300" y="4830763"/>
          <p14:tracePt t="272082" x="4294188" y="4830763"/>
          <p14:tracePt t="272142" x="4281488" y="4830763"/>
          <p14:tracePt t="272572" x="4268788" y="4830763"/>
          <p14:tracePt t="272577" x="4268788" y="4818063"/>
          <p14:tracePt t="283016" x="4268788" y="4830763"/>
          <p14:tracePt t="283088" x="4281488" y="4843463"/>
          <p14:tracePt t="283098" x="4318000" y="4856163"/>
          <p14:tracePt t="283103" x="4343400" y="4879975"/>
          <p14:tracePt t="283112" x="4381500" y="4918075"/>
          <p14:tracePt t="283122" x="4418013" y="4943475"/>
          <p14:tracePt t="283128" x="4456113" y="5018088"/>
          <p14:tracePt t="283138" x="4456113" y="5056188"/>
          <p14:tracePt t="283142" x="4494213" y="5130800"/>
          <p14:tracePt t="283155" x="4530725" y="5194300"/>
          <p14:tracePt t="283162" x="4530725" y="5243513"/>
          <p14:tracePt t="283169" x="4556125" y="5268913"/>
          <p14:tracePt t="283178" x="4556125" y="5294313"/>
          <p14:tracePt t="283184" x="4556125" y="5330825"/>
          <p14:tracePt t="283194" x="4556125" y="5381625"/>
          <p14:tracePt t="283204" x="4556125" y="5407025"/>
          <p14:tracePt t="283208" x="4556125" y="5430838"/>
          <p14:tracePt t="283219" x="4543425" y="5468938"/>
          <p14:tracePt t="283224" x="4518025" y="5494338"/>
          <p14:tracePt t="283234" x="4494213" y="5518150"/>
          <p14:tracePt t="283244" x="4456113" y="5556250"/>
          <p14:tracePt t="283248" x="4418013" y="5568950"/>
          <p14:tracePt t="283258" x="4343400" y="5694363"/>
          <p14:tracePt t="283264" x="4356100" y="5694363"/>
          <p14:tracePt t="283274" x="4356100" y="5732463"/>
          <p14:tracePt t="283288" x="4356100" y="5719763"/>
          <p14:tracePt t="283298" x="4305300" y="5719763"/>
          <p14:tracePt t="283305" x="4268788" y="5743575"/>
          <p14:tracePt t="283314" x="4343400" y="5794375"/>
          <p14:tracePt t="283324" x="4406900" y="5794375"/>
          <p14:tracePt t="283330" x="4381500" y="5794375"/>
          <p14:tracePt t="283340" x="4418013" y="5694363"/>
          <p14:tracePt t="283344" x="4506913" y="5719763"/>
          <p14:tracePt t="283355" x="4506913" y="5781675"/>
          <p14:tracePt t="283364" x="4518025" y="5781675"/>
          <p14:tracePt t="283678" x="4518025" y="5732463"/>
          <p14:tracePt t="283688" x="4518025" y="5707063"/>
          <p14:tracePt t="283702" x="4506913" y="5694363"/>
          <p14:tracePt t="283712" x="4494213" y="5681663"/>
          <p14:tracePt t="283738" x="4481513" y="5668963"/>
          <p14:tracePt t="283744" x="4468813" y="5656263"/>
          <p14:tracePt t="283755" x="4443413" y="5630863"/>
          <p14:tracePt t="283758" x="4430713" y="5619750"/>
          <p14:tracePt t="283768" x="4418013" y="5594350"/>
          <p14:tracePt t="283778" x="4418013" y="5581650"/>
          <p14:tracePt t="283784" x="4406900" y="5543550"/>
          <p14:tracePt t="283794" x="4394200" y="5530850"/>
          <p14:tracePt t="283798" x="4381500" y="5518150"/>
          <p14:tracePt t="283808" x="4381500" y="5507038"/>
          <p14:tracePt t="283818" x="4368800" y="5494338"/>
          <p14:tracePt t="283838" x="4356100" y="5481638"/>
          <p14:tracePt t="283874" x="4343400" y="5481638"/>
          <p14:tracePt t="283984" x="4330700" y="5468938"/>
          <p14:tracePt t="284010" x="4305300" y="5430838"/>
          <p14:tracePt t="284020" x="4294188" y="5407025"/>
          <p14:tracePt t="284026" x="4256088" y="5381625"/>
          <p14:tracePt t="284036" x="4217988" y="5368925"/>
          <p14:tracePt t="284040" x="4205288" y="5356225"/>
          <p14:tracePt t="284050" x="4168775" y="5330825"/>
          <p14:tracePt t="284060" x="4143375" y="5318125"/>
          <p14:tracePt t="284066" x="4105275" y="5281613"/>
          <p14:tracePt t="284076" x="4081463" y="5268913"/>
          <p14:tracePt t="284092" x="4068763" y="5243513"/>
          <p14:tracePt t="284102" x="4056063" y="5230813"/>
          <p14:tracePt t="284106" x="4043363" y="5230813"/>
          <p14:tracePt t="284116" x="4017963" y="5218113"/>
          <p14:tracePt t="284122" x="4017963" y="5205413"/>
          <p14:tracePt t="284146" x="4005263" y="5205413"/>
          <p14:tracePt t="284302" x="3992563" y="5205413"/>
          <p14:tracePt t="284318" x="3979863" y="5205413"/>
          <p14:tracePt t="284480" x="3968750" y="5205413"/>
          <p14:tracePt t="284570" x="3956050" y="5205413"/>
          <p14:tracePt t="284580" x="3943350" y="5205413"/>
          <p14:tracePt t="284596" x="3930650" y="5205413"/>
          <p14:tracePt t="284606" x="3905250" y="5205413"/>
          <p14:tracePt t="284610" x="3892550" y="5205413"/>
          <p14:tracePt t="284621" x="3879850" y="5205413"/>
          <p14:tracePt t="284626" x="3843338" y="5194300"/>
          <p14:tracePt t="284636" x="3817938" y="5194300"/>
          <p14:tracePt t="284646" x="3779838" y="5181600"/>
          <p14:tracePt t="284650" x="3743325" y="5143500"/>
          <p14:tracePt t="284660" x="3654425" y="5118100"/>
          <p14:tracePt t="284666" x="3541713" y="5043488"/>
          <p14:tracePt t="284676" x="3467100" y="4992688"/>
          <p14:tracePt t="284686" x="3341688" y="4930775"/>
          <p14:tracePt t="284690" x="3241675" y="4868863"/>
          <p14:tracePt t="284702" x="3128963" y="4818063"/>
          <p14:tracePt t="284706" x="3028950" y="4768850"/>
          <p14:tracePt t="284716" x="2941638" y="4730750"/>
          <p14:tracePt t="284727" x="2854325" y="4679950"/>
          <p14:tracePt t="284732" x="2754313" y="4643438"/>
          <p14:tracePt t="284742" x="2703513" y="4643438"/>
          <p14:tracePt t="284746" x="2667000" y="4605338"/>
          <p14:tracePt t="284756" x="2654300" y="4605338"/>
          <p14:tracePt t="284766" x="2628900" y="4605338"/>
          <p14:tracePt t="284782" x="2616200" y="4592638"/>
          <p14:tracePt t="285009" x="2616200" y="4618038"/>
          <p14:tracePt t="285014" x="2628900" y="4630738"/>
          <p14:tracePt t="285024" x="2654300" y="4656138"/>
          <p14:tracePt t="285028" x="2678113" y="4679950"/>
          <p14:tracePt t="285040" x="2678113" y="4718050"/>
          <p14:tracePt t="285050" x="2703513" y="4756150"/>
          <p14:tracePt t="285055" x="2703513" y="4768850"/>
          <p14:tracePt t="285074" x="2703513" y="4779963"/>
          <p14:tracePt t="285110" x="2678113" y="4692650"/>
          <p14:tracePt t="285121" x="2603500" y="4656138"/>
          <p14:tracePt t="285362" x="2603500" y="4643438"/>
          <p14:tracePt t="285398" x="2603500" y="4630738"/>
          <p14:tracePt t="285408" x="2590800" y="4618038"/>
          <p14:tracePt t="285412" x="2590800" y="4605338"/>
          <p14:tracePt t="285423" x="2590800" y="4579938"/>
          <p14:tracePt t="285428" x="2590800" y="4543425"/>
          <p14:tracePt t="285439" x="2578100" y="4518025"/>
          <p14:tracePt t="285448" x="2578100" y="4492625"/>
          <p14:tracePt t="285452" x="2565400" y="4479925"/>
          <p14:tracePt t="285462" x="2565400" y="4443413"/>
          <p14:tracePt t="285468" x="2565400" y="4418013"/>
          <p14:tracePt t="285478" x="2565400" y="4379913"/>
          <p14:tracePt t="285489" x="2565400" y="4330700"/>
          <p14:tracePt t="285494" x="2565400" y="4305300"/>
          <p14:tracePt t="285504" x="2565400" y="4267200"/>
          <p14:tracePt t="285508" x="2565400" y="4230688"/>
          <p14:tracePt t="285518" x="2565400" y="4192588"/>
          <p14:tracePt t="285528" x="2565400" y="4154488"/>
          <p14:tracePt t="285534" x="2578100" y="4079875"/>
          <p14:tracePt t="285544" x="2641600" y="3992563"/>
          <p14:tracePt t="285548" x="2716213" y="3905250"/>
          <p14:tracePt t="285558" x="2767013" y="3829050"/>
          <p14:tracePt t="285568" x="2854325" y="3729038"/>
          <p14:tracePt t="285574" x="2928938" y="3603625"/>
          <p14:tracePt t="285584" x="3028950" y="3467100"/>
          <p14:tracePt t="285588" x="3141663" y="3303588"/>
          <p14:tracePt t="285598" x="3267075" y="3041650"/>
          <p14:tracePt t="285608" x="3417888" y="2803525"/>
          <p14:tracePt t="285614" x="3530600" y="2616200"/>
          <p14:tracePt t="285624" x="3654425" y="2378075"/>
          <p14:tracePt t="285630" x="3756025" y="2214563"/>
          <p14:tracePt t="285640" x="3843338" y="2078038"/>
          <p14:tracePt t="285650" x="3930650" y="1927225"/>
          <p14:tracePt t="285654" x="4030663" y="1789113"/>
          <p14:tracePt t="285664" x="4092575" y="1663700"/>
          <p14:tracePt t="285670" x="4181475" y="1539875"/>
          <p14:tracePt t="285680" x="4256088" y="1414463"/>
          <p14:tracePt t="285691" x="4343400" y="1314450"/>
          <p14:tracePt t="285694" x="4394200" y="1238250"/>
          <p14:tracePt t="285705" x="4456113" y="1163638"/>
          <p14:tracePt t="285710" x="4468813" y="1114425"/>
          <p14:tracePt t="285720" x="4494213" y="1089025"/>
          <p14:tracePt t="285730" x="4506913" y="1076325"/>
          <p14:tracePt t="285780" x="4518025" y="1063625"/>
          <p14:tracePt t="286082" x="4494213" y="1038225"/>
          <p14:tracePt t="286098" x="4481513" y="1025525"/>
          <p14:tracePt t="286104" x="4456113" y="1014413"/>
          <p14:tracePt t="286114" x="4443413" y="1014413"/>
          <p14:tracePt t="286124" x="4418013" y="989013"/>
          <p14:tracePt t="286128" x="4394200" y="989013"/>
          <p14:tracePt t="286139" x="4368800" y="950913"/>
          <p14:tracePt t="286144" x="4330700" y="950913"/>
          <p14:tracePt t="286154" x="4294188" y="925513"/>
          <p14:tracePt t="286164" x="4230688" y="901700"/>
          <p14:tracePt t="286168" x="4181475" y="889000"/>
          <p14:tracePt t="286180" x="4105275" y="850900"/>
          <p14:tracePt t="286184" x="4017963" y="812800"/>
          <p14:tracePt t="286194" x="3905250" y="763588"/>
          <p14:tracePt t="286204" x="3830638" y="738188"/>
          <p14:tracePt t="286210" x="3717925" y="676275"/>
          <p14:tracePt t="286220" x="3617913" y="625475"/>
          <p14:tracePt t="286225" x="3517900" y="588963"/>
          <p14:tracePt t="286234" x="3417888" y="550863"/>
          <p14:tracePt t="286244" x="3341688" y="500063"/>
          <p14:tracePt t="286250" x="3228975" y="438150"/>
          <p14:tracePt t="286260" x="3141663" y="400050"/>
          <p14:tracePt t="286266" x="3079750" y="363538"/>
          <p14:tracePt t="286276" x="3041650" y="325438"/>
          <p14:tracePt t="286286" x="2992438" y="312738"/>
          <p14:tracePt t="286291" x="2967038" y="274638"/>
          <p14:tracePt t="286300" x="2954338" y="263525"/>
          <p14:tracePt t="286306" x="2903538" y="238125"/>
          <p14:tracePt t="286316" x="2890838" y="212725"/>
          <p14:tracePt t="286326" x="2854325" y="200025"/>
          <p14:tracePt t="286330" x="2828925" y="174625"/>
          <p14:tracePt t="286341" x="2803525" y="150813"/>
          <p14:tracePt t="286346" x="2778125" y="125413"/>
          <p14:tracePt t="286356" x="2741613" y="100013"/>
          <p14:tracePt t="286366" x="2703513" y="87313"/>
          <p14:tracePt t="286370" x="2667000" y="61913"/>
          <p14:tracePt t="286380" x="2654300" y="61913"/>
          <p14:tracePt t="286386" x="2578100" y="25400"/>
          <p14:tracePt t="286396" x="2541588" y="0"/>
        </p14:tracePtLst>
      </p14:laserTraceLst>
    </p:ext>
  </p:extLst>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2534</TotalTime>
  <Words>1368</Words>
  <Application>Microsoft Office PowerPoint</Application>
  <PresentationFormat>Widescreen</PresentationFormat>
  <Paragraphs>317</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Calibri</vt:lpstr>
      <vt:lpstr>Cambria</vt:lpstr>
      <vt:lpstr>Lucida Calligraphy</vt:lpstr>
      <vt:lpstr>Symbol</vt:lpstr>
      <vt:lpstr>Times New Roman</vt:lpstr>
      <vt:lpstr>Trebuchet MS</vt:lpstr>
      <vt:lpstr>Verdana</vt:lpstr>
      <vt:lpstr>Wingdings</vt:lpstr>
      <vt:lpstr>Wingdings 3</vt:lpstr>
      <vt:lpstr>Facet</vt:lpstr>
      <vt:lpstr>PowerPoint Presentation</vt:lpstr>
      <vt:lpstr>Topic of Interest </vt:lpstr>
      <vt:lpstr>Thread Creation</vt:lpstr>
      <vt:lpstr>Thread Creation Continued…</vt:lpstr>
      <vt:lpstr>Thread Creation Continued…</vt:lpstr>
      <vt:lpstr>Thread Creation Continued…</vt:lpstr>
      <vt:lpstr>yield( )</vt:lpstr>
      <vt:lpstr>sleep(n)</vt:lpstr>
      <vt:lpstr>suspend( ) &amp; resume( )</vt:lpstr>
      <vt:lpstr>suspend( ) &amp; resume( )</vt:lpstr>
      <vt:lpstr>wait( ) &amp; notify( )</vt:lpstr>
      <vt:lpstr>isAlive( ) &amp; join( )</vt:lpstr>
      <vt:lpstr>isAlive( ) &amp; join(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Sudipta Sahana</dc:creator>
  <cp:lastModifiedBy>User</cp:lastModifiedBy>
  <cp:revision>187</cp:revision>
  <dcterms:created xsi:type="dcterms:W3CDTF">2020-05-14T16:01:03Z</dcterms:created>
  <dcterms:modified xsi:type="dcterms:W3CDTF">2022-10-13T04:26:53Z</dcterms:modified>
</cp:coreProperties>
</file>