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28" r:id="rId5"/>
    <p:sldId id="326" r:id="rId6"/>
    <p:sldId id="31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–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33 – Thread Priorities, Thread Synchronization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22"/>
    </mc:Choice>
    <mc:Fallback xmlns="">
      <p:transition spd="slow" advTm="551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724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196" y="1712538"/>
            <a:ext cx="5816231" cy="34720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Priorities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Thread Priorities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Synchronization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Thread Synchronization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85"/>
    </mc:Choice>
    <mc:Fallback xmlns="">
      <p:transition spd="slow" advTm="251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35" y="389236"/>
            <a:ext cx="557941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Priorities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920113" y="1676593"/>
            <a:ext cx="88377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 priority means operating system determine the order in which threads are scheduled. 3 kind of properties are there in Java.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priorities are in the range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MIN_PRIORITY (value= 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MAX_PRIORITY (value=10)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every thread is given priority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NORM_PRIORITY (value=5)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with higher priority are more important to a program and should be allocated process or time before lower-priority threads.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504"/>
    </mc:Choice>
    <mc:Fallback xmlns="">
      <p:transition spd="slow" advTm="2225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644" y="314116"/>
            <a:ext cx="521119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Thread Priorities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7619" y="959079"/>
            <a:ext cx="33067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X extends Thread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run()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int p=1;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while(p&lt;=6)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(“X:”+p);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p++;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(“End of X”);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Y extends Thread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run()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int p=1;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while(p&lt;=6)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(“Y:”+p);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p++;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(“End of Y”);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3032D-0AB8-4B15-AE8D-A5ED41F625B1}"/>
              </a:ext>
            </a:extLst>
          </p:cNvPr>
          <p:cNvSpPr/>
          <p:nvPr/>
        </p:nvSpPr>
        <p:spPr>
          <a:xfrm>
            <a:off x="5736821" y="968027"/>
            <a:ext cx="35000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Z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 x=new X();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 y=new Y();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y.setPriority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x.setPriority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x.start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y.start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1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3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4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5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6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1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3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4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5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6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40279-DF09-422C-8ED6-1E2C6116D252}"/>
              </a:ext>
            </a:extLst>
          </p:cNvPr>
          <p:cNvSpPr/>
          <p:nvPr/>
        </p:nvSpPr>
        <p:spPr>
          <a:xfrm>
            <a:off x="4432920" y="968027"/>
            <a:ext cx="716129" cy="531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498"/>
    </mc:Choice>
    <mc:Fallback xmlns="">
      <p:transition spd="slow" advTm="599498"/>
    </mc:Fallback>
  </mc:AlternateContent>
  <p:extLst mod="1">
    <p:ext uri="{3A86A75C-4F4B-4683-9AE1-C65F6400EC91}">
      <p14:laserTraceLst xmlns:p14="http://schemas.microsoft.com/office/powerpoint/2010/main">
        <p14:tracePtLst>
          <p14:tracePt t="12802" x="3330575" y="6357938"/>
          <p14:tracePt t="12804" x="3405188" y="4330700"/>
          <p14:tracePt t="12806" x="3579813" y="3879850"/>
          <p14:tracePt t="12812" x="3730625" y="3490913"/>
          <p14:tracePt t="12823" x="3805238" y="3190875"/>
          <p14:tracePt t="12828" x="3905250" y="2852738"/>
          <p14:tracePt t="12838" x="3979863" y="2516188"/>
          <p14:tracePt t="12848" x="4081463" y="2178050"/>
          <p14:tracePt t="12852" x="4105275" y="1865313"/>
          <p14:tracePt t="12862" x="4156075" y="1563688"/>
          <p14:tracePt t="12868" x="4156075" y="1363663"/>
          <p14:tracePt t="12878" x="4156075" y="1176338"/>
          <p14:tracePt t="12888" x="4156075" y="1014413"/>
          <p14:tracePt t="12892" x="4156075" y="863600"/>
          <p14:tracePt t="12903" x="4156075" y="738188"/>
          <p14:tracePt t="12908" x="4117975" y="650875"/>
          <p14:tracePt t="12918" x="4105275" y="588963"/>
          <p14:tracePt t="12928" x="4068763" y="525463"/>
          <p14:tracePt t="12934" x="4030663" y="450850"/>
          <p14:tracePt t="12944" x="4017963" y="425450"/>
          <p14:tracePt t="12948" x="3992563" y="387350"/>
          <p14:tracePt t="12958" x="3956050" y="363538"/>
          <p14:tracePt t="12969" x="3943350" y="350838"/>
          <p14:tracePt t="12986" x="3867150" y="325438"/>
          <p14:tracePt t="12988" x="3817938" y="325438"/>
          <p14:tracePt t="12998" x="3767138" y="325438"/>
          <p14:tracePt t="13010" x="3717925" y="325438"/>
          <p14:tracePt t="13014" x="3605213" y="350838"/>
          <p14:tracePt t="13024" x="3441700" y="438150"/>
          <p14:tracePt t="13030" x="3267075" y="563563"/>
          <p14:tracePt t="13040" x="3067050" y="763588"/>
          <p14:tracePt t="13050" x="2741613" y="1089025"/>
          <p14:tracePt t="13054" x="2452688" y="1439863"/>
          <p14:tracePt t="13064" x="2203450" y="1789113"/>
          <p14:tracePt t="13070" x="1927225" y="2190750"/>
          <p14:tracePt t="13080" x="1727200" y="2590800"/>
          <p14:tracePt t="13090" x="1527175" y="2978150"/>
          <p14:tracePt t="13094" x="1339850" y="3341688"/>
          <p14:tracePt t="13104" x="1252538" y="3616325"/>
          <p14:tracePt t="13110" x="1189038" y="3829050"/>
          <p14:tracePt t="13120" x="1139825" y="4005263"/>
          <p14:tracePt t="13130" x="1114425" y="4167188"/>
          <p14:tracePt t="13135" x="1114425" y="4305300"/>
          <p14:tracePt t="13144" x="1101725" y="4418013"/>
          <p14:tracePt t="13150" x="1101725" y="4518025"/>
          <p14:tracePt t="13160" x="1114425" y="4667250"/>
          <p14:tracePt t="13170" x="1139825" y="4756150"/>
          <p14:tracePt t="13176" x="1189038" y="4830763"/>
          <p14:tracePt t="13187" x="1252538" y="4930775"/>
          <p14:tracePt t="13190" x="1352550" y="4992688"/>
          <p14:tracePt t="13200" x="1439863" y="5030788"/>
          <p14:tracePt t="13210" x="1552575" y="5043488"/>
          <p14:tracePt t="13216" x="1677988" y="5068888"/>
          <p14:tracePt t="13226" x="1778000" y="5068888"/>
          <p14:tracePt t="13230" x="1865313" y="5068888"/>
          <p14:tracePt t="13240" x="1939925" y="5043488"/>
          <p14:tracePt t="13250" x="1978025" y="5005388"/>
          <p14:tracePt t="13256" x="2039938" y="4918075"/>
          <p14:tracePt t="13266" x="2090738" y="4843463"/>
          <p14:tracePt t="13272" x="2139950" y="4756150"/>
          <p14:tracePt t="13282" x="2165350" y="4667250"/>
          <p14:tracePt t="13292" x="2216150" y="4543425"/>
          <p14:tracePt t="13296" x="2228850" y="4392613"/>
          <p14:tracePt t="13306" x="2228850" y="4241800"/>
          <p14:tracePt t="13312" x="2228850" y="4041775"/>
          <p14:tracePt t="13322" x="2228850" y="3803650"/>
          <p14:tracePt t="13332" x="2228850" y="3467100"/>
          <p14:tracePt t="13336" x="2228850" y="3154363"/>
          <p14:tracePt t="13348" x="2228850" y="2852738"/>
          <p14:tracePt t="13353" x="2228850" y="2578100"/>
          <p14:tracePt t="13362" x="2165350" y="2339975"/>
          <p14:tracePt t="13372" x="2116138" y="2178050"/>
          <p14:tracePt t="13378" x="2078038" y="2065338"/>
          <p14:tracePt t="13388" x="2003425" y="1965325"/>
          <p14:tracePt t="13392" x="1978025" y="1927225"/>
          <p14:tracePt t="13403" x="1939925" y="1876425"/>
          <p14:tracePt t="13412" x="1903413" y="1839913"/>
          <p14:tracePt t="13419" x="1865313" y="1814513"/>
          <p14:tracePt t="13428" x="1827213" y="1776413"/>
          <p14:tracePt t="13432" x="1778000" y="1739900"/>
          <p14:tracePt t="13442" x="1752600" y="1714500"/>
          <p14:tracePt t="13453" x="1714500" y="1689100"/>
          <p14:tracePt t="13458" x="1689100" y="1689100"/>
          <p14:tracePt t="13468" x="1677988" y="1689100"/>
          <p14:tracePt t="13472" x="1665288" y="1689100"/>
          <p14:tracePt t="13482" x="1652588" y="1689100"/>
          <p14:tracePt t="13498" x="1627188" y="1689100"/>
          <p14:tracePt t="13514" x="1601788" y="1689100"/>
          <p14:tracePt t="13524" x="1577975" y="1701800"/>
          <p14:tracePt t="13535" x="1552575" y="1739900"/>
          <p14:tracePt t="13538" x="1539875" y="1765300"/>
          <p14:tracePt t="13548" x="1501775" y="1814513"/>
          <p14:tracePt t="13554" x="1476375" y="1852613"/>
          <p14:tracePt t="13564" x="1476375" y="1876425"/>
          <p14:tracePt t="13574" x="1476375" y="1914525"/>
          <p14:tracePt t="13578" x="1452563" y="1952625"/>
          <p14:tracePt t="13588" x="1452563" y="2001838"/>
          <p14:tracePt t="13594" x="1452563" y="2027238"/>
          <p14:tracePt t="13604" x="1439863" y="2078038"/>
          <p14:tracePt t="13614" x="1439863" y="2114550"/>
          <p14:tracePt t="13620" x="1439863" y="2152650"/>
          <p14:tracePt t="13630" x="1439863" y="2201863"/>
          <p14:tracePt t="13635" x="1439863" y="2239963"/>
          <p14:tracePt t="13644" x="1439863" y="2290763"/>
          <p14:tracePt t="13654" x="1439863" y="2327275"/>
          <p14:tracePt t="13660" x="1439863" y="2352675"/>
          <p14:tracePt t="13670" x="1452563" y="2427288"/>
          <p14:tracePt t="13674" x="1476375" y="2478088"/>
          <p14:tracePt t="13684" x="1489075" y="2516188"/>
          <p14:tracePt t="13694" x="1514475" y="2552700"/>
          <p14:tracePt t="13701" x="1514475" y="2565400"/>
          <p14:tracePt t="13710" x="1527175" y="2590800"/>
          <p14:tracePt t="13714" x="1552575" y="2603500"/>
          <p14:tracePt t="13736" x="1565275" y="2627313"/>
          <p14:tracePt t="13740" x="1577975" y="2627313"/>
          <p14:tracePt t="13751" x="1589088" y="2652713"/>
          <p14:tracePt t="13756" x="1601788" y="2652713"/>
          <p14:tracePt t="13766" x="1627188" y="2678113"/>
          <p14:tracePt t="13776" x="1665288" y="2703513"/>
          <p14:tracePt t="13780" x="1677988" y="2716213"/>
          <p14:tracePt t="13790" x="1689100" y="2716213"/>
          <p14:tracePt t="13796" x="1701800" y="2728913"/>
          <p14:tracePt t="13806" x="1714500" y="2728913"/>
          <p14:tracePt t="13882" x="1727200" y="2728913"/>
          <p14:tracePt t="13906" x="1739900" y="2716213"/>
          <p14:tracePt t="13916" x="1739900" y="2627313"/>
          <p14:tracePt t="13922" x="1739900" y="2552700"/>
          <p14:tracePt t="13932" x="1739900" y="2478088"/>
          <p14:tracePt t="13936" x="1739900" y="2390775"/>
          <p14:tracePt t="13946" x="1739900" y="2314575"/>
          <p14:tracePt t="13968" x="1739900" y="2165350"/>
          <p14:tracePt t="13972" x="1727200" y="2127250"/>
          <p14:tracePt t="13976" x="1701800" y="2078038"/>
          <p14:tracePt t="13988" x="1701800" y="2027238"/>
          <p14:tracePt t="13998" x="1701800" y="2001838"/>
          <p14:tracePt t="14003" x="1677988" y="1965325"/>
          <p14:tracePt t="14012" x="1677988" y="1952625"/>
          <p14:tracePt t="14019" x="1665288" y="1927225"/>
          <p14:tracePt t="14028" x="1665288" y="1901825"/>
          <p14:tracePt t="14042" x="1652588" y="1876425"/>
          <p14:tracePt t="14053" x="1652588" y="1865313"/>
          <p14:tracePt t="14058" x="1639888" y="1865313"/>
          <p14:tracePt t="14069" x="1627188" y="1852613"/>
          <p14:tracePt t="14078" x="1627188" y="1814513"/>
          <p14:tracePt t="14084" x="1614488" y="1789113"/>
          <p14:tracePt t="14098" x="1589088" y="1765300"/>
          <p14:tracePt t="14108" x="1577975" y="1752600"/>
          <p14:tracePt t="14119" x="1577975" y="1739900"/>
          <p14:tracePt t="14124" x="1565275" y="1714500"/>
          <p14:tracePt t="14134" x="1552575" y="1701800"/>
          <p14:tracePt t="14138" x="1552575" y="1689100"/>
          <p14:tracePt t="14148" x="1539875" y="1676400"/>
          <p14:tracePt t="14174" x="1539875" y="1663700"/>
          <p14:tracePt t="15022" x="1552575" y="1663700"/>
          <p14:tracePt t="15042" x="1565275" y="1676400"/>
          <p14:tracePt t="15046" x="1577975" y="1689100"/>
          <p14:tracePt t="15056" x="1589088" y="1689100"/>
          <p14:tracePt t="15062" x="1589088" y="1714500"/>
          <p14:tracePt t="15083" x="1589088" y="1727200"/>
          <p14:tracePt t="15086" x="1601788" y="1752600"/>
          <p14:tracePt t="15096" x="1601788" y="1765300"/>
          <p14:tracePt t="15112" x="1614488" y="1765300"/>
          <p14:tracePt t="15126" x="1614488" y="1776413"/>
          <p14:tracePt t="15138" x="1614488" y="1801813"/>
          <p14:tracePt t="15149" x="1627188" y="1801813"/>
          <p14:tracePt t="15162" x="1627188" y="1814513"/>
          <p14:tracePt t="15168" x="1639888" y="1827213"/>
          <p14:tracePt t="15188" x="1639888" y="1839913"/>
          <p14:tracePt t="15202" x="1639888" y="1865313"/>
          <p14:tracePt t="15228" x="1639888" y="1876425"/>
          <p14:tracePt t="15233" x="1639888" y="1889125"/>
          <p14:tracePt t="15404" x="1652588" y="1889125"/>
          <p14:tracePt t="15414" x="1652588" y="1901825"/>
          <p14:tracePt t="15420" x="1652588" y="1927225"/>
          <p14:tracePt t="15430" x="1652588" y="1939925"/>
          <p14:tracePt t="15440" x="1652588" y="1952625"/>
          <p14:tracePt t="15446" x="1652588" y="1978025"/>
          <p14:tracePt t="15456" x="1652588" y="2001838"/>
          <p14:tracePt t="15460" x="1652588" y="2027238"/>
          <p14:tracePt t="15470" x="1652588" y="2039938"/>
          <p14:tracePt t="15480" x="1652588" y="2078038"/>
          <p14:tracePt t="15486" x="1652588" y="2101850"/>
          <p14:tracePt t="15496" x="1652588" y="2127250"/>
          <p14:tracePt t="15501" x="1665288" y="2190750"/>
          <p14:tracePt t="15510" x="1665288" y="2201863"/>
          <p14:tracePt t="15520" x="1714500" y="2265363"/>
          <p14:tracePt t="15526" x="1739900" y="2314575"/>
          <p14:tracePt t="15537" x="1790700" y="2378075"/>
          <p14:tracePt t="15540" x="1839913" y="2452688"/>
          <p14:tracePt t="15551" x="1890713" y="2527300"/>
          <p14:tracePt t="15560" x="1952625" y="2590800"/>
          <p14:tracePt t="15567" x="2003425" y="2678113"/>
          <p14:tracePt t="15576" x="2065338" y="2752725"/>
          <p14:tracePt t="15580" x="2116138" y="2803525"/>
          <p14:tracePt t="15592" x="2152650" y="2840038"/>
          <p14:tracePt t="15602" x="2190750" y="2865438"/>
          <p14:tracePt t="15606" x="2216150" y="2903538"/>
          <p14:tracePt t="15616" x="2228850" y="2916238"/>
          <p14:tracePt t="15622" x="2252663" y="2928938"/>
          <p14:tracePt t="15642" x="2265363" y="2941638"/>
          <p14:tracePt t="15656" x="2290763" y="2952750"/>
          <p14:tracePt t="15676" x="2303463" y="2952750"/>
          <p14:tracePt t="15738" x="2316163" y="2965450"/>
          <p14:tracePt t="15762" x="2328863" y="2965450"/>
          <p14:tracePt t="15778" x="2352675" y="2965450"/>
          <p14:tracePt t="15782" x="2378075" y="2965450"/>
          <p14:tracePt t="15792" x="2403475" y="2965450"/>
          <p14:tracePt t="15802" x="2441575" y="2965450"/>
          <p14:tracePt t="15808" x="2503488" y="2928938"/>
          <p14:tracePt t="15818" x="2565400" y="2878138"/>
          <p14:tracePt t="15824" x="2628900" y="2840038"/>
          <p14:tracePt t="15834" x="2678113" y="2790825"/>
          <p14:tracePt t="15844" x="2690813" y="2778125"/>
          <p14:tracePt t="15848" x="2703513" y="2752725"/>
          <p14:tracePt t="15858" x="2716213" y="2740025"/>
          <p14:tracePt t="15864" x="2716213" y="2716213"/>
          <p14:tracePt t="15874" x="2716213" y="2678113"/>
          <p14:tracePt t="15885" x="2716213" y="2652713"/>
          <p14:tracePt t="15888" x="2716213" y="2590800"/>
          <p14:tracePt t="15899" x="2716213" y="2540000"/>
          <p14:tracePt t="15904" x="2716213" y="2478088"/>
          <p14:tracePt t="15914" x="2716213" y="2439988"/>
          <p14:tracePt t="15924" x="2716213" y="2390775"/>
          <p14:tracePt t="15930" x="2716213" y="2352675"/>
          <p14:tracePt t="15940" x="2716213" y="2314575"/>
          <p14:tracePt t="15944" x="2716213" y="2278063"/>
          <p14:tracePt t="15954" x="2716213" y="2165350"/>
          <p14:tracePt t="15968" x="2703513" y="2214563"/>
          <p14:tracePt t="15970" x="2767013" y="2290763"/>
          <p14:tracePt t="15980" x="2754313" y="2290763"/>
          <p14:tracePt t="15984" x="2728913" y="2290763"/>
          <p14:tracePt t="16078" x="2628900" y="2378075"/>
          <p14:tracePt t="16080" x="2603500" y="2403475"/>
          <p14:tracePt t="16086" x="2590800" y="2414588"/>
          <p14:tracePt t="16096" x="2578100" y="2427288"/>
          <p14:tracePt t="16100" x="2578100" y="2439988"/>
          <p14:tracePt t="16110" x="2554288" y="2452688"/>
          <p14:tracePt t="16126" x="2528888" y="2478088"/>
          <p14:tracePt t="16152" x="2528888" y="2503488"/>
          <p14:tracePt t="16167" x="2528888" y="2516188"/>
          <p14:tracePt t="16176" x="2528888" y="2527300"/>
          <p14:tracePt t="16182" x="2516188" y="2527300"/>
          <p14:tracePt t="16600" x="2516188" y="2540000"/>
          <p14:tracePt t="19378" x="2516188" y="2527300"/>
          <p14:tracePt t="19384" x="2516188" y="2490788"/>
          <p14:tracePt t="19394" x="2516188" y="2452688"/>
          <p14:tracePt t="19404" x="2554288" y="2414588"/>
          <p14:tracePt t="19410" x="2603500" y="2327275"/>
          <p14:tracePt t="19420" x="2716213" y="2239963"/>
          <p14:tracePt t="19424" x="2828925" y="2201863"/>
          <p14:tracePt t="19434" x="2903538" y="2201863"/>
          <p14:tracePt t="19444" x="2979738" y="2165350"/>
          <p14:tracePt t="19450" x="3016250" y="2165350"/>
          <p14:tracePt t="20388" x="3003550" y="2165350"/>
          <p14:tracePt t="20404" x="2967038" y="2165350"/>
          <p14:tracePt t="20414" x="2941638" y="2152650"/>
          <p14:tracePt t="20418" x="2867025" y="2127250"/>
          <p14:tracePt t="20428" x="2803525" y="2089150"/>
          <p14:tracePt t="20438" x="2690813" y="2027238"/>
          <p14:tracePt t="20445" x="2590800" y="1965325"/>
          <p14:tracePt t="20454" x="2490788" y="1927225"/>
          <p14:tracePt t="20458" x="2365375" y="1889125"/>
          <p14:tracePt t="20468" x="2252663" y="1876425"/>
          <p14:tracePt t="20478" x="2239963" y="1865313"/>
          <p14:tracePt t="20484" x="2228850" y="1865313"/>
          <p14:tracePt t="20866" x="2178050" y="1865313"/>
          <p14:tracePt t="20876" x="2090738" y="1865313"/>
          <p14:tracePt t="20882" x="2027238" y="1876425"/>
          <p14:tracePt t="20892" x="1952625" y="1889125"/>
          <p14:tracePt t="20902" x="1890713" y="1927225"/>
          <p14:tracePt t="20908" x="1865313" y="1939925"/>
          <p14:tracePt t="20918" x="1865313" y="1952625"/>
          <p14:tracePt t="20922" x="1852613" y="1965325"/>
          <p14:tracePt t="20942" x="1852613" y="1989138"/>
          <p14:tracePt t="20963" x="1890713" y="2001838"/>
          <p14:tracePt t="20972" x="1927225" y="2001838"/>
          <p14:tracePt t="20984" x="2003425" y="2001838"/>
          <p14:tracePt t="20988" x="2052638" y="2001838"/>
          <p14:tracePt t="20998" x="2065338" y="2001838"/>
          <p14:tracePt t="21320" x="2078038" y="2014538"/>
          <p14:tracePt t="21330" x="2103438" y="2014538"/>
          <p14:tracePt t="21416" x="2103438" y="2001838"/>
          <p14:tracePt t="21426" x="2103438" y="1989138"/>
          <p14:tracePt t="21436" x="2090738" y="1952625"/>
          <p14:tracePt t="21442" x="2078038" y="1952625"/>
          <p14:tracePt t="21452" x="2039938" y="1939925"/>
          <p14:tracePt t="21456" x="2003425" y="1914525"/>
          <p14:tracePt t="21478" x="1965325" y="1889125"/>
          <p14:tracePt t="21492" x="1952625" y="1889125"/>
          <p14:tracePt t="21498" x="1952625" y="1876425"/>
          <p14:tracePt t="21522" x="1927225" y="1876425"/>
          <p14:tracePt t="21529" x="1914525" y="1876425"/>
          <p14:tracePt t="21538" x="1890713" y="1852613"/>
          <p14:tracePt t="21542" x="1878013" y="1852613"/>
          <p14:tracePt t="21552" x="1827213" y="1839913"/>
          <p14:tracePt t="21562" x="1790700" y="1827213"/>
          <p14:tracePt t="21568" x="1752600" y="1801813"/>
          <p14:tracePt t="21579" x="1714500" y="1789113"/>
          <p14:tracePt t="21584" x="1689100" y="1765300"/>
          <p14:tracePt t="21595" x="1665288" y="1739900"/>
          <p14:tracePt t="21604" x="1652588" y="1714500"/>
          <p14:tracePt t="21608" x="1639888" y="1714500"/>
          <p14:tracePt t="21618" x="1639888" y="1701800"/>
          <p14:tracePt t="21624" x="1627188" y="1689100"/>
          <p14:tracePt t="21634" x="1627188" y="1676400"/>
          <p14:tracePt t="21648" x="1614488" y="1676400"/>
          <p14:tracePt t="21658" x="1614488" y="1663700"/>
          <p14:tracePt t="21664" x="1601788" y="1663700"/>
          <p14:tracePt t="21674" x="1589088" y="1652588"/>
          <p14:tracePt t="21690" x="1577975" y="1639888"/>
          <p14:tracePt t="21700" x="1565275" y="1627188"/>
          <p14:tracePt t="21704" x="1552575" y="1627188"/>
          <p14:tracePt t="21714" x="1539875" y="1601788"/>
          <p14:tracePt t="21730" x="1527175" y="1589088"/>
          <p14:tracePt t="21740" x="1514475" y="1576388"/>
          <p14:tracePt t="21744" x="1489075" y="1552575"/>
          <p14:tracePt t="21754" x="1476375" y="1539875"/>
          <p14:tracePt t="21764" x="1452563" y="1527175"/>
          <p14:tracePt t="21770" x="1439863" y="1501775"/>
          <p14:tracePt t="21780" x="1427163" y="1501775"/>
          <p14:tracePt t="21784" x="1427163" y="1489075"/>
          <p14:tracePt t="21795" x="1414463" y="1489075"/>
          <p14:tracePt t="21806" x="1414463" y="1476375"/>
          <p14:tracePt t="21820" x="1401763" y="1463675"/>
          <p14:tracePt t="21870" x="1389063" y="1450975"/>
          <p14:tracePt t="21876" x="1376363" y="1427163"/>
          <p14:tracePt t="21886" x="1376363" y="1414463"/>
          <p14:tracePt t="21890" x="1363663" y="1401763"/>
          <p14:tracePt t="21900" x="1363663" y="1389063"/>
          <p14:tracePt t="21911" x="1352550" y="1376363"/>
          <p14:tracePt t="21916" x="1352550" y="1363663"/>
          <p14:tracePt t="21927" x="1352550" y="1350963"/>
          <p14:tracePt t="21930" x="1314450" y="1314450"/>
          <p14:tracePt t="21942" x="1314450" y="1289050"/>
          <p14:tracePt t="21952" x="1289050" y="1250950"/>
          <p14:tracePt t="21978" x="1227138" y="1201738"/>
          <p14:tracePt t="22006" x="1227138" y="1189038"/>
          <p14:tracePt t="22016" x="1227138" y="1176338"/>
          <p14:tracePt t="22026" x="1214438" y="1163638"/>
          <p14:tracePt t="22048" x="1201738" y="1163638"/>
          <p14:tracePt t="22188" x="1189038" y="1163638"/>
          <p14:tracePt t="22208" x="1189038" y="1150938"/>
          <p14:tracePt t="22224" x="1189038" y="1138238"/>
          <p14:tracePt t="22678" x="1201738" y="1125538"/>
          <p14:tracePt t="22688" x="1227138" y="1125538"/>
          <p14:tracePt t="22699" x="1263650" y="1138238"/>
          <p14:tracePt t="22702" x="1301750" y="1150938"/>
          <p14:tracePt t="22712" x="1327150" y="1189038"/>
          <p14:tracePt t="22718" x="1363663" y="1214438"/>
          <p14:tracePt t="22728" x="1389063" y="1227138"/>
          <p14:tracePt t="22738" x="1389063" y="1238250"/>
          <p14:tracePt t="22745" x="1401763" y="1263650"/>
          <p14:tracePt t="22758" x="1414463" y="1263650"/>
          <p14:tracePt t="22778" x="1414463" y="1289050"/>
          <p14:tracePt t="22784" x="1427163" y="1289050"/>
          <p14:tracePt t="22794" x="1439863" y="1301750"/>
          <p14:tracePt t="22798" x="1452563" y="1314450"/>
          <p14:tracePt t="22808" x="1465263" y="1339850"/>
          <p14:tracePt t="22818" x="1476375" y="1339850"/>
          <p14:tracePt t="22824" x="1489075" y="1350963"/>
          <p14:tracePt t="22834" x="1514475" y="1376363"/>
          <p14:tracePt t="22864" x="1527175" y="1389063"/>
          <p14:tracePt t="22900" x="1527175" y="1401763"/>
          <p14:tracePt t="22914" x="1539875" y="1401763"/>
          <p14:tracePt t="23975" x="1539875" y="1414463"/>
          <p14:tracePt t="23980" x="1552575" y="1439863"/>
          <p14:tracePt t="24004" x="1552575" y="1450975"/>
          <p14:tracePt t="24160" x="1565275" y="1450975"/>
          <p14:tracePt t="24200" x="1589088" y="1476375"/>
          <p14:tracePt t="24292" x="1601788" y="1489075"/>
          <p14:tracePt t="24348" x="1614488" y="1476375"/>
          <p14:tracePt t="24359" x="1627188" y="1476375"/>
          <p14:tracePt t="24362" x="1665288" y="1450975"/>
          <p14:tracePt t="24372" x="1677988" y="1450975"/>
          <p14:tracePt t="24382" x="1714500" y="1427163"/>
          <p14:tracePt t="24388" x="1727200" y="1414463"/>
          <p14:tracePt t="24398" x="1778000" y="1401763"/>
          <p14:tracePt t="24402" x="1814513" y="1389063"/>
          <p14:tracePt t="24412" x="1839913" y="1389063"/>
          <p14:tracePt t="24422" x="1865313" y="1363663"/>
          <p14:tracePt t="24428" x="1890713" y="1363663"/>
          <p14:tracePt t="24438" x="1903413" y="1363663"/>
          <p14:tracePt t="24443" x="1914525" y="1363663"/>
          <p14:tracePt t="24452" x="1927225" y="1363663"/>
          <p14:tracePt t="24462" x="1939925" y="1363663"/>
          <p14:tracePt t="24478" x="1965325" y="1363663"/>
          <p14:tracePt t="24494" x="1990725" y="1363663"/>
          <p14:tracePt t="24518" x="2003425" y="1350963"/>
          <p14:tracePt t="24534" x="2014538" y="1350963"/>
          <p14:tracePt t="24544" x="2027238" y="1350963"/>
          <p14:tracePt t="24548" x="2052638" y="1350963"/>
          <p14:tracePt t="24559" x="2065338" y="1350963"/>
          <p14:tracePt t="24564" x="2078038" y="1350963"/>
          <p14:tracePt t="24574" x="2090738" y="1350963"/>
          <p14:tracePt t="24584" x="2103438" y="1350963"/>
          <p14:tracePt t="24604" x="2127250" y="1350963"/>
          <p14:tracePt t="24630" x="2139950" y="1350963"/>
          <p14:tracePt t="24650" x="2152650" y="1350963"/>
          <p14:tracePt t="24664" x="2165350" y="1350963"/>
          <p14:tracePt t="25002" x="2139950" y="1363663"/>
          <p14:tracePt t="25028" x="2127250" y="1363663"/>
          <p14:tracePt t="25052" x="2116138" y="1363663"/>
          <p14:tracePt t="25068" x="2103438" y="1363663"/>
          <p14:tracePt t="25114" x="2078038" y="1363663"/>
          <p14:tracePt t="25174" x="2065338" y="1363663"/>
          <p14:tracePt t="25220" x="2052638" y="1363663"/>
          <p14:tracePt t="25382" x="2039938" y="1363663"/>
          <p14:tracePt t="25392" x="2027238" y="1363663"/>
          <p14:tracePt t="25406" x="2014538" y="1363663"/>
          <p14:tracePt t="25423" x="2003425" y="1363663"/>
          <p14:tracePt t="25432" x="1990725" y="1363663"/>
          <p14:tracePt t="25442" x="1965325" y="1363663"/>
          <p14:tracePt t="25462" x="1939925" y="1363663"/>
          <p14:tracePt t="25482" x="1927225" y="1363663"/>
          <p14:tracePt t="25498" x="1914525" y="1363663"/>
          <p14:tracePt t="25528" x="1903413" y="1363663"/>
          <p14:tracePt t="25548" x="1890713" y="1363663"/>
          <p14:tracePt t="25588" x="1890713" y="1350963"/>
          <p14:tracePt t="25602" x="1878013" y="1350963"/>
          <p14:tracePt t="25644" x="1865313" y="1350963"/>
          <p14:tracePt t="25654" x="1852613" y="1350963"/>
          <p14:tracePt t="25704" x="1839913" y="1350963"/>
          <p14:tracePt t="25800" x="1827213" y="1339850"/>
          <p14:tracePt t="26138" x="1839913" y="1339850"/>
          <p14:tracePt t="26148" x="1852613" y="1339850"/>
          <p14:tracePt t="26152" x="1865313" y="1339850"/>
          <p14:tracePt t="26234" x="1878013" y="1339850"/>
          <p14:tracePt t="26248" x="1890713" y="1363663"/>
          <p14:tracePt t="26258" x="1903413" y="1363663"/>
          <p14:tracePt t="26264" x="1927225" y="1363663"/>
          <p14:tracePt t="26284" x="1952625" y="1363663"/>
          <p14:tracePt t="26300" x="1978025" y="1363663"/>
          <p14:tracePt t="26304" x="1990725" y="1363663"/>
          <p14:tracePt t="26314" x="2014538" y="1363663"/>
          <p14:tracePt t="26325" x="2052638" y="1363663"/>
          <p14:tracePt t="26330" x="2065338" y="1389063"/>
          <p14:tracePt t="26341" x="2078038" y="1389063"/>
          <p14:tracePt t="26344" x="2103438" y="1389063"/>
          <p14:tracePt t="26354" x="2127250" y="1389063"/>
          <p14:tracePt t="26364" x="2152650" y="1389063"/>
          <p14:tracePt t="26370" x="2178050" y="1389063"/>
          <p14:tracePt t="26380" x="2203450" y="1414463"/>
          <p14:tracePt t="26384" x="2216150" y="1414463"/>
          <p14:tracePt t="26394" x="2239963" y="1414463"/>
          <p14:tracePt t="26406" x="2252663" y="1414463"/>
          <p14:tracePt t="26410" x="2278063" y="1414463"/>
          <p14:tracePt t="26420" x="2290763" y="1414463"/>
          <p14:tracePt t="26426" x="2303463" y="1427163"/>
          <p14:tracePt t="26436" x="2316163" y="1427163"/>
          <p14:tracePt t="26446" x="2328863" y="1427163"/>
          <p14:tracePt t="26476" x="2352675" y="1427163"/>
          <p14:tracePt t="26516" x="2365375" y="1427163"/>
          <p14:tracePt t="26526" x="2365375" y="1439863"/>
          <p14:tracePt t="26542" x="2378075" y="1439863"/>
          <p14:tracePt t="26557" x="2390775" y="1439863"/>
          <p14:tracePt t="26582" x="2403475" y="1439863"/>
          <p14:tracePt t="26592" x="2416175" y="1439863"/>
          <p14:tracePt t="26607" x="2441575" y="1439863"/>
          <p14:tracePt t="26632" x="2452688" y="1439863"/>
          <p14:tracePt t="26636" x="2465388" y="1439863"/>
          <p14:tracePt t="26646" x="2478088" y="1439863"/>
          <p14:tracePt t="26657" x="2490788" y="1439863"/>
          <p14:tracePt t="26662" x="2503488" y="1439863"/>
          <p14:tracePt t="26678" x="2516188" y="1439863"/>
          <p14:tracePt t="26689" x="2528888" y="1439863"/>
          <p14:tracePt t="26712" x="2541588" y="1439863"/>
          <p14:tracePt t="26728" x="2554288" y="1439863"/>
          <p14:tracePt t="26742" x="2565400" y="1439863"/>
          <p14:tracePt t="26752" x="2578100" y="1439863"/>
          <p14:tracePt t="26789" x="2590800" y="1439863"/>
          <p14:tracePt t="26804" x="2603500" y="1439863"/>
          <p14:tracePt t="26818" x="2616200" y="1439863"/>
          <p14:tracePt t="28166" x="2616200" y="1450975"/>
          <p14:tracePt t="28180" x="2616200" y="1476375"/>
          <p14:tracePt t="28196" x="2641600" y="1489075"/>
          <p14:tracePt t="28206" x="2703513" y="1489075"/>
          <p14:tracePt t="28210" x="2790825" y="1476375"/>
          <p14:tracePt t="28220" x="2890838" y="1476375"/>
          <p14:tracePt t="28230" x="3003550" y="1476375"/>
          <p14:tracePt t="28236" x="3092450" y="1476375"/>
          <p14:tracePt t="28246" x="3192463" y="1476375"/>
          <p14:tracePt t="28252" x="3254375" y="1414463"/>
          <p14:tracePt t="28262" x="3267075" y="1389063"/>
          <p14:tracePt t="29496" x="3267075" y="1363663"/>
          <p14:tracePt t="29503" x="3267075" y="1376363"/>
          <p14:tracePt t="29512" x="3254375" y="1376363"/>
          <p14:tracePt t="29552" x="3241675" y="1376363"/>
          <p14:tracePt t="29562" x="3228975" y="1376363"/>
          <p14:tracePt t="29598" x="3228975" y="1363663"/>
          <p14:tracePt t="29608" x="3241675" y="1350963"/>
          <p14:tracePt t="29638" x="3267075" y="1350963"/>
          <p14:tracePt t="29800" x="3267075" y="1339850"/>
          <p14:tracePt t="30092" x="3241675" y="1339850"/>
          <p14:tracePt t="30098" x="3205163" y="1339850"/>
          <p14:tracePt t="30108" x="3116263" y="1301750"/>
          <p14:tracePt t="30119" x="3028950" y="1301750"/>
          <p14:tracePt t="30122" x="2916238" y="1263650"/>
          <p14:tracePt t="30132" x="2803525" y="1238250"/>
          <p14:tracePt t="30139" x="2716213" y="1214438"/>
          <p14:tracePt t="30148" x="2590800" y="1176338"/>
          <p14:tracePt t="30158" x="2503488" y="1125538"/>
          <p14:tracePt t="30162" x="2441575" y="1101725"/>
          <p14:tracePt t="30172" x="2378075" y="1063625"/>
          <p14:tracePt t="30178" x="2328863" y="1025525"/>
          <p14:tracePt t="30188" x="2303463" y="1014413"/>
          <p14:tracePt t="30198" x="2290763" y="1014413"/>
          <p14:tracePt t="30203" x="2265363" y="1001713"/>
          <p14:tracePt t="30219" x="2252663" y="989013"/>
          <p14:tracePt t="30268" x="2239963" y="989013"/>
          <p14:tracePt t="30288" x="2228850" y="989013"/>
          <p14:tracePt t="30294" x="2216150" y="976313"/>
          <p14:tracePt t="30304" x="2216150" y="963613"/>
          <p14:tracePt t="30319" x="2203450" y="963613"/>
          <p14:tracePt t="30330" x="2190750" y="950913"/>
          <p14:tracePt t="30334" x="2178050" y="950913"/>
          <p14:tracePt t="30410" x="2165350" y="950913"/>
          <p14:tracePt t="30456" x="2152650" y="950913"/>
          <p14:tracePt t="30470" x="2139950" y="989013"/>
          <p14:tracePt t="30480" x="2139950" y="1001713"/>
          <p14:tracePt t="30487" x="2139950" y="1038225"/>
          <p14:tracePt t="30496" x="2139950" y="1050925"/>
          <p14:tracePt t="30500" x="2127250" y="1076325"/>
          <p14:tracePt t="30510" x="2127250" y="1089025"/>
          <p14:tracePt t="30520" x="2127250" y="1114425"/>
          <p14:tracePt t="30526" x="2127250" y="1125538"/>
          <p14:tracePt t="30540" x="2127250" y="1138238"/>
          <p14:tracePt t="30550" x="2127250" y="1150938"/>
          <p14:tracePt t="30560" x="2127250" y="1163638"/>
          <p14:tracePt t="30566" x="2127250" y="1176338"/>
          <p14:tracePt t="30576" x="2127250" y="1201738"/>
          <p14:tracePt t="30603" x="2127250" y="1227138"/>
          <p14:tracePt t="30622" x="2127250" y="1238250"/>
          <p14:tracePt t="30632" x="2127250" y="1250950"/>
          <p14:tracePt t="30646" x="2127250" y="1263650"/>
          <p14:tracePt t="30656" x="2127250" y="1276350"/>
          <p14:tracePt t="30662" x="2127250" y="1289050"/>
          <p14:tracePt t="30672" x="2116138" y="1301750"/>
          <p14:tracePt t="30728" x="2116138" y="1314450"/>
          <p14:tracePt t="30808" x="2103438" y="1327150"/>
          <p14:tracePt t="31010" x="2103438" y="1339850"/>
          <p14:tracePt t="31014" x="2078038" y="1339850"/>
          <p14:tracePt t="31024" x="2065338" y="1339850"/>
          <p14:tracePt t="31036" x="2027238" y="1339850"/>
          <p14:tracePt t="31040" x="1965325" y="1327150"/>
          <p14:tracePt t="31050" x="1939925" y="1314450"/>
          <p14:tracePt t="31056" x="1890713" y="1289050"/>
          <p14:tracePt t="31076" x="1852613" y="1276350"/>
          <p14:tracePt t="31080" x="1827213" y="1250950"/>
          <p14:tracePt t="31090" x="1814513" y="1250950"/>
          <p14:tracePt t="31096" x="1801813" y="1227138"/>
          <p14:tracePt t="31106" x="1752600" y="1214438"/>
          <p14:tracePt t="31116" x="1739900" y="1201738"/>
          <p14:tracePt t="31122" x="1714500" y="1189038"/>
          <p14:tracePt t="31132" x="1689100" y="1176338"/>
          <p14:tracePt t="31136" x="1665288" y="1150938"/>
          <p14:tracePt t="31156" x="1627188" y="1125538"/>
          <p14:tracePt t="31162" x="1601788" y="1101725"/>
          <p14:tracePt t="31172" x="1589088" y="1101725"/>
          <p14:tracePt t="31176" x="1577975" y="1101725"/>
          <p14:tracePt t="31196" x="1577975" y="1089025"/>
          <p14:tracePt t="31203" x="1565275" y="1076325"/>
          <p14:tracePt t="31302" x="1589088" y="1125538"/>
          <p14:tracePt t="31312" x="1627188" y="1176338"/>
          <p14:tracePt t="31318" x="1677988" y="1250950"/>
          <p14:tracePt t="31328" x="1727200" y="1289050"/>
          <p14:tracePt t="31332" x="1765300" y="1339850"/>
          <p14:tracePt t="31342" x="1827213" y="1389063"/>
          <p14:tracePt t="31354" x="1865313" y="1414463"/>
          <p14:tracePt t="31358" x="1927225" y="1450975"/>
          <p14:tracePt t="31368" x="1978025" y="1489075"/>
          <p14:tracePt t="31374" x="2027238" y="1527175"/>
          <p14:tracePt t="31394" x="2039938" y="1527175"/>
          <p14:tracePt t="31408" x="2065338" y="1539875"/>
          <p14:tracePt t="31424" x="2078038" y="1539875"/>
          <p14:tracePt t="31435" x="2090738" y="1539875"/>
          <p14:tracePt t="31438" x="2116138" y="1539875"/>
          <p14:tracePt t="31448" x="2139950" y="1527175"/>
          <p14:tracePt t="31454" x="2152650" y="1501775"/>
          <p14:tracePt t="31464" x="2165350" y="1476375"/>
          <p14:tracePt t="31474" x="2178050" y="1450975"/>
          <p14:tracePt t="31478" x="2190750" y="1414463"/>
          <p14:tracePt t="31488" x="2190750" y="1363663"/>
          <p14:tracePt t="31494" x="2190750" y="1327150"/>
          <p14:tracePt t="31504" x="2190750" y="1276350"/>
          <p14:tracePt t="31514" x="2190750" y="1238250"/>
          <p14:tracePt t="31520" x="2190750" y="1201738"/>
          <p14:tracePt t="31530" x="2152650" y="1125538"/>
          <p14:tracePt t="31535" x="2152650" y="1101725"/>
          <p14:tracePt t="31544" x="2127250" y="1063625"/>
          <p14:tracePt t="31554" x="2103438" y="1038225"/>
          <p14:tracePt t="31560" x="2052638" y="1001713"/>
          <p14:tracePt t="31570" x="2039938" y="963613"/>
          <p14:tracePt t="31574" x="2003425" y="938213"/>
          <p14:tracePt t="31585" x="1978025" y="912813"/>
          <p14:tracePt t="31594" x="1965325" y="876300"/>
          <p14:tracePt t="31601" x="1952625" y="863600"/>
          <p14:tracePt t="31610" x="1927225" y="838200"/>
          <p14:tracePt t="31616" x="1890713" y="825500"/>
          <p14:tracePt t="31626" x="1878013" y="812800"/>
          <p14:tracePt t="31636" x="1865313" y="812800"/>
          <p14:tracePt t="31640" x="1852613" y="812800"/>
          <p14:tracePt t="31651" x="1852613" y="801688"/>
          <p14:tracePt t="31656" x="1839913" y="788988"/>
          <p14:tracePt t="31680" x="1827213" y="788988"/>
          <p14:tracePt t="31690" x="1814513" y="788988"/>
          <p14:tracePt t="31696" x="1801813" y="788988"/>
          <p14:tracePt t="31706" x="1790700" y="788988"/>
          <p14:tracePt t="31722" x="1778000" y="788988"/>
          <p14:tracePt t="31732" x="1765300" y="788988"/>
          <p14:tracePt t="31766" x="1752600" y="801688"/>
          <p14:tracePt t="31782" x="1739900" y="812800"/>
          <p14:tracePt t="31812" x="1727200" y="838200"/>
          <p14:tracePt t="31838" x="1727200" y="850900"/>
          <p14:tracePt t="31842" x="1727200" y="863600"/>
          <p14:tracePt t="31852" x="1727200" y="901700"/>
          <p14:tracePt t="31858" x="1727200" y="912813"/>
          <p14:tracePt t="31869" x="1739900" y="938213"/>
          <p14:tracePt t="31878" x="1739900" y="950913"/>
          <p14:tracePt t="31882" x="1752600" y="963613"/>
          <p14:tracePt t="31892" x="1752600" y="976313"/>
          <p14:tracePt t="31898" x="1765300" y="976313"/>
          <p14:tracePt t="31908" x="1778000" y="989013"/>
          <p14:tracePt t="31919" x="1778000" y="1001713"/>
          <p14:tracePt t="31922" x="1790700" y="1001713"/>
          <p14:tracePt t="31932" x="1801813" y="1014413"/>
          <p14:tracePt t="31938" x="1814513" y="1025525"/>
          <p14:tracePt t="31988" x="1827213" y="1038225"/>
          <p14:tracePt t="32024" x="1839913" y="1038225"/>
          <p14:tracePt t="32028" x="1839913" y="1050925"/>
          <p14:tracePt t="32356" x="1827213" y="1050925"/>
          <p14:tracePt t="32376" x="1814513" y="1050925"/>
          <p14:tracePt t="32392" x="1801813" y="1050925"/>
          <p14:tracePt t="32396" x="1790700" y="1050925"/>
          <p14:tracePt t="32422" x="1765300" y="1050925"/>
          <p14:tracePt t="32432" x="1752600" y="1063625"/>
          <p14:tracePt t="32438" x="1739900" y="1076325"/>
          <p14:tracePt t="32448" x="1727200" y="1089025"/>
          <p14:tracePt t="32458" x="1714500" y="1125538"/>
          <p14:tracePt t="32472" x="1701800" y="1163638"/>
          <p14:tracePt t="32478" x="1701800" y="1189038"/>
          <p14:tracePt t="32488" x="1689100" y="1214438"/>
          <p14:tracePt t="32502" x="1689100" y="1238250"/>
          <p14:tracePt t="32519" x="1689100" y="1250950"/>
          <p14:tracePt t="32528" x="1689100" y="1276350"/>
          <p14:tracePt t="32544" x="1689100" y="1314450"/>
          <p14:tracePt t="32558" x="1689100" y="1327150"/>
          <p14:tracePt t="32578" x="1689100" y="1339850"/>
          <p14:tracePt t="32594" x="1701800" y="1350963"/>
          <p14:tracePt t="32690" x="1701800" y="1327150"/>
          <p14:tracePt t="32700" x="1701800" y="1276350"/>
          <p14:tracePt t="32710" x="1701800" y="1238250"/>
          <p14:tracePt t="32714" x="1701800" y="1214438"/>
          <p14:tracePt t="32724" x="1701800" y="1189038"/>
          <p14:tracePt t="32731" x="1701800" y="1163638"/>
          <p14:tracePt t="32740" x="1701800" y="1150938"/>
          <p14:tracePt t="32750" x="1701800" y="1138238"/>
          <p14:tracePt t="32754" x="1689100" y="1138238"/>
          <p14:tracePt t="32764" x="1677988" y="1125538"/>
          <p14:tracePt t="32780" x="1665288" y="1125538"/>
          <p14:tracePt t="32796" x="1652588" y="1114425"/>
          <p14:tracePt t="32810" x="1639888" y="1114425"/>
          <p14:tracePt t="32830" x="1639888" y="1101725"/>
          <p14:tracePt t="32972" x="1627188" y="1101725"/>
          <p14:tracePt t="32986" x="1627188" y="1114425"/>
          <p14:tracePt t="33002" x="1627188" y="1138238"/>
          <p14:tracePt t="33018" x="1627188" y="1150938"/>
          <p14:tracePt t="33028" x="1627188" y="1163638"/>
          <p14:tracePt t="33038" x="1627188" y="1176338"/>
          <p14:tracePt t="33042" x="1627188" y="1189038"/>
          <p14:tracePt t="33052" x="1627188" y="1201738"/>
          <p14:tracePt t="33058" x="1627188" y="1214438"/>
          <p14:tracePt t="33068" x="1627188" y="1250950"/>
          <p14:tracePt t="33078" x="1639888" y="1263650"/>
          <p14:tracePt t="33083" x="1652588" y="1276350"/>
          <p14:tracePt t="33092" x="1665288" y="1301750"/>
          <p14:tracePt t="33098" x="1677988" y="1314450"/>
          <p14:tracePt t="33118" x="1701800" y="1350963"/>
          <p14:tracePt t="33124" x="1701800" y="1363663"/>
          <p14:tracePt t="33135" x="1714500" y="1363663"/>
          <p14:tracePt t="33138" x="1714500" y="1376363"/>
          <p14:tracePt t="33149" x="1727200" y="1389063"/>
          <p14:tracePt t="33158" x="1752600" y="1401763"/>
          <p14:tracePt t="33178" x="1765300" y="1427163"/>
          <p14:tracePt t="33198" x="1778000" y="1427163"/>
          <p14:tracePt t="33220" x="1790700" y="1427163"/>
          <p14:tracePt t="33244" x="1801813" y="1439863"/>
          <p14:tracePt t="33260" x="1814513" y="1439863"/>
          <p14:tracePt t="33274" x="1814513" y="1450975"/>
          <p14:tracePt t="33301" x="1827213" y="1463675"/>
          <p14:tracePt t="33456" x="1827213" y="1450975"/>
          <p14:tracePt t="33476" x="1827213" y="1439863"/>
          <p14:tracePt t="33482" x="1827213" y="1427163"/>
          <p14:tracePt t="33492" x="1827213" y="1401763"/>
          <p14:tracePt t="33506" x="1827213" y="1389063"/>
          <p14:tracePt t="33516" x="1827213" y="1376363"/>
          <p14:tracePt t="33522" x="1827213" y="1363663"/>
          <p14:tracePt t="33532" x="1827213" y="1350963"/>
          <p14:tracePt t="33546" x="1827213" y="1339850"/>
          <p14:tracePt t="33608" x="1827213" y="1314450"/>
          <p14:tracePt t="33632" x="1827213" y="1301750"/>
          <p14:tracePt t="33638" x="1839913" y="1301750"/>
          <p14:tracePt t="33658" x="1839913" y="1289050"/>
          <p14:tracePt t="33668" x="1839913" y="1276350"/>
          <p14:tracePt t="33682" x="1839913" y="1263650"/>
          <p14:tracePt t="33708" x="1839913" y="1250950"/>
          <p14:tracePt t="33764" x="1839913" y="1227138"/>
          <p14:tracePt t="33890" x="1839913" y="1214438"/>
          <p14:tracePt t="33920" x="1839913" y="1201738"/>
          <p14:tracePt t="34022" x="1827213" y="1201738"/>
          <p14:tracePt t="34042" x="1814513" y="1201738"/>
          <p14:tracePt t="34062" x="1801813" y="1176338"/>
          <p14:tracePt t="34076" x="1790700" y="1176338"/>
          <p14:tracePt t="34132" x="1778000" y="1176338"/>
          <p14:tracePt t="34138" x="1765300" y="1176338"/>
          <p14:tracePt t="34172" x="1765300" y="1163638"/>
          <p14:tracePt t="34178" x="1752600" y="1163638"/>
          <p14:tracePt t="34450" x="1739900" y="1163638"/>
          <p14:tracePt t="34476" x="1714500" y="1176338"/>
          <p14:tracePt t="34486" x="1714500" y="1189038"/>
          <p14:tracePt t="34500" x="1714500" y="1201738"/>
          <p14:tracePt t="34510" x="1714500" y="1214438"/>
          <p14:tracePt t="34517" x="1714500" y="1227138"/>
          <p14:tracePt t="34526" x="1714500" y="1238250"/>
          <p14:tracePt t="34530" x="1714500" y="1250950"/>
          <p14:tracePt t="34550" x="1714500" y="1276350"/>
          <p14:tracePt t="34570" x="1714500" y="1289050"/>
          <p14:tracePt t="34596" x="1714500" y="1314450"/>
          <p14:tracePt t="34612" x="1714500" y="1327150"/>
          <p14:tracePt t="34652" x="1714500" y="1350963"/>
          <p14:tracePt t="34698" x="1714500" y="1363663"/>
          <p14:tracePt t="34848" x="1714500" y="1376363"/>
          <p14:tracePt t="34884" x="1727200" y="1376363"/>
          <p14:tracePt t="34898" x="1739900" y="1401763"/>
          <p14:tracePt t="34908" x="1765300" y="1401763"/>
          <p14:tracePt t="34924" x="1790700" y="1427163"/>
          <p14:tracePt t="34938" x="1801813" y="1427163"/>
          <p14:tracePt t="34954" x="1814513" y="1427163"/>
          <p14:tracePt t="34964" x="1814513" y="1439863"/>
          <p14:tracePt t="34968" x="1827213" y="1439863"/>
          <p14:tracePt t="34983" x="1839913" y="1439863"/>
          <p14:tracePt t="34990" x="1839913" y="1450975"/>
          <p14:tracePt t="35004" x="1852613" y="1450975"/>
          <p14:tracePt t="35020" x="1865313" y="1450975"/>
          <p14:tracePt t="35040" x="1878013" y="1450975"/>
          <p14:tracePt t="36618" x="1878013" y="1463675"/>
          <p14:tracePt t="36628" x="1890713" y="1463675"/>
          <p14:tracePt t="36638" x="1903413" y="1463675"/>
          <p14:tracePt t="36654" x="1927225" y="1463675"/>
          <p14:tracePt t="36668" x="1952625" y="1463675"/>
          <p14:tracePt t="36678" x="1965325" y="1463675"/>
          <p14:tracePt t="36684" x="1978025" y="1463675"/>
          <p14:tracePt t="36694" x="1990725" y="1463675"/>
          <p14:tracePt t="36698" x="2003425" y="1463675"/>
          <p14:tracePt t="36710" x="2014538" y="1463675"/>
          <p14:tracePt t="36720" x="2052638" y="1463675"/>
          <p14:tracePt t="36724" x="2065338" y="1450975"/>
          <p14:tracePt t="36764" x="2078038" y="1450975"/>
          <p14:tracePt t="36770" x="2103438" y="1439863"/>
          <p14:tracePt t="36790" x="2127250" y="1439863"/>
          <p14:tracePt t="36794" x="2152650" y="1427163"/>
          <p14:tracePt t="36804" x="2165350" y="1427163"/>
          <p14:tracePt t="36810" x="2190750" y="1427163"/>
          <p14:tracePt t="36820" x="2216150" y="1427163"/>
          <p14:tracePt t="36831" x="2239963" y="1427163"/>
          <p14:tracePt t="36836" x="2252663" y="1427163"/>
          <p14:tracePt t="36846" x="2278063" y="1427163"/>
          <p14:tracePt t="36850" x="2290763" y="1427163"/>
          <p14:tracePt t="36860" x="2316163" y="1427163"/>
          <p14:tracePt t="36870" x="2328863" y="1427163"/>
          <p14:tracePt t="36876" x="2352675" y="1427163"/>
          <p14:tracePt t="36886" x="2378075" y="1427163"/>
          <p14:tracePt t="36890" x="2403475" y="1427163"/>
          <p14:tracePt t="36902" x="2428875" y="1427163"/>
          <p14:tracePt t="36913" x="2452688" y="1427163"/>
          <p14:tracePt t="36916" x="2478088" y="1427163"/>
          <p14:tracePt t="36926" x="2516188" y="1427163"/>
          <p14:tracePt t="36932" x="2541588" y="1427163"/>
          <p14:tracePt t="36942" x="2590800" y="1427163"/>
          <p14:tracePt t="36952" x="2616200" y="1427163"/>
          <p14:tracePt t="36956" x="2654300" y="1427163"/>
          <p14:tracePt t="36980" x="2767013" y="1427163"/>
          <p14:tracePt t="36982" x="2854325" y="1427163"/>
          <p14:tracePt t="36992" x="2954338" y="1427163"/>
          <p14:tracePt t="36996" x="2992438" y="1427163"/>
          <p14:tracePt t="37006" x="3003550" y="1427163"/>
          <p14:tracePt t="37012" x="3016250" y="1427163"/>
          <p14:tracePt t="37022" x="3028950" y="1427163"/>
          <p14:tracePt t="37032" x="3041650" y="1427163"/>
          <p14:tracePt t="37062" x="3054350" y="1427163"/>
          <p14:tracePt t="37658" x="3041650" y="1427163"/>
          <p14:tracePt t="37718" x="3028950" y="1427163"/>
          <p14:tracePt t="38404" x="3016250" y="1427163"/>
          <p14:tracePt t="38430" x="3003550" y="1414463"/>
          <p14:tracePt t="38454" x="3003550" y="1401763"/>
          <p14:tracePt t="38586" x="2992438" y="1401763"/>
          <p14:tracePt t="40174" x="2979738" y="1401763"/>
          <p14:tracePt t="40224" x="2967038" y="1401763"/>
          <p14:tracePt t="40250" x="2967038" y="1389063"/>
          <p14:tracePt t="40261" x="2954338" y="1389063"/>
          <p14:tracePt t="40300" x="2941638" y="1389063"/>
          <p14:tracePt t="40316" x="2928938" y="1389063"/>
          <p14:tracePt t="40340" x="2916238" y="1376363"/>
          <p14:tracePt t="40356" x="2916238" y="1363663"/>
          <p14:tracePt t="40372" x="2903538" y="1363663"/>
          <p14:tracePt t="40392" x="2890838" y="1363663"/>
          <p14:tracePt t="40406" x="2879725" y="1363663"/>
          <p14:tracePt t="40436" x="2867025" y="1363663"/>
          <p14:tracePt t="40446" x="2854325" y="1363663"/>
          <p14:tracePt t="40482" x="2841625" y="1363663"/>
          <p14:tracePt t="40512" x="2828925" y="1363663"/>
          <p14:tracePt t="40562" x="2816225" y="1363663"/>
          <p14:tracePt t="40602" x="2803525" y="1363663"/>
          <p14:tracePt t="40622" x="2790825" y="1363663"/>
          <p14:tracePt t="40836" x="2778125" y="1363663"/>
          <p14:tracePt t="40860" x="2778125" y="1376363"/>
          <p14:tracePt t="40866" x="2767013" y="1389063"/>
          <p14:tracePt t="40877" x="2741613" y="1401763"/>
          <p14:tracePt t="40880" x="2728913" y="1427163"/>
          <p14:tracePt t="40890" x="2716213" y="1427163"/>
          <p14:tracePt t="40900" x="2678113" y="1463675"/>
          <p14:tracePt t="40906" x="2667000" y="1476375"/>
          <p14:tracePt t="40916" x="2641600" y="1489075"/>
          <p14:tracePt t="40920" x="2628900" y="1489075"/>
          <p14:tracePt t="40930" x="2628900" y="1501775"/>
          <p14:tracePt t="40940" x="2616200" y="1501775"/>
          <p14:tracePt t="40946" x="2603500" y="1514475"/>
          <p14:tracePt t="40977" x="2590800" y="1527175"/>
          <p14:tracePt t="41042" x="2590800" y="1539875"/>
          <p14:tracePt t="41048" x="2590800" y="1552575"/>
          <p14:tracePt t="47740" x="2603500" y="1552575"/>
          <p14:tracePt t="47756" x="2616200" y="1552575"/>
          <p14:tracePt t="47771" x="2628900" y="1552575"/>
          <p14:tracePt t="47780" x="2641600" y="1552575"/>
          <p14:tracePt t="47796" x="2654300" y="1552575"/>
          <p14:tracePt t="47806" x="2678113" y="1552575"/>
          <p14:tracePt t="47810" x="2690813" y="1552575"/>
          <p14:tracePt t="47821" x="2728913" y="1539875"/>
          <p14:tracePt t="47826" x="2741613" y="1527175"/>
          <p14:tracePt t="47836" x="2767013" y="1527175"/>
          <p14:tracePt t="47846" x="2803525" y="1501775"/>
          <p14:tracePt t="47852" x="2828925" y="1501775"/>
          <p14:tracePt t="47862" x="2890838" y="1463675"/>
          <p14:tracePt t="47866" x="2967038" y="1439863"/>
          <p14:tracePt t="47876" x="2992438" y="1427163"/>
          <p14:tracePt t="47887" x="3016250" y="1414463"/>
          <p14:tracePt t="47892" x="3041650" y="1401763"/>
          <p14:tracePt t="47903" x="3092450" y="1376363"/>
          <p14:tracePt t="47906" x="3103563" y="1376363"/>
          <p14:tracePt t="47916" x="3141663" y="1363663"/>
          <p14:tracePt t="47926" x="3154363" y="1363663"/>
          <p14:tracePt t="47932" x="3192463" y="1339850"/>
          <p14:tracePt t="47942" x="3205163" y="1327150"/>
          <p14:tracePt t="47946" x="3216275" y="1327150"/>
          <p14:tracePt t="47956" x="3228975" y="1327150"/>
          <p14:tracePt t="47982" x="3241675" y="1327150"/>
          <p14:tracePt t="48230" x="3241675" y="1314450"/>
          <p14:tracePt t="48254" x="3241675" y="1301750"/>
          <p14:tracePt t="48270" x="3216275" y="1289050"/>
          <p14:tracePt t="48290" x="3192463" y="1276350"/>
          <p14:tracePt t="48294" x="3179763" y="1263650"/>
          <p14:tracePt t="48310" x="3167063" y="1263650"/>
          <p14:tracePt t="48320" x="3154363" y="1263650"/>
          <p14:tracePt t="48330" x="3116263" y="1263650"/>
          <p14:tracePt t="48334" x="3092450" y="1263650"/>
          <p14:tracePt t="48346" x="3067050" y="1263650"/>
          <p14:tracePt t="48350" x="3003550" y="1227138"/>
          <p14:tracePt t="48360" x="2979738" y="1227138"/>
          <p14:tracePt t="48371" x="2928938" y="1227138"/>
          <p14:tracePt t="48376" x="2867025" y="1263650"/>
          <p14:tracePt t="48387" x="2790825" y="1301750"/>
          <p14:tracePt t="48390" x="2690813" y="1339850"/>
          <p14:tracePt t="48400" x="2616200" y="1376363"/>
          <p14:tracePt t="48410" x="2528888" y="1439863"/>
          <p14:tracePt t="48416" x="2403475" y="1501775"/>
          <p14:tracePt t="48426" x="2316163" y="1552575"/>
          <p14:tracePt t="48432" x="2216150" y="1614488"/>
          <p14:tracePt t="48442" x="2152650" y="1652588"/>
          <p14:tracePt t="48452" x="2103438" y="1676400"/>
          <p14:tracePt t="48456" x="2039938" y="1714500"/>
          <p14:tracePt t="48466" x="2014538" y="1739900"/>
          <p14:tracePt t="48472" x="1990725" y="1765300"/>
          <p14:tracePt t="48482" x="1978025" y="1765300"/>
          <p14:tracePt t="48492" x="1978025" y="1776413"/>
          <p14:tracePt t="48496" x="1952625" y="1789113"/>
          <p14:tracePt t="48512" x="1939925" y="1814513"/>
          <p14:tracePt t="48532" x="1927225" y="1814513"/>
          <p14:tracePt t="48537" x="1927225" y="1827213"/>
          <p14:tracePt t="48568" x="1914525" y="1839913"/>
          <p14:tracePt t="50508" x="1927225" y="1839913"/>
          <p14:tracePt t="50518" x="1978025" y="1827213"/>
          <p14:tracePt t="50524" x="2014538" y="1814513"/>
          <p14:tracePt t="50535" x="2052638" y="1801813"/>
          <p14:tracePt t="50544" x="2090738" y="1776413"/>
          <p14:tracePt t="50564" x="2116138" y="1776413"/>
          <p14:tracePt t="50574" x="2127250" y="1776413"/>
          <p14:tracePt t="50590" x="2152650" y="1752600"/>
          <p14:tracePt t="50620" x="2165350" y="1752600"/>
          <p14:tracePt t="50696" x="2190750" y="1752600"/>
          <p14:tracePt t="50720" x="2203450" y="1752600"/>
          <p14:tracePt t="50736" x="2216150" y="1752600"/>
          <p14:tracePt t="50740" x="2228850" y="1752600"/>
          <p14:tracePt t="50760" x="2239963" y="1752600"/>
          <p14:tracePt t="50776" x="2252663" y="1752600"/>
          <p14:tracePt t="50792" x="2265363" y="1739900"/>
          <p14:tracePt t="50802" x="2278063" y="1739900"/>
          <p14:tracePt t="50832" x="2303463" y="1739900"/>
          <p14:tracePt t="50846" x="2328863" y="1739900"/>
          <p14:tracePt t="50872" x="2339975" y="1739900"/>
          <p14:tracePt t="50886" x="2352675" y="1739900"/>
          <p14:tracePt t="50898" x="2365375" y="1739900"/>
          <p14:tracePt t="50918" x="2378075" y="1739900"/>
          <p14:tracePt t="50932" x="2390775" y="1739900"/>
          <p14:tracePt t="50958" x="2403475" y="1739900"/>
          <p14:tracePt t="50992" x="2416175" y="1739900"/>
          <p14:tracePt t="51024" x="2416175" y="1727200"/>
          <p14:tracePt t="51038" x="2428875" y="1727200"/>
          <p14:tracePt t="51054" x="2441575" y="1727200"/>
          <p14:tracePt t="51078" x="2452688" y="1727200"/>
          <p14:tracePt t="51098" x="2465388" y="1727200"/>
          <p14:tracePt t="51134" x="2478088" y="1727200"/>
          <p14:tracePt t="51174" x="2490788" y="1727200"/>
          <p14:tracePt t="51180" x="2503488" y="1727200"/>
          <p14:tracePt t="51216" x="2516188" y="1727200"/>
          <p14:tracePt t="51256" x="2528888" y="1727200"/>
          <p14:tracePt t="51267" x="2541588" y="1727200"/>
          <p14:tracePt t="51296" x="2554288" y="1727200"/>
          <p14:tracePt t="51322" x="2578100" y="1714500"/>
          <p14:tracePt t="51332" x="2590800" y="1701800"/>
          <p14:tracePt t="51376" x="2603500" y="1689100"/>
          <p14:tracePt t="51522" x="2616200" y="1689100"/>
          <p14:tracePt t="51552" x="2628900" y="1676400"/>
          <p14:tracePt t="51578" x="2654300" y="1663700"/>
          <p14:tracePt t="51599" x="2667000" y="1663700"/>
          <p14:tracePt t="51624" x="2690813" y="1652588"/>
          <p14:tracePt t="51634" x="2690813" y="1639888"/>
          <p14:tracePt t="51648" x="2690813" y="1627188"/>
          <p14:tracePt t="51658" x="2703513" y="1614488"/>
          <p14:tracePt t="51674" x="2703513" y="1601788"/>
          <p14:tracePt t="51684" x="2716213" y="1601788"/>
          <p14:tracePt t="51690" x="2728913" y="1589088"/>
          <p14:tracePt t="51701" x="2728913" y="1576388"/>
          <p14:tracePt t="51740" x="2741613" y="1576388"/>
          <p14:tracePt t="51760" x="2741613" y="1563688"/>
          <p14:tracePt t="51780" x="2741613" y="1552575"/>
          <p14:tracePt t="51826" x="2741613" y="1527175"/>
          <p14:tracePt t="51846" x="2716213" y="1527175"/>
          <p14:tracePt t="51860" x="2703513" y="1527175"/>
          <p14:tracePt t="51876" x="2690813" y="1514475"/>
          <p14:tracePt t="51886" x="2678113" y="1501775"/>
          <p14:tracePt t="51890" x="2667000" y="1501775"/>
          <p14:tracePt t="51910" x="2654300" y="1501775"/>
          <p14:tracePt t="51933" x="2628900" y="1489075"/>
          <p14:tracePt t="51952" x="2616200" y="1476375"/>
          <p14:tracePt t="51956" x="2578100" y="1476375"/>
          <p14:tracePt t="51972" x="2565400" y="1463675"/>
          <p14:tracePt t="51982" x="2541588" y="1450975"/>
          <p14:tracePt t="51992" x="2528888" y="1450975"/>
          <p14:tracePt t="51996" x="2490788" y="1414463"/>
          <p14:tracePt t="52008" x="2465388" y="1414463"/>
          <p14:tracePt t="52012" x="2428875" y="1401763"/>
          <p14:tracePt t="52022" x="2428875" y="1389063"/>
          <p14:tracePt t="52032" x="2390775" y="1389063"/>
          <p14:tracePt t="52038" x="2378075" y="1376363"/>
          <p14:tracePt t="52049" x="2365375" y="1363663"/>
          <p14:tracePt t="52052" x="2339975" y="1363663"/>
          <p14:tracePt t="52062" x="2328863" y="1350963"/>
          <p14:tracePt t="52072" x="2316163" y="1350963"/>
          <p14:tracePt t="52088" x="2303463" y="1339850"/>
          <p14:tracePt t="52092" x="2290763" y="1339850"/>
          <p14:tracePt t="52112" x="2278063" y="1327150"/>
          <p14:tracePt t="52118" x="2265363" y="1314450"/>
          <p14:tracePt t="52128" x="2252663" y="1301750"/>
          <p14:tracePt t="52228" x="2239963" y="1301750"/>
          <p14:tracePt t="52238" x="2239963" y="1314450"/>
          <p14:tracePt t="52254" x="2239963" y="1339850"/>
          <p14:tracePt t="52260" x="2239963" y="1350963"/>
          <p14:tracePt t="52270" x="2252663" y="1376363"/>
          <p14:tracePt t="52280" x="2265363" y="1401763"/>
          <p14:tracePt t="52284" x="2290763" y="1414463"/>
          <p14:tracePt t="52294" x="2316163" y="1463675"/>
          <p14:tracePt t="52300" x="2328863" y="1476375"/>
          <p14:tracePt t="52310" x="2365375" y="1501775"/>
          <p14:tracePt t="52320" x="2378075" y="1514475"/>
          <p14:tracePt t="52324" x="2403475" y="1539875"/>
          <p14:tracePt t="52334" x="2452688" y="1563688"/>
          <p14:tracePt t="52340" x="2452688" y="1576388"/>
          <p14:tracePt t="52350" x="2465388" y="1576388"/>
          <p14:tracePt t="52360" x="2478088" y="1589088"/>
          <p14:tracePt t="52365" x="2503488" y="1601788"/>
          <p14:tracePt t="52380" x="2516188" y="1601788"/>
          <p14:tracePt t="52390" x="2528888" y="1601788"/>
          <p14:tracePt t="52416" x="2554288" y="1601788"/>
          <p14:tracePt t="52450" x="2565400" y="1601788"/>
          <p14:tracePt t="52466" x="2578100" y="1601788"/>
          <p14:tracePt t="52480" x="2590800" y="1601788"/>
          <p14:tracePt t="52490" x="2603500" y="1601788"/>
          <p14:tracePt t="52562" x="2616200" y="1601788"/>
          <p14:tracePt t="52592" x="2628900" y="1601788"/>
          <p14:tracePt t="52632" x="2628900" y="1589088"/>
          <p14:tracePt t="52649" x="2628900" y="1576388"/>
          <p14:tracePt t="53020" x="2616200" y="1576388"/>
          <p14:tracePt t="53050" x="2603500" y="1576388"/>
          <p14:tracePt t="54902" x="2590800" y="1576388"/>
          <p14:tracePt t="54922" x="2578100" y="1563688"/>
          <p14:tracePt t="54932" x="2578100" y="1539875"/>
          <p14:tracePt t="54942" x="2578100" y="1514475"/>
          <p14:tracePt t="54948" x="2578100" y="1489075"/>
          <p14:tracePt t="54958" x="2578100" y="1476375"/>
          <p14:tracePt t="54963" x="2578100" y="1463675"/>
          <p14:tracePt t="54988" x="2578100" y="1414463"/>
          <p14:tracePt t="55230" x="2578100" y="1401763"/>
          <p14:tracePt t="55240" x="2516188" y="1401763"/>
          <p14:tracePt t="55250" x="2390775" y="1401763"/>
          <p14:tracePt t="55254" x="2352675" y="1414463"/>
          <p14:tracePt t="55270" x="2328863" y="1463675"/>
          <p14:tracePt t="55280" x="2290763" y="1552575"/>
          <p14:tracePt t="55290" x="2239963" y="1663700"/>
          <p14:tracePt t="55297" x="2116138" y="1789113"/>
          <p14:tracePt t="55306" x="1878013" y="1939925"/>
          <p14:tracePt t="55310" x="1501775" y="2227263"/>
          <p14:tracePt t="55320" x="1038225" y="2665413"/>
          <p14:tracePt t="55330" x="538163" y="3403600"/>
          <p14:tracePt t="55336" x="463550" y="3490913"/>
          <p14:tracePt t="56082" x="476250" y="3490913"/>
          <p14:tracePt t="56749" x="500063" y="3479800"/>
          <p14:tracePt t="56758" x="538163" y="3403600"/>
          <p14:tracePt t="56762" x="563563" y="3367088"/>
          <p14:tracePt t="56772" x="612775" y="3328988"/>
          <p14:tracePt t="56779" x="701675" y="3241675"/>
          <p14:tracePt t="56788" x="801688" y="3165475"/>
          <p14:tracePt t="56798" x="876300" y="3116263"/>
          <p14:tracePt t="56804" x="938213" y="3065463"/>
          <p14:tracePt t="56814" x="1027113" y="3016250"/>
          <p14:tracePt t="56818" x="1114425" y="2978150"/>
          <p14:tracePt t="56829" x="1189038" y="2928938"/>
          <p14:tracePt t="56838" x="1252538" y="2890838"/>
          <p14:tracePt t="56845" x="1276350" y="2865438"/>
          <p14:tracePt t="56854" x="1327150" y="2816225"/>
          <p14:tracePt t="56858" x="1339850" y="2803525"/>
          <p14:tracePt t="56870" x="1363663" y="2778125"/>
          <p14:tracePt t="56880" x="1427163" y="2740025"/>
          <p14:tracePt t="56884" x="1452563" y="2728913"/>
          <p14:tracePt t="56894" x="1476375" y="2703513"/>
          <p14:tracePt t="56900" x="1476375" y="2690813"/>
          <p14:tracePt t="56911" x="1501775" y="2678113"/>
          <p14:tracePt t="56920" x="1501775" y="2652713"/>
          <p14:tracePt t="56924" x="1514475" y="2640013"/>
          <p14:tracePt t="56934" x="1539875" y="2616200"/>
          <p14:tracePt t="56940" x="1552575" y="2603500"/>
          <p14:tracePt t="56950" x="1565275" y="2590800"/>
          <p14:tracePt t="56963" x="1577975" y="2578100"/>
          <p14:tracePt t="56964" x="1601788" y="2565400"/>
          <p14:tracePt t="56974" x="1601788" y="2552700"/>
          <p14:tracePt t="56980" x="1614488" y="2540000"/>
          <p14:tracePt t="57016" x="1627188" y="2527300"/>
          <p14:tracePt t="57030" x="1639888" y="2516188"/>
          <p14:tracePt t="57086" x="1639888" y="2503488"/>
          <p14:tracePt t="57096" x="1639888" y="2490788"/>
          <p14:tracePt t="57112" x="1639888" y="2478088"/>
          <p14:tracePt t="57132" x="1665288" y="2452688"/>
          <p14:tracePt t="57136" x="1665288" y="2439988"/>
          <p14:tracePt t="57152" x="1665288" y="2414588"/>
          <p14:tracePt t="57172" x="1665288" y="2390775"/>
          <p14:tracePt t="57176" x="1665288" y="2378075"/>
          <p14:tracePt t="57186" x="1665288" y="2365375"/>
          <p14:tracePt t="57192" x="1665288" y="2339975"/>
          <p14:tracePt t="57202" x="1665288" y="2327275"/>
          <p14:tracePt t="57212" x="1665288" y="2303463"/>
          <p14:tracePt t="57216" x="1665288" y="2290763"/>
          <p14:tracePt t="57232" x="1665288" y="2278063"/>
          <p14:tracePt t="57243" x="1665288" y="2265363"/>
          <p14:tracePt t="57252" x="1665288" y="2252663"/>
          <p14:tracePt t="57268" x="1665288" y="2227263"/>
          <p14:tracePt t="57293" x="1665288" y="2201863"/>
          <p14:tracePt t="57308" x="1665288" y="2190750"/>
          <p14:tracePt t="57312" x="1665288" y="2178050"/>
          <p14:tracePt t="57332" x="1665288" y="2165350"/>
          <p14:tracePt t="57348" x="1665288" y="2152650"/>
          <p14:tracePt t="57388" x="1665288" y="2139950"/>
          <p14:tracePt t="57404" x="1665288" y="2127250"/>
          <p14:tracePt t="57408" x="1652588" y="2127250"/>
          <p14:tracePt t="57428" x="1639888" y="2114550"/>
          <p14:tracePt t="57434" x="1627188" y="2101850"/>
          <p14:tracePt t="57460" x="1614488" y="2101850"/>
          <p14:tracePt t="57480" x="1601788" y="2089150"/>
          <p14:tracePt t="57504" x="1589088" y="2078038"/>
          <p14:tracePt t="57672" x="1577975" y="2078038"/>
          <p14:tracePt t="57692" x="1577975" y="2089150"/>
          <p14:tracePt t="57702" x="1577975" y="2101850"/>
          <p14:tracePt t="57706" x="1577975" y="2114550"/>
          <p14:tracePt t="57716" x="1577975" y="2139950"/>
          <p14:tracePt t="57732" x="1577975" y="2165350"/>
          <p14:tracePt t="57746" x="1577975" y="2178050"/>
          <p14:tracePt t="57756" x="1589088" y="2178050"/>
          <p14:tracePt t="57762" x="1589088" y="2190750"/>
          <p14:tracePt t="57772" x="1601788" y="2190750"/>
          <p14:tracePt t="57802" x="1614488" y="2190750"/>
          <p14:tracePt t="57812" x="1627188" y="2201863"/>
          <p14:tracePt t="57822" x="1652588" y="2201863"/>
          <p14:tracePt t="57828" x="1665288" y="2201863"/>
          <p14:tracePt t="57838" x="1689100" y="2201863"/>
          <p14:tracePt t="57842" x="1714500" y="2201863"/>
          <p14:tracePt t="57852" x="1727200" y="2201863"/>
          <p14:tracePt t="57862" x="1765300" y="2201863"/>
          <p14:tracePt t="57868" x="1790700" y="2201863"/>
          <p14:tracePt t="57878" x="1801813" y="2190750"/>
          <p14:tracePt t="57882" x="1814513" y="2190750"/>
          <p14:tracePt t="57893" x="1839913" y="2178050"/>
          <p14:tracePt t="57902" x="1878013" y="2165350"/>
          <p14:tracePt t="57908" x="1903413" y="2152650"/>
          <p14:tracePt t="57918" x="1914525" y="2139950"/>
          <p14:tracePt t="57922" x="1952625" y="2127250"/>
          <p14:tracePt t="57932" x="1978025" y="2114550"/>
          <p14:tracePt t="57945" x="1990725" y="2114550"/>
          <p14:tracePt t="57948" x="2014538" y="2089150"/>
          <p14:tracePt t="57962" x="2039938" y="2089150"/>
          <p14:tracePt t="57964" x="2052638" y="2089150"/>
          <p14:tracePt t="57974" x="2065338" y="2089150"/>
          <p14:tracePt t="57984" x="2078038" y="2089150"/>
          <p14:tracePt t="57988" x="2103438" y="2089150"/>
          <p14:tracePt t="58004" x="2127250" y="2089150"/>
          <p14:tracePt t="58024" x="2139950" y="2065338"/>
          <p14:tracePt t="58030" x="2152650" y="2065338"/>
          <p14:tracePt t="58040" x="2165350" y="2065338"/>
          <p14:tracePt t="58054" x="2178050" y="2065338"/>
          <p14:tracePt t="58070" x="2190750" y="2065338"/>
          <p14:tracePt t="58528" x="2203450" y="2052638"/>
          <p14:tracePt t="58554" x="2203450" y="2027238"/>
          <p14:tracePt t="58584" x="2203450" y="2014538"/>
          <p14:tracePt t="58610" x="2203450" y="2001838"/>
          <p14:tracePt t="59180" x="2190750" y="2001838"/>
          <p14:tracePt t="59668" x="2165350" y="2001838"/>
          <p14:tracePt t="59675" x="2152650" y="2014538"/>
          <p14:tracePt t="59684" x="2127250" y="2039938"/>
          <p14:tracePt t="59694" x="2103438" y="2065338"/>
          <p14:tracePt t="59698" x="2103438" y="2078038"/>
          <p14:tracePt t="59708" x="2078038" y="2114550"/>
          <p14:tracePt t="59714" x="2065338" y="2139950"/>
          <p14:tracePt t="59725" x="2039938" y="2178050"/>
          <p14:tracePt t="59734" x="2014538" y="2201863"/>
          <p14:tracePt t="59738" x="2014538" y="2239963"/>
          <p14:tracePt t="59748" x="2014538" y="2278063"/>
          <p14:tracePt t="59754" x="2014538" y="2327275"/>
          <p14:tracePt t="59764" x="2014538" y="2365375"/>
          <p14:tracePt t="59774" x="2014538" y="2414588"/>
          <p14:tracePt t="59780" x="2014538" y="2452688"/>
          <p14:tracePt t="59790" x="2014538" y="2503488"/>
          <p14:tracePt t="59794" x="2014538" y="2540000"/>
          <p14:tracePt t="59804" x="2014538" y="2590800"/>
          <p14:tracePt t="59814" x="2014538" y="2616200"/>
          <p14:tracePt t="59820" x="2014538" y="2652713"/>
          <p14:tracePt t="59830" x="2014538" y="2678113"/>
          <p14:tracePt t="59834" x="2014538" y="2703513"/>
          <p14:tracePt t="59844" x="2014538" y="2740025"/>
          <p14:tracePt t="59854" x="2027238" y="2765425"/>
          <p14:tracePt t="59860" x="2039938" y="2790825"/>
          <p14:tracePt t="59870" x="2039938" y="2816225"/>
          <p14:tracePt t="59874" x="2039938" y="2840038"/>
          <p14:tracePt t="59886" x="2039938" y="2865438"/>
          <p14:tracePt t="59896" x="2039938" y="2890838"/>
          <p14:tracePt t="59900" x="2039938" y="2916238"/>
          <p14:tracePt t="59910" x="2065338" y="2941638"/>
          <p14:tracePt t="59916" x="2065338" y="2965450"/>
          <p14:tracePt t="59926" x="2065338" y="2978150"/>
          <p14:tracePt t="59936" x="2065338" y="2990850"/>
          <p14:tracePt t="59941" x="2078038" y="3003550"/>
          <p14:tracePt t="59950" x="2090738" y="3016250"/>
          <p14:tracePt t="59956" x="2090738" y="3041650"/>
          <p14:tracePt t="59982" x="2090738" y="3054350"/>
          <p14:tracePt t="59992" x="2103438" y="3065463"/>
          <p14:tracePt t="60022" x="2103438" y="3078163"/>
          <p14:tracePt t="60046" x="2127250" y="3078163"/>
          <p14:tracePt t="60062" x="2152650" y="3078163"/>
          <p14:tracePt t="60072" x="2178050" y="3078163"/>
          <p14:tracePt t="60076" x="2203450" y="3065463"/>
          <p14:tracePt t="60088" x="2228850" y="3054350"/>
          <p14:tracePt t="60098" x="2265363" y="3041650"/>
          <p14:tracePt t="60102" x="2303463" y="3016250"/>
          <p14:tracePt t="60112" x="2328863" y="3003550"/>
          <p14:tracePt t="60118" x="2378075" y="2952750"/>
          <p14:tracePt t="60128" x="2428875" y="2941638"/>
          <p14:tracePt t="60138" x="2465388" y="2928938"/>
          <p14:tracePt t="60143" x="2503488" y="2903538"/>
          <p14:tracePt t="60152" x="2541588" y="2852738"/>
          <p14:tracePt t="60168" x="2590800" y="2803525"/>
          <p14:tracePt t="60178" x="2603500" y="2790825"/>
          <p14:tracePt t="60182" x="2616200" y="2778125"/>
          <p14:tracePt t="60192" x="2641600" y="2728913"/>
          <p14:tracePt t="60198" x="2641600" y="2716213"/>
          <p14:tracePt t="60209" x="2641600" y="2690813"/>
          <p14:tracePt t="60218" x="2667000" y="2665413"/>
          <p14:tracePt t="60234" x="2667000" y="2640013"/>
          <p14:tracePt t="60238" x="2667000" y="2627313"/>
          <p14:tracePt t="60248" x="2667000" y="2616200"/>
          <p14:tracePt t="60259" x="2667000" y="2590800"/>
          <p14:tracePt t="60275" x="2667000" y="2578100"/>
          <p14:tracePt t="60278" x="2667000" y="2565400"/>
          <p14:tracePt t="60288" x="2667000" y="2552700"/>
          <p14:tracePt t="60298" x="2667000" y="2540000"/>
          <p14:tracePt t="60304" x="2667000" y="2527300"/>
          <p14:tracePt t="60318" x="2667000" y="2516188"/>
          <p14:tracePt t="60328" x="2667000" y="2503488"/>
          <p14:tracePt t="60338" x="2654300" y="2490788"/>
          <p14:tracePt t="60344" x="2641600" y="2478088"/>
          <p14:tracePt t="60354" x="2628900" y="2465388"/>
          <p14:tracePt t="60360" x="2603500" y="2439988"/>
          <p14:tracePt t="60370" x="2590800" y="2427288"/>
          <p14:tracePt t="60380" x="2565400" y="2414588"/>
          <p14:tracePt t="60384" x="2503488" y="2365375"/>
          <p14:tracePt t="60394" x="2465388" y="2352675"/>
          <p14:tracePt t="60400" x="2428875" y="2327275"/>
          <p14:tracePt t="60410" x="2352675" y="2314575"/>
          <p14:tracePt t="60420" x="2303463" y="2314575"/>
          <p14:tracePt t="60425" x="2228850" y="2303463"/>
          <p14:tracePt t="60436" x="2190750" y="2303463"/>
          <p14:tracePt t="60440" x="2139950" y="2303463"/>
          <p14:tracePt t="60450" x="2103438" y="2303463"/>
          <p14:tracePt t="60460" x="2052638" y="2303463"/>
          <p14:tracePt t="60466" x="2014538" y="2303463"/>
          <p14:tracePt t="60476" x="1990725" y="2303463"/>
          <p14:tracePt t="60480" x="1939925" y="2303463"/>
          <p14:tracePt t="60491" x="1914525" y="2303463"/>
          <p14:tracePt t="60500" x="1903413" y="2303463"/>
          <p14:tracePt t="60506" x="1865313" y="2303463"/>
          <p14:tracePt t="60516" x="1852613" y="2303463"/>
          <p14:tracePt t="60520" x="1827213" y="2303463"/>
          <p14:tracePt t="60530" x="1814513" y="2303463"/>
          <p14:tracePt t="60541" x="1790700" y="2303463"/>
          <p14:tracePt t="60546" x="1765300" y="2303463"/>
          <p14:tracePt t="60556" x="1752600" y="2303463"/>
          <p14:tracePt t="60560" x="1739900" y="2303463"/>
          <p14:tracePt t="60580" x="1714500" y="2303463"/>
          <p14:tracePt t="60602" x="1701800" y="2303463"/>
          <p14:tracePt t="60612" x="1689100" y="2303463"/>
          <p14:tracePt t="60622" x="1677988" y="2303463"/>
          <p14:tracePt t="60636" x="1665288" y="2303463"/>
          <p14:tracePt t="60652" x="1639888" y="2314575"/>
          <p14:tracePt t="60676" x="1627188" y="2339975"/>
          <p14:tracePt t="60698" x="1601788" y="2339975"/>
          <p14:tracePt t="60702" x="1589088" y="2365375"/>
          <p14:tracePt t="60712" x="1577975" y="2390775"/>
          <p14:tracePt t="60718" x="1565275" y="2414588"/>
          <p14:tracePt t="60728" x="1527175" y="2452688"/>
          <p14:tracePt t="60738" x="1501775" y="2490788"/>
          <p14:tracePt t="60742" x="1501775" y="2516188"/>
          <p14:tracePt t="60752" x="1465263" y="2565400"/>
          <p14:tracePt t="60759" x="1465263" y="2578100"/>
          <p14:tracePt t="60768" x="1452563" y="2603500"/>
          <p14:tracePt t="60778" x="1439863" y="2616200"/>
          <p14:tracePt t="60782" x="1439863" y="2640013"/>
          <p14:tracePt t="60792" x="1439863" y="2690813"/>
          <p14:tracePt t="60798" x="1439863" y="2716213"/>
          <p14:tracePt t="60809" x="1439863" y="2740025"/>
          <p14:tracePt t="60818" x="1439863" y="2778125"/>
          <p14:tracePt t="60825" x="1439863" y="2828925"/>
          <p14:tracePt t="60834" x="1439863" y="2852738"/>
          <p14:tracePt t="60838" x="1439863" y="2890838"/>
          <p14:tracePt t="60858" x="1439863" y="2916238"/>
          <p14:tracePt t="60864" x="1439863" y="2941638"/>
          <p14:tracePt t="60875" x="1439863" y="2965450"/>
          <p14:tracePt t="60878" x="1452563" y="2990850"/>
          <p14:tracePt t="60888" x="1452563" y="3003550"/>
          <p14:tracePt t="60898" x="1465263" y="3041650"/>
          <p14:tracePt t="60904" x="1489075" y="3078163"/>
          <p14:tracePt t="60914" x="1501775" y="3116263"/>
          <p14:tracePt t="60920" x="1514475" y="3116263"/>
          <p14:tracePt t="60930" x="1527175" y="3141663"/>
          <p14:tracePt t="60940" x="1539875" y="3141663"/>
          <p14:tracePt t="60954" x="1552575" y="3141663"/>
          <p14:tracePt t="60970" x="1577975" y="3165475"/>
          <p14:tracePt t="60984" x="1589088" y="3165475"/>
          <p14:tracePt t="61000" x="1601788" y="3165475"/>
          <p14:tracePt t="61020" x="1614488" y="3165475"/>
          <p14:tracePt t="61024" x="1627188" y="3165475"/>
          <p14:tracePt t="61034" x="1639888" y="3154363"/>
          <p14:tracePt t="61040" x="1665288" y="3128963"/>
          <p14:tracePt t="61050" x="1677988" y="3103563"/>
          <p14:tracePt t="61060" x="1714500" y="3054350"/>
          <p14:tracePt t="61066" x="1727200" y="3041650"/>
          <p14:tracePt t="61076" x="1765300" y="3003550"/>
          <p14:tracePt t="61080" x="1778000" y="2978150"/>
          <p14:tracePt t="61090" x="1814513" y="2928938"/>
          <p14:tracePt t="61100" x="1814513" y="2890838"/>
          <p14:tracePt t="61107" x="1852613" y="2840038"/>
          <p14:tracePt t="61116" x="1865313" y="2840038"/>
          <p14:tracePt t="61120" x="1914525" y="2816225"/>
          <p14:tracePt t="61130" x="1927225" y="2778125"/>
          <p14:tracePt t="61140" x="1927225" y="2728913"/>
          <p14:tracePt t="61146" x="1939925" y="2690813"/>
          <p14:tracePt t="61157" x="1965325" y="2640013"/>
          <p14:tracePt t="61162" x="1965325" y="2616200"/>
          <p14:tracePt t="61172" x="1965325" y="2578100"/>
          <p14:tracePt t="61182" x="1978025" y="2540000"/>
          <p14:tracePt t="61186" x="1990725" y="2503488"/>
          <p14:tracePt t="61196" x="2003425" y="2478088"/>
          <p14:tracePt t="61202" x="2003425" y="2452688"/>
          <p14:tracePt t="61212" x="2003425" y="2414588"/>
          <p14:tracePt t="61223" x="2003425" y="2390775"/>
          <p14:tracePt t="61238" x="2003425" y="2365375"/>
          <p14:tracePt t="61242" x="2003425" y="2339975"/>
          <p14:tracePt t="61262" x="2003425" y="2327275"/>
          <p14:tracePt t="61268" x="2003425" y="2314575"/>
          <p14:tracePt t="61278" x="2003425" y="2303463"/>
          <p14:tracePt t="61292" x="2003425" y="2290763"/>
          <p14:tracePt t="61308" x="2003425" y="2278063"/>
          <p14:tracePt t="61332" x="2003425" y="2265363"/>
          <p14:tracePt t="61342" x="2003425" y="2252663"/>
          <p14:tracePt t="61374" x="1990725" y="2239963"/>
          <p14:tracePt t="61388" x="1978025" y="2239963"/>
          <p14:tracePt t="61434" x="1978025" y="2227263"/>
          <p14:tracePt t="61484" x="1965325" y="2227263"/>
          <p14:tracePt t="61491" x="1965325" y="2214563"/>
          <p14:tracePt t="61500" x="1952625" y="2201863"/>
          <p14:tracePt t="61514" x="1939925" y="2201863"/>
          <p14:tracePt t="61525" x="1939925" y="2178050"/>
          <p14:tracePt t="61530" x="1927225" y="2165350"/>
          <p14:tracePt t="61540" x="1914525" y="2165350"/>
          <p14:tracePt t="61544" x="1903413" y="2139950"/>
          <p14:tracePt t="61554" x="1890713" y="2127250"/>
          <p14:tracePt t="61564" x="1890713" y="2114550"/>
          <p14:tracePt t="61570" x="1878013" y="2114550"/>
          <p14:tracePt t="61580" x="1878013" y="2089150"/>
          <p14:tracePt t="61586" x="1865313" y="2078038"/>
          <p14:tracePt t="61596" x="1852613" y="2078038"/>
          <p14:tracePt t="61606" x="1852613" y="2065338"/>
          <p14:tracePt t="61610" x="1839913" y="2052638"/>
          <p14:tracePt t="61620" x="1827213" y="2027238"/>
          <p14:tracePt t="61636" x="1827213" y="2014538"/>
          <p14:tracePt t="61646" x="1827213" y="1989138"/>
          <p14:tracePt t="61660" x="1814513" y="1978025"/>
          <p14:tracePt t="61686" x="1814513" y="1965325"/>
          <p14:tracePt t="61691" x="1790700" y="1952625"/>
          <p14:tracePt t="61700" x="1790700" y="1939925"/>
          <p14:tracePt t="61716" x="1778000" y="1914525"/>
          <p14:tracePt t="61732" x="1765300" y="1901825"/>
          <p14:tracePt t="61742" x="1752600" y="1889125"/>
          <p14:tracePt t="61746" x="1739900" y="1876425"/>
          <p14:tracePt t="61766" x="1727200" y="1852613"/>
          <p14:tracePt t="61773" x="1714500" y="1852613"/>
          <p14:tracePt t="61792" x="1701800" y="1827213"/>
          <p14:tracePt t="61842" x="1701800" y="1814513"/>
          <p14:tracePt t="63122" x="1689100" y="1814513"/>
          <p14:tracePt t="63132" x="1677988" y="1839913"/>
          <p14:tracePt t="63144" x="1665288" y="1865313"/>
          <p14:tracePt t="63148" x="1652588" y="1876425"/>
          <p14:tracePt t="63158" x="1639888" y="1889125"/>
          <p14:tracePt t="63164" x="1627188" y="1914525"/>
          <p14:tracePt t="63174" x="1614488" y="1939925"/>
          <p14:tracePt t="63184" x="1614488" y="1965325"/>
          <p14:tracePt t="63189" x="1614488" y="1989138"/>
          <p14:tracePt t="63198" x="1601788" y="2014538"/>
          <p14:tracePt t="63204" x="1601788" y="2052638"/>
          <p14:tracePt t="63214" x="1601788" y="2078038"/>
          <p14:tracePt t="63224" x="1601788" y="2127250"/>
          <p14:tracePt t="63230" x="1589088" y="2165350"/>
          <p14:tracePt t="63240" x="1589088" y="2214563"/>
          <p14:tracePt t="63244" x="1565275" y="2252663"/>
          <p14:tracePt t="63254" x="1565275" y="2303463"/>
          <p14:tracePt t="63264" x="1552575" y="2365375"/>
          <p14:tracePt t="63270" x="1552575" y="2414588"/>
          <p14:tracePt t="63280" x="1527175" y="2465388"/>
          <p14:tracePt t="63284" x="1527175" y="2503488"/>
          <p14:tracePt t="63294" x="1527175" y="2540000"/>
          <p14:tracePt t="63304" x="1527175" y="2590800"/>
          <p14:tracePt t="63310" x="1527175" y="2616200"/>
          <p14:tracePt t="63320" x="1527175" y="2640013"/>
          <p14:tracePt t="63326" x="1501775" y="2665413"/>
          <p14:tracePt t="63336" x="1501775" y="2690813"/>
          <p14:tracePt t="63346" x="1501775" y="2716213"/>
          <p14:tracePt t="63350" x="1501775" y="2728913"/>
          <p14:tracePt t="63360" x="1501775" y="2740025"/>
          <p14:tracePt t="63366" x="1489075" y="2765425"/>
          <p14:tracePt t="63376" x="1489075" y="2778125"/>
          <p14:tracePt t="63391" x="1489075" y="2790825"/>
          <p14:tracePt t="63400" x="1476375" y="2816225"/>
          <p14:tracePt t="63426" x="1476375" y="2840038"/>
          <p14:tracePt t="63430" x="1465263" y="2852738"/>
          <p14:tracePt t="63441" x="1465263" y="2865438"/>
          <p14:tracePt t="63456" x="1465263" y="2890838"/>
          <p14:tracePt t="63474" x="1465263" y="2903538"/>
          <p14:tracePt t="63482" x="1465263" y="2916238"/>
          <p14:tracePt t="63486" x="1465263" y="2928938"/>
          <p14:tracePt t="63507" x="1465263" y="2952750"/>
          <p14:tracePt t="63522" x="1452563" y="2952750"/>
          <p14:tracePt t="63542" x="1452563" y="2965450"/>
          <p14:tracePt t="63566" x="1452563" y="2978150"/>
          <p14:tracePt t="63592" x="1452563" y="3003550"/>
          <p14:tracePt t="63608" x="1452563" y="3016250"/>
          <p14:tracePt t="63622" x="1452563" y="3054350"/>
          <p14:tracePt t="63638" x="1452563" y="3065463"/>
          <p14:tracePt t="63648" x="1452563" y="3090863"/>
          <p14:tracePt t="63658" x="1452563" y="3103563"/>
          <p14:tracePt t="63662" x="1452563" y="3128963"/>
          <p14:tracePt t="63673" x="1452563" y="3141663"/>
          <p14:tracePt t="63678" x="1452563" y="3154363"/>
          <p14:tracePt t="63688" x="1452563" y="3165475"/>
          <p14:tracePt t="63698" x="1452563" y="3178175"/>
          <p14:tracePt t="63704" x="1452563" y="3190875"/>
          <p14:tracePt t="63718" x="1452563" y="3216275"/>
          <p14:tracePt t="63738" x="1452563" y="3228975"/>
          <p14:tracePt t="63744" x="1465263" y="3241675"/>
          <p14:tracePt t="63764" x="1465263" y="3254375"/>
          <p14:tracePt t="63784" x="1465263" y="3267075"/>
          <p14:tracePt t="63794" x="1476375" y="3267075"/>
          <p14:tracePt t="63900" x="1476375" y="3190875"/>
          <p14:tracePt t="63910" x="1501775" y="3078163"/>
          <p14:tracePt t="63920" x="1514475" y="2990850"/>
          <p14:tracePt t="63925" x="1539875" y="2890838"/>
          <p14:tracePt t="63934" x="1552575" y="2790825"/>
          <p14:tracePt t="63940" x="1577975" y="2678113"/>
          <p14:tracePt t="63950" x="1577975" y="2565400"/>
          <p14:tracePt t="63960" x="1589088" y="2465388"/>
          <p14:tracePt t="63966" x="1614488" y="2390775"/>
          <p14:tracePt t="63976" x="1614488" y="2327275"/>
          <p14:tracePt t="63980" x="1627188" y="2290763"/>
          <p14:tracePt t="63990" x="1639888" y="2227263"/>
          <p14:tracePt t="64000" x="1639888" y="2165350"/>
          <p14:tracePt t="64007" x="1639888" y="2127250"/>
          <p14:tracePt t="64016" x="1639888" y="2089150"/>
          <p14:tracePt t="64024" x="1639888" y="2078038"/>
          <p14:tracePt t="64032" x="1639888" y="2052638"/>
          <p14:tracePt t="64042" x="1639888" y="2027238"/>
          <p14:tracePt t="64046" x="1639888" y="2001838"/>
          <p14:tracePt t="64056" x="1639888" y="1989138"/>
          <p14:tracePt t="64062" x="1639888" y="1965325"/>
          <p14:tracePt t="64072" x="1639888" y="1952625"/>
          <p14:tracePt t="64082" x="1639888" y="1939925"/>
          <p14:tracePt t="64096" x="1639888" y="1927225"/>
          <p14:tracePt t="64716" x="1639888" y="1952625"/>
          <p14:tracePt t="64722" x="1639888" y="2001838"/>
          <p14:tracePt t="64732" x="1639888" y="2039938"/>
          <p14:tracePt t="64742" x="1639888" y="2078038"/>
          <p14:tracePt t="64748" x="1627188" y="2127250"/>
          <p14:tracePt t="64759" x="1627188" y="2201863"/>
          <p14:tracePt t="64762" x="1614488" y="2239963"/>
          <p14:tracePt t="64772" x="1614488" y="2303463"/>
          <p14:tracePt t="64782" x="1589088" y="2365375"/>
          <p14:tracePt t="64788" x="1589088" y="2403475"/>
          <p14:tracePt t="64798" x="1577975" y="2465388"/>
          <p14:tracePt t="64802" x="1577975" y="2490788"/>
          <p14:tracePt t="64812" x="1577975" y="2516188"/>
          <p14:tracePt t="64822" x="1565275" y="2552700"/>
          <p14:tracePt t="64828" x="1552575" y="2578100"/>
          <p14:tracePt t="64838" x="1552575" y="2590800"/>
          <p14:tracePt t="64844" x="1539875" y="2627313"/>
          <p14:tracePt t="64854" x="1539875" y="2640013"/>
          <p14:tracePt t="64864" x="1527175" y="2678113"/>
          <p14:tracePt t="64878" x="1527175" y="2703513"/>
          <p14:tracePt t="64884" x="1527175" y="2728913"/>
          <p14:tracePt t="64894" x="1527175" y="2752725"/>
          <p14:tracePt t="64904" x="1514475" y="2765425"/>
          <p14:tracePt t="64909" x="1514475" y="2778125"/>
          <p14:tracePt t="64924" x="1514475" y="2803525"/>
          <p14:tracePt t="64934" x="1514475" y="2816225"/>
          <p14:tracePt t="64944" x="1501775" y="2828925"/>
          <p14:tracePt t="64960" x="1501775" y="2840038"/>
          <p14:tracePt t="64977" x="1501775" y="2852738"/>
          <p14:tracePt t="64984" x="1501775" y="2865438"/>
          <p14:tracePt t="64990" x="1476375" y="2890838"/>
          <p14:tracePt t="65000" x="1476375" y="2916238"/>
          <p14:tracePt t="65004" x="1476375" y="2928938"/>
          <p14:tracePt t="65014" x="1476375" y="2952750"/>
          <p14:tracePt t="65024" x="1476375" y="2965450"/>
          <p14:tracePt t="65030" x="1476375" y="3003550"/>
          <p14:tracePt t="65044" x="1476375" y="3054350"/>
          <p14:tracePt t="65054" x="1452563" y="3103563"/>
          <p14:tracePt t="65064" x="1452563" y="3116263"/>
          <p14:tracePt t="65070" x="1452563" y="3141663"/>
          <p14:tracePt t="65084" x="1452563" y="3165475"/>
          <p14:tracePt t="65096" x="1452563" y="3190875"/>
          <p14:tracePt t="65110" x="1452563" y="3216275"/>
          <p14:tracePt t="65156" x="1452563" y="3228975"/>
          <p14:tracePt t="65362" x="1439863" y="3241675"/>
          <p14:tracePt t="65656" x="1439863" y="3228975"/>
          <p14:tracePt t="65660" x="1439863" y="3141663"/>
          <p14:tracePt t="65670" x="1452563" y="3065463"/>
          <p14:tracePt t="65680" x="1452563" y="3028950"/>
          <p14:tracePt t="65686" x="1476375" y="2990850"/>
          <p14:tracePt t="65696" x="1476375" y="2978150"/>
          <p14:tracePt t="65700" x="1501775" y="2928938"/>
          <p14:tracePt t="65710" x="1514475" y="2903538"/>
          <p14:tracePt t="65720" x="1514475" y="2890838"/>
          <p14:tracePt t="65727" x="1514475" y="2840038"/>
          <p14:tracePt t="65736" x="1514475" y="2828925"/>
          <p14:tracePt t="65740" x="1514475" y="2803525"/>
          <p14:tracePt t="65750" x="1527175" y="2778125"/>
          <p14:tracePt t="65760" x="1527175" y="2752725"/>
          <p14:tracePt t="65766" x="1527175" y="2740025"/>
          <p14:tracePt t="65777" x="1527175" y="2716213"/>
          <p14:tracePt t="65782" x="1527175" y="2690813"/>
          <p14:tracePt t="65792" x="1527175" y="2678113"/>
          <p14:tracePt t="65802" x="1539875" y="2652713"/>
          <p14:tracePt t="65806" x="1539875" y="2640013"/>
          <p14:tracePt t="65816" x="1539875" y="2627313"/>
          <p14:tracePt t="65822" x="1539875" y="2616200"/>
          <p14:tracePt t="65832" x="1539875" y="2603500"/>
          <p14:tracePt t="65842" x="1552575" y="2578100"/>
          <p14:tracePt t="65846" x="1552575" y="2565400"/>
          <p14:tracePt t="65856" x="1552575" y="2552700"/>
          <p14:tracePt t="65862" x="1552575" y="2540000"/>
          <p14:tracePt t="65888" x="1552575" y="2516188"/>
          <p14:tracePt t="65898" x="1565275" y="2478088"/>
          <p14:tracePt t="65918" x="1565275" y="2465388"/>
          <p14:tracePt t="65938" x="1565275" y="2439988"/>
          <p14:tracePt t="65952" x="1577975" y="2414588"/>
          <p14:tracePt t="65961" x="1577975" y="2403475"/>
          <p14:tracePt t="65968" x="1589088" y="2390775"/>
          <p14:tracePt t="65978" x="1589088" y="2378075"/>
          <p14:tracePt t="65984" x="1589088" y="2365375"/>
          <p14:tracePt t="66008" x="1601788" y="2352675"/>
          <p14:tracePt t="66048" x="1601788" y="2339975"/>
          <p14:tracePt t="66094" x="1601788" y="2327275"/>
          <p14:tracePt t="66130" x="1601788" y="2303463"/>
          <p14:tracePt t="66144" x="1601788" y="2278063"/>
          <p14:tracePt t="66154" x="1614488" y="2278063"/>
          <p14:tracePt t="66164" x="1627188" y="2265363"/>
          <p14:tracePt t="66180" x="1627188" y="2252663"/>
          <p14:tracePt t="66194" x="1627188" y="2239963"/>
          <p14:tracePt t="66211" x="1639888" y="2214563"/>
          <p14:tracePt t="66246" x="1639888" y="2201863"/>
          <p14:tracePt t="66250" x="1652588" y="2201863"/>
          <p14:tracePt t="66286" x="1652588" y="2190750"/>
          <p14:tracePt t="66320" x="1665288" y="2165350"/>
          <p14:tracePt t="66340" x="1677988" y="2139950"/>
          <p14:tracePt t="66362" x="1677988" y="2127250"/>
          <p14:tracePt t="66382" x="1677988" y="2114550"/>
          <p14:tracePt t="66386" x="1689100" y="2101850"/>
          <p14:tracePt t="66396" x="1689100" y="2089150"/>
          <p14:tracePt t="66412" x="1689100" y="2078038"/>
          <p14:tracePt t="66422" x="1689100" y="2065338"/>
          <p14:tracePt t="66426" x="1689100" y="2052638"/>
          <p14:tracePt t="66446" x="1689100" y="2027238"/>
          <p14:tracePt t="66462" x="1701800" y="2014538"/>
          <p14:tracePt t="66488" x="1701800" y="2001838"/>
          <p14:tracePt t="66502" x="1701800" y="1989138"/>
          <p14:tracePt t="66508" x="1701800" y="1965325"/>
          <p14:tracePt t="66528" x="1714500" y="1939925"/>
          <p14:tracePt t="66543" x="1727200" y="1939925"/>
          <p14:tracePt t="66548" x="1727200" y="1927225"/>
          <p14:tracePt t="66624" x="1739900" y="1927225"/>
          <p14:tracePt t="67002" x="1739900" y="1939925"/>
          <p14:tracePt t="67032" x="1739900" y="1952625"/>
          <p14:tracePt t="67048" x="1739900" y="1965325"/>
          <p14:tracePt t="67098" x="1739900" y="1978025"/>
          <p14:tracePt t="67466" x="1752600" y="1978025"/>
          <p14:tracePt t="67480" x="1778000" y="1978025"/>
          <p14:tracePt t="67490" x="1790700" y="1978025"/>
          <p14:tracePt t="67496" x="1801813" y="1978025"/>
          <p14:tracePt t="67506" x="1827213" y="1978025"/>
          <p14:tracePt t="67512" x="1852613" y="1978025"/>
          <p14:tracePt t="67522" x="1890713" y="1978025"/>
          <p14:tracePt t="67532" x="1914525" y="1978025"/>
          <p14:tracePt t="67546" x="1939925" y="1978025"/>
          <p14:tracePt t="67552" x="1965325" y="1978025"/>
          <p14:tracePt t="67562" x="1990725" y="1978025"/>
          <p14:tracePt t="67572" x="2014538" y="1978025"/>
          <p14:tracePt t="67592" x="2039938" y="1978025"/>
          <p14:tracePt t="67682" x="2052638" y="1978025"/>
          <p14:tracePt t="68011" x="2090738" y="1989138"/>
          <p14:tracePt t="68020" x="2103438" y="2014538"/>
          <p14:tracePt t="68030" x="2116138" y="2014538"/>
          <p14:tracePt t="68036" x="2127250" y="2027238"/>
          <p14:tracePt t="68050" x="2127250" y="2039938"/>
          <p14:tracePt t="68060" x="2139950" y="2052638"/>
          <p14:tracePt t="68070" x="2152650" y="2065338"/>
          <p14:tracePt t="68092" x="2165350" y="2089150"/>
          <p14:tracePt t="68102" x="2178050" y="2101850"/>
          <p14:tracePt t="68113" x="2178050" y="2114550"/>
          <p14:tracePt t="68116" x="2190750" y="2127250"/>
          <p14:tracePt t="68132" x="2190750" y="2139950"/>
          <p14:tracePt t="68142" x="2203450" y="2152650"/>
          <p14:tracePt t="68156" x="2216150" y="2152650"/>
          <p14:tracePt t="68166" x="2216150" y="2165350"/>
          <p14:tracePt t="68182" x="2216150" y="2178050"/>
          <p14:tracePt t="68192" x="2228850" y="2178050"/>
          <p14:tracePt t="68232" x="2228850" y="2190750"/>
          <p14:tracePt t="84594" x="2265363" y="2165350"/>
          <p14:tracePt t="84604" x="2352675" y="2139950"/>
          <p14:tracePt t="84614" x="2478088" y="2089150"/>
          <p14:tracePt t="84620" x="2603500" y="2052638"/>
          <p14:tracePt t="84630" x="2716213" y="1978025"/>
          <p14:tracePt t="84634" x="2790825" y="1952625"/>
          <p14:tracePt t="84644" x="2867025" y="1914525"/>
          <p14:tracePt t="84654" x="2941638" y="1876425"/>
          <p14:tracePt t="84660" x="2992438" y="1839913"/>
          <p14:tracePt t="84670" x="3041650" y="1827213"/>
          <p14:tracePt t="84674" x="3067050" y="1814513"/>
          <p14:tracePt t="84686" x="3128963" y="1801813"/>
          <p14:tracePt t="84697" x="3154363" y="1789113"/>
          <p14:tracePt t="84710" x="3179763" y="1776413"/>
          <p14:tracePt t="85038" x="3179763" y="1765300"/>
          <p14:tracePt t="85078" x="3167063" y="1765300"/>
          <p14:tracePt t="85094" x="3154363" y="1765300"/>
          <p14:tracePt t="85118" x="3141663" y="1765300"/>
          <p14:tracePt t="85144" x="3116263" y="1765300"/>
          <p14:tracePt t="85149" x="3116263" y="1776413"/>
          <p14:tracePt t="85160" x="3092450" y="1789113"/>
          <p14:tracePt t="85170" x="3079750" y="1789113"/>
          <p14:tracePt t="85184" x="3079750" y="1801813"/>
          <p14:tracePt t="85190" x="3054350" y="1814513"/>
          <p14:tracePt t="85210" x="3041650" y="1827213"/>
          <p14:tracePt t="85224" x="3028950" y="1839913"/>
          <p14:tracePt t="85231" x="3016250" y="1852613"/>
          <p14:tracePt t="85240" x="3003550" y="1852613"/>
          <p14:tracePt t="85250" x="2992438" y="1865313"/>
          <p14:tracePt t="85264" x="2979738" y="1865313"/>
          <p14:tracePt t="85270" x="2967038" y="1876425"/>
          <p14:tracePt t="85281" x="2954338" y="1901825"/>
          <p14:tracePt t="85300" x="2941638" y="1901825"/>
          <p14:tracePt t="85310" x="2928938" y="1901825"/>
          <p14:tracePt t="85316" x="2916238" y="1914525"/>
          <p14:tracePt t="85326" x="2903538" y="1939925"/>
          <p14:tracePt t="85340" x="2890838" y="1965325"/>
          <p14:tracePt t="85350" x="2879725" y="1965325"/>
          <p14:tracePt t="85356" x="2867025" y="1978025"/>
          <p14:tracePt t="85366" x="2854325" y="2001838"/>
          <p14:tracePt t="85380" x="2828925" y="2027238"/>
          <p14:tracePt t="85396" x="2816225" y="2039938"/>
          <p14:tracePt t="85412" x="2803525" y="2065338"/>
          <p14:tracePt t="85422" x="2803525" y="2078038"/>
          <p14:tracePt t="85433" x="2790825" y="2078038"/>
          <p14:tracePt t="85436" x="2778125" y="2101850"/>
          <p14:tracePt t="85462" x="2778125" y="2114550"/>
          <p14:tracePt t="85472" x="2778125" y="2127250"/>
          <p14:tracePt t="85498" x="2767013" y="2127250"/>
          <p14:tracePt t="85522" x="2754313" y="2139950"/>
          <p14:tracePt t="85558" x="2741613" y="2165350"/>
          <p14:tracePt t="85582" x="2741613" y="2178050"/>
          <p14:tracePt t="85598" x="2741613" y="2190750"/>
          <p14:tracePt t="85608" x="2741613" y="2201863"/>
          <p14:tracePt t="85624" x="2741613" y="2214563"/>
          <p14:tracePt t="85634" x="2741613" y="2227263"/>
          <p14:tracePt t="85644" x="2741613" y="2252663"/>
          <p14:tracePt t="85658" x="2741613" y="2278063"/>
          <p14:tracePt t="85665" x="2741613" y="2290763"/>
          <p14:tracePt t="85674" x="2741613" y="2303463"/>
          <p14:tracePt t="85698" x="2741613" y="2327275"/>
          <p14:tracePt t="85704" x="2741613" y="2339975"/>
          <p14:tracePt t="85724" x="2754313" y="2352675"/>
          <p14:tracePt t="85730" x="2754313" y="2365375"/>
          <p14:tracePt t="85740" x="2767013" y="2378075"/>
          <p14:tracePt t="85760" x="2767013" y="2403475"/>
          <p14:tracePt t="85790" x="2767013" y="2414588"/>
          <p14:tracePt t="86480" x="2778125" y="2414588"/>
          <p14:tracePt t="86486" x="2778125" y="2439988"/>
          <p14:tracePt t="86500" x="2778125" y="2465388"/>
          <p14:tracePt t="86510" x="2767013" y="2490788"/>
          <p14:tracePt t="86520" x="2767013" y="2503488"/>
          <p14:tracePt t="86526" x="2767013" y="2516188"/>
          <p14:tracePt t="86536" x="2767013" y="2540000"/>
          <p14:tracePt t="86542" x="2767013" y="2552700"/>
          <p14:tracePt t="86552" x="2767013" y="2578100"/>
          <p14:tracePt t="86562" x="2767013" y="2590800"/>
          <p14:tracePt t="86567" x="2767013" y="2616200"/>
          <p14:tracePt t="86576" x="2767013" y="2640013"/>
          <p14:tracePt t="86592" x="2767013" y="2665413"/>
          <p14:tracePt t="86602" x="2767013" y="2678113"/>
          <p14:tracePt t="86606" x="2767013" y="2703513"/>
          <p14:tracePt t="86622" x="2767013" y="2728913"/>
          <p14:tracePt t="86632" x="2767013" y="2752725"/>
          <p14:tracePt t="86642" x="2778125" y="2765425"/>
          <p14:tracePt t="86648" x="2790825" y="2778125"/>
          <p14:tracePt t="86658" x="2803525" y="2803525"/>
          <p14:tracePt t="86662" x="2816225" y="2816225"/>
          <p14:tracePt t="86672" x="2828925" y="2828925"/>
          <p14:tracePt t="86684" x="2841625" y="2865438"/>
          <p14:tracePt t="86698" x="2854325" y="2878138"/>
          <p14:tracePt t="86702" x="2879725" y="2916238"/>
          <p14:tracePt t="86712" x="2890838" y="2928938"/>
          <p14:tracePt t="86722" x="2903538" y="2941638"/>
          <p14:tracePt t="86728" x="2928938" y="2941638"/>
          <p14:tracePt t="86738" x="2967038" y="2952750"/>
          <p14:tracePt t="86742" x="3003550" y="2965450"/>
          <p14:tracePt t="86752" x="3016250" y="2965450"/>
          <p14:tracePt t="86762" x="3041650" y="2965450"/>
          <p14:tracePt t="86768" x="3092450" y="2965450"/>
          <p14:tracePt t="86778" x="3128963" y="2965450"/>
          <p14:tracePt t="86783" x="3179763" y="2978150"/>
          <p14:tracePt t="86794" x="3216275" y="2978150"/>
          <p14:tracePt t="86804" x="3267075" y="2978150"/>
          <p14:tracePt t="86808" x="3341688" y="2978150"/>
          <p14:tracePt t="86818" x="3392488" y="2978150"/>
          <p14:tracePt t="86824" x="3441700" y="2978150"/>
          <p14:tracePt t="86834" x="3467100" y="2978150"/>
          <p14:tracePt t="86844" x="3505200" y="2978150"/>
          <p14:tracePt t="86848" x="3541713" y="2978150"/>
          <p14:tracePt t="86858" x="3579813" y="2978150"/>
          <p14:tracePt t="86864" x="3605213" y="2978150"/>
          <p14:tracePt t="86874" x="3643313" y="2952750"/>
          <p14:tracePt t="86885" x="3679825" y="2941638"/>
          <p14:tracePt t="86890" x="3705225" y="2941638"/>
          <p14:tracePt t="86901" x="3717925" y="2941638"/>
          <p14:tracePt t="86904" x="3743325" y="2941638"/>
          <p14:tracePt t="86914" x="3767138" y="2941638"/>
          <p14:tracePt t="86924" x="3792538" y="2941638"/>
          <p14:tracePt t="86930" x="3830638" y="2941638"/>
          <p14:tracePt t="86940" x="3856038" y="2941638"/>
          <p14:tracePt t="86944" x="3867150" y="2941638"/>
          <p14:tracePt t="86967" x="3905250" y="2941638"/>
          <p14:tracePt t="86970" x="3917950" y="2941638"/>
          <p14:tracePt t="86986" x="3943350" y="2941638"/>
          <p14:tracePt t="87010" x="3956050" y="2941638"/>
          <p14:tracePt t="87020" x="3968750" y="2941638"/>
          <p14:tracePt t="87036" x="3992563" y="2941638"/>
          <p14:tracePt t="87066" x="4017963" y="2941638"/>
          <p14:tracePt t="87082" x="4017963" y="2928938"/>
          <p14:tracePt t="87102" x="4030663" y="2916238"/>
          <p14:tracePt t="87116" x="4030663" y="2890838"/>
          <p14:tracePt t="87122" x="4043363" y="2890838"/>
          <p14:tracePt t="87142" x="4043363" y="2878138"/>
          <p14:tracePt t="87146" x="4043363" y="2865438"/>
          <p14:tracePt t="87156" x="4043363" y="2852738"/>
          <p14:tracePt t="87172" x="4043363" y="2840038"/>
          <p14:tracePt t="87186" x="4043363" y="2828925"/>
          <p14:tracePt t="87196" x="4068763" y="2803525"/>
          <p14:tracePt t="87222" x="4068763" y="2790825"/>
          <p14:tracePt t="87228" x="4068763" y="2778125"/>
          <p14:tracePt t="87248" x="4068763" y="2765425"/>
          <p14:tracePt t="87262" x="4068763" y="2752725"/>
          <p14:tracePt t="87302" x="4068763" y="2728913"/>
          <p14:tracePt t="87338" x="4068763" y="2716213"/>
          <p14:tracePt t="87354" x="4068763" y="2703513"/>
          <p14:tracePt t="87364" x="4068763" y="2690813"/>
          <p14:tracePt t="87378" x="4068763" y="2678113"/>
          <p14:tracePt t="87394" x="4068763" y="2665413"/>
          <p14:tracePt t="87404" x="4068763" y="2652713"/>
          <p14:tracePt t="87418" x="4068763" y="2640013"/>
          <p14:tracePt t="87464" x="4068763" y="2627313"/>
          <p14:tracePt t="87480" x="4068763" y="2603500"/>
          <p14:tracePt t="87494" x="4056063" y="2590800"/>
          <p14:tracePt t="87504" x="4056063" y="2578100"/>
          <p14:tracePt t="87514" x="4043363" y="2578100"/>
          <p14:tracePt t="87520" x="4017963" y="2552700"/>
          <p14:tracePt t="87535" x="4005263" y="2552700"/>
          <p14:tracePt t="87544" x="3979863" y="2527300"/>
          <p14:tracePt t="87554" x="3968750" y="2527300"/>
          <p14:tracePt t="87560" x="3956050" y="2527300"/>
          <p14:tracePt t="87570" x="3943350" y="2516188"/>
          <p14:tracePt t="87576" x="3930650" y="2490788"/>
          <p14:tracePt t="87586" x="3905250" y="2490788"/>
          <p14:tracePt t="87600" x="3905250" y="2478088"/>
          <p14:tracePt t="87610" x="3892550" y="2465388"/>
          <p14:tracePt t="87626" x="3879850" y="2465388"/>
          <p14:tracePt t="87640" x="3867150" y="2465388"/>
          <p14:tracePt t="87652" x="3867150" y="2452688"/>
          <p14:tracePt t="87656" x="3856038" y="2452688"/>
          <p14:tracePt t="87676" x="3856038" y="2439988"/>
          <p14:tracePt t="87690" x="3843338" y="2439988"/>
          <p14:tracePt t="87812" x="3830638" y="2427288"/>
          <p14:tracePt t="87828" x="3817938" y="2427288"/>
          <p14:tracePt t="87842" x="3817938" y="2439988"/>
          <p14:tracePt t="87862" x="3805238" y="2439988"/>
          <p14:tracePt t="87869" x="3805238" y="2452688"/>
          <p14:tracePt t="87878" x="3792538" y="2452688"/>
          <p14:tracePt t="87882" x="3792538" y="2478088"/>
          <p14:tracePt t="87908" x="3792538" y="2490788"/>
          <p14:tracePt t="87918" x="3792538" y="2503488"/>
          <p14:tracePt t="87934" x="3792538" y="2516188"/>
          <p14:tracePt t="87954" x="3792538" y="2527300"/>
          <p14:tracePt t="87974" x="3792538" y="2540000"/>
          <p14:tracePt t="87994" x="3792538" y="2552700"/>
          <p14:tracePt t="88030" x="3817938" y="2565400"/>
          <p14:tracePt t="88044" x="3830638" y="2565400"/>
          <p14:tracePt t="88060" x="3843338" y="2565400"/>
          <p14:tracePt t="88070" x="3856038" y="2565400"/>
          <p14:tracePt t="88074" x="3867150" y="2565400"/>
          <p14:tracePt t="88084" x="3892550" y="2565400"/>
          <p14:tracePt t="88094" x="3905250" y="2565400"/>
          <p14:tracePt t="88101" x="3917950" y="2552700"/>
          <p14:tracePt t="88110" x="3930650" y="2552700"/>
          <p14:tracePt t="88114" x="3930650" y="2540000"/>
          <p14:tracePt t="88126" x="3956050" y="2527300"/>
          <p14:tracePt t="88134" x="3956050" y="2516188"/>
          <p14:tracePt t="88151" x="3956050" y="2490788"/>
          <p14:tracePt t="88166" x="3956050" y="2478088"/>
          <p14:tracePt t="88176" x="3956050" y="2465388"/>
          <p14:tracePt t="88180" x="3968750" y="2439988"/>
          <p14:tracePt t="88190" x="3979863" y="2427288"/>
          <p14:tracePt t="88220" x="3979863" y="2414588"/>
          <p14:tracePt t="88252" x="3979863" y="2403475"/>
          <p14:tracePt t="88276" x="3968750" y="2390775"/>
          <p14:tracePt t="88714" x="3956050" y="2390775"/>
          <p14:tracePt t="88720" x="3943350" y="2390775"/>
          <p14:tracePt t="88730" x="3930650" y="2390775"/>
          <p14:tracePt t="88737" x="3917950" y="2390775"/>
          <p14:tracePt t="88746" x="3905250" y="2390775"/>
          <p14:tracePt t="88760" x="3879850" y="2390775"/>
          <p14:tracePt t="88790" x="3856038" y="2390775"/>
          <p14:tracePt t="88820" x="3843338" y="2403475"/>
          <p14:tracePt t="88836" x="3817938" y="2414588"/>
          <p14:tracePt t="88852" x="3805238" y="2414588"/>
          <p14:tracePt t="88862" x="3779838" y="2427288"/>
          <p14:tracePt t="88876" x="3767138" y="2439988"/>
          <p14:tracePt t="88882" x="3756025" y="2439988"/>
          <p14:tracePt t="88892" x="3743325" y="2452688"/>
          <p14:tracePt t="88903" x="3730625" y="2465388"/>
          <p14:tracePt t="88916" x="3717925" y="2478088"/>
          <p14:tracePt t="88932" x="3705225" y="2478088"/>
          <p14:tracePt t="88942" x="3705225" y="2490788"/>
          <p14:tracePt t="88948" x="3705225" y="2503488"/>
          <p14:tracePt t="88958" x="3692525" y="2503488"/>
          <p14:tracePt t="88972" x="3679825" y="2516188"/>
          <p14:tracePt t="88982" x="3667125" y="2527300"/>
          <p14:tracePt t="88988" x="3667125" y="2540000"/>
          <p14:tracePt t="89012" x="3643313" y="2552700"/>
          <p14:tracePt t="89028" x="3643313" y="2565400"/>
          <p14:tracePt t="89044" x="3643313" y="2578100"/>
          <p14:tracePt t="89088" x="3643313" y="2590800"/>
          <p14:tracePt t="89098" x="3630613" y="2590800"/>
          <p14:tracePt t="89370" x="3630613" y="2603500"/>
          <p14:tracePt t="89386" x="3630613" y="2616200"/>
          <p14:tracePt t="89412" x="3630613" y="2627313"/>
          <p14:tracePt t="89426" x="3630613" y="2640013"/>
          <p14:tracePt t="89446" x="3654425" y="2640013"/>
          <p14:tracePt t="89462" x="3667125" y="2640013"/>
          <p14:tracePt t="89472" x="3679825" y="2652713"/>
          <p14:tracePt t="89476" x="3679825" y="2665413"/>
          <p14:tracePt t="89487" x="3692525" y="2665413"/>
          <p14:tracePt t="89496" x="3705225" y="2665413"/>
          <p14:tracePt t="89528" x="3717925" y="2678113"/>
          <p14:tracePt t="89602" x="3730625" y="2678113"/>
          <p14:tracePt t="89704" x="3743325" y="2678113"/>
          <p14:tracePt t="90374" x="3717925" y="2678113"/>
          <p14:tracePt t="90384" x="3617913" y="2678113"/>
          <p14:tracePt t="90390" x="3517900" y="2678113"/>
          <p14:tracePt t="90400" x="3417888" y="2678113"/>
          <p14:tracePt t="90410" x="3317875" y="2678113"/>
          <p14:tracePt t="90414" x="3241675" y="2678113"/>
          <p14:tracePt t="90424" x="3167063" y="2678113"/>
          <p14:tracePt t="90430" x="3116263" y="2678113"/>
          <p14:tracePt t="90440" x="3092450" y="2678113"/>
          <p14:tracePt t="90450" x="3054350" y="2678113"/>
          <p14:tracePt t="90456" x="3041650" y="2678113"/>
          <p14:tracePt t="90466" x="3028950" y="2678113"/>
          <p14:tracePt t="90471" x="3016250" y="2678113"/>
          <p14:tracePt t="90480" x="3003550" y="2678113"/>
          <p14:tracePt t="90490" x="2992438" y="2678113"/>
          <p14:tracePt t="90496" x="2979738" y="2678113"/>
          <p14:tracePt t="90506" x="2967038" y="2678113"/>
          <p14:tracePt t="90510" x="2941638" y="2678113"/>
          <p14:tracePt t="90530" x="2916238" y="2678113"/>
          <p14:tracePt t="90537" x="2841625" y="2678113"/>
          <p14:tracePt t="90546" x="2754313" y="2703513"/>
          <p14:tracePt t="90550" x="2703513" y="2703513"/>
          <p14:tracePt t="90560" x="2654300" y="2703513"/>
          <p14:tracePt t="90570" x="2603500" y="2703513"/>
          <p14:tracePt t="90576" x="2565400" y="2703513"/>
          <p14:tracePt t="90588" x="2528888" y="2703513"/>
          <p14:tracePt t="90592" x="2478088" y="2703513"/>
          <p14:tracePt t="90603" x="2452688" y="2703513"/>
          <p14:tracePt t="90612" x="2428875" y="2703513"/>
          <p14:tracePt t="90616" x="2403475" y="2703513"/>
          <p14:tracePt t="90626" x="2390775" y="2703513"/>
          <p14:tracePt t="90642" x="2378075" y="2703513"/>
          <p14:tracePt t="90718" x="2365375" y="2703513"/>
          <p14:tracePt t="90934" x="2339975" y="2728913"/>
          <p14:tracePt t="90944" x="2339975" y="2752725"/>
          <p14:tracePt t="90950" x="2303463" y="2816225"/>
          <p14:tracePt t="90960" x="2278063" y="2903538"/>
          <p14:tracePt t="90972" x="2239963" y="3041650"/>
          <p14:tracePt t="90974" x="2190750" y="3165475"/>
          <p14:tracePt t="90984" x="2190750" y="3254375"/>
          <p14:tracePt t="90990" x="2190750" y="3290888"/>
          <p14:tracePt t="91000" x="2190750" y="3316288"/>
          <p14:tracePt t="112764" x="2203450" y="3316288"/>
          <p14:tracePt t="112774" x="2239963" y="3316288"/>
          <p14:tracePt t="112784" x="2303463" y="3316288"/>
          <p14:tracePt t="112788" x="2352675" y="3316288"/>
          <p14:tracePt t="112798" x="2416175" y="3303588"/>
          <p14:tracePt t="112808" x="2452688" y="3278188"/>
          <p14:tracePt t="112814" x="2490788" y="3254375"/>
          <p14:tracePt t="112824" x="2528888" y="3216275"/>
          <p14:tracePt t="112829" x="2541588" y="3203575"/>
          <p14:tracePt t="112840" x="2554288" y="3190875"/>
          <p14:tracePt t="112850" x="2578100" y="3178175"/>
          <p14:tracePt t="112854" x="2590800" y="3165475"/>
          <p14:tracePt t="112864" x="2616200" y="3154363"/>
          <p14:tracePt t="112870" x="2654300" y="3116263"/>
          <p14:tracePt t="112880" x="2678113" y="3116263"/>
          <p14:tracePt t="112890" x="2716213" y="3078163"/>
          <p14:tracePt t="112894" x="2754313" y="3065463"/>
          <p14:tracePt t="112904" x="2828925" y="3028950"/>
          <p14:tracePt t="112910" x="2890838" y="2990850"/>
          <p14:tracePt t="112920" x="2928938" y="2952750"/>
          <p14:tracePt t="112930" x="2979738" y="2941638"/>
          <p14:tracePt t="112934" x="3016250" y="2916238"/>
          <p14:tracePt t="112944" x="3054350" y="2890838"/>
          <p14:tracePt t="112950" x="3092450" y="2865438"/>
          <p14:tracePt t="112963" x="3092450" y="2852738"/>
          <p14:tracePt t="112970" x="3116263" y="2828925"/>
          <p14:tracePt t="112976" x="3141663" y="2828925"/>
          <p14:tracePt t="112986" x="3154363" y="2803525"/>
          <p14:tracePt t="113000" x="3167063" y="2803525"/>
          <p14:tracePt t="113016" x="3167063" y="2778125"/>
          <p14:tracePt t="113040" x="3179763" y="2778125"/>
          <p14:tracePt t="113056" x="3179763" y="2765425"/>
          <p14:tracePt t="113086" x="3179763" y="2752725"/>
          <p14:tracePt t="113102" x="3179763" y="2740025"/>
          <p14:tracePt t="113142" x="3179763" y="2728913"/>
          <p14:tracePt t="113182" x="3179763" y="2703513"/>
          <p14:tracePt t="113198" x="3179763" y="2690813"/>
          <p14:tracePt t="113213" x="3167063" y="2690813"/>
          <p14:tracePt t="113228" x="3154363" y="2678113"/>
          <p14:tracePt t="113242" x="3154363" y="2665413"/>
          <p14:tracePt t="113268" x="3141663" y="2665413"/>
          <p14:tracePt t="113288" x="3128963" y="2652713"/>
          <p14:tracePt t="113298" x="3116263" y="2652713"/>
          <p14:tracePt t="113314" x="3103563" y="2652713"/>
          <p14:tracePt t="113324" x="3092450" y="2627313"/>
          <p14:tracePt t="113328" x="3079750" y="2627313"/>
          <p14:tracePt t="113338" x="3054350" y="2627313"/>
          <p14:tracePt t="113348" x="3016250" y="2590800"/>
          <p14:tracePt t="113364" x="2941638" y="2578100"/>
          <p14:tracePt t="113368" x="2903538" y="2578100"/>
          <p14:tracePt t="113379" x="2854325" y="2565400"/>
          <p14:tracePt t="113388" x="2790825" y="2565400"/>
          <p14:tracePt t="113394" x="2728913" y="2565400"/>
          <p14:tracePt t="113404" x="2667000" y="2565400"/>
          <p14:tracePt t="113408" x="2628900" y="2565400"/>
          <p14:tracePt t="113418" x="2578100" y="2565400"/>
          <p14:tracePt t="113429" x="2541588" y="2565400"/>
          <p14:tracePt t="113434" x="2516188" y="2565400"/>
          <p14:tracePt t="113444" x="2465388" y="2565400"/>
          <p14:tracePt t="113450" x="2428875" y="2565400"/>
          <p14:tracePt t="113460" x="2378075" y="2565400"/>
          <p14:tracePt t="113470" x="2352675" y="2565400"/>
          <p14:tracePt t="113474" x="2328863" y="2565400"/>
          <p14:tracePt t="113484" x="2290763" y="2565400"/>
          <p14:tracePt t="113490" x="2252663" y="2565400"/>
          <p14:tracePt t="113500" x="2239963" y="2565400"/>
          <p14:tracePt t="113510" x="2216150" y="2590800"/>
          <p14:tracePt t="113516" x="2203450" y="2590800"/>
          <p14:tracePt t="113530" x="2190750" y="2590800"/>
          <p14:tracePt t="113550" x="2178050" y="2603500"/>
          <p14:tracePt t="113570" x="2178050" y="2627313"/>
          <p14:tracePt t="113590" x="2178050" y="2640013"/>
          <p14:tracePt t="113606" x="2178050" y="2652713"/>
          <p14:tracePt t="113610" x="2178050" y="2678113"/>
          <p14:tracePt t="113632" x="2178050" y="2690813"/>
          <p14:tracePt t="113636" x="2178050" y="2703513"/>
          <p14:tracePt t="113647" x="2178050" y="2728913"/>
          <p14:tracePt t="113656" x="2190750" y="2728913"/>
          <p14:tracePt t="113662" x="2216150" y="2752725"/>
          <p14:tracePt t="113672" x="2228850" y="2752725"/>
          <p14:tracePt t="113676" x="2252663" y="2765425"/>
          <p14:tracePt t="113686" x="2278063" y="2765425"/>
          <p14:tracePt t="113697" x="2303463" y="2765425"/>
          <p14:tracePt t="113702" x="2352675" y="2765425"/>
          <p14:tracePt t="113713" x="2378075" y="2765425"/>
          <p14:tracePt t="113716" x="2390775" y="2765425"/>
          <p14:tracePt t="113726" x="2416175" y="2765425"/>
          <p14:tracePt t="113736" x="2441575" y="2765425"/>
          <p14:tracePt t="113742" x="2465388" y="2765425"/>
          <p14:tracePt t="113752" x="2490788" y="2765425"/>
          <p14:tracePt t="113756" x="2516188" y="2765425"/>
          <p14:tracePt t="113766" x="2541588" y="2752725"/>
          <p14:tracePt t="113776" x="2565400" y="2740025"/>
          <p14:tracePt t="113782" x="2578100" y="2703513"/>
          <p14:tracePt t="113792" x="2616200" y="2690813"/>
          <p14:tracePt t="113798" x="2641600" y="2665413"/>
          <p14:tracePt t="113808" x="2654300" y="2640013"/>
          <p14:tracePt t="113818" x="2667000" y="2640013"/>
          <p14:tracePt t="113822" x="2678113" y="2616200"/>
          <p14:tracePt t="113838" x="2690813" y="2603500"/>
          <p14:tracePt t="114120" x="2690813" y="2590800"/>
          <p14:tracePt t="114140" x="2678113" y="2590800"/>
          <p14:tracePt t="114166" x="2654300" y="2590800"/>
          <p14:tracePt t="114180" x="2628900" y="2590800"/>
          <p14:tracePt t="114200" x="2603500" y="2590800"/>
          <p14:tracePt t="114216" x="2578100" y="2603500"/>
          <p14:tracePt t="114231" x="2541588" y="2616200"/>
          <p14:tracePt t="114240" x="2528888" y="2627313"/>
          <p14:tracePt t="114246" x="2516188" y="2640013"/>
          <p14:tracePt t="114263" x="2490788" y="2665413"/>
          <p14:tracePt t="114282" x="2478088" y="2690813"/>
          <p14:tracePt t="114286" x="2478088" y="2703513"/>
          <p14:tracePt t="114296" x="2465388" y="2716213"/>
          <p14:tracePt t="114302" x="2465388" y="2728913"/>
          <p14:tracePt t="114322" x="2465388" y="2740025"/>
          <p14:tracePt t="114336" x="2465388" y="2752725"/>
          <p14:tracePt t="114382" x="2465388" y="2778125"/>
          <p14:tracePt t="114392" x="2478088" y="2778125"/>
          <p14:tracePt t="114408" x="2503488" y="2778125"/>
          <p14:tracePt t="114418" x="2528888" y="2778125"/>
          <p14:tracePt t="114422" x="2565400" y="2778125"/>
          <p14:tracePt t="114432" x="2578100" y="2778125"/>
          <p14:tracePt t="114442" x="2603500" y="2778125"/>
          <p14:tracePt t="114448" x="2616200" y="2778125"/>
          <p14:tracePt t="114458" x="2628900" y="2778125"/>
          <p14:tracePt t="114464" x="2654300" y="2778125"/>
          <p14:tracePt t="114474" x="2678113" y="2778125"/>
          <p14:tracePt t="114484" x="2703513" y="2778125"/>
          <p14:tracePt t="114488" x="2728913" y="2778125"/>
          <p14:tracePt t="114499" x="2741613" y="2778125"/>
          <p14:tracePt t="114504" x="2767013" y="2778125"/>
          <p14:tracePt t="114515" x="2778125" y="2778125"/>
          <p14:tracePt t="114524" x="2790825" y="2778125"/>
          <p14:tracePt t="114528" x="2816225" y="2778125"/>
          <p14:tracePt t="114538" x="2816225" y="2765425"/>
          <p14:tracePt t="114554" x="2828925" y="2752725"/>
          <p14:tracePt t="114570" x="2841625" y="2752725"/>
          <p14:tracePt t="114680" x="2841625" y="2740025"/>
          <p14:tracePt t="114690" x="2828925" y="2728913"/>
          <p14:tracePt t="114696" x="2803525" y="2728913"/>
          <p14:tracePt t="114706" x="2767013" y="2716213"/>
          <p14:tracePt t="114710" x="2703513" y="2690813"/>
          <p14:tracePt t="114720" x="2641600" y="2678113"/>
          <p14:tracePt t="114730" x="2603500" y="2678113"/>
          <p14:tracePt t="114736" x="2541588" y="2652713"/>
          <p14:tracePt t="114747" x="2441575" y="2652713"/>
          <p14:tracePt t="114750" x="2365375" y="2640013"/>
          <p14:tracePt t="114760" x="2278063" y="2640013"/>
          <p14:tracePt t="114770" x="2216150" y="2627313"/>
          <p14:tracePt t="114776" x="2139950" y="2616200"/>
          <p14:tracePt t="114786" x="2065338" y="2616200"/>
          <p14:tracePt t="114790" x="2027238" y="2603500"/>
          <p14:tracePt t="114800" x="2027238" y="2590800"/>
          <p14:tracePt t="114812" x="2014538" y="2590800"/>
          <p14:tracePt t="114816" x="2003425" y="2590800"/>
          <p14:tracePt t="114826" x="1990725" y="2590800"/>
          <p14:tracePt t="115130" x="2014538" y="2590800"/>
          <p14:tracePt t="115134" x="2027238" y="2590800"/>
          <p14:tracePt t="115144" x="2078038" y="2590800"/>
          <p14:tracePt t="115150" x="2090738" y="2590800"/>
          <p14:tracePt t="115160" x="2116138" y="2590800"/>
          <p14:tracePt t="115170" x="2127250" y="2590800"/>
          <p14:tracePt t="115174" x="2152650" y="2590800"/>
          <p14:tracePt t="115190" x="2165350" y="2590800"/>
          <p14:tracePt t="115476" x="2165350" y="2603500"/>
          <p14:tracePt t="115486" x="2165350" y="2690813"/>
          <p14:tracePt t="115492" x="2165350" y="2765425"/>
          <p14:tracePt t="115502" x="2165350" y="2803525"/>
          <p14:tracePt t="115506" x="2116138" y="2903538"/>
          <p14:tracePt t="115518" x="2090738" y="2978150"/>
          <p14:tracePt t="115528" x="2090738" y="3065463"/>
          <p14:tracePt t="115533" x="2065338" y="3141663"/>
          <p14:tracePt t="115542" x="2052638" y="3241675"/>
          <p14:tracePt t="115549" x="2014538" y="3278188"/>
          <p14:tracePt t="115558" x="1978025" y="3354388"/>
          <p14:tracePt t="115568" x="1952625" y="3416300"/>
          <p14:tracePt t="115572" x="1927225" y="3467100"/>
          <p14:tracePt t="115583" x="1914525" y="3516313"/>
          <p14:tracePt t="115588" x="1890713" y="3541713"/>
          <p14:tracePt t="115598" x="1878013" y="3579813"/>
          <p14:tracePt t="115608" x="1852613" y="3603625"/>
          <p14:tracePt t="115614" x="1839913" y="3629025"/>
          <p14:tracePt t="115624" x="1839913" y="3654425"/>
          <p14:tracePt t="115628" x="1801813" y="3692525"/>
          <p14:tracePt t="115649" x="1801813" y="3716338"/>
          <p14:tracePt t="115664" x="1790700" y="3716338"/>
          <p14:tracePt t="115678" x="1778000" y="3729038"/>
          <p14:tracePt t="115966" x="1778000" y="3703638"/>
          <p14:tracePt t="116006" x="1778000" y="3692525"/>
          <p14:tracePt t="116022" x="1790700" y="3679825"/>
          <p14:tracePt t="116062" x="1790700" y="3667125"/>
          <p14:tracePt t="116112" x="1790700" y="3654425"/>
          <p14:tracePt t="116132" x="1801813" y="3641725"/>
          <p14:tracePt t="116162" x="1814513" y="3629025"/>
          <p14:tracePt t="116178" x="1827213" y="3616325"/>
          <p14:tracePt t="116188" x="1827213" y="3603625"/>
          <p14:tracePt t="116202" x="1839913" y="3590925"/>
          <p14:tracePt t="116218" x="1839913" y="3579813"/>
          <p14:tracePt t="116228" x="1839913" y="3567113"/>
          <p14:tracePt t="116238" x="1865313" y="3541713"/>
          <p14:tracePt t="116254" x="1890713" y="3516313"/>
          <p14:tracePt t="116268" x="1890713" y="3503613"/>
          <p14:tracePt t="116278" x="1890713" y="3490913"/>
          <p14:tracePt t="116294" x="1914525" y="3467100"/>
          <p14:tracePt t="116310" x="1914525" y="3454400"/>
          <p14:tracePt t="116320" x="1914525" y="3441700"/>
          <p14:tracePt t="116344" x="1914525" y="3416300"/>
          <p14:tracePt t="116350" x="1914525" y="3390900"/>
          <p14:tracePt t="116374" x="1914525" y="3367088"/>
          <p14:tracePt t="116390" x="1927225" y="3367088"/>
          <p14:tracePt t="116400" x="1927225" y="3354388"/>
          <p14:tracePt t="116426" x="1927225" y="3341688"/>
          <p14:tracePt t="116440" x="1927225" y="3316288"/>
          <p14:tracePt t="116456" x="1927225" y="3303588"/>
          <p14:tracePt t="116467" x="1914525" y="3290888"/>
          <p14:tracePt t="116476" x="1903413" y="3278188"/>
          <p14:tracePt t="116480" x="1890713" y="3278188"/>
          <p14:tracePt t="116490" x="1878013" y="3254375"/>
          <p14:tracePt t="116496" x="1865313" y="3254375"/>
          <p14:tracePt t="116506" x="1865313" y="3241675"/>
          <p14:tracePt t="116517" x="1852613" y="3228975"/>
          <p14:tracePt t="116522" x="1839913" y="3216275"/>
          <p14:tracePt t="116532" x="1839913" y="3203575"/>
          <p14:tracePt t="116536" x="1827213" y="3190875"/>
          <p14:tracePt t="116546" x="1827213" y="3178175"/>
          <p14:tracePt t="116556" x="1801813" y="3165475"/>
          <p14:tracePt t="116562" x="1801813" y="3141663"/>
          <p14:tracePt t="116572" x="1801813" y="3116263"/>
          <p14:tracePt t="116576" x="1778000" y="3078163"/>
          <p14:tracePt t="116586" x="1765300" y="3041650"/>
          <p14:tracePt t="116596" x="1739900" y="2978150"/>
          <p14:tracePt t="116602" x="1739900" y="2941638"/>
          <p14:tracePt t="116612" x="1739900" y="2916238"/>
          <p14:tracePt t="116617" x="1714500" y="2852738"/>
          <p14:tracePt t="116626" x="1701800" y="2828925"/>
          <p14:tracePt t="116636" x="1689100" y="2790825"/>
          <p14:tracePt t="116642" x="1689100" y="2778125"/>
          <p14:tracePt t="116652" x="1677988" y="2752725"/>
          <p14:tracePt t="116666" x="1677988" y="2728913"/>
          <p14:tracePt t="116678" x="1665288" y="2716213"/>
          <p14:tracePt t="116682" x="1652588" y="2703513"/>
          <p14:tracePt t="116692" x="1652588" y="2690813"/>
          <p14:tracePt t="116700" x="1652588" y="2678113"/>
          <p14:tracePt t="116708" x="1639888" y="2665413"/>
          <p14:tracePt t="116722" x="1639888" y="2652713"/>
          <p14:tracePt t="116738" x="1627188" y="2652713"/>
          <p14:tracePt t="116749" x="1614488" y="2640013"/>
          <p14:tracePt t="116778" x="1614488" y="2616200"/>
          <p14:tracePt t="116798" x="1601788" y="2603500"/>
          <p14:tracePt t="116804" x="1601788" y="2590800"/>
          <p14:tracePt t="116818" x="1601788" y="2578100"/>
          <p14:tracePt t="116828" x="1589088" y="2565400"/>
          <p14:tracePt t="116848" x="1589088" y="2552700"/>
          <p14:tracePt t="116864" x="1589088" y="2527300"/>
          <p14:tracePt t="116878" x="1589088" y="2516188"/>
          <p14:tracePt t="116890" x="1589088" y="2503488"/>
          <p14:tracePt t="116894" x="1589088" y="2490788"/>
          <p14:tracePt t="116904" x="1589088" y="2478088"/>
          <p14:tracePt t="116920" x="1589088" y="2452688"/>
          <p14:tracePt t="116930" x="1589088" y="2427288"/>
          <p14:tracePt t="116944" x="1589088" y="2414588"/>
          <p14:tracePt t="116951" x="1589088" y="2403475"/>
          <p14:tracePt t="116968" x="1589088" y="2378075"/>
          <p14:tracePt t="116970" x="1589088" y="2365375"/>
          <p14:tracePt t="116986" x="1614488" y="2339975"/>
          <p14:tracePt t="117010" x="1639888" y="2314575"/>
          <p14:tracePt t="117017" x="1665288" y="2290763"/>
          <p14:tracePt t="117026" x="1689100" y="2278063"/>
          <p14:tracePt t="117030" x="1701800" y="2278063"/>
          <p14:tracePt t="117040" x="1739900" y="2278063"/>
          <p14:tracePt t="117051" x="1778000" y="2265363"/>
          <p14:tracePt t="117056" x="1814513" y="2265363"/>
          <p14:tracePt t="117067" x="1852613" y="2265363"/>
          <p14:tracePt t="117070" x="1890713" y="2265363"/>
          <p14:tracePt t="117080" x="1914525" y="2239963"/>
          <p14:tracePt t="117090" x="1939925" y="2239963"/>
          <p14:tracePt t="117096" x="1952625" y="2239963"/>
          <p14:tracePt t="117106" x="1978025" y="2239963"/>
          <p14:tracePt t="117110" x="2014538" y="2239963"/>
          <p14:tracePt t="117132" x="2039938" y="2239963"/>
          <p14:tracePt t="117136" x="2052638" y="2239963"/>
          <p14:tracePt t="117146" x="2065338" y="2239963"/>
          <p14:tracePt t="117152" x="2078038" y="2239963"/>
          <p14:tracePt t="117162" x="2090738" y="2239963"/>
          <p14:tracePt t="117176" x="2103438" y="2239963"/>
          <p14:tracePt t="117206" x="2103438" y="2252663"/>
          <p14:tracePt t="117248" x="2116138" y="2265363"/>
          <p14:tracePt t="117272" x="2116138" y="2278063"/>
          <p14:tracePt t="117288" x="2116138" y="2290763"/>
          <p14:tracePt t="117298" x="2116138" y="2303463"/>
          <p14:tracePt t="117302" x="2116138" y="2314575"/>
          <p14:tracePt t="117318" x="2116138" y="2339975"/>
          <p14:tracePt t="117338" x="2116138" y="2352675"/>
          <p14:tracePt t="117342" x="2116138" y="2365375"/>
          <p14:tracePt t="117358" x="2116138" y="2390775"/>
          <p14:tracePt t="117378" x="2116138" y="2414588"/>
          <p14:tracePt t="117394" x="2116138" y="2427288"/>
          <p14:tracePt t="117408" x="2116138" y="2439988"/>
          <p14:tracePt t="117418" x="2116138" y="2452688"/>
          <p14:tracePt t="117424" x="2116138" y="2465388"/>
          <p14:tracePt t="117448" x="2116138" y="2478088"/>
          <p14:tracePt t="117474" x="2116138" y="2490788"/>
          <p14:tracePt t="117494" x="2116138" y="2503488"/>
          <p14:tracePt t="117510" x="2103438" y="2516188"/>
          <p14:tracePt t="117514" x="2103438" y="2527300"/>
          <p14:tracePt t="117535" x="2090738" y="2540000"/>
          <p14:tracePt t="117540" x="2090738" y="2552700"/>
          <p14:tracePt t="117554" x="2078038" y="2565400"/>
          <p14:tracePt t="117574" x="2078038" y="2578100"/>
          <p14:tracePt t="117580" x="2078038" y="2590800"/>
          <p14:tracePt t="117590" x="2065338" y="2590800"/>
          <p14:tracePt t="117616" x="2052638" y="2603500"/>
          <p14:tracePt t="117636" x="2052638" y="2616200"/>
          <p14:tracePt t="117650" x="2039938" y="2616200"/>
          <p14:tracePt t="117666" x="2039938" y="2627313"/>
          <p14:tracePt t="117680" x="2039938" y="2640013"/>
          <p14:tracePt t="117700" x="2027238" y="2640013"/>
          <p14:tracePt t="117716" x="2014538" y="2665413"/>
          <p14:tracePt t="117726" x="2003425" y="2665413"/>
          <p14:tracePt t="117736" x="2003425" y="2678113"/>
          <p14:tracePt t="117742" x="1978025" y="2690813"/>
          <p14:tracePt t="117756" x="1978025" y="2703513"/>
          <p14:tracePt t="117767" x="1965325" y="2703513"/>
          <p14:tracePt t="117776" x="1952625" y="2716213"/>
          <p14:tracePt t="117782" x="1927225" y="2728913"/>
          <p14:tracePt t="117792" x="1914525" y="2728913"/>
          <p14:tracePt t="117832" x="1903413" y="2728913"/>
          <p14:tracePt t="117872" x="1890713" y="2728913"/>
          <p14:tracePt t="117954" x="1878013" y="2728913"/>
          <p14:tracePt t="117958" x="1878013" y="2716213"/>
          <p14:tracePt t="117969" x="1865313" y="2703513"/>
          <p14:tracePt t="117974" x="1865313" y="2678113"/>
          <p14:tracePt t="117984" x="1865313" y="2652713"/>
          <p14:tracePt t="117994" x="1865313" y="2627313"/>
          <p14:tracePt t="117998" x="1865313" y="2590800"/>
          <p14:tracePt t="118008" x="1865313" y="2552700"/>
          <p14:tracePt t="118014" x="1865313" y="2527300"/>
          <p14:tracePt t="118024" x="1865313" y="2503488"/>
          <p14:tracePt t="118034" x="1865313" y="2478088"/>
          <p14:tracePt t="118038" x="1865313" y="2452688"/>
          <p14:tracePt t="118051" x="1865313" y="2427288"/>
          <p14:tracePt t="118054" x="1865313" y="2403475"/>
          <p14:tracePt t="118064" x="1890713" y="2365375"/>
          <p14:tracePt t="118074" x="1890713" y="2339975"/>
          <p14:tracePt t="118080" x="1914525" y="2303463"/>
          <p14:tracePt t="118090" x="1914525" y="2290763"/>
          <p14:tracePt t="118094" x="1939925" y="2265363"/>
          <p14:tracePt t="118104" x="1965325" y="2252663"/>
          <p14:tracePt t="118114" x="1978025" y="2227263"/>
          <p14:tracePt t="118120" x="1990725" y="2214563"/>
          <p14:tracePt t="118130" x="2003425" y="2201863"/>
          <p14:tracePt t="118134" x="2014538" y="2190750"/>
          <p14:tracePt t="118160" x="2039938" y="2165350"/>
          <p14:tracePt t="118176" x="2052638" y="2152650"/>
          <p14:tracePt t="118196" x="2065338" y="2139950"/>
          <p14:tracePt t="118210" x="2078038" y="2127250"/>
          <p14:tracePt t="118236" x="2090738" y="2114550"/>
          <p14:tracePt t="118270" x="2103438" y="2114550"/>
          <p14:tracePt t="118286" x="2116138" y="2114550"/>
          <p14:tracePt t="118296" x="2127250" y="2101850"/>
          <p14:tracePt t="118322" x="2139950" y="2101850"/>
          <p14:tracePt t="118346" x="2165350" y="2101850"/>
          <p14:tracePt t="118382" x="2178050" y="2101850"/>
          <p14:tracePt t="118396" x="2190750" y="2101850"/>
          <p14:tracePt t="118442" x="2203450" y="2101850"/>
          <p14:tracePt t="118472" x="2216150" y="2101850"/>
          <p14:tracePt t="118498" x="2216150" y="2127250"/>
          <p14:tracePt t="118502" x="2216150" y="2139950"/>
          <p14:tracePt t="118514" x="2216150" y="2178050"/>
          <p14:tracePt t="118528" x="2216150" y="2201863"/>
          <p14:tracePt t="118538" x="2216150" y="2227263"/>
          <p14:tracePt t="118544" x="2216150" y="2239963"/>
          <p14:tracePt t="118554" x="2216150" y="2278063"/>
          <p14:tracePt t="118558" x="2216150" y="2303463"/>
          <p14:tracePt t="118569" x="2216150" y="2327275"/>
          <p14:tracePt t="118578" x="2216150" y="2352675"/>
          <p14:tracePt t="118584" x="2190750" y="2390775"/>
          <p14:tracePt t="118594" x="2178050" y="2452688"/>
          <p14:tracePt t="118598" x="2165350" y="2478088"/>
          <p14:tracePt t="118610" x="2127250" y="2540000"/>
          <p14:tracePt t="118620" x="2090738" y="2603500"/>
          <p14:tracePt t="118624" x="2090738" y="2640013"/>
          <p14:tracePt t="118635" x="2052638" y="2678113"/>
          <p14:tracePt t="118640" x="2027238" y="2716213"/>
          <p14:tracePt t="118651" x="1978025" y="2752725"/>
          <p14:tracePt t="118660" x="1965325" y="2803525"/>
          <p14:tracePt t="118664" x="1927225" y="2840038"/>
          <p14:tracePt t="118674" x="1903413" y="2865438"/>
          <p14:tracePt t="118680" x="1878013" y="2890838"/>
          <p14:tracePt t="118690" x="1865313" y="2903538"/>
          <p14:tracePt t="118700" x="1839913" y="2928938"/>
          <p14:tracePt t="118716" x="1814513" y="2952750"/>
          <p14:tracePt t="118720" x="1814513" y="2965450"/>
          <p14:tracePt t="118730" x="1801813" y="2978150"/>
          <p14:tracePt t="118756" x="1790700" y="2978150"/>
          <p14:tracePt t="118766" x="1778000" y="2990850"/>
          <p14:tracePt t="118780" x="1765300" y="3003550"/>
          <p14:tracePt t="118796" x="1752600" y="3016250"/>
          <p14:tracePt t="118810" x="1739900" y="3041650"/>
          <p14:tracePt t="118820" x="1727200" y="3065463"/>
          <p14:tracePt t="118826" x="1701800" y="3078163"/>
          <p14:tracePt t="118836" x="1689100" y="3103563"/>
          <p14:tracePt t="118846" x="1677988" y="3116263"/>
          <p14:tracePt t="118853" x="1665288" y="3128963"/>
          <p14:tracePt t="118862" x="1665288" y="3141663"/>
          <p14:tracePt t="118866" x="1652588" y="3154363"/>
          <p14:tracePt t="118886" x="1652588" y="3165475"/>
          <p14:tracePt t="118962" x="1652588" y="3190875"/>
          <p14:tracePt t="118968" x="1639888" y="3190875"/>
          <p14:tracePt t="118988" x="1627188" y="3203575"/>
          <p14:tracePt t="119062" x="1627188" y="3216275"/>
          <p14:tracePt t="119074" x="1627188" y="3228975"/>
          <p14:tracePt t="119078" x="1627188" y="3241675"/>
          <p14:tracePt t="119088" x="1627188" y="3254375"/>
          <p14:tracePt t="119094" x="1627188" y="3267075"/>
          <p14:tracePt t="119104" x="1639888" y="3278188"/>
          <p14:tracePt t="119114" x="1652588" y="3278188"/>
          <p14:tracePt t="119119" x="1665288" y="3290888"/>
          <p14:tracePt t="119144" x="1689100" y="3303588"/>
          <p14:tracePt t="119158" x="1701800" y="3303588"/>
          <p14:tracePt t="119174" x="1714500" y="3316288"/>
          <p14:tracePt t="119224" x="1727200" y="3316288"/>
          <p14:tracePt t="119244" x="1739900" y="3316288"/>
          <p14:tracePt t="119260" x="1739900" y="3328988"/>
          <p14:tracePt t="119284" x="1752600" y="3328988"/>
          <p14:tracePt t="119360" x="1765300" y="3328988"/>
          <p14:tracePt t="119376" x="1778000" y="3328988"/>
          <p14:tracePt t="119396" x="1790700" y="3354388"/>
          <p14:tracePt t="119426" x="1801813" y="3354388"/>
          <p14:tracePt t="119442" x="1814513" y="3354388"/>
          <p14:tracePt t="119456" x="1827213" y="3354388"/>
          <p14:tracePt t="119466" x="1839913" y="3354388"/>
          <p14:tracePt t="119472" x="1865313" y="3354388"/>
          <p14:tracePt t="119482" x="1878013" y="3354388"/>
          <p14:tracePt t="119496" x="1890713" y="3354388"/>
          <p14:tracePt t="119532" x="1914525" y="3354388"/>
          <p14:tracePt t="119592" x="1927225" y="3354388"/>
          <p14:tracePt t="119608" x="1939925" y="3354388"/>
          <p14:tracePt t="119628" x="1952625" y="3354388"/>
          <p14:tracePt t="119678" x="1965325" y="3354388"/>
          <p14:tracePt t="119784" x="1978025" y="3354388"/>
          <p14:tracePt t="119810" x="1990725" y="3354388"/>
          <p14:tracePt t="119834" x="2003425" y="3354388"/>
          <p14:tracePt t="119860" x="2027238" y="3354388"/>
          <p14:tracePt t="119880" x="2039938" y="3354388"/>
          <p14:tracePt t="119900" x="2052638" y="3354388"/>
          <p14:tracePt t="119906" x="2065338" y="3354388"/>
          <p14:tracePt t="119916" x="2078038" y="3354388"/>
          <p14:tracePt t="119921" x="2103438" y="3354388"/>
          <p14:tracePt t="119940" x="2116138" y="3354388"/>
          <p14:tracePt t="143788" x="2127250" y="3403600"/>
          <p14:tracePt t="143798" x="2165350" y="3554413"/>
          <p14:tracePt t="143802" x="2203450" y="3741738"/>
          <p14:tracePt t="143812" x="2216150" y="3954463"/>
          <p14:tracePt t="143818" x="2265363" y="4154488"/>
          <p14:tracePt t="143829" x="2290763" y="4379913"/>
          <p14:tracePt t="143838" x="2303463" y="4530725"/>
          <p14:tracePt t="143842" x="2339975" y="4692650"/>
          <p14:tracePt t="143852" x="2352675" y="4843463"/>
          <p14:tracePt t="143858" x="2378075" y="4956175"/>
          <p14:tracePt t="143868" x="2390775" y="5081588"/>
          <p14:tracePt t="143879" x="2390775" y="5143500"/>
          <p14:tracePt t="143884" x="2416175" y="5194300"/>
          <p14:tracePt t="143894" x="2416175" y="5230813"/>
          <p14:tracePt t="143898" x="2416175" y="5268913"/>
          <p14:tracePt t="143918" x="2416175" y="5281613"/>
          <p14:tracePt t="143924" x="2416175" y="5294313"/>
          <p14:tracePt t="143938" x="2416175" y="5305425"/>
          <p14:tracePt t="144034" x="2428875" y="5318125"/>
          <p14:tracePt t="144064" x="2452688" y="5318125"/>
          <p14:tracePt t="144104" x="2465388" y="5318125"/>
          <p14:tracePt t="144136" x="2478088" y="5318125"/>
          <p14:tracePt t="144147" x="2478088" y="5305425"/>
          <p14:tracePt t="144160" x="2490788" y="5294313"/>
          <p14:tracePt t="144166" x="2503488" y="5294313"/>
          <p14:tracePt t="144176" x="2503488" y="5281613"/>
          <p14:tracePt t="144186" x="2503488" y="5268913"/>
          <p14:tracePt t="144190" x="2503488" y="5243513"/>
          <p14:tracePt t="144200" x="2528888" y="5230813"/>
          <p14:tracePt t="144206" x="2528888" y="5218113"/>
          <p14:tracePt t="144216" x="2528888" y="5205413"/>
          <p14:tracePt t="144226" x="2528888" y="5194300"/>
          <p14:tracePt t="144242" x="2528888" y="5168900"/>
          <p14:tracePt t="144256" x="2528888" y="5156200"/>
          <p14:tracePt t="144266" x="2528888" y="5143500"/>
          <p14:tracePt t="144282" x="2528888" y="5130800"/>
          <p14:tracePt t="144302" x="2528888" y="5118100"/>
          <p14:tracePt t="144306" x="2528888" y="5105400"/>
          <p14:tracePt t="144316" x="2528888" y="5092700"/>
          <p14:tracePt t="144332" x="2528888" y="5081588"/>
          <p14:tracePt t="144412" x="2516188" y="5068888"/>
          <p14:tracePt t="144422" x="2503488" y="5068888"/>
          <p14:tracePt t="144432" x="2503488" y="5056188"/>
          <p14:tracePt t="144438" x="2465388" y="5043488"/>
          <p14:tracePt t="144448" x="2403475" y="5018088"/>
          <p14:tracePt t="144454" x="2339975" y="5018088"/>
          <p14:tracePt t="144464" x="2303463" y="4992688"/>
          <p14:tracePt t="144474" x="2203450" y="4943475"/>
          <p14:tracePt t="144478" x="2139950" y="4918075"/>
          <p14:tracePt t="144488" x="2090738" y="4905375"/>
          <p14:tracePt t="144494" x="2052638" y="4868863"/>
          <p14:tracePt t="144504" x="2027238" y="4868863"/>
          <p14:tracePt t="144515" x="2003425" y="4856163"/>
          <p14:tracePt t="144518" x="1978025" y="4843463"/>
          <p14:tracePt t="144528" x="1965325" y="4830763"/>
          <p14:tracePt t="144614" x="1952625" y="4830763"/>
          <p14:tracePt t="144644" x="1927225" y="4830763"/>
          <p14:tracePt t="144670" x="1914525" y="4830763"/>
          <p14:tracePt t="144681" x="1890713" y="4830763"/>
          <p14:tracePt t="144684" x="1878013" y="4830763"/>
          <p14:tracePt t="144696" x="1852613" y="4830763"/>
          <p14:tracePt t="144706" x="1839913" y="4830763"/>
          <p14:tracePt t="144710" x="1814513" y="4830763"/>
          <p14:tracePt t="144720" x="1801813" y="4830763"/>
          <p14:tracePt t="144736" x="1778000" y="4830763"/>
          <p14:tracePt t="144747" x="1765300" y="4830763"/>
          <p14:tracePt t="144750" x="1739900" y="4830763"/>
          <p14:tracePt t="144760" x="1727200" y="4830763"/>
          <p14:tracePt t="144766" x="1714500" y="4830763"/>
          <p14:tracePt t="144776" x="1689100" y="4830763"/>
          <p14:tracePt t="144786" x="1677988" y="4843463"/>
          <p14:tracePt t="144792" x="1677988" y="4856163"/>
          <p14:tracePt t="144806" x="1665288" y="4868863"/>
          <p14:tracePt t="144816" x="1652588" y="4868863"/>
          <p14:tracePt t="144826" x="1652588" y="4879975"/>
          <p14:tracePt t="144832" x="1652588" y="4905375"/>
          <p14:tracePt t="144846" x="1652588" y="4930775"/>
          <p14:tracePt t="144856" x="1652588" y="4956175"/>
          <p14:tracePt t="144866" x="1652588" y="4992688"/>
          <p14:tracePt t="144872" x="1652588" y="5030788"/>
          <p14:tracePt t="144882" x="1652588" y="5068888"/>
          <p14:tracePt t="144886" x="1652588" y="5092700"/>
          <p14:tracePt t="144896" x="1652588" y="5130800"/>
          <p14:tracePt t="144906" x="1652588" y="5143500"/>
          <p14:tracePt t="144922" x="1652588" y="5168900"/>
          <p14:tracePt t="144936" x="1665288" y="5181600"/>
          <p14:tracePt t="144949" x="1677988" y="5194300"/>
          <p14:tracePt t="144952" x="1689100" y="5205413"/>
          <p14:tracePt t="144968" x="1714500" y="5218113"/>
          <p14:tracePt t="144978" x="1727200" y="5230813"/>
          <p14:tracePt t="144988" x="1739900" y="5230813"/>
          <p14:tracePt t="145002" x="1778000" y="5243513"/>
          <p14:tracePt t="145008" x="1790700" y="5243513"/>
          <p14:tracePt t="145018" x="1827213" y="5243513"/>
          <p14:tracePt t="145028" x="1878013" y="5243513"/>
          <p14:tracePt t="145032" x="1927225" y="5243513"/>
          <p14:tracePt t="145044" x="2003425" y="5243513"/>
          <p14:tracePt t="145048" x="2065338" y="5243513"/>
          <p14:tracePt t="145058" x="2139950" y="5243513"/>
          <p14:tracePt t="145068" x="2190750" y="5218113"/>
          <p14:tracePt t="145074" x="2265363" y="5194300"/>
          <p14:tracePt t="145084" x="2328863" y="5168900"/>
          <p14:tracePt t="145088" x="2390775" y="5105400"/>
          <p14:tracePt t="145098" x="2428875" y="5056188"/>
          <p14:tracePt t="145108" x="2490788" y="4992688"/>
          <p14:tracePt t="145115" x="2541588" y="4968875"/>
          <p14:tracePt t="145124" x="2554288" y="4943475"/>
          <p14:tracePt t="145131" x="2616200" y="4879975"/>
          <p14:tracePt t="145140" x="2616200" y="4843463"/>
          <p14:tracePt t="145150" x="2641600" y="4830763"/>
          <p14:tracePt t="145154" x="2641600" y="4805363"/>
          <p14:tracePt t="145164" x="2654300" y="4768850"/>
          <p14:tracePt t="145170" x="2654300" y="4756150"/>
          <p14:tracePt t="145181" x="2654300" y="4743450"/>
          <p14:tracePt t="145190" x="2654300" y="4730750"/>
          <p14:tracePt t="145194" x="2654300" y="4705350"/>
          <p14:tracePt t="145204" x="2654300" y="4679950"/>
          <p14:tracePt t="145210" x="2654300" y="4667250"/>
          <p14:tracePt t="145220" x="2654300" y="4656138"/>
          <p14:tracePt t="145230" x="2654300" y="4630738"/>
          <p14:tracePt t="145234" x="2654300" y="4618038"/>
          <p14:tracePt t="145244" x="2654300" y="4605338"/>
          <p14:tracePt t="145260" x="2641600" y="4579938"/>
          <p14:tracePt t="145284" x="2641600" y="4554538"/>
          <p14:tracePt t="145290" x="2641600" y="4543425"/>
          <p14:tracePt t="145310" x="2641600" y="4530725"/>
          <p14:tracePt t="145326" x="2628900" y="4505325"/>
          <p14:tracePt t="145366" x="2616200" y="4492625"/>
          <p14:tracePt t="145380" x="2603500" y="4479925"/>
          <p14:tracePt t="145390" x="2590800" y="4454525"/>
          <p14:tracePt t="145406" x="2578100" y="4454525"/>
          <p14:tracePt t="145488" x="2565400" y="4454525"/>
          <p14:tracePt t="145518" x="2554288" y="4454525"/>
          <p14:tracePt t="145528" x="2554288" y="4443413"/>
          <p14:tracePt t="145558" x="2541588" y="4430713"/>
          <p14:tracePt t="145578" x="2528888" y="4430713"/>
          <p14:tracePt t="145599" x="2516188" y="4430713"/>
          <p14:tracePt t="145644" x="2516188" y="4418013"/>
          <p14:tracePt t="145694" x="2503488" y="4418013"/>
          <p14:tracePt t="145699" x="2490788" y="4405313"/>
          <p14:tracePt t="145708" x="2478088" y="4367213"/>
          <p14:tracePt t="145714" x="2428875" y="4305300"/>
          <p14:tracePt t="145724" x="2390775" y="4241800"/>
          <p14:tracePt t="145734" x="2328863" y="4141788"/>
          <p14:tracePt t="145740" x="2265363" y="4005263"/>
          <p14:tracePt t="145750" x="2228850" y="3867150"/>
          <p14:tracePt t="145754" x="2152650" y="3692525"/>
          <p14:tracePt t="145764" x="2090738" y="3503613"/>
          <p14:tracePt t="145774" x="2027238" y="3303588"/>
          <p14:tracePt t="145781" x="1927225" y="3078163"/>
          <p14:tracePt t="145790" x="1852613" y="2928938"/>
          <p14:tracePt t="145794" x="1801813" y="2765425"/>
          <p14:tracePt t="145804" x="1727200" y="2616200"/>
          <p14:tracePt t="145816" x="1677988" y="2478088"/>
          <p14:tracePt t="145820" x="1601788" y="2339975"/>
          <p14:tracePt t="145831" x="1589088" y="2214563"/>
          <p14:tracePt t="145836" x="1552575" y="2114550"/>
          <p14:tracePt t="145846" x="1527175" y="2027238"/>
          <p14:tracePt t="145856" x="1514475" y="1952625"/>
          <p14:tracePt t="145860" x="1489075" y="1901825"/>
          <p14:tracePt t="145870" x="1476375" y="1865313"/>
          <p14:tracePt t="145876" x="1476375" y="1814513"/>
          <p14:tracePt t="145886" x="1465263" y="1776413"/>
          <p14:tracePt t="145896" x="1465263" y="1752600"/>
          <p14:tracePt t="145910" x="1465263" y="1727200"/>
          <p14:tracePt t="145926" x="1465263" y="1701800"/>
          <p14:tracePt t="145940" x="1465263" y="1689100"/>
          <p14:tracePt t="145950" x="1465263" y="1676400"/>
          <p14:tracePt t="145966" x="1476375" y="1663700"/>
          <p14:tracePt t="145983" x="1476375" y="1627188"/>
          <p14:tracePt t="145996" x="1489075" y="1614488"/>
          <p14:tracePt t="146006" x="1501775" y="1614488"/>
          <p14:tracePt t="146016" x="1501775" y="1601788"/>
          <p14:tracePt t="146022" x="1514475" y="1589088"/>
          <p14:tracePt t="146033" x="1527175" y="1563688"/>
          <p14:tracePt t="146036" x="1552575" y="1552575"/>
          <p14:tracePt t="146046" x="1565275" y="1539875"/>
          <p14:tracePt t="146056" x="1577975" y="1539875"/>
          <p14:tracePt t="146062" x="1589088" y="1527175"/>
          <p14:tracePt t="146072" x="1614488" y="1527175"/>
          <p14:tracePt t="146088" x="1639888" y="1527175"/>
          <p14:tracePt t="146102" x="1652588" y="1527175"/>
          <p14:tracePt t="146112" x="1665288" y="1527175"/>
          <p14:tracePt t="146122" x="1701800" y="1527175"/>
          <p14:tracePt t="146128" x="1714500" y="1552575"/>
          <p14:tracePt t="146138" x="1739900" y="1576388"/>
          <p14:tracePt t="146142" x="1752600" y="1576388"/>
          <p14:tracePt t="146152" x="1765300" y="1601788"/>
          <p14:tracePt t="146162" x="1778000" y="1614488"/>
          <p14:tracePt t="146168" x="1801813" y="1639888"/>
          <p14:tracePt t="146178" x="1827213" y="1663700"/>
          <p14:tracePt t="146184" x="1852613" y="1701800"/>
          <p14:tracePt t="146194" x="1890713" y="1752600"/>
          <p14:tracePt t="146204" x="1890713" y="1814513"/>
          <p14:tracePt t="146208" x="1927225" y="1865313"/>
          <p14:tracePt t="146218" x="1965325" y="1927225"/>
          <p14:tracePt t="146224" x="2003425" y="1989138"/>
          <p14:tracePt t="146234" x="2027238" y="2039938"/>
          <p14:tracePt t="146244" x="2039938" y="2114550"/>
          <p14:tracePt t="146248" x="2052638" y="2165350"/>
          <p14:tracePt t="146258" x="2065338" y="2227263"/>
          <p14:tracePt t="146264" x="2065338" y="2290763"/>
          <p14:tracePt t="146274" x="2065338" y="2314575"/>
          <p14:tracePt t="146284" x="2065338" y="2365375"/>
          <p14:tracePt t="146288" x="2065338" y="2403475"/>
          <p14:tracePt t="146300" x="2065338" y="2414588"/>
          <p14:tracePt t="146304" x="2065338" y="2427288"/>
          <p14:tracePt t="146316" x="2065338" y="2439988"/>
          <p14:tracePt t="146324" x="2065338" y="2452688"/>
          <p14:tracePt t="146364" x="2052638" y="2452688"/>
          <p14:tracePt t="146374" x="2039938" y="2452688"/>
          <p14:tracePt t="146380" x="2027238" y="2452688"/>
          <p14:tracePt t="146390" x="2014538" y="2452688"/>
          <p14:tracePt t="146400" x="2003425" y="2452688"/>
          <p14:tracePt t="146404" x="1978025" y="2452688"/>
          <p14:tracePt t="146414" x="1978025" y="2439988"/>
          <p14:tracePt t="146420" x="1952625" y="2414588"/>
          <p14:tracePt t="146430" x="1952625" y="2378075"/>
          <p14:tracePt t="146440" x="1927225" y="2352675"/>
          <p14:tracePt t="146446" x="1914525" y="2314575"/>
          <p14:tracePt t="146456" x="1914525" y="2265363"/>
          <p14:tracePt t="146460" x="1914525" y="2227263"/>
          <p14:tracePt t="146470" x="1903413" y="2178050"/>
          <p14:tracePt t="146480" x="1903413" y="2114550"/>
          <p14:tracePt t="146486" x="1903413" y="2078038"/>
          <p14:tracePt t="146496" x="1903413" y="2027238"/>
          <p14:tracePt t="146500" x="1903413" y="1989138"/>
          <p14:tracePt t="146510" x="1903413" y="1927225"/>
          <p14:tracePt t="146520" x="1927225" y="1889125"/>
          <p14:tracePt t="146526" x="1952625" y="1865313"/>
          <p14:tracePt t="146536" x="1965325" y="1827213"/>
          <p14:tracePt t="146542" x="1990725" y="1789113"/>
          <p14:tracePt t="146552" x="2003425" y="1776413"/>
          <p14:tracePt t="146562" x="2014538" y="1752600"/>
          <p14:tracePt t="146567" x="2027238" y="1727200"/>
          <p14:tracePt t="146576" x="2065338" y="1714500"/>
          <p14:tracePt t="146583" x="2078038" y="1714500"/>
          <p14:tracePt t="146592" x="2103438" y="1714500"/>
          <p14:tracePt t="146602" x="2127250" y="1714500"/>
          <p14:tracePt t="146618" x="2152650" y="1714500"/>
          <p14:tracePt t="146622" x="2190750" y="1739900"/>
          <p14:tracePt t="146632" x="2228850" y="1765300"/>
          <p14:tracePt t="146642" x="2265363" y="1814513"/>
          <p14:tracePt t="146649" x="2328863" y="1852613"/>
          <p14:tracePt t="146658" x="2378075" y="1952625"/>
          <p14:tracePt t="146662" x="2441575" y="2039938"/>
          <p14:tracePt t="146672" x="2528888" y="2152650"/>
          <p14:tracePt t="146682" x="2565400" y="2265363"/>
          <p14:tracePt t="146688" x="2616200" y="2378075"/>
          <p14:tracePt t="146699" x="2616200" y="2465388"/>
          <p14:tracePt t="146702" x="2641600" y="2527300"/>
          <p14:tracePt t="146712" x="2641600" y="2603500"/>
          <p14:tracePt t="146722" x="2641600" y="2627313"/>
          <p14:tracePt t="146728" x="2641600" y="2652713"/>
          <p14:tracePt t="146738" x="2641600" y="2678113"/>
          <p14:tracePt t="146742" x="2641600" y="2690813"/>
          <p14:tracePt t="146752" x="2641600" y="2703513"/>
          <p14:tracePt t="146762" x="2628900" y="2716213"/>
          <p14:tracePt t="146778" x="2616200" y="2716213"/>
          <p14:tracePt t="146782" x="2590800" y="2716213"/>
          <p14:tracePt t="146794" x="2465388" y="2716213"/>
          <p14:tracePt t="146804" x="2252663" y="2578100"/>
          <p14:tracePt t="146808" x="2127250" y="2527300"/>
          <p14:tracePt t="146818" x="2103438" y="2503488"/>
          <p14:tracePt t="146844" x="2078038" y="2490788"/>
          <p14:tracePt t="146849" x="2065338" y="2490788"/>
          <p14:tracePt t="146858" x="2065338" y="2465388"/>
          <p14:tracePt t="146864" x="2052638" y="2452688"/>
          <p14:tracePt t="146874" x="2039938" y="2452688"/>
          <p14:tracePt t="146890" x="2039938" y="2439988"/>
          <p14:tracePt t="146904" x="2039938" y="2427288"/>
          <p14:tracePt t="146914" x="2039938" y="2414588"/>
          <p14:tracePt t="146924" x="2039938" y="2403475"/>
          <p14:tracePt t="146940" x="2039938" y="2390775"/>
          <p14:tracePt t="146944" x="2039938" y="2378075"/>
          <p14:tracePt t="146980" x="2052638" y="2365375"/>
          <p14:tracePt t="147016" x="2065338" y="2365375"/>
          <p14:tracePt t="147030" x="2078038" y="2365375"/>
          <p14:tracePt t="147040" x="2090738" y="2365375"/>
          <p14:tracePt t="147046" x="2103438" y="2378075"/>
          <p14:tracePt t="147056" x="2116138" y="2390775"/>
          <p14:tracePt t="147067" x="2139950" y="2414588"/>
          <p14:tracePt t="147070" x="2165350" y="2452688"/>
          <p14:tracePt t="147080" x="2165350" y="2465388"/>
          <p14:tracePt t="147086" x="2203450" y="2490788"/>
          <p14:tracePt t="147096" x="2203450" y="2527300"/>
          <p14:tracePt t="147106" x="2228850" y="2565400"/>
          <p14:tracePt t="147112" x="2239963" y="2590800"/>
          <p14:tracePt t="147122" x="2239963" y="2603500"/>
          <p14:tracePt t="147126" x="2252663" y="2627313"/>
          <p14:tracePt t="147136" x="2252663" y="2652713"/>
          <p14:tracePt t="147152" x="2252663" y="2665413"/>
          <p14:tracePt t="147167" x="2252663" y="2678113"/>
          <p14:tracePt t="147186" x="2252663" y="2690813"/>
          <p14:tracePt t="147202" x="2252663" y="2703513"/>
          <p14:tracePt t="147218" x="2239963" y="2703513"/>
          <p14:tracePt t="147228" x="2216150" y="2703513"/>
          <p14:tracePt t="147242" x="2190750" y="2703513"/>
          <p14:tracePt t="147248" x="2152650" y="2703513"/>
          <p14:tracePt t="147258" x="2090738" y="2665413"/>
          <p14:tracePt t="147268" x="2003425" y="2627313"/>
          <p14:tracePt t="147272" x="1890713" y="2578100"/>
          <p14:tracePt t="147283" x="1814513" y="2516188"/>
          <p14:tracePt t="147288" x="1739900" y="2465388"/>
          <p14:tracePt t="147298" x="1689100" y="2414588"/>
          <p14:tracePt t="147308" x="1665288" y="2403475"/>
          <p14:tracePt t="147312" x="1652588" y="2378075"/>
          <p14:tracePt t="147322" x="1614488" y="2339975"/>
          <p14:tracePt t="147338" x="1614488" y="2327275"/>
          <p14:tracePt t="147352" x="1614488" y="2314575"/>
          <p14:tracePt t="147364" x="1614488" y="2290763"/>
          <p14:tracePt t="147378" x="1589088" y="2278063"/>
          <p14:tracePt t="147394" x="1589088" y="2265363"/>
          <p14:tracePt t="147414" x="1589088" y="2252663"/>
          <p14:tracePt t="147470" x="1589088" y="2239963"/>
          <p14:tracePt t="147494" x="1601788" y="2239963"/>
          <p14:tracePt t="147514" x="1627188" y="2239963"/>
          <p14:tracePt t="147520" x="1639888" y="2239963"/>
          <p14:tracePt t="147530" x="1677988" y="2239963"/>
          <p14:tracePt t="147535" x="1714500" y="2214563"/>
          <p14:tracePt t="147544" x="1739900" y="2214563"/>
          <p14:tracePt t="147554" x="1790700" y="2214563"/>
          <p14:tracePt t="147560" x="1814513" y="2201863"/>
          <p14:tracePt t="147570" x="1852613" y="2201863"/>
          <p14:tracePt t="147574" x="1878013" y="2178050"/>
          <p14:tracePt t="147585" x="1927225" y="2178050"/>
          <p14:tracePt t="147596" x="1965325" y="2152650"/>
          <p14:tracePt t="147601" x="2003425" y="2152650"/>
          <p14:tracePt t="147610" x="2027238" y="2139950"/>
          <p14:tracePt t="147616" x="2039938" y="2127250"/>
          <p14:tracePt t="147636" x="2052638" y="2127250"/>
          <p14:tracePt t="147742" x="2052638" y="2114550"/>
          <p14:tracePt t="147792" x="2052638" y="2101850"/>
          <p14:tracePt t="147808" x="2039938" y="2101850"/>
          <p14:tracePt t="147814" x="2027238" y="2101850"/>
          <p14:tracePt t="147824" x="2014538" y="2101850"/>
          <p14:tracePt t="147838" x="1990725" y="2101850"/>
          <p14:tracePt t="147848" x="1978025" y="2101850"/>
          <p14:tracePt t="147854" x="1965325" y="2101850"/>
          <p14:tracePt t="147864" x="1952625" y="2101850"/>
          <p14:tracePt t="147874" x="1939925" y="2101850"/>
          <p14:tracePt t="147878" x="1914525" y="2114550"/>
          <p14:tracePt t="147890" x="1890713" y="2165350"/>
          <p14:tracePt t="147894" x="1852613" y="2214563"/>
          <p14:tracePt t="147904" x="1827213" y="2265363"/>
          <p14:tracePt t="147914" x="1814513" y="2327275"/>
          <p14:tracePt t="147920" x="1790700" y="2365375"/>
          <p14:tracePt t="147930" x="1790700" y="2390775"/>
          <p14:tracePt t="147935" x="1790700" y="2427288"/>
          <p14:tracePt t="147944" x="1778000" y="2465388"/>
          <p14:tracePt t="147960" x="1778000" y="2490788"/>
          <p14:tracePt t="147970" x="1778000" y="2503488"/>
          <p14:tracePt t="147974" x="1778000" y="2527300"/>
          <p14:tracePt t="147985" x="1778000" y="2540000"/>
          <p14:tracePt t="147994" x="1778000" y="2552700"/>
          <p14:tracePt t="148000" x="1778000" y="2565400"/>
          <p14:tracePt t="148010" x="1778000" y="2578100"/>
          <p14:tracePt t="148014" x="1778000" y="2590800"/>
          <p14:tracePt t="148024" x="1778000" y="2603500"/>
          <p14:tracePt t="148035" x="1790700" y="2603500"/>
          <p14:tracePt t="148040" x="1801813" y="2616200"/>
          <p14:tracePt t="148054" x="1814513" y="2627313"/>
          <p14:tracePt t="148076" x="1814513" y="2640013"/>
          <p14:tracePt t="148090" x="1827213" y="2640013"/>
          <p14:tracePt t="148096" x="1827213" y="2652713"/>
          <p14:tracePt t="148116" x="1839913" y="2665413"/>
          <p14:tracePt t="148120" x="1839913" y="2678113"/>
          <p14:tracePt t="148130" x="1839913" y="2690813"/>
          <p14:tracePt t="148136" x="1839913" y="2716213"/>
          <p14:tracePt t="148146" x="1839913" y="2752725"/>
          <p14:tracePt t="148156" x="1839913" y="2778125"/>
          <p14:tracePt t="148160" x="1839913" y="2828925"/>
          <p14:tracePt t="148172" x="1839913" y="2865438"/>
          <p14:tracePt t="148176" x="1839913" y="2965450"/>
          <p14:tracePt t="148186" x="1814513" y="3028950"/>
          <p14:tracePt t="148196" x="1801813" y="3116263"/>
          <p14:tracePt t="148202" x="1778000" y="3241675"/>
          <p14:tracePt t="148212" x="1739900" y="3341688"/>
          <p14:tracePt t="148217" x="1701800" y="3467100"/>
          <p14:tracePt t="148226" x="1677988" y="3567113"/>
          <p14:tracePt t="148236" x="1652588" y="3679825"/>
          <p14:tracePt t="148242" x="1601788" y="3792538"/>
          <p14:tracePt t="148252" x="1577975" y="3879850"/>
          <p14:tracePt t="148258" x="1527175" y="3992563"/>
          <p14:tracePt t="148269" x="1527175" y="4054475"/>
          <p14:tracePt t="148278" x="1501775" y="4129088"/>
          <p14:tracePt t="148283" x="1501775" y="4192588"/>
          <p14:tracePt t="148292" x="1501775" y="4230688"/>
          <p14:tracePt t="148298" x="1501775" y="4292600"/>
          <p14:tracePt t="148308" x="1501775" y="4341813"/>
          <p14:tracePt t="148318" x="1501775" y="4392613"/>
          <p14:tracePt t="148322" x="1501775" y="4443413"/>
          <p14:tracePt t="148332" x="1501775" y="4492625"/>
          <p14:tracePt t="148338" x="1501775" y="4530725"/>
          <p14:tracePt t="148348" x="1501775" y="4579938"/>
          <p14:tracePt t="148358" x="1501775" y="4618038"/>
          <p14:tracePt t="148362" x="1501775" y="4667250"/>
          <p14:tracePt t="148372" x="1501775" y="4705350"/>
          <p14:tracePt t="148378" x="1501775" y="4756150"/>
          <p14:tracePt t="148388" x="1501775" y="4792663"/>
          <p14:tracePt t="148398" x="1501775" y="4843463"/>
          <p14:tracePt t="148404" x="1501775" y="4879975"/>
          <p14:tracePt t="148414" x="1501775" y="4918075"/>
          <p14:tracePt t="148419" x="1527175" y="4956175"/>
          <p14:tracePt t="148428" x="1539875" y="5005388"/>
          <p14:tracePt t="148438" x="1539875" y="5043488"/>
          <p14:tracePt t="148444" x="1552575" y="5056188"/>
          <p14:tracePt t="148454" x="1589088" y="5105400"/>
          <p14:tracePt t="148458" x="1589088" y="5143500"/>
          <p14:tracePt t="148469" x="1589088" y="5168900"/>
          <p14:tracePt t="148478" x="1614488" y="5205413"/>
          <p14:tracePt t="148484" x="1627188" y="5256213"/>
          <p14:tracePt t="148494" x="1652588" y="5294313"/>
          <p14:tracePt t="148501" x="1677988" y="5343525"/>
          <p14:tracePt t="148510" x="1689100" y="5356225"/>
          <p14:tracePt t="148520" x="1689100" y="5381625"/>
          <p14:tracePt t="148524" x="1689100" y="5394325"/>
          <p14:tracePt t="148534" x="1701800" y="5407025"/>
          <p14:tracePt t="148570" x="1701800" y="5418138"/>
          <p14:tracePt t="148848" x="1701800" y="5430838"/>
          <p14:tracePt t="148858" x="1701800" y="5456238"/>
          <p14:tracePt t="148872" x="1701800" y="5481638"/>
          <p14:tracePt t="148882" x="1701800" y="5507038"/>
          <p14:tracePt t="148908" x="1701800" y="5518150"/>
          <p14:tracePt t="148912" x="1689100" y="5543550"/>
          <p14:tracePt t="148928" x="1677988" y="5556250"/>
          <p14:tracePt t="148938" x="1677988" y="5568950"/>
          <p14:tracePt t="148948" x="1665288" y="5594350"/>
          <p14:tracePt t="149090" x="1652588" y="5607050"/>
          <p14:tracePt t="149134" x="1627188" y="5607050"/>
          <p14:tracePt t="149164" x="1614488" y="5607050"/>
          <p14:tracePt t="149422" x="1601788" y="5607050"/>
          <p14:tracePt t="149432" x="1527175" y="5607050"/>
          <p14:tracePt t="149442" x="1401763" y="5607050"/>
          <p14:tracePt t="149448" x="1339850" y="5607050"/>
          <p14:tracePt t="149458" x="1327150" y="5607050"/>
          <p14:tracePt t="149700" x="1327150" y="5630863"/>
          <p14:tracePt t="149710" x="1401763" y="5656263"/>
          <p14:tracePt t="149720" x="1427163" y="5656263"/>
          <p14:tracePt t="149724" x="1476375" y="5707063"/>
          <p14:tracePt t="149734" x="1577975" y="5707063"/>
          <p14:tracePt t="149740" x="1614488" y="5694363"/>
          <p14:tracePt t="149750" x="1665288" y="5694363"/>
          <p14:tracePt t="149760" x="1701800" y="5694363"/>
          <p14:tracePt t="149764" x="1752600" y="5694363"/>
          <p14:tracePt t="149774" x="1801813" y="5707063"/>
          <p14:tracePt t="149780" x="1839913" y="5707063"/>
          <p14:tracePt t="149790" x="1865313" y="5707063"/>
          <p14:tracePt t="149806" x="1878013" y="5707063"/>
          <p14:tracePt t="149837" x="1890713" y="5707063"/>
          <p14:tracePt t="149922" x="1903413" y="5707063"/>
          <p14:tracePt t="149942" x="1903413" y="5694363"/>
          <p14:tracePt t="149946" x="1914525" y="5681663"/>
          <p14:tracePt t="149956" x="1927225" y="5668963"/>
          <p14:tracePt t="149962" x="1939925" y="5643563"/>
          <p14:tracePt t="149972" x="1952625" y="5619750"/>
          <p14:tracePt t="149982" x="1965325" y="5594350"/>
          <p14:tracePt t="149986" x="2003425" y="5530850"/>
          <p14:tracePt t="149998" x="2003425" y="5518150"/>
          <p14:tracePt t="150002" x="2027238" y="5481638"/>
          <p14:tracePt t="150012" x="2039938" y="5456238"/>
          <p14:tracePt t="150022" x="2052638" y="5418138"/>
          <p14:tracePt t="150038" x="2065338" y="5394325"/>
          <p14:tracePt t="150042" x="2065338" y="5381625"/>
          <p14:tracePt t="150062" x="2065338" y="5368925"/>
          <p14:tracePt t="150078" x="2078038" y="5343525"/>
          <p14:tracePt t="150220" x="2078038" y="5330825"/>
          <p14:tracePt t="150234" x="2078038" y="5318125"/>
          <p14:tracePt t="150344" x="2078038" y="5294313"/>
          <p14:tracePt t="150370" x="2078038" y="5281613"/>
          <p14:tracePt t="150380" x="2078038" y="5268913"/>
          <p14:tracePt t="150396" x="2078038" y="5256213"/>
          <p14:tracePt t="150400" x="2078038" y="5243513"/>
          <p14:tracePt t="150410" x="2078038" y="5230813"/>
          <p14:tracePt t="150421" x="2078038" y="5218113"/>
          <p14:tracePt t="150426" x="2090738" y="5194300"/>
          <p14:tracePt t="150440" x="2090738" y="5181600"/>
          <p14:tracePt t="150450" x="2103438" y="5168900"/>
          <p14:tracePt t="150460" x="2103438" y="5156200"/>
          <p14:tracePt t="150476" x="2116138" y="5143500"/>
          <p14:tracePt t="150592" x="2116138" y="5130800"/>
          <p14:tracePt t="150602" x="2127250" y="5130800"/>
          <p14:tracePt t="150618" x="2127250" y="5118100"/>
          <p14:tracePt t="150622" x="2139950" y="5105400"/>
          <p14:tracePt t="150642" x="2139950" y="5092700"/>
          <p14:tracePt t="150652" x="2139950" y="5081588"/>
          <p14:tracePt t="150668" x="2139950" y="5056188"/>
          <p14:tracePt t="150682" x="2152650" y="5056188"/>
          <p14:tracePt t="150698" x="2152650" y="5043488"/>
          <p14:tracePt t="150718" x="2152650" y="5030788"/>
          <p14:tracePt t="150764" x="2152650" y="5018088"/>
          <p14:tracePt t="151086" x="2152650" y="4992688"/>
          <p14:tracePt t="151136" x="2152650" y="4981575"/>
          <p14:tracePt t="151178" x="2152650" y="4968875"/>
          <p14:tracePt t="151264" x="2152650" y="4956175"/>
          <p14:tracePt t="151278" x="2152650" y="4943475"/>
          <p14:tracePt t="151304" x="2152650" y="4930775"/>
          <p14:tracePt t="151328" x="2152650" y="4905375"/>
          <p14:tracePt t="151334" x="2139950" y="4892675"/>
          <p14:tracePt t="151355" x="2139950" y="4879975"/>
          <p14:tracePt t="151358" x="2127250" y="4868863"/>
          <p14:tracePt t="151374" x="2127250" y="4856163"/>
          <p14:tracePt t="151384" x="2116138" y="4843463"/>
          <p14:tracePt t="151410" x="2103438" y="4830763"/>
          <p14:tracePt t="151414" x="2090738" y="4818063"/>
          <p14:tracePt t="151434" x="2078038" y="4805363"/>
          <p14:tracePt t="151450" x="2065338" y="4792663"/>
          <p14:tracePt t="151466" x="2052638" y="4779963"/>
          <p14:tracePt t="151486" x="2039938" y="4768850"/>
          <p14:tracePt t="151510" x="2027238" y="4768850"/>
          <p14:tracePt t="151516" x="2027238" y="4756150"/>
          <p14:tracePt t="151526" x="2014538" y="4756150"/>
          <p14:tracePt t="151550" x="2003425" y="4743450"/>
          <p14:tracePt t="151556" x="1990725" y="4743450"/>
          <p14:tracePt t="151580" x="1978025" y="4730750"/>
          <p14:tracePt t="151590" x="1978025" y="4718050"/>
          <p14:tracePt t="151606" x="1965325" y="4718050"/>
          <p14:tracePt t="151612" x="1952625" y="4718050"/>
          <p14:tracePt t="151632" x="1927225" y="4705350"/>
          <p14:tracePt t="151636" x="1914525" y="4705350"/>
          <p14:tracePt t="151646" x="1914525" y="4692650"/>
          <p14:tracePt t="151652" x="1890713" y="4692650"/>
          <p14:tracePt t="151662" x="1890713" y="4679950"/>
          <p14:tracePt t="151672" x="1878013" y="4679950"/>
          <p14:tracePt t="151676" x="1852613" y="4667250"/>
          <p14:tracePt t="151692" x="1827213" y="4656138"/>
          <p14:tracePt t="151702" x="1814513" y="4656138"/>
          <p14:tracePt t="151716" x="1801813" y="4643438"/>
          <p14:tracePt t="151752" x="1790700" y="4643438"/>
          <p14:tracePt t="151772" x="1778000" y="4643438"/>
          <p14:tracePt t="151792" x="1778000" y="4618038"/>
          <p14:tracePt t="151808" x="1765300" y="4618038"/>
          <p14:tracePt t="151822" x="1752600" y="4618038"/>
          <p14:tracePt t="151844" x="1752600" y="4605338"/>
          <p14:tracePt t="151924" x="1739900" y="4605338"/>
          <p14:tracePt t="151950" x="1727200" y="4605338"/>
          <p14:tracePt t="151970" x="1714500" y="4592638"/>
          <p14:tracePt t="151984" x="1714500" y="4579938"/>
          <p14:tracePt t="151990" x="1701800" y="4567238"/>
          <p14:tracePt t="152010" x="1701800" y="4554538"/>
          <p14:tracePt t="152014" x="1689100" y="4554538"/>
          <p14:tracePt t="152030" x="1689100" y="4543425"/>
          <p14:tracePt t="152050" x="1689100" y="4530725"/>
          <p14:tracePt t="152066" x="1677988" y="4518025"/>
          <p14:tracePt t="152080" x="1665288" y="4518025"/>
          <p14:tracePt t="152096" x="1665288" y="4505325"/>
          <p14:tracePt t="152106" x="1665288" y="4492625"/>
          <p14:tracePt t="152130" x="1665288" y="4479925"/>
          <p14:tracePt t="152190" x="1652588" y="4467225"/>
          <p14:tracePt t="152368" x="1701800" y="4467225"/>
          <p14:tracePt t="152373" x="1727200" y="4467225"/>
          <p14:tracePt t="152382" x="1739900" y="4467225"/>
          <p14:tracePt t="152388" x="1778000" y="4467225"/>
          <p14:tracePt t="152398" x="1801813" y="4467225"/>
          <p14:tracePt t="152408" x="1839913" y="4479925"/>
          <p14:tracePt t="152412" x="1878013" y="4479925"/>
          <p14:tracePt t="152424" x="1914525" y="4479925"/>
          <p14:tracePt t="152428" x="1952625" y="4479925"/>
          <p14:tracePt t="152438" x="1990725" y="4479925"/>
          <p14:tracePt t="152448" x="2039938" y="4479925"/>
          <p14:tracePt t="152454" x="2078038" y="4479925"/>
          <p14:tracePt t="152464" x="2090738" y="4479925"/>
          <p14:tracePt t="152468" x="2116138" y="4492625"/>
          <p14:tracePt t="152478" x="2127250" y="4492625"/>
          <p14:tracePt t="152488" x="2139950" y="4492625"/>
          <p14:tracePt t="152510" x="2165350" y="4492625"/>
          <p14:tracePt t="152520" x="2165350" y="4505325"/>
          <p14:tracePt t="152534" x="2178050" y="4505325"/>
          <p14:tracePt t="152544" x="2216150" y="4505325"/>
          <p14:tracePt t="152560" x="2239963" y="4505325"/>
          <p14:tracePt t="152574" x="2265363" y="4505325"/>
          <p14:tracePt t="152590" x="2290763" y="4518025"/>
          <p14:tracePt t="152600" x="2316163" y="4518025"/>
          <p14:tracePt t="152616" x="2339975" y="4530725"/>
          <p14:tracePt t="152650" x="2365375" y="4530725"/>
          <p14:tracePt t="152710" x="2378075" y="4530725"/>
          <p14:tracePt t="153714" x="2365375" y="4530725"/>
          <p14:tracePt t="153720" x="2352675" y="4530725"/>
          <p14:tracePt t="153744" x="2339975" y="4530725"/>
          <p14:tracePt t="153760" x="2328863" y="4530725"/>
          <p14:tracePt t="153784" x="2316163" y="4530725"/>
          <p14:tracePt t="153794" x="2303463" y="4518025"/>
          <p14:tracePt t="153836" x="2290763" y="4518025"/>
          <p14:tracePt t="153846" x="2278063" y="4518025"/>
          <p14:tracePt t="153850" x="2278063" y="4505325"/>
          <p14:tracePt t="153860" x="2265363" y="4505325"/>
          <p14:tracePt t="153866" x="2252663" y="4492625"/>
          <p14:tracePt t="153876" x="2228850" y="4479925"/>
          <p14:tracePt t="153890" x="2203450" y="4479925"/>
          <p14:tracePt t="153900" x="2190750" y="4467225"/>
          <p14:tracePt t="153907" x="2178050" y="4454525"/>
          <p14:tracePt t="153936" x="2165350" y="4454525"/>
          <p14:tracePt t="153956" x="2152650" y="4454525"/>
          <p14:tracePt t="153975" x="2139950" y="4454525"/>
          <p14:tracePt t="153982" x="2127250" y="4454525"/>
          <p14:tracePt t="153996" x="2116138" y="4454525"/>
          <p14:tracePt t="154022" x="2090738" y="4454525"/>
          <p14:tracePt t="154036" x="2078038" y="4454525"/>
          <p14:tracePt t="154068" x="2065338" y="4454525"/>
          <p14:tracePt t="154082" x="2052638" y="4454525"/>
          <p14:tracePt t="154088" x="2039938" y="4454525"/>
          <p14:tracePt t="154098" x="2027238" y="4467225"/>
          <p14:tracePt t="154108" x="2014538" y="4467225"/>
          <p14:tracePt t="154112" x="2003425" y="4479925"/>
          <p14:tracePt t="154122" x="1978025" y="4479925"/>
          <p14:tracePt t="154138" x="1965325" y="4492625"/>
          <p14:tracePt t="154148" x="1952625" y="4492625"/>
          <p14:tracePt t="154168" x="1927225" y="4518025"/>
          <p14:tracePt t="154188" x="1927225" y="4530725"/>
          <p14:tracePt t="154204" x="1927225" y="4543425"/>
          <p14:tracePt t="154294" x="1927225" y="4554538"/>
          <p14:tracePt t="154330" x="1927225" y="4567238"/>
          <p14:tracePt t="154370" x="1952625" y="4579938"/>
          <p14:tracePt t="154386" x="1965325" y="4592638"/>
          <p14:tracePt t="154390" x="1978025" y="4592638"/>
          <p14:tracePt t="154400" x="2003425" y="4592638"/>
          <p14:tracePt t="154416" x="2003425" y="4605338"/>
          <p14:tracePt t="154426" x="2014538" y="4605338"/>
          <p14:tracePt t="154430" x="2052638" y="4618038"/>
          <p14:tracePt t="154456" x="2078038" y="4618038"/>
          <p14:tracePt t="154466" x="2090738" y="4618038"/>
          <p14:tracePt t="154470" x="2127250" y="4618038"/>
          <p14:tracePt t="154492" x="2139950" y="4618038"/>
          <p14:tracePt t="154496" x="2152650" y="4618038"/>
          <p14:tracePt t="154506" x="2165350" y="4618038"/>
          <p14:tracePt t="154512" x="2178050" y="4618038"/>
          <p14:tracePt t="154522" x="2190750" y="4618038"/>
          <p14:tracePt t="154546" x="2216150" y="4618038"/>
          <p14:tracePt t="154572" x="2228850" y="4618038"/>
          <p14:tracePt t="154586" x="2239963" y="4618038"/>
          <p14:tracePt t="154662" x="2252663" y="4618038"/>
          <p14:tracePt t="154744" x="2265363" y="4618038"/>
          <p14:tracePt t="155364" x="2278063" y="4618038"/>
          <p14:tracePt t="155378" x="2303463" y="4605338"/>
          <p14:tracePt t="155388" x="2328863" y="4579938"/>
          <p14:tracePt t="155394" x="2339975" y="4579938"/>
          <p14:tracePt t="155410" x="2352675" y="4579938"/>
          <p14:tracePt t="155420" x="2378075" y="4554538"/>
          <p14:tracePt t="155430" x="2390775" y="4554538"/>
          <p14:tracePt t="155450" x="2403475" y="4554538"/>
          <p14:tracePt t="155510" x="2428875" y="4543425"/>
          <p14:tracePt t="155560" x="2441575" y="4543425"/>
          <p14:tracePt t="155874" x="2452688" y="4530725"/>
          <p14:tracePt t="155894" x="2452688" y="4518025"/>
          <p14:tracePt t="155934" x="2441575" y="4518025"/>
          <p14:tracePt t="155948" x="2428875" y="4518025"/>
          <p14:tracePt t="155964" x="2428875" y="4505325"/>
          <p14:tracePt t="155978" x="2403475" y="4505325"/>
          <p14:tracePt t="155994" x="2390775" y="4505325"/>
          <p14:tracePt t="156014" x="2378075" y="4505325"/>
          <p14:tracePt t="156020" x="2365375" y="4505325"/>
          <p14:tracePt t="156034" x="2352675" y="4505325"/>
          <p14:tracePt t="156044" x="2339975" y="4505325"/>
          <p14:tracePt t="156054" x="2328863" y="4505325"/>
          <p14:tracePt t="156061" x="2316163" y="4505325"/>
          <p14:tracePt t="156074" x="2290763" y="4505325"/>
          <p14:tracePt t="156094" x="2278063" y="4505325"/>
          <p14:tracePt t="156100" x="2265363" y="4505325"/>
          <p14:tracePt t="156111" x="2252663" y="4505325"/>
          <p14:tracePt t="156116" x="2239963" y="4505325"/>
          <p14:tracePt t="156126" x="2228850" y="4505325"/>
          <p14:tracePt t="156136" x="2216150" y="4505325"/>
          <p14:tracePt t="156140" x="2203450" y="4505325"/>
          <p14:tracePt t="156156" x="2178050" y="4505325"/>
          <p14:tracePt t="156166" x="2152650" y="4505325"/>
          <p14:tracePt t="156176" x="2152650" y="4518025"/>
          <p14:tracePt t="156190" x="2127250" y="4518025"/>
          <p14:tracePt t="156216" x="2116138" y="4518025"/>
          <p14:tracePt t="156232" x="2103438" y="4518025"/>
          <p14:tracePt t="156246" x="2090738" y="4530725"/>
          <p14:tracePt t="156256" x="2078038" y="4530725"/>
          <p14:tracePt t="156262" x="2065338" y="4530725"/>
          <p14:tracePt t="156277" x="2052638" y="4543425"/>
          <p14:tracePt t="156286" x="2039938" y="4554538"/>
          <p14:tracePt t="156302" x="2027238" y="4554538"/>
          <p14:tracePt t="156342" x="2014538" y="4554538"/>
          <p14:tracePt t="156362" x="2003425" y="4554538"/>
          <p14:tracePt t="156368" x="1990725" y="4567238"/>
          <p14:tracePt t="156434" x="1978025" y="4567238"/>
          <p14:tracePt t="156445" x="1965325" y="4579938"/>
          <p14:tracePt t="156458" x="1965325" y="4592638"/>
          <p14:tracePt t="156474" x="1952625" y="4592638"/>
          <p14:tracePt t="156484" x="1952625" y="4605338"/>
          <p14:tracePt t="156514" x="1939925" y="4605338"/>
          <p14:tracePt t="156524" x="1939925" y="4618038"/>
          <p14:tracePt t="156584" x="1927225" y="4618038"/>
          <p14:tracePt t="156610" x="1914525" y="4618038"/>
          <p14:tracePt t="156660" x="1914525" y="4630738"/>
          <p14:tracePt t="156670" x="1914525" y="4643438"/>
          <p14:tracePt t="156972" x="1903413" y="4643438"/>
          <p14:tracePt t="156988" x="1903413" y="4656138"/>
          <p14:tracePt t="157084" x="1890713" y="4667250"/>
          <p14:tracePt t="157098" x="1878013" y="4667250"/>
          <p14:tracePt t="157108" x="1865313" y="4667250"/>
          <p14:tracePt t="157134" x="1852613" y="4667250"/>
          <p14:tracePt t="157148" x="1852613" y="4679950"/>
          <p14:tracePt t="157164" x="1852613" y="4692650"/>
          <p14:tracePt t="157174" x="1839913" y="4718050"/>
          <p14:tracePt t="157190" x="1827213" y="4730750"/>
          <p14:tracePt t="157204" x="1814513" y="4768850"/>
          <p14:tracePt t="157214" x="1801813" y="4779963"/>
          <p14:tracePt t="157229" x="1790700" y="4792663"/>
          <p14:tracePt t="157230" x="1752600" y="4805363"/>
          <p14:tracePt t="157240" x="1701800" y="4843463"/>
          <p14:tracePt t="157245" x="1652588" y="4879975"/>
          <p14:tracePt t="157256" x="1577975" y="4918075"/>
          <p14:tracePt t="157261" x="1476375" y="4956175"/>
          <p14:tracePt t="157270" x="1389063" y="4992688"/>
          <p14:tracePt t="157280" x="1314450" y="5030788"/>
          <p14:tracePt t="157286" x="1239838" y="5043488"/>
          <p14:tracePt t="157296" x="1163638" y="5068888"/>
          <p14:tracePt t="157300" x="1127125" y="5068888"/>
          <p14:tracePt t="157310" x="1101725" y="5068888"/>
          <p14:tracePt t="157320" x="1089025" y="5068888"/>
          <p14:tracePt t="157326" x="1063625" y="5092700"/>
          <p14:tracePt t="157350" x="1050925" y="5092700"/>
          <p14:tracePt t="157372" x="1038225" y="5092700"/>
          <p14:tracePt t="162384" x="1101725" y="4992688"/>
          <p14:tracePt t="162390" x="1227138" y="4830763"/>
          <p14:tracePt t="162401" x="1301750" y="4718050"/>
          <p14:tracePt t="162410" x="1414463" y="4592638"/>
          <p14:tracePt t="162414" x="1514475" y="4518025"/>
          <p14:tracePt t="162424" x="1589088" y="4443413"/>
          <p14:tracePt t="162430" x="1639888" y="4379913"/>
          <p14:tracePt t="162440" x="1701800" y="4318000"/>
          <p14:tracePt t="162451" x="1790700" y="4205288"/>
          <p14:tracePt t="162454" x="1839913" y="4129088"/>
          <p14:tracePt t="162466" x="1927225" y="4067175"/>
          <p14:tracePt t="162470" x="2014538" y="3992563"/>
          <p14:tracePt t="162480" x="2078038" y="3941763"/>
          <p14:tracePt t="162490" x="2152650" y="3879850"/>
          <p14:tracePt t="162496" x="2228850" y="3803650"/>
          <p14:tracePt t="162506" x="2339975" y="3716338"/>
          <p14:tracePt t="162510" x="2452688" y="3616325"/>
          <p14:tracePt t="162520" x="2541588" y="3541713"/>
          <p14:tracePt t="162530" x="2616200" y="3479800"/>
          <p14:tracePt t="162536" x="2728913" y="3378200"/>
          <p14:tracePt t="162546" x="2816225" y="3316288"/>
          <p14:tracePt t="162551" x="2890838" y="3241675"/>
          <p14:tracePt t="162560" x="2992438" y="3154363"/>
          <p14:tracePt t="162570" x="3103563" y="3065463"/>
          <p14:tracePt t="162576" x="3179763" y="3003550"/>
          <p14:tracePt t="162586" x="3216275" y="2952750"/>
          <p14:tracePt t="162592" x="3267075" y="2903538"/>
          <p14:tracePt t="162602" x="3305175" y="2865438"/>
          <p14:tracePt t="162612" x="3328988" y="2816225"/>
          <p14:tracePt t="162616" x="3341688" y="2803525"/>
          <p14:tracePt t="162626" x="3379788" y="2740025"/>
          <p14:tracePt t="162634" x="3392488" y="2690813"/>
          <p14:tracePt t="162642" x="3392488" y="2640013"/>
          <p14:tracePt t="162652" x="3405188" y="2616200"/>
          <p14:tracePt t="162656" x="3405188" y="2565400"/>
          <p14:tracePt t="162667" x="3405188" y="2503488"/>
          <p14:tracePt t="162672" x="3405188" y="2465388"/>
          <p14:tracePt t="162683" x="3405188" y="2403475"/>
          <p14:tracePt t="162692" x="3405188" y="2278063"/>
          <p14:tracePt t="162698" x="3405188" y="2214563"/>
          <p14:tracePt t="162708" x="3341688" y="2089150"/>
          <p14:tracePt t="162712" x="3305175" y="2014538"/>
          <p14:tracePt t="162722" x="3241675" y="1914525"/>
          <p14:tracePt t="162732" x="3216275" y="1876425"/>
          <p14:tracePt t="162738" x="3205163" y="1876425"/>
          <p14:tracePt t="162762" x="3179763" y="1876425"/>
          <p14:tracePt t="162772" x="3167063" y="1876425"/>
          <p14:tracePt t="162778" x="3141663" y="1876425"/>
          <p14:tracePt t="162788" x="3128963" y="1865313"/>
          <p14:tracePt t="162792" x="3103563" y="1865313"/>
          <p14:tracePt t="162802" x="3079750" y="1865313"/>
          <p14:tracePt t="162814" x="3067050" y="1865313"/>
          <p14:tracePt t="162818" x="3028950" y="1852613"/>
          <p14:tracePt t="162835" x="3003550" y="1852613"/>
          <p14:tracePt t="162844" x="2967038" y="1852613"/>
          <p14:tracePt t="162854" x="2916238" y="1839913"/>
          <p14:tracePt t="162858" x="2841625" y="1839913"/>
          <p14:tracePt t="162868" x="2778125" y="1839913"/>
          <p14:tracePt t="162875" x="2678113" y="1839913"/>
          <p14:tracePt t="162885" x="2578100" y="1839913"/>
          <p14:tracePt t="162894" x="2441575" y="1839913"/>
          <p14:tracePt t="162898" x="2316163" y="1839913"/>
          <p14:tracePt t="162908" x="2228850" y="1839913"/>
          <p14:tracePt t="162914" x="2127250" y="1839913"/>
          <p14:tracePt t="162924" x="2027238" y="1852613"/>
          <p14:tracePt t="162935" x="1927225" y="1889125"/>
          <p14:tracePt t="162940" x="1865313" y="1927225"/>
          <p14:tracePt t="162950" x="1814513" y="1965325"/>
          <p14:tracePt t="162954" x="1778000" y="1989138"/>
          <p14:tracePt t="162964" x="1714500" y="2039938"/>
          <p14:tracePt t="162974" x="1689100" y="2078038"/>
          <p14:tracePt t="162980" x="1639888" y="2139950"/>
          <p14:tracePt t="162990" x="1639888" y="2178050"/>
          <p14:tracePt t="162994" x="1614488" y="2252663"/>
          <p14:tracePt t="163004" x="1614488" y="2314575"/>
          <p14:tracePt t="163017" x="1614488" y="2390775"/>
          <p14:tracePt t="163020" x="1614488" y="2490788"/>
          <p14:tracePt t="163030" x="1614488" y="2527300"/>
          <p14:tracePt t="163036" x="1614488" y="2590800"/>
          <p14:tracePt t="163046" x="1614488" y="2640013"/>
          <p14:tracePt t="163056" x="1639888" y="2678113"/>
          <p14:tracePt t="163060" x="1677988" y="2716213"/>
          <p14:tracePt t="163070" x="1752600" y="2752725"/>
          <p14:tracePt t="163076" x="1790700" y="2765425"/>
          <p14:tracePt t="163086" x="1852613" y="2765425"/>
          <p14:tracePt t="163096" x="1890713" y="2765425"/>
          <p14:tracePt t="163100" x="1914525" y="2765425"/>
          <p14:tracePt t="163110" x="1990725" y="2716213"/>
          <p14:tracePt t="163117" x="2065338" y="2652713"/>
          <p14:tracePt t="163126" x="2139950" y="2578100"/>
          <p14:tracePt t="163136" x="2216150" y="2465388"/>
          <p14:tracePt t="163140" x="2290763" y="2352675"/>
          <p14:tracePt t="163150" x="2365375" y="2239963"/>
          <p14:tracePt t="163156" x="2428875" y="2101850"/>
          <p14:tracePt t="163167" x="2503488" y="1965325"/>
          <p14:tracePt t="163176" x="2541588" y="1839913"/>
          <p14:tracePt t="163182" x="2578100" y="1739900"/>
          <p14:tracePt t="163192" x="2590800" y="1663700"/>
          <p14:tracePt t="163196" x="2590800" y="1627188"/>
          <p14:tracePt t="163206" x="2590800" y="1601788"/>
          <p14:tracePt t="163217" x="2590800" y="1589088"/>
          <p14:tracePt t="163222" x="2590800" y="1576388"/>
          <p14:tracePt t="163232" x="2590800" y="1563688"/>
          <p14:tracePt t="163236" x="2590800" y="1552575"/>
          <p14:tracePt t="163256" x="2590800" y="1539875"/>
          <p14:tracePt t="163302" x="2578100" y="1539875"/>
          <p14:tracePt t="163312" x="2578100" y="1527175"/>
          <p14:tracePt t="163319" x="2554288" y="1527175"/>
          <p14:tracePt t="163328" x="2528888" y="1527175"/>
          <p14:tracePt t="163332" x="2503488" y="1527175"/>
          <p14:tracePt t="163342" x="2478088" y="1527175"/>
          <p14:tracePt t="163358" x="2452688" y="1527175"/>
          <p14:tracePt t="163378" x="2441575" y="1527175"/>
          <p14:tracePt t="163404" x="2428875" y="1527175"/>
          <p14:tracePt t="163414" x="2428875" y="1539875"/>
          <p14:tracePt t="163428" x="2403475" y="1563688"/>
          <p14:tracePt t="163434" x="2403475" y="1589088"/>
          <p14:tracePt t="163444" x="2403475" y="1627188"/>
          <p14:tracePt t="163454" x="2403475" y="1639888"/>
          <p14:tracePt t="163470" x="2403475" y="1663700"/>
          <p14:tracePt t="163474" x="2403475" y="1689100"/>
          <p14:tracePt t="163510" x="2403475" y="1714500"/>
          <p14:tracePt t="163534" x="2403475" y="1727200"/>
          <p14:tracePt t="163594" x="2403475" y="1739900"/>
          <p14:tracePt t="163626" x="2416175" y="1752600"/>
          <p14:tracePt t="164256" x="2416175" y="1801813"/>
          <p14:tracePt t="164266" x="2416175" y="1852613"/>
          <p14:tracePt t="164270" x="2416175" y="1927225"/>
          <p14:tracePt t="164280" x="2416175" y="1978025"/>
          <p14:tracePt t="164287" x="2416175" y="2039938"/>
          <p14:tracePt t="164296" x="2416175" y="2114550"/>
          <p14:tracePt t="164306" x="2416175" y="2165350"/>
          <p14:tracePt t="164312" x="2416175" y="2201863"/>
          <p14:tracePt t="164322" x="2416175" y="2265363"/>
          <p14:tracePt t="164326" x="2416175" y="2314575"/>
          <p14:tracePt t="164337" x="2416175" y="2339975"/>
          <p14:tracePt t="164346" x="2416175" y="2378075"/>
          <p14:tracePt t="164352" x="2416175" y="2427288"/>
          <p14:tracePt t="164362" x="2403475" y="2452688"/>
          <p14:tracePt t="164366" x="2403475" y="2465388"/>
          <p14:tracePt t="164376" x="2403475" y="2490788"/>
          <p14:tracePt t="164388" x="2390775" y="2516188"/>
          <p14:tracePt t="164402" x="2390775" y="2527300"/>
          <p14:tracePt t="164408" x="2390775" y="2540000"/>
          <p14:tracePt t="164419" x="2390775" y="2552700"/>
          <p14:tracePt t="164428" x="2390775" y="2578100"/>
          <p14:tracePt t="164432" x="2390775" y="2590800"/>
          <p14:tracePt t="164442" x="2378075" y="2627313"/>
          <p14:tracePt t="164458" x="2378075" y="2652713"/>
          <p14:tracePt t="164468" x="2378075" y="2678113"/>
          <p14:tracePt t="164472" x="2365375" y="2703513"/>
          <p14:tracePt t="164482" x="2365375" y="2740025"/>
          <p14:tracePt t="164488" x="2365375" y="2765425"/>
          <p14:tracePt t="164508" x="2352675" y="2790825"/>
          <p14:tracePt t="164514" x="2352675" y="2816225"/>
          <p14:tracePt t="164538" x="2352675" y="2828925"/>
          <p14:tracePt t="164548" x="2352675" y="2840038"/>
          <p14:tracePt t="164564" x="2352675" y="2852738"/>
          <p14:tracePt t="164569" x="2352675" y="2865438"/>
          <p14:tracePt t="164578" x="2352675" y="2878138"/>
          <p14:tracePt t="164588" x="2339975" y="2878138"/>
          <p14:tracePt t="164594" x="2339975" y="2903538"/>
          <p14:tracePt t="164608" x="2339975" y="2928938"/>
          <p14:tracePt t="164620" x="2339975" y="2941638"/>
          <p14:tracePt t="164628" x="2328863" y="2965450"/>
          <p14:tracePt t="164634" x="2328863" y="2978150"/>
          <p14:tracePt t="164644" x="2328863" y="2990850"/>
          <p14:tracePt t="164650" x="2328863" y="3003550"/>
          <p14:tracePt t="164660" x="2316163" y="3028950"/>
          <p14:tracePt t="164684" x="2303463" y="3041650"/>
          <p14:tracePt t="165134" x="2303463" y="3065463"/>
          <p14:tracePt t="165144" x="2290763" y="3103563"/>
          <p14:tracePt t="165148" x="2290763" y="3165475"/>
          <p14:tracePt t="165158" x="2265363" y="3241675"/>
          <p14:tracePt t="165164" x="2252663" y="3316288"/>
          <p14:tracePt t="165174" x="2252663" y="3341688"/>
          <p14:tracePt t="165184" x="2239963" y="3390900"/>
          <p14:tracePt t="165188" x="2228850" y="3467100"/>
          <p14:tracePt t="165198" x="2228850" y="3529013"/>
          <p14:tracePt t="165204" x="2228850" y="3567113"/>
          <p14:tracePt t="165214" x="2228850" y="3590925"/>
          <p14:tracePt t="165224" x="2228850" y="3629025"/>
          <p14:tracePt t="165230" x="2228850" y="3667125"/>
          <p14:tracePt t="165240" x="2228850" y="3679825"/>
          <p14:tracePt t="165244" x="2228850" y="3703638"/>
          <p14:tracePt t="165254" x="2203450" y="3741738"/>
          <p14:tracePt t="165264" x="2203450" y="3754438"/>
          <p14:tracePt t="165271" x="2190750" y="3792538"/>
          <p14:tracePt t="165280" x="2190750" y="3803650"/>
          <p14:tracePt t="165284" x="2178050" y="3829050"/>
          <p14:tracePt t="165294" x="2178050" y="3854450"/>
          <p14:tracePt t="165304" x="2165350" y="3892550"/>
          <p14:tracePt t="165310" x="2152650" y="3916363"/>
          <p14:tracePt t="165321" x="2139950" y="3941763"/>
          <p14:tracePt t="165324" x="2116138" y="3967163"/>
          <p14:tracePt t="165334" x="2116138" y="3992563"/>
          <p14:tracePt t="165344" x="2090738" y="4029075"/>
          <p14:tracePt t="165350" x="2090738" y="4054475"/>
          <p14:tracePt t="165376" x="2078038" y="4079875"/>
          <p14:tracePt t="165386" x="2065338" y="4092575"/>
          <p14:tracePt t="165450" x="2065338" y="4105275"/>
          <p14:tracePt t="165460" x="2052638" y="4117975"/>
          <p14:tracePt t="165476" x="2039938" y="4129088"/>
          <p14:tracePt t="165482" x="2027238" y="4141788"/>
          <p14:tracePt t="165492" x="2014538" y="4167188"/>
          <p14:tracePt t="165503" x="1990725" y="4192588"/>
          <p14:tracePt t="165506" x="1952625" y="4230688"/>
          <p14:tracePt t="165516" x="1927225" y="4267200"/>
          <p14:tracePt t="165522" x="1890713" y="4305300"/>
          <p14:tracePt t="165532" x="1865313" y="4354513"/>
          <p14:tracePt t="165542" x="1814513" y="4418013"/>
          <p14:tracePt t="165546" x="1790700" y="4430713"/>
          <p14:tracePt t="165556" x="1765300" y="4467225"/>
          <p14:tracePt t="165562" x="1739900" y="4492625"/>
          <p14:tracePt t="165572" x="1714500" y="4530725"/>
          <p14:tracePt t="165589" x="1701800" y="4554538"/>
          <p14:tracePt t="165622" x="1689100" y="4567238"/>
          <p14:tracePt t="165738" x="1677988" y="4579938"/>
          <p14:tracePt t="165744" x="1677988" y="4592638"/>
          <p14:tracePt t="165755" x="1665288" y="4592638"/>
          <p14:tracePt t="165768" x="1652588" y="4605338"/>
          <p14:tracePt t="165778" x="1652588" y="4643438"/>
          <p14:tracePt t="165784" x="1639888" y="4643438"/>
          <p14:tracePt t="165814" x="1639888" y="4656138"/>
          <p14:tracePt t="165830" x="1639888" y="4667250"/>
          <p14:tracePt t="165840" x="1627188" y="4679950"/>
          <p14:tracePt t="165871" x="1627188" y="4692650"/>
          <p14:tracePt t="165890" x="1627188" y="4705350"/>
          <p14:tracePt t="165910" x="1614488" y="4730750"/>
          <p14:tracePt t="165940" x="1614488" y="4756150"/>
          <p14:tracePt t="165966" x="1601788" y="4768850"/>
          <p14:tracePt t="166012" x="1601788" y="4779963"/>
          <p14:tracePt t="166026" x="1601788" y="4792663"/>
          <p14:tracePt t="166042" x="1601788" y="4805363"/>
          <p14:tracePt t="166052" x="1601788" y="4818063"/>
          <p14:tracePt t="166056" x="1601788" y="4830763"/>
          <p14:tracePt t="166076" x="1601788" y="4843463"/>
          <p14:tracePt t="166854" x="1601788" y="4856163"/>
          <p14:tracePt t="166918" x="1614488" y="4856163"/>
          <p14:tracePt t="166968" x="1627188" y="4856163"/>
          <p14:tracePt t="167378" x="1639888" y="4856163"/>
          <p14:tracePt t="167398" x="1652588" y="4856163"/>
          <p14:tracePt t="167408" x="1665288" y="4856163"/>
          <p14:tracePt t="167464" x="1677988" y="4843463"/>
          <p14:tracePt t="167478" x="1689100" y="4843463"/>
          <p14:tracePt t="167508" x="1701800" y="4843463"/>
          <p14:tracePt t="167518" x="1701800" y="4830763"/>
          <p14:tracePt t="167550" x="1714500" y="4830763"/>
          <p14:tracePt t="167570" x="1727200" y="4818063"/>
          <p14:tracePt t="167630" x="1739900" y="4818063"/>
          <p14:tracePt t="167730" x="1752600" y="4818063"/>
          <p14:tracePt t="167898" x="1752600" y="4805363"/>
          <p14:tracePt t="167912" x="1752600" y="4779963"/>
          <p14:tracePt t="167922" x="1752600" y="4768850"/>
          <p14:tracePt t="167928" x="1752600" y="4756150"/>
          <p14:tracePt t="167939" x="1778000" y="4730750"/>
          <p14:tracePt t="167948" x="1778000" y="4705350"/>
          <p14:tracePt t="167974" x="1778000" y="4692650"/>
          <p14:tracePt t="167978" x="1778000" y="4679950"/>
          <p14:tracePt t="167988" x="1778000" y="4667250"/>
          <p14:tracePt t="167992" x="1778000" y="4656138"/>
          <p14:tracePt t="168004" x="1790700" y="4643438"/>
          <p14:tracePt t="168018" x="1801813" y="4630738"/>
          <p14:tracePt t="168044" x="1801813" y="4618038"/>
          <p14:tracePt t="168054" x="1801813" y="4605338"/>
          <p14:tracePt t="168068" x="1801813" y="4592638"/>
          <p14:tracePt t="168104" x="1801813" y="4579938"/>
          <p14:tracePt t="168120" x="1801813" y="4567238"/>
          <p14:tracePt t="168130" x="1814513" y="4554538"/>
          <p14:tracePt t="168204" x="1827213" y="4554538"/>
          <p14:tracePt t="168226" x="1839913" y="4554538"/>
          <p14:tracePt t="168256" x="1852613" y="4554538"/>
          <p14:tracePt t="168270" x="1865313" y="4554538"/>
          <p14:tracePt t="168276" x="1878013" y="4554538"/>
          <p14:tracePt t="168286" x="1903413" y="4554538"/>
          <p14:tracePt t="168296" x="1914525" y="4554538"/>
          <p14:tracePt t="168300" x="1939925" y="4554538"/>
          <p14:tracePt t="168310" x="1952625" y="4554538"/>
          <p14:tracePt t="168316" x="1965325" y="4554538"/>
          <p14:tracePt t="168326" x="1978025" y="4554538"/>
          <p14:tracePt t="168352" x="2003425" y="4554538"/>
          <p14:tracePt t="168386" x="2014538" y="4554538"/>
          <p14:tracePt t="168423" x="2027238" y="4554538"/>
          <p14:tracePt t="169300" x="2027238" y="4567238"/>
          <p14:tracePt t="169314" x="2014538" y="4579938"/>
          <p14:tracePt t="169324" x="2003425" y="4579938"/>
          <p14:tracePt t="169330" x="1990725" y="4592638"/>
          <p14:tracePt t="169340" x="1965325" y="4605338"/>
          <p14:tracePt t="169350" x="1952625" y="4605338"/>
          <p14:tracePt t="169354" x="1939925" y="4618038"/>
          <p14:tracePt t="169370" x="1927225" y="4630738"/>
          <p14:tracePt t="169380" x="1914525" y="4630738"/>
          <p14:tracePt t="169391" x="1890713" y="4656138"/>
          <p14:tracePt t="169406" x="1878013" y="4656138"/>
          <p14:tracePt t="169410" x="1865313" y="4667250"/>
          <p14:tracePt t="169420" x="1865313" y="4692650"/>
          <p14:tracePt t="169436" x="1839913" y="4705350"/>
          <p14:tracePt t="169446" x="1839913" y="4718050"/>
          <p14:tracePt t="169450" x="1839913" y="4730750"/>
          <p14:tracePt t="169460" x="1839913" y="4743450"/>
          <p14:tracePt t="169470" x="1814513" y="4768850"/>
          <p14:tracePt t="169476" x="1814513" y="4779963"/>
          <p14:tracePt t="169486" x="1814513" y="4792663"/>
          <p14:tracePt t="169491" x="1790700" y="4805363"/>
          <p14:tracePt t="169500" x="1790700" y="4818063"/>
          <p14:tracePt t="169510" x="1765300" y="4843463"/>
          <p14:tracePt t="169516" x="1765300" y="4856163"/>
          <p14:tracePt t="169526" x="1765300" y="4868863"/>
          <p14:tracePt t="169542" x="1752600" y="4879975"/>
          <p14:tracePt t="169552" x="1739900" y="4879975"/>
          <p14:tracePt t="169602" x="1739900" y="4892675"/>
          <p14:tracePt t="170676" x="1727200" y="4905375"/>
          <p14:tracePt t="170682" x="1727200" y="4918075"/>
          <p14:tracePt t="170692" x="1714500" y="4918075"/>
          <p14:tracePt t="170706" x="1714500" y="4930775"/>
          <p14:tracePt t="170716" x="1701800" y="4943475"/>
          <p14:tracePt t="170722" x="1701800" y="4956175"/>
          <p14:tracePt t="170742" x="1689100" y="4981575"/>
          <p14:tracePt t="170758" x="1689100" y="5005388"/>
          <p14:tracePt t="170772" x="1677988" y="5030788"/>
          <p14:tracePt t="170948" x="1677988" y="5043488"/>
          <p14:tracePt t="178378" x="1677988" y="5056188"/>
          <p14:tracePt t="178394" x="1701800" y="5056188"/>
          <p14:tracePt t="178404" x="1727200" y="5068888"/>
          <p14:tracePt t="178408" x="1790700" y="5081588"/>
          <p14:tracePt t="178418" x="1878013" y="5092700"/>
          <p14:tracePt t="178428" x="2003425" y="5143500"/>
          <p14:tracePt t="178435" x="2152650" y="5168900"/>
          <p14:tracePt t="178444" x="2378075" y="5243513"/>
          <p14:tracePt t="178448" x="2616200" y="5318125"/>
          <p14:tracePt t="178458" x="2854325" y="5381625"/>
          <p14:tracePt t="178468" x="3054350" y="5430838"/>
          <p14:tracePt t="178474" x="3179763" y="5468938"/>
          <p14:tracePt t="178484" x="3241675" y="5468938"/>
          <p14:tracePt t="178490" x="3292475" y="5468938"/>
          <p14:tracePt t="178501" x="3305175" y="5468938"/>
          <p14:tracePt t="178514" x="3317875" y="5468938"/>
          <p14:tracePt t="178530" x="3328988" y="5468938"/>
          <p14:tracePt t="178550" x="3341688" y="5468938"/>
          <p14:tracePt t="178564" x="3354388" y="5468938"/>
          <p14:tracePt t="178590" x="3367088" y="5468938"/>
          <p14:tracePt t="178630" x="3367088" y="5456238"/>
          <p14:tracePt t="178646" x="3379788" y="5443538"/>
          <p14:tracePt t="178656" x="3392488" y="5443538"/>
          <p14:tracePt t="178660" x="3392488" y="5430838"/>
          <p14:tracePt t="178670" x="3392488" y="5418138"/>
          <p14:tracePt t="178680" x="3392488" y="5407025"/>
          <p14:tracePt t="178686" x="3405188" y="5381625"/>
          <p14:tracePt t="178696" x="3405188" y="5368925"/>
          <p14:tracePt t="178702" x="3405188" y="5343525"/>
          <p14:tracePt t="178712" x="3417888" y="5318125"/>
          <p14:tracePt t="178722" x="3417888" y="5281613"/>
          <p14:tracePt t="178736" x="3429000" y="5256213"/>
          <p14:tracePt t="178752" x="3429000" y="5230813"/>
          <p14:tracePt t="178762" x="3429000" y="5218113"/>
          <p14:tracePt t="178796" x="3429000" y="5205413"/>
          <p14:tracePt t="178812" x="3429000" y="5194300"/>
          <p14:tracePt t="178838" x="3417888" y="5194300"/>
          <p14:tracePt t="178852" x="3392488" y="5194300"/>
          <p14:tracePt t="178858" x="3367088" y="5194300"/>
          <p14:tracePt t="178868" x="3341688" y="5194300"/>
          <p14:tracePt t="178878" x="3305175" y="5194300"/>
          <p14:tracePt t="178882" x="3292475" y="5194300"/>
          <p14:tracePt t="178892" x="3267075" y="5194300"/>
          <p14:tracePt t="178898" x="3241675" y="5194300"/>
          <p14:tracePt t="178908" x="3192463" y="5194300"/>
          <p14:tracePt t="178919" x="3167063" y="5205413"/>
          <p14:tracePt t="178922" x="3141663" y="5205413"/>
          <p14:tracePt t="178932" x="3079750" y="5243513"/>
          <p14:tracePt t="178938" x="3067050" y="5243513"/>
          <p14:tracePt t="178948" x="3003550" y="5268913"/>
          <p14:tracePt t="178969" x="2967038" y="5294313"/>
          <p14:tracePt t="178974" x="2916238" y="5318125"/>
          <p14:tracePt t="178988" x="2903538" y="5330825"/>
          <p14:tracePt t="178998" x="2890838" y="5330825"/>
          <p14:tracePt t="179014" x="2879725" y="5330825"/>
          <p14:tracePt t="179134" x="2879725" y="5343525"/>
          <p14:tracePt t="179144" x="2879725" y="5356225"/>
          <p14:tracePt t="179150" x="2890838" y="5368925"/>
          <p14:tracePt t="179160" x="2903538" y="5368925"/>
          <p14:tracePt t="179164" x="2916238" y="5368925"/>
          <p14:tracePt t="179184" x="2941638" y="5368925"/>
          <p14:tracePt t="179190" x="2954338" y="5368925"/>
          <p14:tracePt t="179200" x="2967038" y="5368925"/>
          <p14:tracePt t="179216" x="2979738" y="5368925"/>
          <p14:tracePt t="179226" x="2992438" y="5368925"/>
          <p14:tracePt t="179230" x="3003550" y="5368925"/>
          <p14:tracePt t="179240" x="3016250" y="5368925"/>
          <p14:tracePt t="179246" x="3041650" y="5368925"/>
          <p14:tracePt t="179256" x="3041650" y="5356225"/>
          <p14:tracePt t="179266" x="3054350" y="5343525"/>
          <p14:tracePt t="179270" x="3079750" y="5330825"/>
          <p14:tracePt t="179280" x="3092450" y="5318125"/>
          <p14:tracePt t="179286" x="3092450" y="5305425"/>
          <p14:tracePt t="179296" x="3103563" y="5294313"/>
          <p14:tracePt t="179312" x="3116263" y="5268913"/>
          <p14:tracePt t="179322" x="3116263" y="5256213"/>
          <p14:tracePt t="179326" x="3128963" y="5218113"/>
          <p14:tracePt t="179336" x="3128963" y="5205413"/>
          <p14:tracePt t="179346" x="3128963" y="5194300"/>
          <p14:tracePt t="179362" x="3128963" y="5181600"/>
          <p14:tracePt t="179366" x="3128963" y="5156200"/>
          <p14:tracePt t="179386" x="3116263" y="5130800"/>
          <p14:tracePt t="179408" x="3116263" y="5118100"/>
          <p14:tracePt t="179412" x="3103563" y="5105400"/>
          <p14:tracePt t="179428" x="3092450" y="5092700"/>
          <p14:tracePt t="179438" x="3067050" y="5081588"/>
          <p14:tracePt t="179448" x="3054350" y="5081588"/>
          <p14:tracePt t="179453" x="3041650" y="5056188"/>
          <p14:tracePt t="179462" x="3028950" y="5056188"/>
          <p14:tracePt t="179468" x="3016250" y="5056188"/>
          <p14:tracePt t="179478" x="2992438" y="5056188"/>
          <p14:tracePt t="179488" x="2979738" y="5043488"/>
          <p14:tracePt t="179492" x="2954338" y="5043488"/>
          <p14:tracePt t="179503" x="2928938" y="5018088"/>
          <p14:tracePt t="179508" x="2890838" y="5018088"/>
          <p14:tracePt t="179518" x="2867025" y="5018088"/>
          <p14:tracePt t="179528" x="2841625" y="5018088"/>
          <p14:tracePt t="179542" x="2816225" y="5018088"/>
          <p14:tracePt t="179548" x="2790825" y="4992688"/>
          <p14:tracePt t="179568" x="2767013" y="4992688"/>
          <p14:tracePt t="179585" x="2741613" y="4992688"/>
          <p14:tracePt t="179614" x="2728913" y="4992688"/>
          <p14:tracePt t="179635" x="2716213" y="4992688"/>
          <p14:tracePt t="179638" x="2703513" y="4992688"/>
          <p14:tracePt t="179654" x="2690813" y="4992688"/>
          <p14:tracePt t="179664" x="2678113" y="4992688"/>
          <p14:tracePt t="179674" x="2654300" y="4992688"/>
          <p14:tracePt t="179694" x="2628900" y="4992688"/>
          <p14:tracePt t="179714" x="2603500" y="4992688"/>
          <p14:tracePt t="179720" x="2590800" y="5005388"/>
          <p14:tracePt t="179730" x="2565400" y="5018088"/>
          <p14:tracePt t="179734" x="2528888" y="5043488"/>
          <p14:tracePt t="179744" x="2503488" y="5043488"/>
          <p14:tracePt t="179754" x="2478088" y="5068888"/>
          <p14:tracePt t="179760" x="2465388" y="5081588"/>
          <p14:tracePt t="179771" x="2403475" y="5105400"/>
          <p14:tracePt t="179776" x="2378075" y="5130800"/>
          <p14:tracePt t="179787" x="2352675" y="5130800"/>
          <p14:tracePt t="179796" x="2328863" y="5156200"/>
          <p14:tracePt t="179800" x="2290763" y="5181600"/>
          <p14:tracePt t="179810" x="2252663" y="5194300"/>
          <p14:tracePt t="179816" x="2228850" y="5218113"/>
          <p14:tracePt t="179826" x="2190750" y="5243513"/>
          <p14:tracePt t="179836" x="2152650" y="5256213"/>
          <p14:tracePt t="179840" x="2139950" y="5281613"/>
          <p14:tracePt t="179866" x="2127250" y="5281613"/>
          <p14:tracePt t="179872" x="2127250" y="5294313"/>
          <p14:tracePt t="179886" x="2116138" y="5305425"/>
          <p14:tracePt t="179912" x="2090738" y="5318125"/>
          <p14:tracePt t="179932" x="2090738" y="5330825"/>
          <p14:tracePt t="179942" x="2090738" y="5343525"/>
          <p14:tracePt t="179956" x="2090738" y="5356225"/>
          <p14:tracePt t="180038" x="2090738" y="5381625"/>
          <p14:tracePt t="180062" x="2090738" y="5394325"/>
          <p14:tracePt t="180078" x="2103438" y="5407025"/>
          <p14:tracePt t="180088" x="2116138" y="5407025"/>
          <p14:tracePt t="180102" x="2139950" y="5430838"/>
          <p14:tracePt t="180118" x="2152650" y="5430838"/>
          <p14:tracePt t="180128" x="2165350" y="5430838"/>
          <p14:tracePt t="180144" x="2178050" y="5430838"/>
          <p14:tracePt t="180420" x="2178050" y="5443538"/>
          <p14:tracePt t="180446" x="2178050" y="5468938"/>
          <p14:tracePt t="180642" x="2178050" y="5481638"/>
          <p14:tracePt t="181364" x="2178050" y="5494338"/>
          <p14:tracePt t="181384" x="2190750" y="5494338"/>
          <p14:tracePt t="181410" x="2216150" y="5494338"/>
          <p14:tracePt t="181414" x="2239963" y="5494338"/>
          <p14:tracePt t="181424" x="2265363" y="5494338"/>
          <p14:tracePt t="181434" x="2290763" y="5494338"/>
          <p14:tracePt t="181450" x="2316163" y="5494338"/>
          <p14:tracePt t="181455" x="2339975" y="5494338"/>
          <p14:tracePt t="181464" x="2365375" y="5494338"/>
          <p14:tracePt t="181480" x="2390775" y="5494338"/>
          <p14:tracePt t="181490" x="2416175" y="5494338"/>
          <p14:tracePt t="181496" x="2441575" y="5494338"/>
          <p14:tracePt t="181516" x="2452688" y="5494338"/>
          <p14:tracePt t="181520" x="2465388" y="5494338"/>
          <p14:tracePt t="181536" x="2478088" y="5494338"/>
          <p14:tracePt t="181546" x="2490788" y="5494338"/>
          <p14:tracePt t="181560" x="2503488" y="5494338"/>
          <p14:tracePt t="181592" x="2516188" y="5481638"/>
          <p14:tracePt t="181712" x="2528888" y="5481638"/>
          <p14:tracePt t="181772" x="2541588" y="5481638"/>
          <p14:tracePt t="181818" x="2554288" y="5481638"/>
          <p14:tracePt t="181822" x="2565400" y="5481638"/>
          <p14:tracePt t="181878" x="2578100" y="5481638"/>
          <p14:tracePt t="181894" x="2578100" y="5468938"/>
          <p14:tracePt t="181928" x="2590800" y="5456238"/>
          <p14:tracePt t="182064" x="2603500" y="5456238"/>
          <p14:tracePt t="182076" x="2616200" y="5443538"/>
          <p14:tracePt t="182080" x="2628900" y="5443538"/>
          <p14:tracePt t="182096" x="2641600" y="5418138"/>
          <p14:tracePt t="182106" x="2654300" y="5407025"/>
          <p14:tracePt t="182116" x="2654300" y="5394325"/>
          <p14:tracePt t="182130" x="2667000" y="5381625"/>
          <p14:tracePt t="182136" x="2678113" y="5368925"/>
          <p14:tracePt t="182202" x="2678113" y="5356225"/>
          <p14:tracePt t="182226" x="2678113" y="5343525"/>
          <p14:tracePt t="182236" x="2678113" y="5330825"/>
          <p14:tracePt t="182252" x="2678113" y="5305425"/>
          <p14:tracePt t="182256" x="2678113" y="5281613"/>
          <p14:tracePt t="182266" x="2678113" y="5256213"/>
          <p14:tracePt t="182282" x="2678113" y="5230813"/>
          <p14:tracePt t="182292" x="2678113" y="5205413"/>
          <p14:tracePt t="182298" x="2678113" y="5168900"/>
          <p14:tracePt t="182318" x="2678113" y="5156200"/>
          <p14:tracePt t="182332" x="2667000" y="5130800"/>
          <p14:tracePt t="182378" x="2654300" y="5118100"/>
          <p14:tracePt t="182434" x="2641600" y="5105400"/>
          <p14:tracePt t="182454" x="2628900" y="5105400"/>
          <p14:tracePt t="182468" x="2628900" y="5092700"/>
          <p14:tracePt t="182474" x="2616200" y="5092700"/>
          <p14:tracePt t="182484" x="2590800" y="5081588"/>
          <p14:tracePt t="182494" x="2578100" y="5068888"/>
          <p14:tracePt t="182498" x="2565400" y="5068888"/>
          <p14:tracePt t="182508" x="2516188" y="5068888"/>
          <p14:tracePt t="182514" x="2465388" y="5056188"/>
          <p14:tracePt t="182524" x="2441575" y="5056188"/>
          <p14:tracePt t="182534" x="2390775" y="5056188"/>
          <p14:tracePt t="182540" x="2352675" y="5056188"/>
          <p14:tracePt t="182550" x="2303463" y="5056188"/>
          <p14:tracePt t="182555" x="2278063" y="5056188"/>
          <p14:tracePt t="182564" x="2265363" y="5056188"/>
          <p14:tracePt t="182574" x="2252663" y="5056188"/>
          <p14:tracePt t="182580" x="2228850" y="5056188"/>
          <p14:tracePt t="182594" x="2203450" y="5056188"/>
          <p14:tracePt t="182605" x="2178050" y="5056188"/>
          <p14:tracePt t="182620" x="2165350" y="5056188"/>
          <p14:tracePt t="182630" x="2152650" y="5056188"/>
          <p14:tracePt t="182634" x="2139950" y="5056188"/>
          <p14:tracePt t="182644" x="2127250" y="5043488"/>
          <p14:tracePt t="182660" x="2116138" y="5043488"/>
          <p14:tracePt t="182716" x="2090738" y="5043488"/>
          <p14:tracePt t="182796" x="2065338" y="5043488"/>
          <p14:tracePt t="182826" x="2052638" y="5043488"/>
          <p14:tracePt t="182842" x="2052638" y="5056188"/>
          <p14:tracePt t="182928" x="2052638" y="5081588"/>
          <p14:tracePt t="182938" x="2052638" y="5118100"/>
          <p14:tracePt t="182942" x="2065338" y="5156200"/>
          <p14:tracePt t="182952" x="2090738" y="5181600"/>
          <p14:tracePt t="182958" x="2116138" y="5205413"/>
          <p14:tracePt t="182974" x="2139950" y="5243513"/>
          <p14:tracePt t="182978" x="2165350" y="5268913"/>
          <p14:tracePt t="182982" x="2203450" y="5294313"/>
          <p14:tracePt t="182992" x="2228850" y="5305425"/>
          <p14:tracePt t="182998" x="2239963" y="5318125"/>
          <p14:tracePt t="183008" x="2265363" y="5343525"/>
          <p14:tracePt t="183018" x="2278063" y="5343525"/>
          <p14:tracePt t="183024" x="2290763" y="5368925"/>
          <p14:tracePt t="183034" x="2328863" y="5381625"/>
          <p14:tracePt t="183048" x="2352675" y="5381625"/>
          <p14:tracePt t="183058" x="2365375" y="5394325"/>
          <p14:tracePt t="183064" x="2378075" y="5394325"/>
          <p14:tracePt t="183074" x="2390775" y="5394325"/>
          <p14:tracePt t="183078" x="2403475" y="5394325"/>
          <p14:tracePt t="183091" x="2416175" y="5394325"/>
          <p14:tracePt t="183100" x="2428875" y="5394325"/>
          <p14:tracePt t="183104" x="2441575" y="5394325"/>
          <p14:tracePt t="183130" x="2465388" y="5394325"/>
          <p14:tracePt t="183141" x="2478088" y="5394325"/>
          <p14:tracePt t="183144" x="2490788" y="5381625"/>
          <p14:tracePt t="183154" x="2516188" y="5356225"/>
          <p14:tracePt t="183160" x="2528888" y="5356225"/>
          <p14:tracePt t="183170" x="2528888" y="5330825"/>
          <p14:tracePt t="183180" x="2541588" y="5318125"/>
          <p14:tracePt t="183184" x="2554288" y="5305425"/>
          <p14:tracePt t="183194" x="2565400" y="5268913"/>
          <p14:tracePt t="183224" x="2565400" y="5256213"/>
          <p14:tracePt t="183296" x="2565400" y="5230813"/>
          <p14:tracePt t="183406" x="2541588" y="5230813"/>
          <p14:tracePt t="183422" x="2516188" y="5243513"/>
          <p14:tracePt t="183436" x="2503488" y="5256213"/>
          <p14:tracePt t="183446" x="2490788" y="5256213"/>
          <p14:tracePt t="183452" x="2478088" y="5256213"/>
          <p14:tracePt t="183462" x="2465388" y="5281613"/>
          <p14:tracePt t="183488" x="2452688" y="5294313"/>
          <p14:tracePt t="183518" x="2452688" y="5318125"/>
          <p14:tracePt t="183532" x="2441575" y="5318125"/>
          <p14:tracePt t="183548" x="2441575" y="5330825"/>
          <p14:tracePt t="183594" x="2441575" y="5356225"/>
          <p14:tracePt t="183608" x="2441575" y="5381625"/>
          <p14:tracePt t="183638" x="2441575" y="5394325"/>
          <p14:tracePt t="183644" x="2452688" y="5394325"/>
          <p14:tracePt t="183654" x="2452688" y="5407025"/>
          <p14:tracePt t="183664" x="2465388" y="5407025"/>
          <p14:tracePt t="183668" x="2478088" y="5407025"/>
          <p14:tracePt t="183678" x="2490788" y="5407025"/>
          <p14:tracePt t="183704" x="2516188" y="5407025"/>
          <p14:tracePt t="183710" x="2528888" y="5407025"/>
          <p14:tracePt t="183725" x="2541588" y="5394325"/>
          <p14:tracePt t="183734" x="2554288" y="5381625"/>
          <p14:tracePt t="183760" x="2565400" y="5356225"/>
          <p14:tracePt t="183774" x="2565400" y="5330825"/>
          <p14:tracePt t="183790" x="2565400" y="5305425"/>
          <p14:tracePt t="183800" x="2565400" y="5294313"/>
          <p14:tracePt t="183806" x="2565400" y="5268913"/>
          <p14:tracePt t="183826" x="2565400" y="5243513"/>
          <p14:tracePt t="183840" x="2565400" y="5230813"/>
          <p14:tracePt t="183846" x="2565400" y="5218113"/>
          <p14:tracePt t="183866" x="2565400" y="5194300"/>
          <p14:tracePt t="183880" x="2554288" y="5194300"/>
          <p14:tracePt t="183900" x="2541588" y="5194300"/>
          <p14:tracePt t="183906" x="2541588" y="5181600"/>
          <p14:tracePt t="183923" x="2528888" y="5168900"/>
          <p14:tracePt t="183932" x="2516188" y="5168900"/>
          <p14:tracePt t="183966" x="2503488" y="5156200"/>
          <p14:tracePt t="184112" x="2490788" y="5156200"/>
          <p14:tracePt t="184128" x="2478088" y="5156200"/>
          <p14:tracePt t="184148" x="2465388" y="5156200"/>
          <p14:tracePt t="184154" x="2452688" y="5156200"/>
          <p14:tracePt t="184188" x="2428875" y="5156200"/>
          <p14:tracePt t="184204" x="2416175" y="5156200"/>
          <p14:tracePt t="184208" x="2403475" y="5156200"/>
          <p14:tracePt t="184228" x="2390775" y="5156200"/>
          <p14:tracePt t="184234" x="2378075" y="5156200"/>
          <p14:tracePt t="184248" x="2365375" y="5156200"/>
          <p14:tracePt t="184360" x="2339975" y="5156200"/>
          <p14:tracePt t="192496" x="2352675" y="5143500"/>
          <p14:tracePt t="192506" x="2365375" y="5118100"/>
          <p14:tracePt t="192510" x="2390775" y="5105400"/>
          <p14:tracePt t="192520" x="2403475" y="5068888"/>
          <p14:tracePt t="192526" x="2403475" y="5043488"/>
          <p14:tracePt t="192536" x="2416175" y="5018088"/>
          <p14:tracePt t="192551" x="2416175" y="4992688"/>
          <p14:tracePt t="192560" x="2416175" y="4968875"/>
          <p14:tracePt t="192566" x="2416175" y="4943475"/>
          <p14:tracePt t="192576" x="2416175" y="4918075"/>
          <p14:tracePt t="192586" x="2416175" y="4892675"/>
          <p14:tracePt t="192592" x="2416175" y="4868863"/>
          <p14:tracePt t="192602" x="2416175" y="4843463"/>
          <p14:tracePt t="192606" x="2416175" y="4818063"/>
          <p14:tracePt t="192616" x="2416175" y="4792663"/>
          <p14:tracePt t="192632" x="2416175" y="4779963"/>
          <p14:tracePt t="192642" x="2403475" y="4768850"/>
          <p14:tracePt t="192656" x="2390775" y="4756150"/>
          <p14:tracePt t="192668" x="2378075" y="4756150"/>
          <p14:tracePt t="192672" x="2378075" y="4743450"/>
          <p14:tracePt t="192688" x="2365375" y="4730750"/>
          <p14:tracePt t="192718" x="2352675" y="4730750"/>
          <p14:tracePt t="192728" x="2328863" y="4730750"/>
          <p14:tracePt t="192733" x="2316163" y="4730750"/>
          <p14:tracePt t="192742" x="2290763" y="4756150"/>
          <p14:tracePt t="192752" x="2278063" y="4756150"/>
          <p14:tracePt t="192758" x="2239963" y="4779963"/>
          <p14:tracePt t="192768" x="2216150" y="4805363"/>
          <p14:tracePt t="192772" x="2190750" y="4843463"/>
          <p14:tracePt t="192784" x="2190750" y="4868863"/>
          <p14:tracePt t="192792" x="2152650" y="4918075"/>
          <p14:tracePt t="192798" x="2139950" y="4992688"/>
          <p14:tracePt t="192808" x="2103438" y="5043488"/>
          <p14:tracePt t="192814" x="2065338" y="5118100"/>
          <p14:tracePt t="192824" x="2052638" y="5194300"/>
          <p14:tracePt t="192834" x="2039938" y="5243513"/>
          <p14:tracePt t="192838" x="2039938" y="5268913"/>
          <p14:tracePt t="192848" x="2014538" y="5330825"/>
          <p14:tracePt t="192854" x="2014538" y="5356225"/>
          <p14:tracePt t="192874" x="2014538" y="5381625"/>
          <p14:tracePt t="192878" x="2014538" y="5407025"/>
          <p14:tracePt t="192894" x="2014538" y="5430838"/>
          <p14:tracePt t="192928" x="2014538" y="5443538"/>
          <p14:tracePt t="192934" x="2027238" y="5443538"/>
          <p14:tracePt t="192944" x="2052638" y="5443538"/>
          <p14:tracePt t="192951" x="2078038" y="5443538"/>
          <p14:tracePt t="192960" x="2127250" y="5443538"/>
          <p14:tracePt t="192984" x="2216150" y="5430838"/>
          <p14:tracePt t="192990" x="2278063" y="5407025"/>
          <p14:tracePt t="193001" x="2328863" y="5381625"/>
          <p14:tracePt t="193010" x="2352675" y="5368925"/>
          <p14:tracePt t="193014" x="2403475" y="5318125"/>
          <p14:tracePt t="193024" x="2441575" y="5294313"/>
          <p14:tracePt t="193030" x="2478088" y="5268913"/>
          <p14:tracePt t="193040" x="2478088" y="5256213"/>
          <p14:tracePt t="193051" x="2516188" y="5205413"/>
          <p14:tracePt t="193056" x="2528888" y="5181600"/>
          <p14:tracePt t="193066" x="2541588" y="5156200"/>
          <p14:tracePt t="193070" x="2554288" y="5105400"/>
          <p14:tracePt t="193080" x="2554288" y="5081588"/>
          <p14:tracePt t="193090" x="2554288" y="5056188"/>
          <p14:tracePt t="193096" x="2554288" y="5030788"/>
          <p14:tracePt t="193106" x="2554288" y="5005388"/>
          <p14:tracePt t="193110" x="2554288" y="4981575"/>
          <p14:tracePt t="193122" x="2554288" y="4956175"/>
          <p14:tracePt t="193133" x="2541588" y="4918075"/>
          <p14:tracePt t="193136" x="2528888" y="4918075"/>
          <p14:tracePt t="193146" x="2516188" y="4892675"/>
          <p14:tracePt t="193152" x="2503488" y="4892675"/>
          <p14:tracePt t="193162" x="2478088" y="4868863"/>
          <p14:tracePt t="193186" x="2452688" y="4856163"/>
          <p14:tracePt t="193192" x="2452688" y="4843463"/>
          <p14:tracePt t="193202" x="2441575" y="4843463"/>
          <p14:tracePt t="193212" x="2428875" y="4843463"/>
          <p14:tracePt t="193226" x="2403475" y="4843463"/>
          <p14:tracePt t="193252" x="2390775" y="4843463"/>
          <p14:tracePt t="193266" x="2378075" y="4843463"/>
          <p14:tracePt t="193272" x="2352675" y="4843463"/>
          <p14:tracePt t="193282" x="2339975" y="4843463"/>
          <p14:tracePt t="193292" x="2316163" y="4843463"/>
          <p14:tracePt t="193298" x="2303463" y="4868863"/>
          <p14:tracePt t="193308" x="2278063" y="4879975"/>
          <p14:tracePt t="193312" x="2265363" y="4892675"/>
          <p14:tracePt t="193322" x="2252663" y="4930775"/>
          <p14:tracePt t="193332" x="2239963" y="4943475"/>
          <p14:tracePt t="193338" x="2216150" y="4992688"/>
          <p14:tracePt t="193348" x="2216150" y="5005388"/>
          <p14:tracePt t="193352" x="2190750" y="5056188"/>
          <p14:tracePt t="193372" x="2190750" y="5092700"/>
          <p14:tracePt t="193388" x="2190750" y="5105400"/>
          <p14:tracePt t="193394" x="2190750" y="5130800"/>
          <p14:tracePt t="193418" x="2190750" y="5143500"/>
          <p14:tracePt t="193428" x="2190750" y="5156200"/>
          <p14:tracePt t="193435" x="2190750" y="5168900"/>
          <p14:tracePt t="193444" x="2203450" y="5194300"/>
          <p14:tracePt t="193454" x="2228850" y="5194300"/>
          <p14:tracePt t="193458" x="2252663" y="5205413"/>
          <p14:tracePt t="193468" x="2290763" y="5205413"/>
          <p14:tracePt t="193474" x="2339975" y="5205413"/>
          <p14:tracePt t="193485" x="2365375" y="5205413"/>
          <p14:tracePt t="193494" x="2403475" y="5205413"/>
          <p14:tracePt t="193501" x="2428875" y="5205413"/>
          <p14:tracePt t="193510" x="2452688" y="5205413"/>
          <p14:tracePt t="193514" x="2478088" y="5194300"/>
          <p14:tracePt t="193524" x="2490788" y="5181600"/>
          <p14:tracePt t="193535" x="2503488" y="5156200"/>
          <p14:tracePt t="193551" x="2528888" y="5105400"/>
          <p14:tracePt t="193554" x="2528888" y="5092700"/>
          <p14:tracePt t="193564" x="2528888" y="5043488"/>
          <p14:tracePt t="193574" x="2541588" y="5005388"/>
          <p14:tracePt t="193580" x="2541588" y="4968875"/>
          <p14:tracePt t="193590" x="2541588" y="4905375"/>
          <p14:tracePt t="193594" x="2541588" y="4879975"/>
          <p14:tracePt t="193604" x="2541588" y="4856163"/>
          <p14:tracePt t="193616" x="2541588" y="4830763"/>
          <p14:tracePt t="193620" x="2541588" y="4818063"/>
          <p14:tracePt t="193630" x="2541588" y="4792663"/>
          <p14:tracePt t="193636" x="2541588" y="4756150"/>
          <p14:tracePt t="193656" x="2516188" y="4730750"/>
          <p14:tracePt t="193670" x="2516188" y="4718050"/>
          <p14:tracePt t="193690" x="2503488" y="4705350"/>
          <p14:tracePt t="193696" x="2503488" y="4692650"/>
          <p14:tracePt t="193716" x="2490788" y="4692650"/>
          <p14:tracePt t="193720" x="2478088" y="4692650"/>
          <p14:tracePt t="193730" x="2465388" y="4692650"/>
          <p14:tracePt t="193736" x="2452688" y="4692650"/>
          <p14:tracePt t="193756" x="2441575" y="4692650"/>
          <p14:tracePt t="193772" x="2428875" y="4692650"/>
          <p14:tracePt t="193786" x="2416175" y="4692650"/>
          <p14:tracePt t="193812" x="2403475" y="4692650"/>
          <p14:tracePt t="193826" x="2390775" y="4705350"/>
          <p14:tracePt t="193856" x="2390775" y="4718050"/>
          <p14:tracePt t="193872" x="2390775" y="4730750"/>
          <p14:tracePt t="193882" x="2390775" y="4743450"/>
          <p14:tracePt t="193892" x="2390775" y="4756150"/>
          <p14:tracePt t="193908" x="2390775" y="4779963"/>
          <p14:tracePt t="193912" x="2390775" y="4792663"/>
          <p14:tracePt t="193932" x="2390775" y="4805363"/>
          <p14:tracePt t="193938" x="2390775" y="4830763"/>
          <p14:tracePt t="193948" x="2390775" y="4843463"/>
          <p14:tracePt t="193952" x="2390775" y="4856163"/>
          <p14:tracePt t="193964" x="2390775" y="4879975"/>
          <p14:tracePt t="193984" x="2390775" y="4905375"/>
          <p14:tracePt t="193994" x="2403475" y="4930775"/>
          <p14:tracePt t="194014" x="2403475" y="4943475"/>
          <p14:tracePt t="194019" x="2416175" y="4943475"/>
          <p14:tracePt t="194028" x="2428875" y="4956175"/>
          <p14:tracePt t="194035" x="2428875" y="4968875"/>
          <p14:tracePt t="194064" x="2441575" y="4981575"/>
          <p14:tracePt t="194342" x="2465388" y="4981575"/>
          <p14:tracePt t="194362" x="2478088" y="4981575"/>
          <p14:tracePt t="194366" x="2490788" y="4981575"/>
          <p14:tracePt t="194376" x="2503488" y="4981575"/>
          <p14:tracePt t="194382" x="2516188" y="4981575"/>
          <p14:tracePt t="194402" x="2528888" y="4981575"/>
          <p14:tracePt t="194418" x="2541588" y="4968875"/>
          <p14:tracePt t="194422" x="2554288" y="4956175"/>
          <p14:tracePt t="194442" x="2565400" y="4930775"/>
          <p14:tracePt t="194458" x="2578100" y="4930775"/>
          <p14:tracePt t="194472" x="2590800" y="4918075"/>
          <p14:tracePt t="194498" x="2603500" y="4892675"/>
          <p14:tracePt t="194548" x="2616200" y="4868863"/>
          <p14:tracePt t="195446" x="2616200" y="4856163"/>
          <p14:tracePt t="195462" x="2590800" y="4856163"/>
          <p14:tracePt t="195476" x="2578100" y="4868863"/>
          <p14:tracePt t="195487" x="2565400" y="4879975"/>
          <p14:tracePt t="195502" x="2554288" y="4905375"/>
          <p14:tracePt t="195618" x="2541588" y="4918075"/>
          <p14:tracePt t="208248" x="2528888" y="4930775"/>
          <p14:tracePt t="208252" x="2478088" y="4968875"/>
          <p14:tracePt t="208262" x="2452688" y="5030788"/>
          <p14:tracePt t="208272" x="2416175" y="5105400"/>
          <p14:tracePt t="208278" x="2352675" y="5194300"/>
          <p14:tracePt t="208288" x="2339975" y="5230813"/>
          <p14:tracePt t="208292" x="2303463" y="5294313"/>
          <p14:tracePt t="208302" x="2278063" y="5343525"/>
          <p14:tracePt t="208312" x="2265363" y="5418138"/>
          <p14:tracePt t="208318" x="2228850" y="5481638"/>
          <p14:tracePt t="208328" x="2216150" y="5507038"/>
          <p14:tracePt t="208333" x="2203450" y="5543550"/>
          <p14:tracePt t="208342" x="2190750" y="5581650"/>
          <p14:tracePt t="208352" x="2190750" y="5594350"/>
          <p14:tracePt t="208358" x="2178050" y="5594350"/>
          <p14:tracePt t="208388" x="2178050" y="5619750"/>
          <p14:tracePt t="208458" x="2165350" y="5630863"/>
          <p14:tracePt t="208620" x="2165350" y="5643563"/>
          <p14:tracePt t="208630" x="2165350" y="5656263"/>
          <p14:tracePt t="208640" x="2165350" y="5681663"/>
          <p14:tracePt t="208646" x="2152650" y="5694363"/>
          <p14:tracePt t="208660" x="2127250" y="5694363"/>
          <p14:tracePt t="208680" x="2090738" y="5719763"/>
          <p14:tracePt t="208686" x="2065338" y="5719763"/>
          <p14:tracePt t="208742" x="2052638" y="5719763"/>
          <p14:tracePt t="208776" x="2039938" y="5707063"/>
          <p14:tracePt t="208782" x="2039938" y="5681663"/>
          <p14:tracePt t="208792" x="2039938" y="5643563"/>
          <p14:tracePt t="208802" x="2039938" y="5619750"/>
          <p14:tracePt t="208806" x="2039938" y="5594350"/>
          <p14:tracePt t="208818" x="2039938" y="5568950"/>
          <p14:tracePt t="208822" x="2039938" y="5530850"/>
          <p14:tracePt t="208832" x="2065338" y="5507038"/>
          <p14:tracePt t="208842" x="2078038" y="5507038"/>
          <p14:tracePt t="208846" x="2090738" y="5481638"/>
          <p14:tracePt t="208858" x="2116138" y="5456238"/>
          <p14:tracePt t="208872" x="2127250" y="5456238"/>
          <p14:tracePt t="208882" x="2152650" y="5456238"/>
          <p14:tracePt t="208994" x="2152650" y="5507038"/>
          <p14:tracePt t="208998" x="2139950" y="5507038"/>
          <p14:tracePt t="209008" x="2127250" y="5518150"/>
          <p14:tracePt t="209014" x="2103438" y="5530850"/>
          <p14:tracePt t="209024" x="2078038" y="5556250"/>
          <p14:tracePt t="209035" x="2065338" y="5556250"/>
          <p14:tracePt t="209050" x="2052638" y="5556250"/>
          <p14:tracePt t="209054" x="2027238" y="5568950"/>
          <p14:tracePt t="209074" x="2014538" y="5568950"/>
          <p14:tracePt t="209090" x="2003425" y="5568950"/>
          <p14:tracePt t="209094" x="1990725" y="5568950"/>
          <p14:tracePt t="209104" x="1978025" y="5568950"/>
          <p14:tracePt t="209114" x="1965325" y="5556250"/>
          <p14:tracePt t="209120" x="1952625" y="5556250"/>
          <p14:tracePt t="209130" x="1939925" y="5530850"/>
          <p14:tracePt t="209135" x="1914525" y="5530850"/>
          <p14:tracePt t="209144" x="1903413" y="5468938"/>
          <p14:tracePt t="209154" x="1890713" y="5468938"/>
          <p14:tracePt t="209160" x="1890713" y="5456238"/>
          <p14:tracePt t="209170" x="1890713" y="5430838"/>
          <p14:tracePt t="209185" x="1890713" y="5418138"/>
          <p14:tracePt t="209194" x="1890713" y="5407025"/>
          <p14:tracePt t="209200" x="1890713" y="5394325"/>
          <p14:tracePt t="209210" x="1890713" y="5381625"/>
          <p14:tracePt t="209226" x="1890713" y="5368925"/>
          <p14:tracePt t="209236" x="1890713" y="5356225"/>
          <p14:tracePt t="209554" x="1890713" y="5368925"/>
          <p14:tracePt t="209574" x="1890713" y="5394325"/>
          <p14:tracePt t="209578" x="1890713" y="5418138"/>
          <p14:tracePt t="209588" x="1878013" y="5443538"/>
          <p14:tracePt t="209604" x="1878013" y="5468938"/>
          <p14:tracePt t="209614" x="1865313" y="5481638"/>
          <p14:tracePt t="209619" x="1865313" y="5494338"/>
          <p14:tracePt t="209634" x="1852613" y="5518150"/>
          <p14:tracePt t="209674" x="1852613" y="5543550"/>
          <p14:tracePt t="209704" x="1852613" y="5568950"/>
          <p14:tracePt t="209720" x="1839913" y="5581650"/>
          <p14:tracePt t="209764" x="1839913" y="5594350"/>
          <p14:tracePt t="209790" x="1839913" y="5607050"/>
          <p14:tracePt t="209806" x="1839913" y="5619750"/>
          <p14:tracePt t="209826" x="1839913" y="5630863"/>
          <p14:tracePt t="210502" x="1852613" y="5643563"/>
          <p14:tracePt t="210546" x="1852613" y="5656263"/>
          <p14:tracePt t="210572" x="1852613" y="5668963"/>
          <p14:tracePt t="210582" x="1852613" y="5681663"/>
          <p14:tracePt t="210598" x="1852613" y="5694363"/>
          <p14:tracePt t="210608" x="1852613" y="5707063"/>
          <p14:tracePt t="210622" x="1852613" y="5719763"/>
          <p14:tracePt t="210638" x="1852613" y="5732463"/>
          <p14:tracePt t="210648" x="1852613" y="5743575"/>
          <p14:tracePt t="210662" x="1852613" y="5756275"/>
          <p14:tracePt t="210668" x="1839913" y="5781675"/>
          <p14:tracePt t="210688" x="1839913" y="5794375"/>
          <p14:tracePt t="210694" x="1827213" y="5819775"/>
          <p14:tracePt t="210718" x="1827213" y="5832475"/>
          <p14:tracePt t="210728" x="1814513" y="5843588"/>
          <p14:tracePt t="210744" x="1814513" y="5856288"/>
          <p14:tracePt t="210768" x="1814513" y="5881688"/>
          <p14:tracePt t="210784" x="1814513" y="5894388"/>
          <p14:tracePt t="210794" x="1801813" y="5907088"/>
          <p14:tracePt t="210800" x="1801813" y="5919788"/>
          <p14:tracePt t="210810" x="1801813" y="5932488"/>
          <p14:tracePt t="210820" x="1801813" y="5945188"/>
          <p14:tracePt t="210834" x="1801813" y="5969000"/>
          <p14:tracePt t="210840" x="1790700" y="5981700"/>
          <p14:tracePt t="210850" x="1790700" y="5994400"/>
          <p14:tracePt t="210874" x="1790700" y="6007100"/>
          <p14:tracePt t="210890" x="1790700" y="6019800"/>
          <p14:tracePt t="210900" x="1790700" y="6032500"/>
          <p14:tracePt t="210904" x="1790700" y="6045200"/>
          <p14:tracePt t="210920" x="1790700" y="6056313"/>
          <p14:tracePt t="210940" x="1790700" y="6069013"/>
          <p14:tracePt t="210946" x="1790700" y="6081713"/>
          <p14:tracePt t="210971" x="1790700" y="6107113"/>
          <p14:tracePt t="210996" x="1790700" y="6119813"/>
          <p14:tracePt t="211000" x="1801813" y="6119813"/>
          <p14:tracePt t="211026" x="1801813" y="6132513"/>
          <p14:tracePt t="211242" x="1814513" y="6132513"/>
          <p14:tracePt t="211268" x="1839913" y="6145213"/>
          <p14:tracePt t="211272" x="1865313" y="6157913"/>
          <p14:tracePt t="211294" x="1878013" y="6157913"/>
          <p14:tracePt t="211298" x="1914525" y="6157913"/>
          <p14:tracePt t="211308" x="1952625" y="6157913"/>
          <p14:tracePt t="211314" x="1990725" y="6169025"/>
          <p14:tracePt t="211324" x="2027238" y="6181725"/>
          <p14:tracePt t="211334" x="2065338" y="6181725"/>
          <p14:tracePt t="211338" x="2127250" y="6207125"/>
          <p14:tracePt t="211348" x="2178050" y="6219825"/>
          <p14:tracePt t="211354" x="2216150" y="6219825"/>
          <p14:tracePt t="211364" x="2290763" y="6257925"/>
          <p14:tracePt t="211374" x="2328863" y="6269038"/>
          <p14:tracePt t="211380" x="2378075" y="6294438"/>
          <p14:tracePt t="211390" x="2428875" y="6307138"/>
          <p14:tracePt t="211394" x="2441575" y="6307138"/>
          <p14:tracePt t="211404" x="2441575" y="6319838"/>
          <p14:tracePt t="211414" x="2478088" y="6319838"/>
          <p14:tracePt t="211421" x="2490788" y="6319838"/>
          <p14:tracePt t="211430" x="2516188" y="6319838"/>
          <p14:tracePt t="211434" x="2528888" y="6332538"/>
          <p14:tracePt t="211454" x="2541588" y="6332538"/>
          <p14:tracePt t="211460" x="2554288" y="6345238"/>
          <p14:tracePt t="211471" x="2565400" y="6345238"/>
          <p14:tracePt t="211476" x="2578100" y="6345238"/>
          <p14:tracePt t="211484" x="2590800" y="6345238"/>
          <p14:tracePt t="211496" x="2603500" y="6345238"/>
          <p14:tracePt t="211510" x="2628900" y="6345238"/>
          <p14:tracePt t="211516" x="2654300" y="6345238"/>
          <p14:tracePt t="211536" x="2690813" y="6345238"/>
          <p14:tracePt t="211540" x="2703513" y="6345238"/>
          <p14:tracePt t="211566" x="2728913" y="6345238"/>
          <p14:tracePt t="211580" x="2754313" y="6345238"/>
          <p14:tracePt t="211606" x="2767013" y="6345238"/>
          <p14:tracePt t="211616" x="2778125" y="6345238"/>
          <p14:tracePt t="211636" x="2790825" y="6332538"/>
          <p14:tracePt t="211652" x="2803525" y="6332538"/>
          <p14:tracePt t="211666" x="2816225" y="6332538"/>
          <p14:tracePt t="211682" x="2828925" y="6332538"/>
          <p14:tracePt t="211692" x="2841625" y="6319838"/>
          <p14:tracePt t="211716" x="2854325" y="6319838"/>
          <p14:tracePt t="211742" x="2867025" y="6319838"/>
          <p14:tracePt t="211752" x="2879725" y="6307138"/>
          <p14:tracePt t="211782" x="2890838" y="6307138"/>
          <p14:tracePt t="211792" x="2916238" y="6294438"/>
          <p14:tracePt t="211798" x="2916238" y="6281738"/>
          <p14:tracePt t="211818" x="2941638" y="6269038"/>
          <p14:tracePt t="211822" x="2941638" y="6257925"/>
          <p14:tracePt t="211832" x="2967038" y="6232525"/>
          <p14:tracePt t="211848" x="2992438" y="6219825"/>
          <p14:tracePt t="211858" x="3003550" y="6207125"/>
          <p14:tracePt t="211862" x="3041650" y="6169025"/>
          <p14:tracePt t="211874" x="3054350" y="6169025"/>
          <p14:tracePt t="211878" x="3067050" y="6145213"/>
          <p14:tracePt t="211898" x="3079750" y="6145213"/>
          <p14:tracePt t="211904" x="3103563" y="6145213"/>
          <p14:tracePt t="211914" x="3128963" y="6119813"/>
          <p14:tracePt t="211928" x="3154363" y="6107113"/>
          <p14:tracePt t="211944" x="3154363" y="6094413"/>
          <p14:tracePt t="211954" x="3167063" y="6094413"/>
          <p14:tracePt t="211958" x="3192463" y="6094413"/>
          <p14:tracePt t="211980" x="3205163" y="6094413"/>
          <p14:tracePt t="211994" x="3216275" y="6094413"/>
          <p14:tracePt t="212005" x="3216275" y="6081713"/>
          <p14:tracePt t="212014" x="3228975" y="6081713"/>
          <p14:tracePt t="212034" x="3254375" y="6081713"/>
          <p14:tracePt t="212060" x="3267075" y="6081713"/>
          <p14:tracePt t="212080" x="3279775" y="6081713"/>
          <p14:tracePt t="212110" x="3279775" y="6069013"/>
          <p14:tracePt t="212876" x="3305175" y="6069013"/>
          <p14:tracePt t="212882" x="3328988" y="6069013"/>
          <p14:tracePt t="212892" x="3367088" y="6045200"/>
          <p14:tracePt t="212902" x="3392488" y="6019800"/>
          <p14:tracePt t="212908" x="3454400" y="5981700"/>
          <p14:tracePt t="212918" x="3479800" y="5981700"/>
          <p14:tracePt t="212922" x="3505200" y="5956300"/>
          <p14:tracePt t="212932" x="3530600" y="5956300"/>
          <p14:tracePt t="212942" x="3554413" y="5945188"/>
          <p14:tracePt t="212948" x="3579813" y="5932488"/>
          <p14:tracePt t="212972" x="3643313" y="5919788"/>
          <p14:tracePt t="212973" x="3679825" y="5907088"/>
          <p14:tracePt t="212984" x="3730625" y="5894388"/>
          <p14:tracePt t="212989" x="3767138" y="5894388"/>
          <p14:tracePt t="212998" x="3817938" y="5868988"/>
          <p14:tracePt t="213005" x="3843338" y="5868988"/>
          <p14:tracePt t="213014" x="3879850" y="5868988"/>
          <p14:tracePt t="213039" x="3892550" y="5868988"/>
          <p14:tracePt t="213256" x="3905250" y="5856288"/>
          <p14:tracePt t="213266" x="3917950" y="5794375"/>
          <p14:tracePt t="213270" x="3956050" y="5681663"/>
          <p14:tracePt t="213280" x="3992563" y="5543550"/>
          <p14:tracePt t="213286" x="4017963" y="5394325"/>
          <p14:tracePt t="213296" x="4068763" y="5256213"/>
          <p14:tracePt t="213306" x="4105275" y="5043488"/>
          <p14:tracePt t="213310" x="4117975" y="4856163"/>
          <p14:tracePt t="213320" x="4168775" y="4679950"/>
          <p14:tracePt t="213326" x="4192588" y="4518025"/>
          <p14:tracePt t="213336" x="4205288" y="4367213"/>
          <p14:tracePt t="213346" x="4205288" y="4230688"/>
          <p14:tracePt t="213350" x="4205288" y="4117975"/>
          <p14:tracePt t="213362" x="4205288" y="4005263"/>
          <p14:tracePt t="213366" x="4205288" y="3905250"/>
          <p14:tracePt t="213376" x="4205288" y="3829050"/>
          <p14:tracePt t="213386" x="4205288" y="3792538"/>
          <p14:tracePt t="213392" x="4205288" y="3741738"/>
          <p14:tracePt t="213402" x="4205288" y="3692525"/>
          <p14:tracePt t="213406" x="4205288" y="3654425"/>
          <p14:tracePt t="213416" x="4192588" y="3603625"/>
          <p14:tracePt t="213426" x="4192588" y="3590925"/>
          <p14:tracePt t="213432" x="4192588" y="3554413"/>
          <p14:tracePt t="213442" x="4192588" y="3516313"/>
          <p14:tracePt t="213448" x="4181475" y="3479800"/>
          <p14:tracePt t="213458" x="4168775" y="3454400"/>
          <p14:tracePt t="213468" x="4156075" y="3416300"/>
          <p14:tracePt t="213473" x="4143375" y="3390900"/>
          <p14:tracePt t="213482" x="4143375" y="3367088"/>
          <p14:tracePt t="213488" x="4117975" y="3341688"/>
          <p14:tracePt t="213508" x="4117975" y="3316288"/>
          <p14:tracePt t="213512" x="4092575" y="3290888"/>
          <p14:tracePt t="213528" x="4081463" y="3290888"/>
          <p14:tracePt t="213538" x="4081463" y="3278188"/>
          <p14:tracePt t="213552" x="4056063" y="3278188"/>
          <p14:tracePt t="213594" x="4043363" y="3278188"/>
          <p14:tracePt t="213614" x="4030663" y="3278188"/>
          <p14:tracePt t="213629" x="4017963" y="3278188"/>
          <p14:tracePt t="213648" x="4005263" y="3278188"/>
          <p14:tracePt t="213654" x="3979863" y="3278188"/>
          <p14:tracePt t="213664" x="3968750" y="3278188"/>
          <p14:tracePt t="213680" x="3943350" y="3278188"/>
          <p14:tracePt t="213694" x="3917950" y="3278188"/>
          <p14:tracePt t="213704" x="3905250" y="3278188"/>
          <p14:tracePt t="213710" x="3867150" y="3278188"/>
          <p14:tracePt t="213730" x="3843338" y="3278188"/>
          <p14:tracePt t="213734" x="3805238" y="3267075"/>
          <p14:tracePt t="213744" x="3779838" y="3254375"/>
          <p14:tracePt t="213750" x="3756025" y="3254375"/>
          <p14:tracePt t="213760" x="3730625" y="3254375"/>
          <p14:tracePt t="213770" x="3692525" y="3228975"/>
          <p14:tracePt t="213774" x="3679825" y="3228975"/>
          <p14:tracePt t="213784" x="3654425" y="3203575"/>
          <p14:tracePt t="213790" x="3630613" y="3190875"/>
          <p14:tracePt t="213800" x="3605213" y="3190875"/>
          <p14:tracePt t="213810" x="3579813" y="3178175"/>
          <p14:tracePt t="213814" x="3567113" y="3178175"/>
          <p14:tracePt t="213826" x="3541713" y="3165475"/>
          <p14:tracePt t="213830" x="3492500" y="3141663"/>
          <p14:tracePt t="213840" x="3467100" y="3141663"/>
          <p14:tracePt t="213850" x="3429000" y="3141663"/>
          <p14:tracePt t="213857" x="3405188" y="3141663"/>
          <p14:tracePt t="213866" x="3354388" y="3116263"/>
          <p14:tracePt t="213870" x="3305175" y="3116263"/>
          <p14:tracePt t="213880" x="3267075" y="3103563"/>
          <p14:tracePt t="213891" x="3228975" y="3103563"/>
          <p14:tracePt t="213896" x="3192463" y="3103563"/>
          <p14:tracePt t="213907" x="3167063" y="3103563"/>
          <p14:tracePt t="213912" x="3141663" y="3090863"/>
          <p14:tracePt t="213922" x="3116263" y="3090863"/>
          <p14:tracePt t="213932" x="3079750" y="3078163"/>
          <p14:tracePt t="213936" x="3054350" y="3078163"/>
          <p14:tracePt t="213946" x="3041650" y="3078163"/>
          <p14:tracePt t="213952" x="3016250" y="3078163"/>
          <p14:tracePt t="213962" x="3003550" y="3078163"/>
          <p14:tracePt t="213974" x="2992438" y="3078163"/>
          <p14:tracePt t="213976" x="2967038" y="3065463"/>
          <p14:tracePt t="213986" x="2954338" y="3065463"/>
          <p14:tracePt t="213992" x="2916238" y="3065463"/>
          <p14:tracePt t="214002" x="2890838" y="3054350"/>
          <p14:tracePt t="214012" x="2841625" y="3054350"/>
          <p14:tracePt t="214016" x="2778125" y="3054350"/>
          <p14:tracePt t="214026" x="2716213" y="3054350"/>
          <p14:tracePt t="214032" x="2628900" y="3041650"/>
          <p14:tracePt t="214042" x="2541588" y="3028950"/>
          <p14:tracePt t="214052" x="2465388" y="3028950"/>
          <p14:tracePt t="214058" x="2390775" y="3028950"/>
          <p14:tracePt t="214068" x="2290763" y="3028950"/>
          <p14:tracePt t="214072" x="2228850" y="3016250"/>
          <p14:tracePt t="214082" x="2152650" y="3016250"/>
          <p14:tracePt t="214092" x="2090738" y="3016250"/>
          <p14:tracePt t="214098" x="2052638" y="3016250"/>
          <p14:tracePt t="214108" x="2003425" y="3016250"/>
          <p14:tracePt t="214112" x="1965325" y="3016250"/>
          <p14:tracePt t="214122" x="1939925" y="3016250"/>
          <p14:tracePt t="214132" x="1903413" y="3016250"/>
          <p14:tracePt t="214139" x="1890713" y="3016250"/>
          <p14:tracePt t="214148" x="1865313" y="3016250"/>
          <p14:tracePt t="214164" x="1852613" y="3016250"/>
          <p14:tracePt t="214174" x="1839913" y="3016250"/>
          <p14:tracePt t="214188" x="1827213" y="3016250"/>
          <p14:tracePt t="214194" x="1814513" y="3028950"/>
          <p14:tracePt t="214214" x="1801813" y="3054350"/>
          <p14:tracePt t="214218" x="1801813" y="3065463"/>
          <p14:tracePt t="214228" x="1790700" y="3078163"/>
          <p14:tracePt t="214234" x="1790700" y="3103563"/>
          <p14:tracePt t="214244" x="1790700" y="3116263"/>
          <p14:tracePt t="214254" x="1778000" y="3116263"/>
          <p14:tracePt t="214260" x="1778000" y="3141663"/>
          <p14:tracePt t="214270" x="1778000" y="3165475"/>
          <p14:tracePt t="214274" x="1778000" y="3178175"/>
          <p14:tracePt t="214284" x="1778000" y="3203575"/>
          <p14:tracePt t="214294" x="1778000" y="3216275"/>
          <p14:tracePt t="214300" x="1778000" y="3241675"/>
          <p14:tracePt t="214310" x="1778000" y="3254375"/>
          <p14:tracePt t="214314" x="1778000" y="3290888"/>
          <p14:tracePt t="214324" x="1778000" y="3328988"/>
          <p14:tracePt t="214334" x="1790700" y="3341688"/>
          <p14:tracePt t="214340" x="1801813" y="3367088"/>
          <p14:tracePt t="214350" x="1827213" y="3378200"/>
          <p14:tracePt t="214354" x="1852613" y="3390900"/>
          <p14:tracePt t="214364" x="1890713" y="3390900"/>
          <p14:tracePt t="214374" x="1914525" y="3403600"/>
          <p14:tracePt t="214380" x="1939925" y="3429000"/>
          <p14:tracePt t="214391" x="1990725" y="3441700"/>
          <p14:tracePt t="214394" x="2027238" y="3454400"/>
          <p14:tracePt t="214406" x="2065338" y="3454400"/>
          <p14:tracePt t="214416" x="2116138" y="3479800"/>
          <p14:tracePt t="214420" x="2152650" y="3479800"/>
          <p14:tracePt t="214430" x="2203450" y="3479800"/>
          <p14:tracePt t="214436" x="2252663" y="3490913"/>
          <p14:tracePt t="214446" x="2303463" y="3490913"/>
          <p14:tracePt t="214456" x="2378075" y="3490913"/>
          <p14:tracePt t="214460" x="2441575" y="3490913"/>
          <p14:tracePt t="214470" x="2516188" y="3490913"/>
          <p14:tracePt t="214476" x="2578100" y="3490913"/>
          <p14:tracePt t="214486" x="2641600" y="3490913"/>
          <p14:tracePt t="214496" x="2703513" y="3490913"/>
          <p14:tracePt t="214502" x="2767013" y="3490913"/>
          <p14:tracePt t="214512" x="2803525" y="3490913"/>
          <p14:tracePt t="214516" x="2828925" y="3490913"/>
          <p14:tracePt t="214526" x="2854325" y="3490913"/>
          <p14:tracePt t="214536" x="2890838" y="3479800"/>
          <p14:tracePt t="214542" x="2916238" y="3479800"/>
          <p14:tracePt t="214552" x="2941638" y="3467100"/>
          <p14:tracePt t="214582" x="2954338" y="3454400"/>
          <p14:tracePt t="214598" x="2967038" y="3454400"/>
          <p14:tracePt t="214612" x="2967038" y="3441700"/>
          <p14:tracePt t="214632" x="2967038" y="3429000"/>
          <p14:tracePt t="214662" x="2967038" y="3416300"/>
          <p14:tracePt t="214712" x="2967038" y="3403600"/>
          <p14:tracePt t="214778" x="2967038" y="3378200"/>
          <p14:tracePt t="214824" x="2967038" y="3367088"/>
          <p14:tracePt t="214838" x="2954338" y="3367088"/>
          <p14:tracePt t="214880" x="2941638" y="3367088"/>
          <p14:tracePt t="214891" x="2916238" y="3367088"/>
          <p14:tracePt t="214894" x="2879725" y="3367088"/>
          <p14:tracePt t="214914" x="2854325" y="3367088"/>
          <p14:tracePt t="214920" x="2828925" y="3367088"/>
          <p14:tracePt t="214930" x="2803525" y="3367088"/>
          <p14:tracePt t="214954" x="2790825" y="3367088"/>
          <p14:tracePt t="214960" x="2767013" y="3367088"/>
          <p14:tracePt t="214975" x="2741613" y="3367088"/>
          <p14:tracePt t="214976" x="2716213" y="3378200"/>
          <p14:tracePt t="214986" x="2703513" y="3378200"/>
          <p14:tracePt t="214996" x="2667000" y="3390900"/>
          <p14:tracePt t="215000" x="2641600" y="3403600"/>
          <p14:tracePt t="215016" x="2616200" y="3416300"/>
          <p14:tracePt t="215026" x="2603500" y="3416300"/>
          <p14:tracePt t="215040" x="2578100" y="3429000"/>
          <p14:tracePt t="215050" x="2565400" y="3429000"/>
          <p14:tracePt t="215066" x="2541588" y="3441700"/>
          <p14:tracePt t="215076" x="2528888" y="3441700"/>
          <p14:tracePt t="215079" x="2528888" y="3454400"/>
          <p14:tracePt t="215089" x="2503488" y="3467100"/>
          <p14:tracePt t="215107" x="2490788" y="3467100"/>
          <p14:tracePt t="215116" x="2465388" y="3479800"/>
          <p14:tracePt t="215132" x="2452688" y="3479800"/>
          <p14:tracePt t="215136" x="2441575" y="3490913"/>
          <p14:tracePt t="215146" x="2428875" y="3490913"/>
          <p14:tracePt t="215157" x="2416175" y="3490913"/>
          <p14:tracePt t="215172" x="2390775" y="3503613"/>
          <p14:tracePt t="215176" x="2378075" y="3503613"/>
          <p14:tracePt t="215188" x="2352675" y="3503613"/>
          <p14:tracePt t="215198" x="2339975" y="3516313"/>
          <p14:tracePt t="215202" x="2316163" y="3516313"/>
          <p14:tracePt t="215212" x="2303463" y="3516313"/>
          <p14:tracePt t="215228" x="2278063" y="3516313"/>
          <p14:tracePt t="215242" x="2265363" y="3516313"/>
          <p14:tracePt t="215258" x="2252663" y="3516313"/>
          <p14:tracePt t="215268" x="2239963" y="3516313"/>
          <p14:tracePt t="215284" x="2228850" y="3516313"/>
          <p14:tracePt t="215298" x="2216150" y="3516313"/>
          <p14:tracePt t="215308" x="2203450" y="3516313"/>
          <p14:tracePt t="215318" x="2190750" y="3516313"/>
          <p14:tracePt t="215344" x="2152650" y="3503613"/>
          <p14:tracePt t="215348" x="2116138" y="3479800"/>
          <p14:tracePt t="215359" x="2103438" y="3454400"/>
          <p14:tracePt t="215368" x="2103438" y="3429000"/>
          <p14:tracePt t="215375" x="2090738" y="3429000"/>
          <p14:tracePt t="215384" x="2090738" y="3403600"/>
          <p14:tracePt t="215400" x="2078038" y="3390900"/>
          <p14:tracePt t="215415" x="2078038" y="3378200"/>
          <p14:tracePt t="215430" x="2078038" y="3354388"/>
          <p14:tracePt t="215440" x="2078038" y="3341688"/>
          <p14:tracePt t="215450" x="2078038" y="3328988"/>
          <p14:tracePt t="215454" x="2078038" y="3303588"/>
          <p14:tracePt t="215464" x="2078038" y="3290888"/>
          <p14:tracePt t="215470" x="2078038" y="3267075"/>
          <p14:tracePt t="215480" x="2090738" y="3241675"/>
          <p14:tracePt t="215491" x="2127250" y="3216275"/>
          <p14:tracePt t="215494" x="2127250" y="3203575"/>
          <p14:tracePt t="215504" x="2152650" y="3165475"/>
          <p14:tracePt t="215510" x="2178050" y="3141663"/>
          <p14:tracePt t="215520" x="2203450" y="3128963"/>
          <p14:tracePt t="215530" x="2252663" y="3090863"/>
          <p14:tracePt t="215534" x="2265363" y="3078163"/>
          <p14:tracePt t="215544" x="2303463" y="3054350"/>
          <p14:tracePt t="215550" x="2365375" y="3016250"/>
          <p14:tracePt t="215560" x="2390775" y="3016250"/>
          <p14:tracePt t="215570" x="2441575" y="2990850"/>
          <p14:tracePt t="215576" x="2490788" y="2978150"/>
          <p14:tracePt t="215586" x="2516188" y="2978150"/>
          <p14:tracePt t="215591" x="2565400" y="2978150"/>
          <p14:tracePt t="215600" x="2603500" y="2978150"/>
          <p14:tracePt t="215610" x="2654300" y="2952750"/>
          <p14:tracePt t="215616" x="2690813" y="2952750"/>
          <p14:tracePt t="215626" x="2754313" y="2952750"/>
          <p14:tracePt t="215630" x="2816225" y="2952750"/>
          <p14:tracePt t="215640" x="2916238" y="3016250"/>
          <p14:tracePt t="215652" x="2979738" y="3016250"/>
          <p14:tracePt t="215656" x="3016250" y="3016250"/>
          <p14:tracePt t="215666" x="3054350" y="3028950"/>
          <p14:tracePt t="215672" x="3128963" y="3028950"/>
          <p14:tracePt t="215682" x="3179763" y="3054350"/>
          <p14:tracePt t="215692" x="3216275" y="3065463"/>
          <p14:tracePt t="215696" x="3254375" y="3078163"/>
          <p14:tracePt t="215706" x="3305175" y="3078163"/>
          <p14:tracePt t="215712" x="3341688" y="3090863"/>
          <p14:tracePt t="215722" x="3354388" y="3103563"/>
          <p14:tracePt t="215732" x="3379788" y="3103563"/>
          <p14:tracePt t="215736" x="3405188" y="3103563"/>
          <p14:tracePt t="215746" x="3417888" y="3116263"/>
          <p14:tracePt t="215752" x="3429000" y="3116263"/>
          <p14:tracePt t="215762" x="3441700" y="3128963"/>
          <p14:tracePt t="215772" x="3454400" y="3128963"/>
          <p14:tracePt t="215788" x="3467100" y="3128963"/>
          <p14:tracePt t="215792" x="3479800" y="3141663"/>
          <p14:tracePt t="215828" x="3505200" y="3141663"/>
          <p14:tracePt t="216674" x="3517900" y="3154363"/>
          <p14:tracePt t="216690" x="3517900" y="3178175"/>
          <p14:tracePt t="216696" x="3517900" y="3190875"/>
          <p14:tracePt t="216706" x="3517900" y="3203575"/>
          <p14:tracePt t="216716" x="3505200" y="3216275"/>
          <p14:tracePt t="216720" x="3492500" y="3228975"/>
          <p14:tracePt t="216730" x="3467100" y="3254375"/>
          <p14:tracePt t="216736" x="3441700" y="3303588"/>
          <p14:tracePt t="216746" x="3392488" y="3367088"/>
          <p14:tracePt t="216756" x="3317875" y="3441700"/>
          <p14:tracePt t="216760" x="3228975" y="3516313"/>
          <p14:tracePt t="216770" x="3154363" y="3590925"/>
          <p14:tracePt t="216777" x="3079750" y="3703638"/>
          <p14:tracePt t="216786" x="2992438" y="3779838"/>
          <p14:tracePt t="216796" x="2903538" y="3892550"/>
          <p14:tracePt t="216800" x="2803525" y="4017963"/>
          <p14:tracePt t="216810" x="2678113" y="4141788"/>
          <p14:tracePt t="216816" x="2565400" y="4254500"/>
          <p14:tracePt t="216826" x="2452688" y="4367213"/>
          <p14:tracePt t="216836" x="2378075" y="4454525"/>
          <p14:tracePt t="216842" x="2290763" y="4567238"/>
          <p14:tracePt t="216852" x="2228850" y="4643438"/>
          <p14:tracePt t="216856" x="2178050" y="4718050"/>
          <p14:tracePt t="216866" x="2116138" y="4792663"/>
          <p14:tracePt t="216876" x="2090738" y="4843463"/>
          <p14:tracePt t="216882" x="2052638" y="4892675"/>
          <p14:tracePt t="216892" x="2014538" y="4956175"/>
          <p14:tracePt t="216896" x="1965325" y="4992688"/>
          <p14:tracePt t="216906" x="1939925" y="5043488"/>
          <p14:tracePt t="216918" x="1903413" y="5081588"/>
          <p14:tracePt t="216922" x="1865313" y="5130800"/>
          <p14:tracePt t="216932" x="1852613" y="5168900"/>
          <p14:tracePt t="216938" x="1839913" y="5194300"/>
          <p14:tracePt t="216948" x="1827213" y="5230813"/>
          <p14:tracePt t="216959" x="1814513" y="5243513"/>
          <p14:tracePt t="216978" x="1801813" y="5294313"/>
          <p14:tracePt t="217014" x="1801813" y="5318125"/>
          <p14:tracePt t="217054" x="1801813" y="5330825"/>
          <p14:tracePt t="217064" x="1801813" y="5343525"/>
          <p14:tracePt t="217068" x="1801813" y="5356225"/>
          <p14:tracePt t="217078" x="1801813" y="5381625"/>
          <p14:tracePt t="217094" x="1801813" y="5418138"/>
          <p14:tracePt t="217104" x="1801813" y="5443538"/>
          <p14:tracePt t="217118" x="1801813" y="5481638"/>
          <p14:tracePt t="217134" x="1814513" y="5507038"/>
          <p14:tracePt t="217144" x="1814513" y="5518150"/>
          <p14:tracePt t="217164" x="1827213" y="5530850"/>
          <p14:tracePt t="217658" x="1839913" y="5530850"/>
          <p14:tracePt t="217664" x="1852613" y="5518150"/>
          <p14:tracePt t="217698" x="1852613" y="5507038"/>
          <p14:tracePt t="217704" x="1865313" y="5481638"/>
          <p14:tracePt t="217724" x="1865313" y="5468938"/>
          <p14:tracePt t="217728" x="1878013" y="5443538"/>
          <p14:tracePt t="217744" x="1878013" y="5430838"/>
          <p14:tracePt t="217754" x="1878013" y="5418138"/>
          <p14:tracePt t="217764" x="1878013" y="5407025"/>
          <p14:tracePt t="217780" x="1890713" y="5381625"/>
          <p14:tracePt t="217784" x="1890713" y="5356225"/>
          <p14:tracePt t="217795" x="1890713" y="5330825"/>
          <p14:tracePt t="217810" x="1890713" y="5305425"/>
          <p14:tracePt t="217820" x="1890713" y="5281613"/>
          <p14:tracePt t="217827" x="1890713" y="5256213"/>
          <p14:tracePt t="217836" x="1903413" y="5230813"/>
          <p14:tracePt t="217846" x="1903413" y="5205413"/>
          <p14:tracePt t="217850" x="1903413" y="5194300"/>
          <p14:tracePt t="217860" x="1914525" y="5168900"/>
          <p14:tracePt t="217866" x="1914525" y="5156200"/>
          <p14:tracePt t="217876" x="1914525" y="5130800"/>
          <p14:tracePt t="217890" x="1927225" y="5105400"/>
          <p14:tracePt t="217900" x="1927225" y="5092700"/>
          <p14:tracePt t="217930" x="1927225" y="5081588"/>
          <p14:tracePt t="217946" x="1939925" y="5068888"/>
          <p14:tracePt t="217962" x="1939925" y="5056188"/>
          <p14:tracePt t="217972" x="1939925" y="5043488"/>
          <p14:tracePt t="217982" x="1952625" y="5030788"/>
          <p14:tracePt t="218002" x="1965325" y="5018088"/>
          <p14:tracePt t="218012" x="1965325" y="5005388"/>
          <p14:tracePt t="218022" x="1978025" y="5005388"/>
          <p14:tracePt t="218027" x="1978025" y="4992688"/>
          <p14:tracePt t="218036" x="1978025" y="4981575"/>
          <p14:tracePt t="218042" x="1990725" y="4968875"/>
          <p14:tracePt t="218052" x="2003425" y="4956175"/>
          <p14:tracePt t="218076" x="2003425" y="4943475"/>
          <p14:tracePt t="218258" x="2003425" y="4956175"/>
          <p14:tracePt t="218268" x="2003425" y="4981575"/>
          <p14:tracePt t="218274" x="2003425" y="5030788"/>
          <p14:tracePt t="218284" x="2003425" y="5056188"/>
          <p14:tracePt t="218294" x="2003425" y="5092700"/>
          <p14:tracePt t="218298" x="2003425" y="5143500"/>
          <p14:tracePt t="218308" x="2003425" y="5181600"/>
          <p14:tracePt t="218314" x="2003425" y="5230813"/>
          <p14:tracePt t="218324" x="2003425" y="5268913"/>
          <p14:tracePt t="218334" x="2003425" y="5318125"/>
          <p14:tracePt t="218340" x="2003425" y="5356225"/>
          <p14:tracePt t="218350" x="2003425" y="5368925"/>
          <p14:tracePt t="218354" x="2003425" y="5394325"/>
          <p14:tracePt t="218364" x="2003425" y="5418138"/>
          <p14:tracePt t="218374" x="2003425" y="5430838"/>
          <p14:tracePt t="218380" x="2003425" y="5443538"/>
          <p14:tracePt t="218390" x="2003425" y="5456238"/>
          <p14:tracePt t="218395" x="2003425" y="5468938"/>
          <p14:tracePt t="218414" x="2003425" y="5494338"/>
          <p14:tracePt t="218420" x="2003425" y="5518150"/>
          <p14:tracePt t="218436" x="2003425" y="5530850"/>
          <p14:tracePt t="218446" x="2003425" y="5543550"/>
          <p14:tracePt t="218456" x="2003425" y="5556250"/>
          <p14:tracePt t="218460" x="2003425" y="5568950"/>
          <p14:tracePt t="218470" x="2003425" y="5594350"/>
          <p14:tracePt t="218486" x="2003425" y="5630863"/>
          <p14:tracePt t="218500" x="2003425" y="5656263"/>
          <p14:tracePt t="218512" x="2003425" y="5668963"/>
          <p14:tracePt t="218516" x="2003425" y="5681663"/>
          <p14:tracePt t="218526" x="2003425" y="5694363"/>
          <p14:tracePt t="218542" x="2003425" y="5707063"/>
          <p14:tracePt t="218552" x="2003425" y="5732463"/>
          <p14:tracePt t="218576" x="2003425" y="5756275"/>
          <p14:tracePt t="218582" x="1990725" y="5768975"/>
          <p14:tracePt t="218596" x="1990725" y="5781675"/>
          <p14:tracePt t="218606" x="1990725" y="5794375"/>
          <p14:tracePt t="218616" x="1978025" y="5819775"/>
          <p14:tracePt t="218622" x="1978025" y="5832475"/>
          <p14:tracePt t="218632" x="1978025" y="5843588"/>
          <p14:tracePt t="218636" x="1965325" y="5868988"/>
          <p14:tracePt t="218662" x="1965325" y="5881688"/>
          <p14:tracePt t="218672" x="1965325" y="5894388"/>
          <p14:tracePt t="218679" x="1952625" y="5894388"/>
          <p14:tracePt t="218698" x="1952625" y="5919788"/>
          <p14:tracePt t="218702" x="1939925" y="5945188"/>
          <p14:tracePt t="218738" x="1939925" y="5969000"/>
          <p14:tracePt t="218742" x="1927225" y="5969000"/>
          <p14:tracePt t="218844" x="1927225" y="5981700"/>
          <p14:tracePt t="218864" x="1952625" y="5981700"/>
          <p14:tracePt t="218870" x="1978025" y="5981700"/>
          <p14:tracePt t="218880" x="2003425" y="5945188"/>
          <p14:tracePt t="218884" x="2027238" y="5907088"/>
          <p14:tracePt t="218894" x="2078038" y="5843588"/>
          <p14:tracePt t="218904" x="2116138" y="5756275"/>
          <p14:tracePt t="218911" x="2165350" y="5681663"/>
          <p14:tracePt t="218920" x="2203450" y="5594350"/>
          <p14:tracePt t="218924" x="2239963" y="5530850"/>
          <p14:tracePt t="218934" x="2278063" y="5443538"/>
          <p14:tracePt t="218944" x="2303463" y="5418138"/>
          <p14:tracePt t="218950" x="2328863" y="5356225"/>
          <p14:tracePt t="218963" x="2352675" y="5330825"/>
          <p14:tracePt t="218964" x="2365375" y="5305425"/>
          <p14:tracePt t="218974" x="2378075" y="5281613"/>
          <p14:tracePt t="218984" x="2390775" y="5268913"/>
          <p14:tracePt t="218990" x="2403475" y="5243513"/>
          <p14:tracePt t="219006" x="2403475" y="5230813"/>
          <p14:tracePt t="219016" x="2416175" y="5218113"/>
          <p14:tracePt t="219040" x="2416175" y="5205413"/>
          <p14:tracePt t="219046" x="2416175" y="5194300"/>
          <p14:tracePt t="219056" x="2428875" y="5181600"/>
          <p14:tracePt t="219066" x="2428875" y="5168900"/>
          <p14:tracePt t="219080" x="2428875" y="5156200"/>
          <p14:tracePt t="219086" x="2428875" y="5143500"/>
          <p14:tracePt t="219096" x="2428875" y="5130800"/>
          <p14:tracePt t="219110" x="2428875" y="5105400"/>
          <p14:tracePt t="219126" x="2428875" y="5081588"/>
          <p14:tracePt t="219136" x="2428875" y="5068888"/>
          <p14:tracePt t="219146" x="2428875" y="5056188"/>
          <p14:tracePt t="219152" x="2428875" y="5043488"/>
          <p14:tracePt t="219163" x="2428875" y="5030788"/>
          <p14:tracePt t="219166" x="2428875" y="5018088"/>
          <p14:tracePt t="219186" x="2428875" y="4992688"/>
          <p14:tracePt t="219192" x="2428875" y="4968875"/>
          <p14:tracePt t="219206" x="2428875" y="4943475"/>
          <p14:tracePt t="219228" x="2428875" y="4930775"/>
          <p14:tracePt t="219232" x="2428875" y="4905375"/>
          <p14:tracePt t="219242" x="2428875" y="4892675"/>
          <p14:tracePt t="219248" x="2428875" y="4868863"/>
          <p14:tracePt t="219258" x="2428875" y="4856163"/>
          <p14:tracePt t="219268" x="2428875" y="4843463"/>
          <p14:tracePt t="219282" x="2428875" y="4830763"/>
          <p14:tracePt t="219288" x="2428875" y="4818063"/>
          <p14:tracePt t="219308" x="2428875" y="4805363"/>
          <p14:tracePt t="220206" x="2452688" y="4792663"/>
          <p14:tracePt t="220216" x="2490788" y="4768850"/>
          <p14:tracePt t="220220" x="2503488" y="4768850"/>
          <p14:tracePt t="220230" x="2528888" y="4768850"/>
          <p14:tracePt t="220246" x="2565400" y="4743450"/>
          <p14:tracePt t="220256" x="2578100" y="4743450"/>
          <p14:tracePt t="220272" x="2590800" y="4743450"/>
          <p14:tracePt t="220286" x="2616200" y="4743450"/>
          <p14:tracePt t="220312" x="2628900" y="4743450"/>
          <p14:tracePt t="220322" x="2641600" y="4730750"/>
          <p14:tracePt t="220336" x="2641600" y="4718050"/>
          <p14:tracePt t="220352" x="2654300" y="4718050"/>
          <p14:tracePt t="220382" x="2667000" y="4718050"/>
          <p14:tracePt t="220398" x="2678113" y="4705350"/>
          <p14:tracePt t="220492" x="2678113" y="4679950"/>
          <p14:tracePt t="220528" x="2678113" y="4667250"/>
          <p14:tracePt t="220544" x="2678113" y="4656138"/>
          <p14:tracePt t="220554" x="2678113" y="4643438"/>
          <p14:tracePt t="220558" x="2678113" y="4630738"/>
          <p14:tracePt t="220574" x="2678113" y="4618038"/>
          <p14:tracePt t="220598" x="2678113" y="4605338"/>
          <p14:tracePt t="220634" x="2678113" y="4592638"/>
          <p14:tracePt t="220670" x="2678113" y="4579938"/>
          <p14:tracePt t="220684" x="2678113" y="4567238"/>
          <p14:tracePt t="220806" x="2678113" y="4554538"/>
          <p14:tracePt t="221452" x="2678113" y="4543425"/>
          <p14:tracePt t="221502" x="2667000" y="4543425"/>
          <p14:tracePt t="221552" x="2654300" y="4543425"/>
          <p14:tracePt t="221563" x="2641600" y="4530725"/>
          <p14:tracePt t="221588" x="2641600" y="4518025"/>
          <p14:tracePt t="221599" x="2628900" y="4505325"/>
          <p14:tracePt t="221612" x="2616200" y="4467225"/>
          <p14:tracePt t="221622" x="2603500" y="4443413"/>
          <p14:tracePt t="221628" x="2603500" y="4418013"/>
          <p14:tracePt t="221638" x="2578100" y="4392613"/>
          <p14:tracePt t="221644" x="2554288" y="4354513"/>
          <p14:tracePt t="221654" x="2554288" y="4341813"/>
          <p14:tracePt t="221665" x="2528888" y="4330700"/>
          <p14:tracePt t="221668" x="2528888" y="4305300"/>
          <p14:tracePt t="221678" x="2516188" y="4305300"/>
          <p14:tracePt t="221684" x="2503488" y="4292600"/>
          <p14:tracePt t="221694" x="2478088" y="4279900"/>
          <p14:tracePt t="221704" x="2452688" y="4241800"/>
          <p14:tracePt t="221718" x="2416175" y="4230688"/>
          <p14:tracePt t="221724" x="2390775" y="4217988"/>
          <p14:tracePt t="221734" x="2378075" y="4217988"/>
          <p14:tracePt t="221744" x="2365375" y="4205288"/>
          <p14:tracePt t="221750" x="2328863" y="4192588"/>
          <p14:tracePt t="221760" x="2316163" y="4192588"/>
          <p14:tracePt t="221764" x="2303463" y="4192588"/>
          <p14:tracePt t="221774" x="2290763" y="4167188"/>
          <p14:tracePt t="221784" x="2278063" y="4167188"/>
          <p14:tracePt t="221790" x="2252663" y="4167188"/>
          <p14:tracePt t="221800" x="2239963" y="4167188"/>
          <p14:tracePt t="221804" x="2228850" y="4167188"/>
          <p14:tracePt t="221815" x="2203450" y="4167188"/>
          <p14:tracePt t="221831" x="2178050" y="4167188"/>
          <p14:tracePt t="221844" x="2165350" y="4167188"/>
          <p14:tracePt t="221854" x="2152650" y="4167188"/>
          <p14:tracePt t="221864" x="2139950" y="4167188"/>
          <p14:tracePt t="221881" x="2127250" y="4167188"/>
          <p14:tracePt t="221884" x="2116138" y="4167188"/>
          <p14:tracePt t="221920" x="2090738" y="4167188"/>
          <p14:tracePt t="221946" x="2078038" y="4167188"/>
          <p14:tracePt t="221960" x="2052638" y="4141788"/>
          <p14:tracePt t="221986" x="2039938" y="4141788"/>
          <p14:tracePt t="222000" x="2027238" y="4141788"/>
          <p14:tracePt t="222006" x="2014538" y="4141788"/>
          <p14:tracePt t="222016" x="2003425" y="4141788"/>
          <p14:tracePt t="222032" x="1990725" y="4141788"/>
          <p14:tracePt t="222042" x="1978025" y="4141788"/>
          <p14:tracePt t="222092" x="1965325" y="4141788"/>
          <p14:tracePt t="222122" x="1952625" y="4141788"/>
          <p14:tracePt t="222132" x="1939925" y="4154488"/>
          <p14:tracePt t="222152" x="1927225" y="4154488"/>
          <p14:tracePt t="222162" x="1927225" y="4167188"/>
          <p14:tracePt t="222172" x="1903413" y="4179888"/>
          <p14:tracePt t="222178" x="1890713" y="4192588"/>
          <p14:tracePt t="222188" x="1878013" y="4192588"/>
          <p14:tracePt t="222192" x="1852613" y="4217988"/>
          <p14:tracePt t="222202" x="1827213" y="4230688"/>
          <p14:tracePt t="222212" x="1827213" y="4254500"/>
          <p14:tracePt t="222218" x="1790700" y="4279900"/>
          <p14:tracePt t="222228" x="1765300" y="4305300"/>
          <p14:tracePt t="222233" x="1727200" y="4354513"/>
          <p14:tracePt t="222244" x="1701800" y="4405313"/>
          <p14:tracePt t="222254" x="1677988" y="4454525"/>
          <p14:tracePt t="222258" x="1639888" y="4492625"/>
          <p14:tracePt t="222268" x="1627188" y="4518025"/>
          <p14:tracePt t="222274" x="1601788" y="4579938"/>
          <p14:tracePt t="222284" x="1577975" y="4630738"/>
          <p14:tracePt t="222294" x="1577975" y="4656138"/>
          <p14:tracePt t="222298" x="1565275" y="4705350"/>
          <p14:tracePt t="222308" x="1552575" y="4730750"/>
          <p14:tracePt t="222315" x="1539875" y="4792663"/>
          <p14:tracePt t="222324" x="1539875" y="4805363"/>
          <p14:tracePt t="222334" x="1527175" y="4843463"/>
          <p14:tracePt t="222340" x="1514475" y="4879975"/>
          <p14:tracePt t="222350" x="1514475" y="4905375"/>
          <p14:tracePt t="222354" x="1489075" y="4956175"/>
          <p14:tracePt t="222364" x="1476375" y="4992688"/>
          <p14:tracePt t="222374" x="1476375" y="5018088"/>
          <p14:tracePt t="222380" x="1452563" y="5043488"/>
          <p14:tracePt t="222394" x="1439863" y="5105400"/>
          <p14:tracePt t="222404" x="1427163" y="5143500"/>
          <p14:tracePt t="222414" x="1389063" y="5194300"/>
          <p14:tracePt t="222420" x="1363663" y="5256213"/>
          <p14:tracePt t="222430" x="1352550" y="5294313"/>
          <p14:tracePt t="222434" x="1339850" y="5318125"/>
          <p14:tracePt t="222444" x="1327150" y="5356225"/>
          <p14:tracePt t="222454" x="1314450" y="5430838"/>
          <p14:tracePt t="222460" x="1301750" y="5456238"/>
          <p14:tracePt t="222470" x="1301750" y="5481638"/>
          <p14:tracePt t="222476" x="1301750" y="5530850"/>
          <p14:tracePt t="222486" x="1276350" y="5594350"/>
          <p14:tracePt t="222496" x="1276350" y="5607050"/>
          <p14:tracePt t="222500" x="1276350" y="5656263"/>
          <p14:tracePt t="222510" x="1276350" y="5694363"/>
          <p14:tracePt t="222517" x="1276350" y="5743575"/>
          <p14:tracePt t="222526" x="1276350" y="5768975"/>
          <p14:tracePt t="222536" x="1276350" y="5807075"/>
          <p14:tracePt t="222540" x="1276350" y="5819775"/>
          <p14:tracePt t="222550" x="1276350" y="5856288"/>
          <p14:tracePt t="222556" x="1276350" y="5881688"/>
          <p14:tracePt t="222576" x="1276350" y="5907088"/>
          <p14:tracePt t="222580" x="1276350" y="5932488"/>
          <p14:tracePt t="222592" x="1276350" y="5956300"/>
          <p14:tracePt t="222606" x="1276350" y="5981700"/>
          <p14:tracePt t="222616" x="1276350" y="5994400"/>
          <p14:tracePt t="222622" x="1276350" y="6007100"/>
          <p14:tracePt t="222632" x="1276350" y="6032500"/>
          <p14:tracePt t="222636" x="1276350" y="6045200"/>
          <p14:tracePt t="222646" x="1276350" y="6069013"/>
          <p14:tracePt t="222662" x="1276350" y="6094413"/>
          <p14:tracePt t="222672" x="1276350" y="6107113"/>
          <p14:tracePt t="222678" x="1276350" y="6119813"/>
          <p14:tracePt t="222688" x="1276350" y="6132513"/>
          <p14:tracePt t="222698" x="1276350" y="6157913"/>
          <p14:tracePt t="222702" x="1276350" y="6169025"/>
          <p14:tracePt t="222712" x="1289050" y="6194425"/>
          <p14:tracePt t="222718" x="1289050" y="6207125"/>
          <p14:tracePt t="222728" x="1289050" y="6232525"/>
          <p14:tracePt t="222738" x="1301750" y="6257925"/>
          <p14:tracePt t="222752" x="1301750" y="6281738"/>
          <p14:tracePt t="222758" x="1314450" y="6294438"/>
          <p14:tracePt t="222782" x="1327150" y="6307138"/>
          <p14:tracePt t="222792" x="1327150" y="6319838"/>
          <p14:tracePt t="222798" x="1339850" y="6345238"/>
          <p14:tracePt t="222824" x="1352550" y="6357938"/>
          <p14:tracePt t="222834" x="1352550" y="6370638"/>
          <p14:tracePt t="222838" x="1352550" y="6381750"/>
          <p14:tracePt t="222849" x="1363663" y="6394450"/>
          <p14:tracePt t="222858" x="1376363" y="6419850"/>
          <p14:tracePt t="222864" x="1376363" y="6432550"/>
          <p14:tracePt t="222874" x="1389063" y="6445250"/>
          <p14:tracePt t="222898" x="1401763" y="6470650"/>
          <p14:tracePt t="222914" x="1401763" y="6494463"/>
          <p14:tracePt t="222924" x="1414463" y="6507163"/>
          <p14:tracePt t="222930" x="1427163" y="6519863"/>
          <p14:tracePt t="222940" x="1439863" y="6545263"/>
          <p14:tracePt t="222944" x="1452563" y="6545263"/>
          <p14:tracePt t="222966" x="1476375" y="6594475"/>
          <p14:tracePt t="222970" x="1489075" y="6607175"/>
          <p14:tracePt t="222980" x="1489075" y="6619875"/>
          <p14:tracePt t="222984" x="1501775" y="6632575"/>
          <p14:tracePt t="223004" x="1514475" y="6632575"/>
          <p14:tracePt t="223110" x="1527175" y="6645275"/>
          <p14:tracePt t="223888" x="1527175" y="6657975"/>
          <p14:tracePt t="223902" x="1552575" y="6670675"/>
          <p14:tracePt t="223908" x="1552575" y="6696075"/>
          <p14:tracePt t="223918" x="1565275" y="6707188"/>
          <p14:tracePt t="223978" x="1565275" y="6719888"/>
          <p14:tracePt t="224054" x="1552575" y="6719888"/>
          <p14:tracePt t="224064" x="1527175" y="6719888"/>
          <p14:tracePt t="224070" x="1501775" y="6683375"/>
          <p14:tracePt t="224080" x="1489075" y="6583363"/>
          <p14:tracePt t="224090" x="1439863" y="6470650"/>
          <p14:tracePt t="224094" x="1427163" y="6345238"/>
          <p14:tracePt t="224104" x="1427163" y="6245225"/>
          <p14:tracePt t="224110" x="1427163" y="6157913"/>
          <p14:tracePt t="224120" x="1427163" y="6045200"/>
          <p14:tracePt t="224130" x="1427163" y="5981700"/>
          <p14:tracePt t="224135" x="1439863" y="5919788"/>
          <p14:tracePt t="224144" x="1465263" y="5843588"/>
          <p14:tracePt t="224150" x="1501775" y="5768975"/>
          <p14:tracePt t="224160" x="1514475" y="5732463"/>
          <p14:tracePt t="224170" x="1527175" y="5707063"/>
          <p14:tracePt t="224174" x="1527175" y="5681663"/>
          <p14:tracePt t="224185" x="1539875" y="5643563"/>
          <p14:tracePt t="224190" x="1539875" y="5619750"/>
          <p14:tracePt t="224200" x="1552575" y="5619750"/>
          <p14:tracePt t="224210" x="1577975" y="5619750"/>
          <p14:tracePt t="224217" x="1601788" y="5594350"/>
          <p14:tracePt t="224226" x="1614488" y="5594350"/>
          <p14:tracePt t="224230" x="1639888" y="5581650"/>
          <p14:tracePt t="224240" x="1689100" y="5556250"/>
          <p14:tracePt t="224251" x="1727200" y="5556250"/>
          <p14:tracePt t="224256" x="1778000" y="5556250"/>
          <p14:tracePt t="224267" x="1814513" y="5556250"/>
          <p14:tracePt t="224270" x="1865313" y="5556250"/>
          <p14:tracePt t="224280" x="1890713" y="5581650"/>
          <p14:tracePt t="224290" x="1903413" y="5643563"/>
          <p14:tracePt t="224296" x="1903413" y="5668963"/>
          <p14:tracePt t="224306" x="1903413" y="5743575"/>
          <p14:tracePt t="224312" x="1903413" y="5794375"/>
          <p14:tracePt t="224322" x="1903413" y="5819775"/>
          <p14:tracePt t="224332" x="1927225" y="5819775"/>
          <p14:tracePt t="224336" x="1914525" y="5819775"/>
          <p14:tracePt t="224730" x="1927225" y="5781675"/>
          <p14:tracePt t="224740" x="1927225" y="5732463"/>
          <p14:tracePt t="224744" x="1914525" y="5707063"/>
          <p14:tracePt t="224764" x="1914525" y="5681663"/>
          <p14:tracePt t="224780" x="1914525" y="5668963"/>
          <p14:tracePt t="224796" x="1914525" y="5656263"/>
          <p14:tracePt t="224810" x="1914525" y="5643563"/>
          <p14:tracePt t="224820" x="1914525" y="5630863"/>
          <p14:tracePt t="224826" x="1903413" y="5607050"/>
          <p14:tracePt t="224836" x="1903413" y="5594350"/>
          <p14:tracePt t="224846" x="1890713" y="5568950"/>
          <p14:tracePt t="224850" x="1890713" y="5556250"/>
          <p14:tracePt t="224860" x="1878013" y="5530850"/>
          <p14:tracePt t="224876" x="1878013" y="5507038"/>
          <p14:tracePt t="224886" x="1878013" y="5494338"/>
          <p14:tracePt t="224902" x="1878013" y="5481638"/>
          <p14:tracePt t="224906" x="1878013" y="5468938"/>
          <p14:tracePt t="224916" x="1878013" y="5443538"/>
          <p14:tracePt t="224926" x="1878013" y="5418138"/>
          <p14:tracePt t="224932" x="1878013" y="5394325"/>
          <p14:tracePt t="224942" x="1878013" y="5356225"/>
          <p14:tracePt t="224946" x="1927225" y="5294313"/>
          <p14:tracePt t="224956" x="2003425" y="5218113"/>
          <p14:tracePt t="224970" x="2065338" y="5156200"/>
          <p14:tracePt t="224972" x="2203450" y="5043488"/>
          <p14:tracePt t="224982" x="2316163" y="4943475"/>
          <p14:tracePt t="224988" x="2465388" y="4830763"/>
          <p14:tracePt t="224998" x="2590800" y="4730750"/>
          <p14:tracePt t="225008" x="2690813" y="4656138"/>
          <p14:tracePt t="225012" x="2803525" y="4567238"/>
          <p14:tracePt t="225022" x="2890838" y="4492625"/>
          <p14:tracePt t="225028" x="2954338" y="4430713"/>
          <p14:tracePt t="225038" x="3016250" y="4379913"/>
          <p14:tracePt t="225048" x="3079750" y="4318000"/>
          <p14:tracePt t="225052" x="3167063" y="4241800"/>
          <p14:tracePt t="225062" x="3228975" y="4179888"/>
          <p14:tracePt t="225068" x="3328988" y="4092575"/>
          <p14:tracePt t="225078" x="3429000" y="4017963"/>
          <p14:tracePt t="225088" x="3492500" y="3954463"/>
          <p14:tracePt t="225092" x="3554413" y="3892550"/>
          <p14:tracePt t="225103" x="3617913" y="3841750"/>
          <p14:tracePt t="225108" x="3679825" y="3803650"/>
          <p14:tracePt t="225118" x="3705225" y="3779838"/>
          <p14:tracePt t="225128" x="3730625" y="3754438"/>
          <p14:tracePt t="225132" x="3767138" y="3716338"/>
          <p14:tracePt t="225144" x="3792538" y="3692525"/>
          <p14:tracePt t="225148" x="3856038" y="3641725"/>
          <p14:tracePt t="225158" x="3879850" y="3616325"/>
          <p14:tracePt t="225168" x="3930650" y="3567113"/>
          <p14:tracePt t="225174" x="3992563" y="3516313"/>
          <p14:tracePt t="225185" x="4017963" y="3503613"/>
          <p14:tracePt t="225188" x="4056063" y="3467100"/>
          <p14:tracePt t="225198" x="4105275" y="3429000"/>
          <p14:tracePt t="225208" x="4117975" y="3403600"/>
          <p14:tracePt t="225214" x="4156075" y="3367088"/>
          <p14:tracePt t="225224" x="4205288" y="3328988"/>
          <p14:tracePt t="225230" x="4243388" y="3290888"/>
          <p14:tracePt t="225240" x="4294188" y="3241675"/>
          <p14:tracePt t="225250" x="4318000" y="3203575"/>
          <p14:tracePt t="225254" x="4343400" y="3178175"/>
          <p14:tracePt t="225264" x="4394200" y="3141663"/>
          <p14:tracePt t="225270" x="4418013" y="3116263"/>
          <p14:tracePt t="225280" x="4443413" y="3090863"/>
          <p14:tracePt t="225290" x="4494213" y="3041650"/>
          <p14:tracePt t="225294" x="4518025" y="3016250"/>
          <p14:tracePt t="225304" x="4581525" y="2952750"/>
          <p14:tracePt t="225310" x="4643438" y="2890838"/>
          <p14:tracePt t="225320" x="4694238" y="2840038"/>
          <p14:tracePt t="225330" x="4743450" y="2803525"/>
          <p14:tracePt t="225336" x="4781550" y="2778125"/>
          <p14:tracePt t="225346" x="4832350" y="2728913"/>
          <p14:tracePt t="225350" x="4894263" y="2665413"/>
          <p14:tracePt t="225360" x="4919663" y="2640013"/>
          <p14:tracePt t="225370" x="4945063" y="2616200"/>
          <p14:tracePt t="225376" x="4981575" y="2552700"/>
          <p14:tracePt t="225387" x="5032375" y="2516188"/>
          <p14:tracePt t="225390" x="5068888" y="2452688"/>
          <p14:tracePt t="225400" x="5106988" y="2427288"/>
          <p14:tracePt t="225410" x="5157788" y="2378075"/>
          <p14:tracePt t="225416" x="5194300" y="2314575"/>
          <p14:tracePt t="225426" x="5232400" y="2278063"/>
          <p14:tracePt t="225430" x="5270500" y="2214563"/>
          <p14:tracePt t="225440" x="5294313" y="2178050"/>
          <p14:tracePt t="225450" x="5319713" y="2139950"/>
          <p14:tracePt t="225456" x="5332413" y="2139950"/>
          <p14:tracePt t="225466" x="5357813" y="2101850"/>
          <p14:tracePt t="225470" x="5357813" y="2089150"/>
          <p14:tracePt t="225480" x="5383213" y="2065338"/>
          <p14:tracePt t="225492" x="5383213" y="2052638"/>
          <p14:tracePt t="225496" x="5407025" y="2014538"/>
          <p14:tracePt t="225506" x="5407025" y="1989138"/>
          <p14:tracePt t="225512" x="5419725" y="1965325"/>
          <p14:tracePt t="225522" x="5445125" y="1952625"/>
          <p14:tracePt t="225532" x="5445125" y="1939925"/>
          <p14:tracePt t="225536" x="5445125" y="1927225"/>
          <p14:tracePt t="225546" x="5457825" y="1914525"/>
          <p14:tracePt t="225552" x="5470525" y="1901825"/>
          <p14:tracePt t="225572" x="5470525" y="1889125"/>
          <p14:tracePt t="225588" x="5483225" y="1876425"/>
          <p14:tracePt t="225602" x="5483225" y="1852613"/>
          <p14:tracePt t="225618" x="5483225" y="1827213"/>
          <p14:tracePt t="225632" x="5507038" y="1814513"/>
          <p14:tracePt t="225642" x="5507038" y="1801813"/>
          <p14:tracePt t="225668" x="5507038" y="1776413"/>
          <p14:tracePt t="225684" x="5507038" y="1752600"/>
          <p14:tracePt t="225698" x="5532438" y="1714500"/>
          <p14:tracePt t="225714" x="5532438" y="1701800"/>
          <p14:tracePt t="225724" x="5532438" y="1676400"/>
          <p14:tracePt t="225734" x="5532438" y="1652588"/>
          <p14:tracePt t="225738" x="5557838" y="1639888"/>
          <p14:tracePt t="225748" x="5557838" y="1627188"/>
          <p14:tracePt t="225754" x="5557838" y="1601788"/>
          <p14:tracePt t="225764" x="5557838" y="1576388"/>
          <p14:tracePt t="225778" x="5583238" y="1539875"/>
          <p14:tracePt t="225788" x="5583238" y="1527175"/>
          <p14:tracePt t="225794" x="5595938" y="1514475"/>
          <p14:tracePt t="225804" x="5595938" y="1501775"/>
          <p14:tracePt t="225814" x="5595938" y="1476375"/>
          <p14:tracePt t="225820" x="5607050" y="1450975"/>
          <p14:tracePt t="225830" x="5607050" y="1439863"/>
          <p14:tracePt t="225834" x="5619750" y="1427163"/>
          <p14:tracePt t="225854" x="5619750" y="1414463"/>
          <p14:tracePt t="225860" x="5632450" y="1414463"/>
          <p14:tracePt t="226066" x="5632450" y="1401763"/>
          <p14:tracePt t="226112" x="5632450" y="1389063"/>
          <p14:tracePt t="226128" x="5632450" y="1376363"/>
          <p14:tracePt t="226158" x="5632450" y="1363663"/>
          <p14:tracePt t="226188" x="5632450" y="1350963"/>
          <p14:tracePt t="226208" x="5632450" y="1339850"/>
          <p14:tracePt t="226228" x="5645150" y="1314450"/>
          <p14:tracePt t="226238" x="5645150" y="1289050"/>
          <p14:tracePt t="226248" x="5657850" y="1276350"/>
          <p14:tracePt t="226252" x="5657850" y="1263650"/>
          <p14:tracePt t="226268" x="5657850" y="1238250"/>
          <p14:tracePt t="226278" x="5657850" y="1214438"/>
          <p14:tracePt t="226288" x="5670550" y="1201738"/>
          <p14:tracePt t="226294" x="5670550" y="1189038"/>
          <p14:tracePt t="226308" x="5670550" y="1176338"/>
          <p14:tracePt t="226792" x="5683250" y="1163638"/>
          <p14:tracePt t="226822" x="5695950" y="1163638"/>
          <p14:tracePt t="226828" x="5695950" y="1176338"/>
          <p14:tracePt t="226838" x="5695950" y="1189038"/>
          <p14:tracePt t="226848" x="5695950" y="1201738"/>
          <p14:tracePt t="226855" x="5695950" y="1227138"/>
          <p14:tracePt t="226864" x="5695950" y="1250950"/>
          <p14:tracePt t="226868" x="5695950" y="1301750"/>
          <p14:tracePt t="226878" x="5683250" y="1339850"/>
          <p14:tracePt t="226888" x="5683250" y="1389063"/>
          <p14:tracePt t="226894" x="5683250" y="1439863"/>
          <p14:tracePt t="226905" x="5683250" y="1539875"/>
          <p14:tracePt t="226908" x="5683250" y="1601788"/>
          <p14:tracePt t="226918" x="5683250" y="1701800"/>
          <p14:tracePt t="226928" x="5683250" y="1789113"/>
          <p14:tracePt t="226934" x="5683250" y="1852613"/>
          <p14:tracePt t="226944" x="5683250" y="1952625"/>
          <p14:tracePt t="226950" x="5683250" y="2039938"/>
          <p14:tracePt t="226960" x="5683250" y="2114550"/>
          <p14:tracePt t="226972" x="5683250" y="2178050"/>
          <p14:tracePt t="226974" x="5683250" y="2265363"/>
          <p14:tracePt t="226984" x="5683250" y="2352675"/>
          <p14:tracePt t="226990" x="5683250" y="2414588"/>
          <p14:tracePt t="227000" x="5683250" y="2452688"/>
          <p14:tracePt t="227010" x="5683250" y="2516188"/>
          <p14:tracePt t="227014" x="5695950" y="2578100"/>
          <p14:tracePt t="227024" x="5695950" y="2616200"/>
          <p14:tracePt t="227030" x="5708650" y="2665413"/>
          <p14:tracePt t="227040" x="5708650" y="2703513"/>
          <p14:tracePt t="227050" x="5719763" y="2740025"/>
          <p14:tracePt t="227055" x="5719763" y="2752725"/>
          <p14:tracePt t="227064" x="5719763" y="2803525"/>
          <p14:tracePt t="227070" x="5732463" y="2840038"/>
          <p14:tracePt t="227080" x="5745163" y="2878138"/>
          <p14:tracePt t="227090" x="5745163" y="2928938"/>
          <p14:tracePt t="227096" x="5745163" y="2965450"/>
          <p14:tracePt t="227106" x="5745163" y="3016250"/>
          <p14:tracePt t="227110" x="5770563" y="3065463"/>
          <p14:tracePt t="227120" x="5770563" y="3090863"/>
          <p14:tracePt t="227130" x="5783263" y="3154363"/>
          <p14:tracePt t="227136" x="5783263" y="3165475"/>
          <p14:tracePt t="227146" x="5783263" y="3203575"/>
          <p14:tracePt t="227150" x="5783263" y="3228975"/>
          <p14:tracePt t="227160" x="5795963" y="3254375"/>
          <p14:tracePt t="227171" x="5795963" y="3267075"/>
          <p14:tracePt t="227176" x="5795963" y="3278188"/>
          <p14:tracePt t="227186" x="5808663" y="3290888"/>
          <p14:tracePt t="227358" x="5808663" y="3278188"/>
          <p14:tracePt t="227362" x="5832475" y="3216275"/>
          <p14:tracePt t="227372" x="5870575" y="3141663"/>
          <p14:tracePt t="227378" x="5870575" y="3065463"/>
          <p14:tracePt t="227388" x="5870575" y="2978150"/>
          <p14:tracePt t="227398" x="5883275" y="2916238"/>
          <p14:tracePt t="227402" x="5883275" y="2840038"/>
          <p14:tracePt t="227412" x="5883275" y="2765425"/>
          <p14:tracePt t="227418" x="5883275" y="2690813"/>
          <p14:tracePt t="227428" x="5908675" y="2603500"/>
          <p14:tracePt t="227439" x="5908675" y="2527300"/>
          <p14:tracePt t="227444" x="5921375" y="2465388"/>
          <p14:tracePt t="227454" x="5945188" y="2378075"/>
          <p14:tracePt t="227458" x="5945188" y="2327275"/>
          <p14:tracePt t="227468" x="5945188" y="2265363"/>
          <p14:tracePt t="227478" x="5945188" y="2227263"/>
          <p14:tracePt t="227484" x="5970588" y="2152650"/>
          <p14:tracePt t="227494" x="5970588" y="2114550"/>
          <p14:tracePt t="227498" x="5970588" y="2078038"/>
          <p14:tracePt t="227510" x="5970588" y="2039938"/>
          <p14:tracePt t="227521" x="5983288" y="1989138"/>
          <p14:tracePt t="227524" x="5983288" y="1965325"/>
          <p14:tracePt t="227534" x="5983288" y="1952625"/>
          <p14:tracePt t="227540" x="5995988" y="1914525"/>
          <p14:tracePt t="227550" x="5995988" y="1901825"/>
          <p14:tracePt t="227560" x="5995988" y="1889125"/>
          <p14:tracePt t="227564" x="5995988" y="1876425"/>
          <p14:tracePt t="227574" x="5995988" y="1865313"/>
          <p14:tracePt t="227580" x="5995988" y="1852613"/>
          <p14:tracePt t="227590" x="5995988" y="1839913"/>
          <p14:tracePt t="227614" x="5995988" y="1814513"/>
          <p14:tracePt t="227621" x="5995988" y="1789113"/>
          <p14:tracePt t="227640" x="5995988" y="1776413"/>
          <p14:tracePt t="227654" x="5995988" y="1765300"/>
          <p14:tracePt t="227660" x="5995988" y="1752600"/>
          <p14:tracePt t="227671" x="5995988" y="1727200"/>
          <p14:tracePt t="227680" x="5995988" y="1714500"/>
          <p14:tracePt t="227686" x="5995988" y="1701800"/>
          <p14:tracePt t="227696" x="5995988" y="1689100"/>
          <p14:tracePt t="227706" x="5995988" y="1676400"/>
          <p14:tracePt t="227771" x="5995988" y="1663700"/>
          <p14:tracePt t="227776" x="5995988" y="1652588"/>
          <p14:tracePt t="265534" x="5932488" y="1614488"/>
          <p14:tracePt t="265538" x="5795963" y="1601788"/>
          <p14:tracePt t="265548" x="5632450" y="1576388"/>
          <p14:tracePt t="265558" x="5532438" y="1576388"/>
          <p14:tracePt t="265564" x="5457825" y="1576388"/>
          <p14:tracePt t="265574" x="5394325" y="1576388"/>
          <p14:tracePt t="265579" x="5332413" y="1576388"/>
          <p14:tracePt t="265588" x="5245100" y="1576388"/>
          <p14:tracePt t="265598" x="5145088" y="1576388"/>
          <p14:tracePt t="265604" x="5045075" y="1576388"/>
          <p14:tracePt t="265614" x="4945063" y="1576388"/>
          <p14:tracePt t="265618" x="4843463" y="1576388"/>
          <p14:tracePt t="265628" x="4756150" y="1576388"/>
          <p14:tracePt t="265640" x="4643438" y="1576388"/>
          <p14:tracePt t="265644" x="4556125" y="1576388"/>
          <p14:tracePt t="265654" x="4456113" y="1576388"/>
          <p14:tracePt t="265660" x="4356100" y="1576388"/>
          <p14:tracePt t="265670" x="4268788" y="1576388"/>
          <p14:tracePt t="265680" x="4156075" y="1576388"/>
          <p14:tracePt t="265684" x="4030663" y="1563688"/>
          <p14:tracePt t="265694" x="3917950" y="1563688"/>
          <p14:tracePt t="265700" x="3817938" y="1563688"/>
          <p14:tracePt t="265710" x="3705225" y="1563688"/>
          <p14:tracePt t="265720" x="3579813" y="1563688"/>
          <p14:tracePt t="265724" x="3479800" y="1563688"/>
          <p14:tracePt t="265736" x="3354388" y="1563688"/>
          <p14:tracePt t="265740" x="3216275" y="1563688"/>
          <p14:tracePt t="265750" x="3103563" y="1563688"/>
          <p14:tracePt t="265761" x="2967038" y="1563688"/>
          <p14:tracePt t="265766" x="2867025" y="1563688"/>
          <p14:tracePt t="265776" x="2754313" y="1563688"/>
          <p14:tracePt t="265780" x="2654300" y="1563688"/>
          <p14:tracePt t="265789" x="2565400" y="1563688"/>
          <p14:tracePt t="265800" x="2465388" y="1563688"/>
          <p14:tracePt t="265806" x="2378075" y="1563688"/>
          <p14:tracePt t="265816" x="2265363" y="1552575"/>
          <p14:tracePt t="265822" x="2190750" y="1539875"/>
          <p14:tracePt t="265832" x="2078038" y="1539875"/>
          <p14:tracePt t="265842" x="1978025" y="1501775"/>
          <p14:tracePt t="265846" x="1890713" y="1489075"/>
          <p14:tracePt t="265856" x="1827213" y="1463675"/>
          <p14:tracePt t="265862" x="1778000" y="1450975"/>
          <p14:tracePt t="265872" x="1739900" y="1439863"/>
          <p14:tracePt t="265882" x="1701800" y="1439863"/>
          <p14:tracePt t="265886" x="1665288" y="1427163"/>
          <p14:tracePt t="265896" x="1614488" y="1401763"/>
          <p14:tracePt t="265902" x="1577975" y="1401763"/>
          <p14:tracePt t="265913" x="1489075" y="1389063"/>
          <p14:tracePt t="265922" x="1401763" y="1389063"/>
          <p14:tracePt t="265926" x="1327150" y="1363663"/>
          <p14:tracePt t="265936" x="1227138" y="1363663"/>
          <p14:tracePt t="265942" x="1163638" y="1350963"/>
          <p14:tracePt t="265952" x="1089025" y="1339850"/>
          <p14:tracePt t="265963" x="1014413" y="1339850"/>
          <p14:tracePt t="265966" x="989013" y="1327150"/>
          <p14:tracePt t="265976" x="925513" y="1327150"/>
          <p14:tracePt t="265982" x="889000" y="1301750"/>
          <p14:tracePt t="265992" x="863600" y="1301750"/>
          <p14:tracePt t="266002" x="801688" y="1276350"/>
          <p14:tracePt t="266008" x="776288" y="1276350"/>
          <p14:tracePt t="266018" x="776288" y="1263650"/>
          <p14:tracePt t="266048" x="763588" y="1250950"/>
          <p14:tracePt t="266214" x="788988" y="1250950"/>
          <p14:tracePt t="266220" x="814388" y="1250950"/>
          <p14:tracePt t="266230" x="838200" y="1250950"/>
          <p14:tracePt t="266240" x="850900" y="1250950"/>
          <p14:tracePt t="266244" x="876300" y="1250950"/>
          <p14:tracePt t="266254" x="889000" y="1250950"/>
          <p14:tracePt t="266270" x="914400" y="1238250"/>
          <p14:tracePt t="266346" x="925513" y="1238250"/>
          <p14:tracePt t="266360" x="938213" y="1238250"/>
          <p14:tracePt t="266386" x="950913" y="1238250"/>
          <p14:tracePt t="266420" x="963613" y="1238250"/>
          <p14:tracePt t="266430" x="976313" y="1238250"/>
          <p14:tracePt t="266452" x="1001713" y="1227138"/>
          <p14:tracePt t="266476" x="1014413" y="1214438"/>
          <p14:tracePt t="266486" x="1027113" y="1214438"/>
          <p14:tracePt t="266492" x="1038225" y="1214438"/>
          <p14:tracePt t="266502" x="1050925" y="1214438"/>
          <p14:tracePt t="266513" x="1063625" y="1201738"/>
          <p14:tracePt t="266526" x="1076325" y="1201738"/>
          <p14:tracePt t="266546" x="1089025" y="1201738"/>
          <p14:tracePt t="266572" x="1114425" y="1189038"/>
          <p14:tracePt t="266588" x="1139825" y="1189038"/>
          <p14:tracePt t="266612" x="1150938" y="1189038"/>
          <p14:tracePt t="266628" x="1176338" y="1176338"/>
          <p14:tracePt t="266658" x="1189038" y="1176338"/>
          <p14:tracePt t="266674" x="1201738" y="1176338"/>
          <p14:tracePt t="266694" x="1214438" y="1176338"/>
          <p14:tracePt t="266768" x="1227138" y="1176338"/>
          <p14:tracePt t="266810" x="1252538" y="1176338"/>
          <p14:tracePt t="266834" x="1263650" y="1176338"/>
          <p14:tracePt t="266850" x="1289050" y="1176338"/>
          <p14:tracePt t="266864" x="1301750" y="1176338"/>
          <p14:tracePt t="266886" x="1314450" y="1176338"/>
          <p14:tracePt t="266920" x="1327150" y="1176338"/>
          <p14:tracePt t="267092" x="1339850" y="1176338"/>
          <p14:tracePt t="267172" x="1352550" y="1176338"/>
          <p14:tracePt t="267918" x="1363663" y="1176338"/>
          <p14:tracePt t="267954" x="1376363" y="1176338"/>
          <p14:tracePt t="267974" x="1389063" y="1176338"/>
          <p14:tracePt t="267994" x="1401763" y="1176338"/>
          <p14:tracePt t="268086" x="1414463" y="1176338"/>
          <p14:tracePt t="268096" x="1414463" y="1189038"/>
          <p14:tracePt t="268126" x="1427163" y="1189038"/>
          <p14:tracePt t="268156" x="1439863" y="1201738"/>
          <p14:tracePt t="268162" x="1452563" y="1214438"/>
          <p14:tracePt t="268424" x="1465263" y="1214438"/>
          <p14:tracePt t="268468" x="1476375" y="1214438"/>
          <p14:tracePt t="268494" x="1489075" y="1214438"/>
          <p14:tracePt t="268504" x="1501775" y="1214438"/>
          <p14:tracePt t="268520" x="1514475" y="1214438"/>
          <p14:tracePt t="268544" x="1527175" y="1214438"/>
          <p14:tracePt t="268550" x="1539875" y="1214438"/>
          <p14:tracePt t="268570" x="1552575" y="1214438"/>
          <p14:tracePt t="268574" x="1577975" y="1238250"/>
          <p14:tracePt t="268590" x="1589088" y="1238250"/>
          <p14:tracePt t="268600" x="1601788" y="1238250"/>
          <p14:tracePt t="268610" x="1614488" y="1238250"/>
          <p14:tracePt t="268614" x="1627188" y="1238250"/>
          <p14:tracePt t="268624" x="1639888" y="1238250"/>
          <p14:tracePt t="268630" x="1652588" y="1238250"/>
          <p14:tracePt t="268650" x="1677988" y="1238250"/>
          <p14:tracePt t="268676" x="1689100" y="1238250"/>
          <p14:tracePt t="268690" x="1701800" y="1238250"/>
          <p14:tracePt t="268700" x="1714500" y="1238250"/>
          <p14:tracePt t="268706" x="1727200" y="1238250"/>
          <p14:tracePt t="268730" x="1739900" y="1238250"/>
          <p14:tracePt t="268742" x="1752600" y="1250950"/>
          <p14:tracePt t="268762" x="1765300" y="1250950"/>
          <p14:tracePt t="269442" x="1778000" y="1263650"/>
          <p14:tracePt t="269452" x="1790700" y="1363663"/>
          <p14:tracePt t="269462" x="1827213" y="1539875"/>
          <p14:tracePt t="269468" x="1878013" y="1727200"/>
          <p14:tracePt t="269478" x="1939925" y="1914525"/>
          <p14:tracePt t="269483" x="1990725" y="2114550"/>
          <p14:tracePt t="269492" x="2027238" y="2278063"/>
          <p14:tracePt t="269502" x="2078038" y="2414588"/>
          <p14:tracePt t="269508" x="2116138" y="2516188"/>
          <p14:tracePt t="269518" x="2139950" y="2627313"/>
          <p14:tracePt t="269522" x="2165350" y="2728913"/>
          <p14:tracePt t="269532" x="2178050" y="2803525"/>
          <p14:tracePt t="269542" x="2216150" y="2865438"/>
          <p14:tracePt t="269548" x="2216150" y="2952750"/>
          <p14:tracePt t="269558" x="2228850" y="3028950"/>
          <p14:tracePt t="269566" x="2228850" y="3128963"/>
          <p14:tracePt t="269574" x="2228850" y="3190875"/>
          <p14:tracePt t="269584" x="2228850" y="3278188"/>
          <p14:tracePt t="269588" x="2228850" y="3341688"/>
          <p14:tracePt t="269598" x="2228850" y="3416300"/>
          <p14:tracePt t="269604" x="2216150" y="3503613"/>
          <p14:tracePt t="269615" x="2203450" y="3567113"/>
          <p14:tracePt t="269624" x="2190750" y="3616325"/>
          <p14:tracePt t="269630" x="2178050" y="3654425"/>
          <p14:tracePt t="269640" x="2139950" y="3729038"/>
          <p14:tracePt t="269644" x="2139950" y="3754438"/>
          <p14:tracePt t="269654" x="2127250" y="3803650"/>
          <p14:tracePt t="269664" x="2116138" y="3829050"/>
          <p14:tracePt t="269670" x="2103438" y="3879850"/>
          <p14:tracePt t="269680" x="2090738" y="3905250"/>
          <p14:tracePt t="269684" x="2090738" y="3929063"/>
          <p14:tracePt t="269694" x="2065338" y="3979863"/>
          <p14:tracePt t="269704" x="2065338" y="3992563"/>
          <p14:tracePt t="269710" x="2052638" y="4005263"/>
          <p14:tracePt t="269720" x="2039938" y="4029075"/>
          <p14:tracePt t="269734" x="2039938" y="4054475"/>
          <p14:tracePt t="269744" x="2027238" y="4067175"/>
          <p14:tracePt t="269750" x="2027238" y="4079875"/>
          <p14:tracePt t="269760" x="2014538" y="4092575"/>
          <p14:tracePt t="269774" x="2014538" y="4105275"/>
          <p14:tracePt t="269784" x="2014538" y="4117975"/>
          <p14:tracePt t="269790" x="2014538" y="4129088"/>
          <p14:tracePt t="269800" x="2003425" y="4141788"/>
          <p14:tracePt t="269817" x="2003425" y="4154488"/>
          <p14:tracePt t="269826" x="2003425" y="4167188"/>
          <p14:tracePt t="269840" x="1990725" y="4179888"/>
          <p14:tracePt t="269876" x="1990725" y="4192588"/>
          <p14:tracePt t="269890" x="1978025" y="4192588"/>
          <p14:tracePt t="270012" x="2003425" y="4192588"/>
          <p14:tracePt t="270022" x="2078038" y="4154488"/>
          <p14:tracePt t="270028" x="2190750" y="4079875"/>
          <p14:tracePt t="270038" x="2278063" y="4017963"/>
          <p14:tracePt t="270042" x="2365375" y="3979863"/>
          <p14:tracePt t="270052" x="2490788" y="3941763"/>
          <p14:tracePt t="270062" x="2590800" y="3905250"/>
          <p14:tracePt t="270068" x="2716213" y="3829050"/>
          <p14:tracePt t="270078" x="2854325" y="3803650"/>
          <p14:tracePt t="270082" x="3003550" y="3767138"/>
          <p14:tracePt t="270094" x="3179763" y="3716338"/>
          <p14:tracePt t="270104" x="3405188" y="3629025"/>
          <p14:tracePt t="270108" x="3654425" y="3529013"/>
          <p14:tracePt t="270118" x="3856038" y="3467100"/>
          <p14:tracePt t="270124" x="4117975" y="3367088"/>
          <p14:tracePt t="270134" x="4305300" y="3267075"/>
          <p14:tracePt t="270144" x="4556125" y="3154363"/>
          <p14:tracePt t="270148" x="4806950" y="3054350"/>
          <p14:tracePt t="270158" x="5068888" y="2941638"/>
          <p14:tracePt t="270164" x="5345113" y="2852738"/>
          <p14:tracePt t="270174" x="5545138" y="2778125"/>
          <p14:tracePt t="270184" x="5770563" y="2678113"/>
          <p14:tracePt t="270188" x="5932488" y="2616200"/>
          <p14:tracePt t="270199" x="6083300" y="2565400"/>
          <p14:tracePt t="270203" x="6221413" y="2516188"/>
          <p14:tracePt t="270213" x="6296025" y="2478088"/>
          <p14:tracePt t="270224" x="6346825" y="2439988"/>
          <p14:tracePt t="270228" x="6408738" y="2414588"/>
          <p14:tracePt t="270238" x="6421438" y="2414588"/>
          <p14:tracePt t="270260" x="6434138" y="2403475"/>
          <p14:tracePt t="270284" x="6446838" y="2390775"/>
          <p14:tracePt t="270290" x="6459538" y="2378075"/>
          <p14:tracePt t="270301" x="6459538" y="2352675"/>
          <p14:tracePt t="270310" x="6508750" y="2290763"/>
          <p14:tracePt t="270313" x="6546850" y="2227263"/>
          <p14:tracePt t="270324" x="6596063" y="2178050"/>
          <p14:tracePt t="270330" x="6659563" y="2114550"/>
          <p14:tracePt t="270340" x="6708775" y="2039938"/>
          <p14:tracePt t="270351" x="6772275" y="1965325"/>
          <p14:tracePt t="270354" x="6834188" y="1865313"/>
          <p14:tracePt t="270367" x="6897688" y="1789113"/>
          <p14:tracePt t="270370" x="6972300" y="1714500"/>
          <p14:tracePt t="270380" x="7046913" y="1676400"/>
          <p14:tracePt t="270390" x="7085013" y="1652588"/>
          <p14:tracePt t="270396" x="7146925" y="1552575"/>
          <p14:tracePt t="270406" x="7172325" y="1527175"/>
          <p14:tracePt t="270410" x="7210425" y="1489075"/>
          <p14:tracePt t="270420" x="7210425" y="1450975"/>
          <p14:tracePt t="270430" x="7235825" y="1427163"/>
          <p14:tracePt t="270436" x="7246938" y="1414463"/>
          <p14:tracePt t="270446" x="7259638" y="1376363"/>
          <p14:tracePt t="270462" x="7272338" y="1363663"/>
          <p14:tracePt t="270472" x="7272338" y="1350963"/>
          <p14:tracePt t="270532" x="7272338" y="1339850"/>
          <p14:tracePt t="271136" x="7272338" y="1327150"/>
          <p14:tracePt t="272222" x="7272338" y="1350963"/>
          <p14:tracePt t="272246" x="7272338" y="1363663"/>
          <p14:tracePt t="272276" x="7272338" y="1376363"/>
          <p14:tracePt t="272286" x="7272338" y="1389063"/>
          <p14:tracePt t="272292" x="7246938" y="1427163"/>
          <p14:tracePt t="272302" x="7235825" y="1489075"/>
          <p14:tracePt t="272312" x="7223125" y="1514475"/>
          <p14:tracePt t="272316" x="7210425" y="1563688"/>
          <p14:tracePt t="272328" x="7210425" y="1601788"/>
          <p14:tracePt t="272331" x="7185025" y="1639888"/>
          <p14:tracePt t="272342" x="7172325" y="1663700"/>
          <p14:tracePt t="272352" x="7159625" y="1727200"/>
          <p14:tracePt t="272358" x="7159625" y="1752600"/>
          <p14:tracePt t="272368" x="7146925" y="1776413"/>
          <p14:tracePt t="272372" x="7134225" y="1801813"/>
          <p14:tracePt t="272381" x="7134225" y="1814513"/>
          <p14:tracePt t="272392" x="7110413" y="1852613"/>
          <p14:tracePt t="272398" x="7097713" y="1865313"/>
          <p14:tracePt t="272408" x="7097713" y="1876425"/>
          <p14:tracePt t="272412" x="7085013" y="1901825"/>
          <p14:tracePt t="272434" x="7085013" y="1927225"/>
          <p14:tracePt t="272438" x="7059613" y="1952625"/>
          <p14:tracePt t="272448" x="7046913" y="1965325"/>
          <p14:tracePt t="272454" x="7046913" y="1989138"/>
          <p14:tracePt t="272464" x="7021513" y="2014538"/>
          <p14:tracePt t="272474" x="7021513" y="2039938"/>
          <p14:tracePt t="272478" x="6985000" y="2065338"/>
          <p14:tracePt t="272488" x="6985000" y="2078038"/>
          <p14:tracePt t="272494" x="6985000" y="2101850"/>
          <p14:tracePt t="272504" x="6946900" y="2114550"/>
          <p14:tracePt t="272514" x="6946900" y="2127250"/>
          <p14:tracePt t="272520" x="6934200" y="2139950"/>
          <p14:tracePt t="272544" x="6921500" y="2165350"/>
          <p14:tracePt t="272570" x="6910388" y="2178050"/>
          <p14:tracePt t="272594" x="6910388" y="2190750"/>
          <p14:tracePt t="272600" x="6910388" y="2201863"/>
          <p14:tracePt t="272610" x="6884988" y="2214563"/>
          <p14:tracePt t="272636" x="6872288" y="2227263"/>
          <p14:tracePt t="272640" x="6872288" y="2239963"/>
          <p14:tracePt t="272650" x="6859588" y="2239963"/>
          <p14:tracePt t="272656" x="6846888" y="2252663"/>
          <p14:tracePt t="272666" x="6834188" y="2252663"/>
          <p14:tracePt t="272676" x="6834188" y="2265363"/>
          <p14:tracePt t="272680" x="6808788" y="2278063"/>
          <p14:tracePt t="272690" x="6797675" y="2278063"/>
          <p14:tracePt t="272706" x="6797675" y="2290763"/>
          <p14:tracePt t="272716" x="6772275" y="2303463"/>
          <p14:tracePt t="272730" x="6772275" y="2314575"/>
          <p14:tracePt t="272746" x="6759575" y="2314575"/>
          <p14:tracePt t="272756" x="6734175" y="2314575"/>
          <p14:tracePt t="272776" x="6734175" y="2327275"/>
          <p14:tracePt t="272806" x="6721475" y="2327275"/>
          <p14:tracePt t="278466" x="6721475" y="2290763"/>
          <p14:tracePt t="278490" x="6721475" y="2278063"/>
          <p14:tracePt t="278500" x="6721475" y="2265363"/>
          <p14:tracePt t="278516" x="6708775" y="2239963"/>
          <p14:tracePt t="278532" x="6708775" y="2227263"/>
          <p14:tracePt t="278542" x="6708775" y="2214563"/>
          <p14:tracePt t="278546" x="6708775" y="2201863"/>
          <p14:tracePt t="278556" x="6708775" y="2178050"/>
          <p14:tracePt t="278572" x="6708775" y="2152650"/>
          <p14:tracePt t="279066" x="6708775" y="2127250"/>
          <p14:tracePt t="279070" x="6721475" y="2114550"/>
          <p14:tracePt t="279090" x="6734175" y="2089150"/>
          <p14:tracePt t="279096" x="6759575" y="2065338"/>
          <p14:tracePt t="279110" x="6759575" y="2039938"/>
          <p14:tracePt t="279120" x="6784975" y="2014538"/>
          <p14:tracePt t="279136" x="6784975" y="2001838"/>
          <p14:tracePt t="279146" x="6797675" y="1978025"/>
          <p14:tracePt t="279162" x="6808788" y="1952625"/>
          <p14:tracePt t="279176" x="6821488" y="1952625"/>
          <p14:tracePt t="279186" x="6821488" y="1939925"/>
          <p14:tracePt t="279193" x="6834188" y="1927225"/>
          <p14:tracePt t="279211" x="6859588" y="1914525"/>
          <p14:tracePt t="279216" x="6859588" y="1901825"/>
          <p14:tracePt t="279228" x="6872288" y="1889125"/>
          <p14:tracePt t="279232" x="6884988" y="1865313"/>
          <p14:tracePt t="279242" x="6910388" y="1839913"/>
          <p14:tracePt t="279252" x="6934200" y="1814513"/>
          <p14:tracePt t="279258" x="6946900" y="1789113"/>
          <p14:tracePt t="279268" x="6997700" y="1752600"/>
          <p14:tracePt t="279272" x="7021513" y="1714500"/>
          <p14:tracePt t="279282" x="7059613" y="1689100"/>
          <p14:tracePt t="279292" x="7085013" y="1639888"/>
          <p14:tracePt t="279298" x="7123113" y="1639888"/>
          <p14:tracePt t="279308" x="7159625" y="1639888"/>
          <p14:tracePt t="279314" x="7210425" y="1639888"/>
          <p14:tracePt t="279324" x="7246938" y="1639888"/>
          <p14:tracePt t="279334" x="7285038" y="1639888"/>
          <p14:tracePt t="279337" x="7323138" y="1663700"/>
          <p14:tracePt t="279348" x="7359650" y="1701800"/>
          <p14:tracePt t="279354" x="7385050" y="1727200"/>
          <p14:tracePt t="279364" x="7410450" y="1739900"/>
          <p14:tracePt t="279374" x="7459663" y="1765300"/>
          <p14:tracePt t="279378" x="7485063" y="1789113"/>
          <p14:tracePt t="279388" x="7510463" y="1789113"/>
          <p14:tracePt t="279394" x="7572375" y="1814513"/>
          <p14:tracePt t="279403" x="7648575" y="1814513"/>
          <p14:tracePt t="279414" x="7685088" y="1814513"/>
          <p14:tracePt t="279696" x="7685088" y="1827213"/>
          <p14:tracePt t="279706" x="7697788" y="1876425"/>
          <p14:tracePt t="279712" x="7710488" y="1939925"/>
          <p14:tracePt t="279722" x="7710488" y="1989138"/>
          <p14:tracePt t="279732" x="7697788" y="2052638"/>
          <p14:tracePt t="279735" x="7697788" y="2089150"/>
          <p14:tracePt t="279746" x="7685088" y="2101850"/>
          <p14:tracePt t="279752" x="7673975" y="2114550"/>
          <p14:tracePt t="279762" x="7673975" y="2127250"/>
          <p14:tracePt t="279772" x="7661275" y="2152650"/>
          <p14:tracePt t="279777" x="7635875" y="2165350"/>
          <p14:tracePt t="279786" x="7597775" y="2178050"/>
          <p14:tracePt t="279793" x="7572375" y="2178050"/>
          <p14:tracePt t="279802" x="7523163" y="2201863"/>
          <p14:tracePt t="279812" x="7448550" y="2214563"/>
          <p14:tracePt t="279816" x="7423150" y="2214563"/>
          <p14:tracePt t="279828" x="7372350" y="2227263"/>
          <p14:tracePt t="279832" x="7323138" y="2227263"/>
          <p14:tracePt t="279842" x="7272338" y="2227263"/>
          <p14:tracePt t="279852" x="7197725" y="2227263"/>
          <p14:tracePt t="279858" x="7159625" y="2227263"/>
          <p14:tracePt t="279868" x="7097713" y="2227263"/>
          <p14:tracePt t="279872" x="7046913" y="2227263"/>
          <p14:tracePt t="279882" x="7010400" y="2227263"/>
          <p14:tracePt t="279892" x="6959600" y="2227263"/>
          <p14:tracePt t="279898" x="6934200" y="2214563"/>
          <p14:tracePt t="279908" x="6921500" y="2201863"/>
          <p14:tracePt t="279912" x="6897688" y="2201863"/>
          <p14:tracePt t="279924" x="6872288" y="2201863"/>
          <p14:tracePt t="279938" x="6859588" y="2190750"/>
          <p14:tracePt t="279964" x="6846888" y="2165350"/>
          <p14:tracePt t="279978" x="6821488" y="2165350"/>
          <p14:tracePt t="279988" x="6821488" y="2152650"/>
          <p14:tracePt t="279994" x="6797675" y="2139950"/>
          <p14:tracePt t="280004" x="6784975" y="2114550"/>
          <p14:tracePt t="280014" x="6772275" y="2101850"/>
          <p14:tracePt t="280020" x="6746875" y="2078038"/>
          <p14:tracePt t="280030" x="6734175" y="2052638"/>
          <p14:tracePt t="280034" x="6708775" y="2039938"/>
          <p14:tracePt t="280044" x="6684963" y="2014538"/>
          <p14:tracePt t="280054" x="6672263" y="1978025"/>
          <p14:tracePt t="280060" x="6646863" y="1939925"/>
          <p14:tracePt t="280070" x="6621463" y="1927225"/>
          <p14:tracePt t="280074" x="6596063" y="1876425"/>
          <p14:tracePt t="280084" x="6559550" y="1839913"/>
          <p14:tracePt t="280094" x="6546850" y="1814513"/>
          <p14:tracePt t="280100" x="6521450" y="1765300"/>
          <p14:tracePt t="280111" x="6483350" y="1727200"/>
          <p14:tracePt t="280114" x="6472238" y="1701800"/>
          <p14:tracePt t="280124" x="6434138" y="1639888"/>
          <p14:tracePt t="280134" x="6421438" y="1601788"/>
          <p14:tracePt t="280140" x="6408738" y="1576388"/>
          <p14:tracePt t="280150" x="6383338" y="1539875"/>
          <p14:tracePt t="280156" x="6383338" y="1527175"/>
          <p14:tracePt t="280166" x="6359525" y="1489075"/>
          <p14:tracePt t="280176" x="6346825" y="1463675"/>
          <p14:tracePt t="280180" x="6346825" y="1450975"/>
          <p14:tracePt t="280190" x="6334125" y="1427163"/>
          <p14:tracePt t="280196" x="6321425" y="1414463"/>
          <p14:tracePt t="280205" x="6321425" y="1389063"/>
          <p14:tracePt t="280216" x="6308725" y="1389063"/>
          <p14:tracePt t="280220" x="6308725" y="1376363"/>
          <p14:tracePt t="280230" x="6296025" y="1376363"/>
          <p14:tracePt t="280236" x="6296025" y="1350963"/>
          <p14:tracePt t="280246" x="6296025" y="1339850"/>
          <p14:tracePt t="280261" x="6283325" y="1327150"/>
          <p14:tracePt t="280306" x="6270625" y="1314450"/>
          <p14:tracePt t="280322" x="6259513" y="1314450"/>
          <p14:tracePt t="280362" x="6246813" y="1301750"/>
          <p14:tracePt t="280412" x="6234113" y="1301750"/>
          <p14:tracePt t="280428" x="6221413" y="1301750"/>
          <p14:tracePt t="280438" x="6208713" y="1289050"/>
          <p14:tracePt t="280452" x="6208713" y="1276350"/>
          <p14:tracePt t="280494" x="6196013" y="1276350"/>
          <p14:tracePt t="280538" x="6183313" y="1276350"/>
          <p14:tracePt t="280680" x="6170613" y="1263650"/>
          <p14:tracePt t="280684" x="6157913" y="1263650"/>
          <p14:tracePt t="280766" x="6146800" y="1263650"/>
          <p14:tracePt t="280800" x="6134100" y="1250950"/>
          <p14:tracePt t="280876" x="6121400" y="1250950"/>
          <p14:tracePt t="280896" x="6108700" y="1250950"/>
          <p14:tracePt t="281108" x="6108700" y="1238250"/>
          <p14:tracePt t="282622" x="6034088" y="1238250"/>
          <p14:tracePt t="282632" x="5908675" y="1263650"/>
          <p14:tracePt t="282636" x="5783263" y="1327150"/>
          <p14:tracePt t="282646" x="5657850" y="1363663"/>
          <p14:tracePt t="282652" x="5519738" y="1427163"/>
          <p14:tracePt t="282662" x="5394325" y="1463675"/>
          <p14:tracePt t="282672" x="5294313" y="1514475"/>
          <p14:tracePt t="282678" x="5194300" y="1552575"/>
          <p14:tracePt t="282687" x="5094288" y="1601788"/>
          <p14:tracePt t="282691" x="4994275" y="1663700"/>
          <p14:tracePt t="282702" x="4894263" y="1727200"/>
          <p14:tracePt t="282712" x="4794250" y="1789113"/>
          <p14:tracePt t="282718" x="4706938" y="1839913"/>
          <p14:tracePt t="282729" x="4619625" y="1901825"/>
          <p14:tracePt t="282732" x="4530725" y="1965325"/>
          <p14:tracePt t="282742" x="4456113" y="2014538"/>
          <p14:tracePt t="282752" x="4343400" y="2114550"/>
          <p14:tracePt t="282758" x="4268788" y="2190750"/>
          <p14:tracePt t="282768" x="4205288" y="2252663"/>
          <p14:tracePt t="282771" x="4143375" y="2314575"/>
          <p14:tracePt t="282784" x="4081463" y="2390775"/>
          <p14:tracePt t="282792" x="4030663" y="2452688"/>
          <p14:tracePt t="282798" x="4005263" y="2516188"/>
          <p14:tracePt t="282808" x="3968750" y="2565400"/>
          <p14:tracePt t="282814" x="3943350" y="2627313"/>
          <p14:tracePt t="282824" x="3930650" y="2665413"/>
          <p14:tracePt t="282834" x="3892550" y="2740025"/>
          <p14:tracePt t="282838" x="3892550" y="2778125"/>
          <p14:tracePt t="282848" x="3892550" y="2828925"/>
          <p14:tracePt t="282854" x="3892550" y="2890838"/>
          <p14:tracePt t="282863" x="3892550" y="2965450"/>
          <p14:tracePt t="282874" x="3892550" y="3028950"/>
          <p14:tracePt t="282879" x="3892550" y="3116263"/>
          <p14:tracePt t="282888" x="3930650" y="3216275"/>
          <p14:tracePt t="282894" x="3992563" y="3341688"/>
          <p14:tracePt t="282903" x="4056063" y="3479800"/>
          <p14:tracePt t="282914" x="4081463" y="3567113"/>
          <p14:tracePt t="282918" x="4143375" y="3667125"/>
          <p14:tracePt t="282930" x="4192588" y="3741738"/>
          <p14:tracePt t="282933" x="4217988" y="3803650"/>
          <p14:tracePt t="282944" x="4268788" y="3867150"/>
          <p14:tracePt t="282954" x="4305300" y="3941763"/>
          <p14:tracePt t="282960" x="4368800" y="4005263"/>
          <p14:tracePt t="282980" x="4443413" y="4079875"/>
          <p14:tracePt t="282983" x="4494213" y="4117975"/>
          <p14:tracePt t="282994" x="4543425" y="4141788"/>
          <p14:tracePt t="283000" x="4581525" y="4141788"/>
          <p14:tracePt t="283010" x="4643438" y="4154488"/>
          <p14:tracePt t="283016" x="4681538" y="4167188"/>
          <p14:tracePt t="283026" x="4743450" y="4167188"/>
          <p14:tracePt t="283036" x="4794250" y="4167188"/>
          <p14:tracePt t="283040" x="4856163" y="4167188"/>
          <p14:tracePt t="283050" x="4932363" y="4167188"/>
          <p14:tracePt t="283055" x="4968875" y="4129088"/>
          <p14:tracePt t="283066" x="5006975" y="4105275"/>
          <p14:tracePt t="283076" x="5068888" y="4041775"/>
          <p14:tracePt t="283080" x="5106988" y="3979863"/>
          <p14:tracePt t="283090" x="5157788" y="3892550"/>
          <p14:tracePt t="283095" x="5194300" y="3829050"/>
          <p14:tracePt t="283106" x="5257800" y="3729038"/>
          <p14:tracePt t="283116" x="5319713" y="3616325"/>
          <p14:tracePt t="283119" x="5432425" y="3441700"/>
          <p14:tracePt t="283131" x="5545138" y="3290888"/>
          <p14:tracePt t="283136" x="5645150" y="3141663"/>
          <p14:tracePt t="283146" x="5757863" y="3016250"/>
          <p14:tracePt t="283156" x="5870575" y="2890838"/>
          <p14:tracePt t="283160" x="5970588" y="2765425"/>
          <p14:tracePt t="283172" x="6057900" y="2665413"/>
          <p14:tracePt t="283176" x="6157913" y="2552700"/>
          <p14:tracePt t="283186" x="6208713" y="2490788"/>
          <p14:tracePt t="283197" x="6270625" y="2390775"/>
          <p14:tracePt t="283202" x="6321425" y="2327275"/>
          <p14:tracePt t="283212" x="6370638" y="2252663"/>
          <p14:tracePt t="283216" x="6396038" y="2201863"/>
          <p14:tracePt t="283226" x="6459538" y="2127250"/>
          <p14:tracePt t="283236" x="6459538" y="2114550"/>
          <p14:tracePt t="283242" x="6483350" y="2089150"/>
          <p14:tracePt t="283252" x="6483350" y="2052638"/>
          <p14:tracePt t="283256" x="6508750" y="2014538"/>
          <p14:tracePt t="283268" x="6521450" y="2001838"/>
          <p14:tracePt t="283282" x="6534150" y="1978025"/>
          <p14:tracePt t="283494" x="6534150" y="1965325"/>
          <p14:tracePt t="283540" x="6534150" y="1952625"/>
          <p14:tracePt t="283636" x="6521450" y="1952625"/>
          <p14:tracePt t="283660" x="6508750" y="1952625"/>
          <p14:tracePt t="283670" x="6508750" y="1939925"/>
          <p14:tracePt t="283676" x="6496050" y="1927225"/>
          <p14:tracePt t="283690" x="6483350" y="1914525"/>
          <p14:tracePt t="283700" x="6459538" y="1901825"/>
          <p14:tracePt t="283712" x="6434138" y="1876425"/>
          <p14:tracePt t="283716" x="6421438" y="1876425"/>
          <p14:tracePt t="283726" x="6396038" y="1865313"/>
          <p14:tracePt t="283732" x="6370638" y="1852613"/>
          <p14:tracePt t="283742" x="6321425" y="1839913"/>
          <p14:tracePt t="283752" x="6296025" y="1827213"/>
          <p14:tracePt t="283755" x="6259513" y="1814513"/>
          <p14:tracePt t="283766" x="6234113" y="1814513"/>
          <p14:tracePt t="283772" x="6183313" y="1789113"/>
          <p14:tracePt t="283782" x="6134100" y="1789113"/>
          <p14:tracePt t="283792" x="6108700" y="1789113"/>
          <p14:tracePt t="283796" x="6057900" y="1789113"/>
          <p14:tracePt t="283806" x="6034088" y="1765300"/>
          <p14:tracePt t="283812" x="6008688" y="1765300"/>
          <p14:tracePt t="283822" x="5945188" y="1727200"/>
          <p14:tracePt t="283832" x="5932488" y="1727200"/>
          <p14:tracePt t="283836" x="5908675" y="1727200"/>
          <p14:tracePt t="283847" x="5883275" y="1727200"/>
          <p14:tracePt t="283851" x="5857875" y="1727200"/>
          <p14:tracePt t="283862" x="5832475" y="1727200"/>
          <p14:tracePt t="283872" x="5808663" y="1727200"/>
          <p14:tracePt t="283877" x="5783263" y="1727200"/>
          <p14:tracePt t="283888" x="5757863" y="1727200"/>
          <p14:tracePt t="283892" x="5732463" y="1701800"/>
          <p14:tracePt t="283902" x="5695950" y="1701800"/>
          <p14:tracePt t="283912" x="5657850" y="1701800"/>
          <p14:tracePt t="283918" x="5632450" y="1701800"/>
          <p14:tracePt t="283928" x="5619750" y="1701800"/>
          <p14:tracePt t="283932" x="5595938" y="1701800"/>
          <p14:tracePt t="283942" x="5570538" y="1701800"/>
          <p14:tracePt t="283952" x="5545138" y="1701800"/>
          <p14:tracePt t="283958" x="5532438" y="1701800"/>
          <p14:tracePt t="283981" x="5495925" y="1701800"/>
          <p14:tracePt t="283984" x="5483225" y="1701800"/>
          <p14:tracePt t="283994" x="5457825" y="1701800"/>
          <p14:tracePt t="283998" x="5445125" y="1701800"/>
          <p14:tracePt t="284008" x="5419725" y="1701800"/>
          <p14:tracePt t="284014" x="5407025" y="1701800"/>
          <p14:tracePt t="284024" x="5394325" y="1701800"/>
          <p14:tracePt t="284034" x="5370513" y="1701800"/>
          <p14:tracePt t="284037" x="5332413" y="1701800"/>
          <p14:tracePt t="284050" x="5307013" y="1701800"/>
          <p14:tracePt t="284054" x="5281613" y="1701800"/>
          <p14:tracePt t="284064" x="5245100" y="1727200"/>
          <p14:tracePt t="284074" x="5219700" y="1727200"/>
          <p14:tracePt t="284080" x="5170488" y="1752600"/>
          <p14:tracePt t="284090" x="5157788" y="1752600"/>
          <p14:tracePt t="284094" x="5132388" y="1752600"/>
          <p14:tracePt t="284104" x="5119688" y="1765300"/>
          <p14:tracePt t="284115" x="5081588" y="1789113"/>
          <p14:tracePt t="284131" x="5068888" y="1789113"/>
          <p14:tracePt t="284144" x="5045075" y="1801813"/>
          <p14:tracePt t="284165" x="5032375" y="1814513"/>
          <p14:tracePt t="284694" x="5006975" y="1814513"/>
          <p14:tracePt t="295286" x="5057775" y="1789113"/>
          <p14:tracePt t="295296" x="5145088" y="1752600"/>
          <p14:tracePt t="295302" x="5270500" y="1676400"/>
          <p14:tracePt t="295312" x="5394325" y="1639888"/>
          <p14:tracePt t="295322" x="5532438" y="1614488"/>
          <p14:tracePt t="295326" x="5632450" y="1589088"/>
          <p14:tracePt t="295336" x="5757863" y="1552575"/>
          <p14:tracePt t="295342" x="5883275" y="1514475"/>
          <p14:tracePt t="295352" x="6021388" y="1501775"/>
          <p14:tracePt t="295362" x="6170613" y="1463675"/>
          <p14:tracePt t="295368" x="6346825" y="1463675"/>
          <p14:tracePt t="295378" x="6508750" y="1463675"/>
          <p14:tracePt t="295381" x="6659563" y="1463675"/>
          <p14:tracePt t="295392" x="6759575" y="1439863"/>
          <p14:tracePt t="295402" x="6846888" y="1439863"/>
          <p14:tracePt t="295408" x="6934200" y="1439863"/>
          <p14:tracePt t="295418" x="6959600" y="1439863"/>
          <p14:tracePt t="295422" x="6985000" y="1439863"/>
          <p14:tracePt t="295432" x="7010400" y="1439863"/>
          <p14:tracePt t="295442" x="7021513" y="1439863"/>
          <p14:tracePt t="295447" x="7034213" y="1439863"/>
          <p14:tracePt t="295462" x="7046913" y="1439863"/>
          <p14:tracePt t="295790" x="7034213" y="1439863"/>
          <p14:tracePt t="295800" x="6997700" y="1439863"/>
          <p14:tracePt t="295806" x="6959600" y="1439863"/>
          <p14:tracePt t="295816" x="6897688" y="1463675"/>
          <p14:tracePt t="295819" x="6846888" y="1463675"/>
          <p14:tracePt t="295830" x="6797675" y="1489075"/>
          <p14:tracePt t="295840" x="6759575" y="1501775"/>
          <p14:tracePt t="295846" x="6721475" y="1527175"/>
          <p14:tracePt t="295856" x="6646863" y="1527175"/>
          <p14:tracePt t="295862" x="6559550" y="1527175"/>
          <p14:tracePt t="295872" x="6483350" y="1552575"/>
          <p14:tracePt t="295882" x="6421438" y="1552575"/>
          <p14:tracePt t="295886" x="6346825" y="1563688"/>
          <p14:tracePt t="295895" x="6283325" y="1563688"/>
          <p14:tracePt t="295902" x="6221413" y="1589088"/>
          <p14:tracePt t="295912" x="6183313" y="1589088"/>
          <p14:tracePt t="295922" x="6157913" y="1589088"/>
          <p14:tracePt t="295926" x="6121400" y="1601788"/>
          <p14:tracePt t="295936" x="6083300" y="1601788"/>
          <p14:tracePt t="295943" x="6070600" y="1614488"/>
          <p14:tracePt t="295952" x="6057900" y="1614488"/>
          <p14:tracePt t="295977" x="6008688" y="1614488"/>
          <p14:tracePt t="295982" x="5983288" y="1614488"/>
          <p14:tracePt t="297062" x="6008688" y="1614488"/>
          <p14:tracePt t="297072" x="6021388" y="1614488"/>
          <p14:tracePt t="297076" x="6034088" y="1614488"/>
          <p14:tracePt t="297085" x="6057900" y="1614488"/>
          <p14:tracePt t="297096" x="6096000" y="1614488"/>
          <p14:tracePt t="297102" x="6121400" y="1614488"/>
          <p14:tracePt t="297112" x="6157913" y="1601788"/>
          <p14:tracePt t="297115" x="6170613" y="1601788"/>
          <p14:tracePt t="297128" x="6196013" y="1601788"/>
          <p14:tracePt t="297138" x="6221413" y="1601788"/>
          <p14:tracePt t="297142" x="6259513" y="1601788"/>
          <p14:tracePt t="297151" x="6283325" y="1601788"/>
          <p14:tracePt t="297158" x="6308725" y="1601788"/>
          <p14:tracePt t="297168" x="6334125" y="1601788"/>
          <p14:tracePt t="297178" x="6346825" y="1601788"/>
          <p14:tracePt t="297182" x="6359525" y="1601788"/>
          <p14:tracePt t="297192" x="6370638" y="1601788"/>
          <p14:tracePt t="297198" x="6396038" y="1601788"/>
          <p14:tracePt t="297212" x="6408738" y="1601788"/>
          <p14:tracePt t="297228" x="6421438" y="1601788"/>
          <p14:tracePt t="298488" x="6421438" y="1589088"/>
          <p14:tracePt t="298493" x="6421438" y="1576388"/>
          <p14:tracePt t="298504" x="6383338" y="1563688"/>
          <p14:tracePt t="298514" x="6370638" y="1563688"/>
          <p14:tracePt t="298520" x="6334125" y="1539875"/>
          <p14:tracePt t="298530" x="6296025" y="1539875"/>
          <p14:tracePt t="298534" x="6259513" y="1514475"/>
          <p14:tracePt t="298544" x="6246813" y="1514475"/>
          <p14:tracePt t="298554" x="6221413" y="1514475"/>
          <p14:tracePt t="298560" x="6196013" y="1514475"/>
          <p14:tracePt t="298570" x="6146800" y="1514475"/>
          <p14:tracePt t="298574" x="6121400" y="1514475"/>
          <p14:tracePt t="298584" x="6083300" y="1489075"/>
          <p14:tracePt t="298594" x="6045200" y="1489075"/>
          <p14:tracePt t="298600" x="6034088" y="1489075"/>
          <p14:tracePt t="298610" x="6008688" y="1489075"/>
          <p14:tracePt t="298614" x="5995988" y="1489075"/>
          <p14:tracePt t="298626" x="5970588" y="1489075"/>
          <p14:tracePt t="298636" x="5957888" y="1489075"/>
          <p14:tracePt t="298640" x="5932488" y="1489075"/>
          <p14:tracePt t="298650" x="5921375" y="1489075"/>
          <p14:tracePt t="298656" x="5908675" y="1489075"/>
          <p14:tracePt t="298680" x="5883275" y="1489075"/>
          <p14:tracePt t="298690" x="5857875" y="1489075"/>
          <p14:tracePt t="298706" x="5821363" y="1501775"/>
          <p14:tracePt t="298720" x="5795963" y="1527175"/>
          <p14:tracePt t="298735" x="5770563" y="1552575"/>
          <p14:tracePt t="298756" x="5757863" y="1576388"/>
          <p14:tracePt t="298762" x="5757863" y="1601788"/>
          <p14:tracePt t="298772" x="5757863" y="1639888"/>
          <p14:tracePt t="298775" x="5757863" y="1663700"/>
          <p14:tracePt t="298786" x="5745163" y="1689100"/>
          <p14:tracePt t="298796" x="5745163" y="1701800"/>
          <p14:tracePt t="298802" x="5745163" y="1727200"/>
          <p14:tracePt t="298812" x="5745163" y="1739900"/>
          <p14:tracePt t="298818" x="5745163" y="1765300"/>
          <p14:tracePt t="298829" x="5745163" y="1776413"/>
          <p14:tracePt t="298838" x="5745163" y="1789113"/>
          <p14:tracePt t="298842" x="5745163" y="1827213"/>
          <p14:tracePt t="298852" x="5745163" y="1865313"/>
          <p14:tracePt t="298858" x="5745163" y="1876425"/>
          <p14:tracePt t="298868" x="5757863" y="1901825"/>
          <p14:tracePt t="298878" x="5770563" y="1927225"/>
          <p14:tracePt t="298882" x="5770563" y="1965325"/>
          <p14:tracePt t="298892" x="5795963" y="1978025"/>
          <p14:tracePt t="298898" x="5795963" y="1989138"/>
          <p14:tracePt t="298908" x="5821363" y="2001838"/>
          <p14:tracePt t="298922" x="5832475" y="2027238"/>
          <p14:tracePt t="298932" x="5845175" y="2052638"/>
          <p14:tracePt t="298938" x="5870575" y="2065338"/>
          <p14:tracePt t="298948" x="5895975" y="2065338"/>
          <p14:tracePt t="298958" x="5908675" y="2089150"/>
          <p14:tracePt t="298962" x="5932488" y="2101850"/>
          <p14:tracePt t="298972" x="5957888" y="2114550"/>
          <p14:tracePt t="298978" x="5983288" y="2127250"/>
          <p14:tracePt t="298988" x="6008688" y="2139950"/>
          <p14:tracePt t="298998" x="6034088" y="2139950"/>
          <p14:tracePt t="299004" x="6070600" y="2152650"/>
          <p14:tracePt t="299014" x="6096000" y="2165350"/>
          <p14:tracePt t="299028" x="6121400" y="2165350"/>
          <p14:tracePt t="299038" x="6146800" y="2165350"/>
          <p14:tracePt t="299054" x="6157913" y="2165350"/>
          <p14:tracePt t="299058" x="6170613" y="2165350"/>
          <p14:tracePt t="299070" x="6183313" y="2165350"/>
          <p14:tracePt t="299080" x="6196013" y="2165350"/>
          <p14:tracePt t="299084" x="6221413" y="2165350"/>
          <p14:tracePt t="299094" x="6234113" y="2165350"/>
          <p14:tracePt t="299100" x="6259513" y="2165350"/>
          <p14:tracePt t="299110" x="6283325" y="2165350"/>
          <p14:tracePt t="299120" x="6308725" y="2165350"/>
          <p14:tracePt t="299124" x="6334125" y="2165350"/>
          <p14:tracePt t="299134" x="6370638" y="2165350"/>
          <p14:tracePt t="299140" x="6421438" y="2165350"/>
          <p14:tracePt t="299150" x="6459538" y="2165350"/>
          <p14:tracePt t="299160" x="6496050" y="2165350"/>
          <p14:tracePt t="299164" x="6546850" y="2165350"/>
          <p14:tracePt t="299174" x="6572250" y="2165350"/>
          <p14:tracePt t="299181" x="6634163" y="2165350"/>
          <p14:tracePt t="299190" x="6659563" y="2165350"/>
          <p14:tracePt t="299200" x="6684963" y="2139950"/>
          <p14:tracePt t="299206" x="6721475" y="2139950"/>
          <p14:tracePt t="299216" x="6746875" y="2139950"/>
          <p14:tracePt t="299220" x="6772275" y="2139950"/>
          <p14:tracePt t="299230" x="6797675" y="2139950"/>
          <p14:tracePt t="299246" x="6821488" y="2127250"/>
          <p14:tracePt t="299256" x="6834188" y="2114550"/>
          <p14:tracePt t="299260" x="6846888" y="2114550"/>
          <p14:tracePt t="299270" x="6872288" y="2114550"/>
          <p14:tracePt t="299281" x="6910388" y="2114550"/>
          <p14:tracePt t="299286" x="6934200" y="2114550"/>
          <p14:tracePt t="299296" x="6946900" y="2114550"/>
          <p14:tracePt t="299300" x="6972300" y="2114550"/>
          <p14:tracePt t="299310" x="6997700" y="2089150"/>
          <p14:tracePt t="299322" x="7010400" y="2089150"/>
          <p14:tracePt t="299326" x="7021513" y="2089150"/>
          <p14:tracePt t="299336" x="7034213" y="2089150"/>
          <p14:tracePt t="299342" x="7046913" y="2089150"/>
          <p14:tracePt t="299362" x="7072313" y="2078038"/>
          <p14:tracePt t="299376" x="7097713" y="2065338"/>
          <p14:tracePt t="299392" x="7110413" y="2052638"/>
          <p14:tracePt t="299408" x="7123113" y="2052638"/>
          <p14:tracePt t="299422" x="7134225" y="2039938"/>
          <p14:tracePt t="299442" x="7146925" y="2027238"/>
          <p14:tracePt t="299478" x="7146925" y="2001838"/>
          <p14:tracePt t="299532" x="7146925" y="1989138"/>
          <p14:tracePt t="299542" x="7146925" y="1978025"/>
          <p14:tracePt t="299558" x="7146925" y="1965325"/>
          <p14:tracePt t="299568" x="7146925" y="1952625"/>
          <p14:tracePt t="299574" x="7146925" y="1939925"/>
          <p14:tracePt t="299584" x="7146925" y="1914525"/>
          <p14:tracePt t="299594" x="7146925" y="1901825"/>
          <p14:tracePt t="299598" x="7146925" y="1889125"/>
          <p14:tracePt t="299608" x="7146925" y="1876425"/>
          <p14:tracePt t="299614" x="7146925" y="1865313"/>
          <p14:tracePt t="299634" x="7146925" y="1839913"/>
          <p14:tracePt t="299640" x="7146925" y="1827213"/>
          <p14:tracePt t="299650" x="7146925" y="1814513"/>
          <p14:tracePt t="299660" x="7146925" y="1801813"/>
          <p14:tracePt t="299664" x="7134225" y="1776413"/>
          <p14:tracePt t="299690" x="7123113" y="1765300"/>
          <p14:tracePt t="299700" x="7123113" y="1739900"/>
          <p14:tracePt t="299704" x="7110413" y="1739900"/>
          <p14:tracePt t="299714" x="7110413" y="1727200"/>
          <p14:tracePt t="299724" x="7085013" y="1714500"/>
          <p14:tracePt t="299730" x="7072313" y="1689100"/>
          <p14:tracePt t="299754" x="7046913" y="1663700"/>
          <p14:tracePt t="299766" x="7021513" y="1639888"/>
          <p14:tracePt t="299780" x="7010400" y="1627188"/>
          <p14:tracePt t="299786" x="6985000" y="1614488"/>
          <p14:tracePt t="299797" x="6972300" y="1589088"/>
          <p14:tracePt t="299806" x="6934200" y="1576388"/>
          <p14:tracePt t="299810" x="6910388" y="1552575"/>
          <p14:tracePt t="299819" x="6872288" y="1539875"/>
          <p14:tracePt t="299826" x="6808788" y="1501775"/>
          <p14:tracePt t="299836" x="6784975" y="1489075"/>
          <p14:tracePt t="299847" x="6721475" y="1463675"/>
          <p14:tracePt t="299850" x="6659563" y="1439863"/>
          <p14:tracePt t="299860" x="6646863" y="1439863"/>
          <p14:tracePt t="299866" x="6596063" y="1401763"/>
          <p14:tracePt t="299876" x="6559550" y="1389063"/>
          <p14:tracePt t="299886" x="6521450" y="1389063"/>
          <p14:tracePt t="299890" x="6472238" y="1376363"/>
          <p14:tracePt t="299902" x="6446838" y="1363663"/>
          <p14:tracePt t="299906" x="6408738" y="1363663"/>
          <p14:tracePt t="299916" x="6396038" y="1350963"/>
          <p14:tracePt t="299926" x="6359525" y="1350963"/>
          <p14:tracePt t="299932" x="6321425" y="1339850"/>
          <p14:tracePt t="299942" x="6296025" y="1339850"/>
          <p14:tracePt t="299947" x="6259513" y="1314450"/>
          <p14:tracePt t="299956" x="6246813" y="1314450"/>
          <p14:tracePt t="299981" x="6196013" y="1314450"/>
          <p14:tracePt t="299982" x="6170613" y="1314450"/>
          <p14:tracePt t="299998" x="6146800" y="1314450"/>
          <p14:tracePt t="300008" x="6121400" y="1314450"/>
          <p14:tracePt t="300022" x="6108700" y="1314450"/>
          <p14:tracePt t="300028" x="6096000" y="1314450"/>
          <p14:tracePt t="300038" x="6083300" y="1314450"/>
          <p14:tracePt t="300048" x="6057900" y="1314450"/>
          <p14:tracePt t="300052" x="6021388" y="1314450"/>
          <p14:tracePt t="300068" x="6008688" y="1314450"/>
          <p14:tracePt t="300078" x="5983288" y="1314450"/>
          <p14:tracePt t="300092" x="5957888" y="1327150"/>
          <p14:tracePt t="300108" x="5945188" y="1339850"/>
          <p14:tracePt t="300118" x="5932488" y="1350963"/>
          <p14:tracePt t="300128" x="5932488" y="1363663"/>
          <p14:tracePt t="300134" x="5895975" y="1376363"/>
          <p14:tracePt t="300144" x="5883275" y="1389063"/>
          <p14:tracePt t="300148" x="5857875" y="1401763"/>
          <p14:tracePt t="300158" x="5857875" y="1414463"/>
          <p14:tracePt t="300168" x="5832475" y="1427163"/>
          <p14:tracePt t="300174" x="5808663" y="1439863"/>
          <p14:tracePt t="300188" x="5783263" y="1463675"/>
          <p14:tracePt t="300199" x="5770563" y="1463675"/>
          <p14:tracePt t="300214" x="5770563" y="1476375"/>
          <p14:tracePt t="300224" x="5757863" y="1476375"/>
          <p14:tracePt t="300260" x="5745163" y="1489075"/>
          <p14:tracePt t="300360" x="5732463" y="1514475"/>
          <p14:tracePt t="300376" x="5732463" y="1527175"/>
          <p14:tracePt t="300386" x="5732463" y="1563688"/>
          <p14:tracePt t="300390" x="5732463" y="1589088"/>
          <p14:tracePt t="300406" x="5732463" y="1601788"/>
          <p14:tracePt t="300416" x="5732463" y="1614488"/>
          <p14:tracePt t="300430" x="5732463" y="1627188"/>
          <p14:tracePt t="300446" x="5732463" y="1639888"/>
          <p14:tracePt t="300780" x="5732463" y="1652588"/>
          <p14:tracePt t="300784" x="5732463" y="1663700"/>
          <p14:tracePt t="300794" x="5732463" y="1676400"/>
          <p14:tracePt t="300810" x="5745163" y="1689100"/>
          <p14:tracePt t="300824" x="5745163" y="1701800"/>
          <p14:tracePt t="300854" x="5745163" y="1714500"/>
          <p14:tracePt t="301852" x="5719763" y="1714500"/>
          <p14:tracePt t="301862" x="5595938" y="1676400"/>
          <p14:tracePt t="301868" x="5432425" y="1639888"/>
          <p14:tracePt t="301878" x="5307013" y="1639888"/>
          <p14:tracePt t="301888" x="5207000" y="1639888"/>
          <p14:tracePt t="301894" x="5094288" y="1676400"/>
          <p14:tracePt t="301903" x="4956175" y="1701800"/>
          <p14:tracePt t="301908" x="4768850" y="1752600"/>
          <p14:tracePt t="301918" x="4406900" y="1814513"/>
          <p14:tracePt t="301928" x="3943350" y="1876425"/>
          <p14:tracePt t="301934" x="3705225" y="1889125"/>
          <p14:tracePt t="301944" x="3429000" y="1939925"/>
          <p14:tracePt t="301950" x="3216275" y="1978025"/>
          <p14:tracePt t="301960" x="3092450" y="1989138"/>
          <p14:tracePt t="301970" x="2954338" y="2027238"/>
          <p14:tracePt t="301974" x="2928938" y="2052638"/>
          <p14:tracePt t="301984" x="2916238" y="2052638"/>
          <p14:tracePt t="301990" x="2903538" y="2052638"/>
          <p14:tracePt t="302010" x="2890838" y="2052638"/>
          <p14:tracePt t="302014" x="2879725" y="2052638"/>
          <p14:tracePt t="302024" x="2854325" y="2052638"/>
          <p14:tracePt t="302040" x="2828925" y="2052638"/>
          <p14:tracePt t="302050" x="2816225" y="2052638"/>
          <p14:tracePt t="302056" x="2790825" y="2052638"/>
          <p14:tracePt t="302066" x="2778125" y="2052638"/>
          <p14:tracePt t="302070" x="2767013" y="2052638"/>
          <p14:tracePt t="302080" x="2728913" y="2052638"/>
          <p14:tracePt t="302090" x="2654300" y="2052638"/>
          <p14:tracePt t="302095" x="2465388" y="2052638"/>
          <p14:tracePt t="302106" x="2252663" y="2014538"/>
          <p14:tracePt t="302110" x="2090738" y="2001838"/>
          <p14:tracePt t="302120" x="1865313" y="1952625"/>
          <p14:tracePt t="302130" x="1665288" y="1914525"/>
          <p14:tracePt t="302136" x="1452563" y="1827213"/>
          <p14:tracePt t="302146" x="1352550" y="1801813"/>
          <p14:tracePt t="302150" x="1314450" y="1789113"/>
          <p14:tracePt t="302159" x="1301750" y="1776413"/>
          <p14:tracePt t="302170" x="1276350" y="1765300"/>
          <p14:tracePt t="302176" x="1252538" y="1752600"/>
          <p14:tracePt t="302186" x="1227138" y="1689100"/>
          <p14:tracePt t="302189" x="1214438" y="1639888"/>
          <p14:tracePt t="302200" x="1163638" y="1552575"/>
          <p14:tracePt t="302212" x="1139825" y="1476375"/>
          <p14:tracePt t="302216" x="1089025" y="1389063"/>
          <p14:tracePt t="302226" x="1027113" y="1314450"/>
          <p14:tracePt t="302234" x="976313" y="1214438"/>
          <p14:tracePt t="302242" x="914400" y="1125538"/>
          <p14:tracePt t="302252" x="876300" y="1089025"/>
          <p14:tracePt t="302256" x="850900" y="1025525"/>
          <p14:tracePt t="302266" x="814388" y="976313"/>
          <p14:tracePt t="302272" x="801688" y="976313"/>
          <p14:tracePt t="302283" x="801688" y="950913"/>
          <p14:tracePt t="302292" x="788988" y="938213"/>
          <p14:tracePt t="302308" x="763588" y="938213"/>
          <p14:tracePt t="302392" x="763588" y="925513"/>
          <p14:tracePt t="302402" x="788988" y="925513"/>
          <p14:tracePt t="302408" x="838200" y="925513"/>
          <p14:tracePt t="302418" x="901700" y="925513"/>
          <p14:tracePt t="302422" x="963613" y="925513"/>
          <p14:tracePt t="302432" x="1027113" y="963613"/>
          <p14:tracePt t="302442" x="1101725" y="1025525"/>
          <p14:tracePt t="302448" x="1139825" y="1063625"/>
          <p14:tracePt t="302458" x="1227138" y="1125538"/>
          <p14:tracePt t="302463" x="1263650" y="1163638"/>
          <p14:tracePt t="302474" x="1352550" y="1276350"/>
          <p14:tracePt t="302485" x="1427163" y="1414463"/>
          <p14:tracePt t="302488" x="1501775" y="1527175"/>
          <p14:tracePt t="302498" x="1539875" y="1614488"/>
          <p14:tracePt t="302504" x="1577975" y="1714500"/>
          <p14:tracePt t="302514" x="1627188" y="1839913"/>
          <p14:tracePt t="302524" x="1627188" y="1927225"/>
          <p14:tracePt t="302530" x="1652588" y="1989138"/>
          <p14:tracePt t="302540" x="1665288" y="2052638"/>
          <p14:tracePt t="302544" x="1665288" y="2089150"/>
          <p14:tracePt t="302554" x="1665288" y="2114550"/>
          <p14:tracePt t="302564" x="1665288" y="2165350"/>
          <p14:tracePt t="302570" x="1665288" y="2190750"/>
          <p14:tracePt t="302580" x="1665288" y="2214563"/>
          <p14:tracePt t="302585" x="1639888" y="2239963"/>
          <p14:tracePt t="302593" x="1627188" y="2252663"/>
          <p14:tracePt t="302604" x="1589088" y="2265363"/>
          <p14:tracePt t="302610" x="1539875" y="2290763"/>
          <p14:tracePt t="302620" x="1501775" y="2290763"/>
          <p14:tracePt t="302624" x="1439863" y="2290763"/>
          <p14:tracePt t="302635" x="1352550" y="2290763"/>
          <p14:tracePt t="302643" x="1301750" y="2290763"/>
          <p14:tracePt t="302650" x="1227138" y="2278063"/>
          <p14:tracePt t="302660" x="1139825" y="2214563"/>
          <p14:tracePt t="302666" x="1076325" y="2165350"/>
          <p14:tracePt t="302675" x="1001713" y="2089150"/>
          <p14:tracePt t="302686" x="925513" y="2014538"/>
          <p14:tracePt t="302689" x="889000" y="1952625"/>
          <p14:tracePt t="302700" x="850900" y="1876425"/>
          <p14:tracePt t="302706" x="825500" y="1814513"/>
          <p14:tracePt t="302717" x="825500" y="1752600"/>
          <p14:tracePt t="302726" x="825500" y="1676400"/>
          <p14:tracePt t="302730" x="825500" y="1601788"/>
          <p14:tracePt t="302740" x="825500" y="1552575"/>
          <p14:tracePt t="302746" x="825500" y="1489075"/>
          <p14:tracePt t="302755" x="838200" y="1427163"/>
          <p14:tracePt t="302767" x="876300" y="1339850"/>
          <p14:tracePt t="302770" x="925513" y="1276350"/>
          <p14:tracePt t="302782" x="963613" y="1238250"/>
          <p14:tracePt t="302786" x="1014413" y="1189038"/>
          <p14:tracePt t="302795" x="1063625" y="1138238"/>
          <p14:tracePt t="302806" x="1114425" y="1114425"/>
          <p14:tracePt t="302812" x="1139825" y="1089025"/>
          <p14:tracePt t="302822" x="1163638" y="1089025"/>
          <p14:tracePt t="302826" x="1201738" y="1076325"/>
          <p14:tracePt t="302836" x="1214438" y="1076325"/>
          <p14:tracePt t="302846" x="1239838" y="1076325"/>
          <p14:tracePt t="302852" x="1289050" y="1076325"/>
          <p14:tracePt t="302866" x="1352550" y="1089025"/>
          <p14:tracePt t="302878" x="1376363" y="1114425"/>
          <p14:tracePt t="302888" x="1439863" y="1176338"/>
          <p14:tracePt t="302891" x="1476375" y="1238250"/>
          <p14:tracePt t="302902" x="1552575" y="1327150"/>
          <p14:tracePt t="302908" x="1601788" y="1439863"/>
          <p14:tracePt t="302919" x="1639888" y="1514475"/>
          <p14:tracePt t="302928" x="1665288" y="1576388"/>
          <p14:tracePt t="302932" x="1677988" y="1652588"/>
          <p14:tracePt t="302942" x="1689100" y="1727200"/>
          <p14:tracePt t="302948" x="1701800" y="1789113"/>
          <p14:tracePt t="302958" x="1727200" y="1839913"/>
          <p14:tracePt t="302969" x="1727200" y="1889125"/>
          <p14:tracePt t="302972" x="1727200" y="1927225"/>
          <p14:tracePt t="302982" x="1727200" y="1978025"/>
          <p14:tracePt t="302988" x="1727200" y="2014538"/>
          <p14:tracePt t="302998" x="1727200" y="2039938"/>
          <p14:tracePt t="303008" x="1727200" y="2065338"/>
          <p14:tracePt t="303014" x="1701800" y="2101850"/>
          <p14:tracePt t="303024" x="1652588" y="2139950"/>
          <p14:tracePt t="303028" x="1577975" y="2165350"/>
          <p14:tracePt t="303038" x="1527175" y="2190750"/>
          <p14:tracePt t="303048" x="1439863" y="2214563"/>
          <p14:tracePt t="303054" x="1327150" y="2214563"/>
          <p14:tracePt t="303064" x="1201738" y="2214563"/>
          <p14:tracePt t="303068" x="1089025" y="2214563"/>
          <p14:tracePt t="303078" x="963613" y="2201863"/>
          <p14:tracePt t="303088" x="876300" y="2139950"/>
          <p14:tracePt t="303093" x="838200" y="2114550"/>
          <p14:tracePt t="303104" x="788988" y="2052638"/>
          <p14:tracePt t="303108" x="763588" y="2027238"/>
          <p14:tracePt t="303118" x="701675" y="1952625"/>
          <p14:tracePt t="303130" x="676275" y="1876425"/>
          <p14:tracePt t="303134" x="663575" y="1852613"/>
          <p14:tracePt t="303144" x="638175" y="1801813"/>
          <p14:tracePt t="303150" x="638175" y="1765300"/>
          <p14:tracePt t="303160" x="638175" y="1714500"/>
          <p14:tracePt t="303170" x="625475" y="1676400"/>
          <p14:tracePt t="303173" x="625475" y="1627188"/>
          <p14:tracePt t="303184" x="625475" y="1601788"/>
          <p14:tracePt t="303190" x="625475" y="1563688"/>
          <p14:tracePt t="303200" x="638175" y="1527175"/>
          <p14:tracePt t="303210" x="650875" y="1489075"/>
          <p14:tracePt t="303216" x="701675" y="1439863"/>
          <p14:tracePt t="303226" x="763588" y="1389063"/>
          <p14:tracePt t="303230" x="788988" y="1376363"/>
          <p14:tracePt t="303240" x="863600" y="1339850"/>
          <p14:tracePt t="303251" x="914400" y="1301750"/>
          <p14:tracePt t="303256" x="950913" y="1301750"/>
          <p14:tracePt t="303266" x="1014413" y="1263650"/>
          <p14:tracePt t="303270" x="1050925" y="1263650"/>
          <p14:tracePt t="303280" x="1076325" y="1238250"/>
          <p14:tracePt t="303290" x="1101725" y="1238250"/>
          <p14:tracePt t="303296" x="1150938" y="1238250"/>
          <p14:tracePt t="303306" x="1163638" y="1238250"/>
          <p14:tracePt t="303310" x="1189038" y="1238250"/>
          <p14:tracePt t="303320" x="1214438" y="1238250"/>
          <p14:tracePt t="303330" x="1227138" y="1238250"/>
          <p14:tracePt t="303336" x="1239838" y="1238250"/>
          <p14:tracePt t="303346" x="1263650" y="1238250"/>
          <p14:tracePt t="303351" x="1276350" y="1238250"/>
          <p14:tracePt t="303362" x="1301750" y="1238250"/>
          <p14:tracePt t="303372" x="1327150" y="1263650"/>
          <p14:tracePt t="303375" x="1363663" y="1289050"/>
          <p14:tracePt t="303386" x="1401763" y="1339850"/>
          <p14:tracePt t="303392" x="1452563" y="1376363"/>
          <p14:tracePt t="303402" x="1501775" y="1439863"/>
          <p14:tracePt t="303411" x="1565275" y="1514475"/>
          <p14:tracePt t="303415" x="1627188" y="1614488"/>
          <p14:tracePt t="303426" x="1665288" y="1701800"/>
          <p14:tracePt t="303431" x="1727200" y="1839913"/>
          <p14:tracePt t="303442" x="1765300" y="1952625"/>
          <p14:tracePt t="303452" x="1827213" y="2089150"/>
          <p14:tracePt t="303455" x="1878013" y="2214563"/>
          <p14:tracePt t="303468" x="1890713" y="2339975"/>
          <p14:tracePt t="303472" x="1927225" y="2452688"/>
          <p14:tracePt t="303482" x="1952625" y="2578100"/>
          <p14:tracePt t="303492" x="1952625" y="2703513"/>
          <p14:tracePt t="303498" x="1965325" y="2816225"/>
          <p14:tracePt t="303508" x="1990725" y="2916238"/>
          <p14:tracePt t="303512" x="1990725" y="3028950"/>
          <p14:tracePt t="303522" x="1990725" y="3128963"/>
          <p14:tracePt t="303531" x="1990725" y="3254375"/>
          <p14:tracePt t="303537" x="1990725" y="3328988"/>
          <p14:tracePt t="303548" x="1990725" y="3416300"/>
          <p14:tracePt t="303554" x="1990725" y="3529013"/>
          <p14:tracePt t="303562" x="1990725" y="3616325"/>
          <p14:tracePt t="303574" x="1990725" y="3703638"/>
          <p14:tracePt t="303578" x="1990725" y="3754438"/>
          <p14:tracePt t="303588" x="1990725" y="3803650"/>
          <p14:tracePt t="303594" x="1990725" y="3829050"/>
          <p14:tracePt t="303604" x="1990725" y="3854450"/>
          <p14:tracePt t="303614" x="1990725" y="3867150"/>
          <p14:tracePt t="303618" x="2003425" y="3892550"/>
          <p14:tracePt t="303636" x="2014538" y="3892550"/>
          <p14:tracePt t="303658" x="2014538" y="3905250"/>
          <p14:tracePt t="303663" x="2027238" y="3905250"/>
          <p14:tracePt t="303710" x="2039938" y="3905250"/>
          <p14:tracePt t="303723" x="2039938" y="3879850"/>
          <p14:tracePt t="303734" x="2039938" y="3854450"/>
          <p14:tracePt t="303739" x="2039938" y="3829050"/>
          <p14:tracePt t="303754" x="2039938" y="3803650"/>
          <p14:tracePt t="303774" x="2039938" y="3779838"/>
          <p14:tracePt t="303779" x="2039938" y="3767138"/>
          <p14:tracePt t="303794" x="2039938" y="3741738"/>
          <p14:tracePt t="303813" x="2027238" y="3729038"/>
          <p14:tracePt t="303830" x="2014538" y="3729038"/>
          <p14:tracePt t="303840" x="1978025" y="3716338"/>
          <p14:tracePt t="303850" x="1952625" y="3716338"/>
          <p14:tracePt t="303856" x="1914525" y="3716338"/>
          <p14:tracePt t="303866" x="1865313" y="3716338"/>
          <p14:tracePt t="303870" x="1801813" y="3716338"/>
          <p14:tracePt t="303880" x="1689100" y="3716338"/>
          <p14:tracePt t="303890" x="1601788" y="3716338"/>
          <p14:tracePt t="303895" x="1552575" y="3716338"/>
          <p14:tracePt t="303906" x="1476375" y="3716338"/>
          <p14:tracePt t="303910" x="1427163" y="3729038"/>
          <p14:tracePt t="303922" x="1389063" y="3754438"/>
          <p14:tracePt t="303932" x="1352550" y="3767138"/>
          <p14:tracePt t="303936" x="1327150" y="3792538"/>
          <p14:tracePt t="303946" x="1314450" y="3803650"/>
          <p14:tracePt t="303953" x="1289050" y="3841750"/>
          <p14:tracePt t="303962" x="1289050" y="3905250"/>
          <p14:tracePt t="303972" x="1276350" y="3954463"/>
          <p14:tracePt t="303975" x="1276350" y="4041775"/>
          <p14:tracePt t="303986" x="1276350" y="4105275"/>
          <p14:tracePt t="303992" x="1276350" y="4205288"/>
          <p14:tracePt t="304003" x="1276350" y="4318000"/>
          <p14:tracePt t="304012" x="1276350" y="4405313"/>
          <p14:tracePt t="304018" x="1327150" y="4530725"/>
          <p14:tracePt t="304028" x="1363663" y="4605338"/>
          <p14:tracePt t="304031" x="1401763" y="4679950"/>
          <p14:tracePt t="304042" x="1489075" y="4792663"/>
          <p14:tracePt t="304053" x="1552575" y="4843463"/>
          <p14:tracePt t="304058" x="1627188" y="4930775"/>
          <p14:tracePt t="304068" x="1714500" y="4981575"/>
          <p14:tracePt t="304072" x="1790700" y="5030788"/>
          <p14:tracePt t="304082" x="1878013" y="5068888"/>
          <p14:tracePt t="304091" x="1952625" y="5081588"/>
          <p14:tracePt t="304098" x="2039938" y="5081588"/>
          <p14:tracePt t="304107" x="2103438" y="5081588"/>
          <p14:tracePt t="304112" x="2178050" y="5081588"/>
          <p14:tracePt t="304122" x="2252663" y="5081588"/>
          <p14:tracePt t="304132" x="2352675" y="5030788"/>
          <p14:tracePt t="304138" x="2416175" y="4968875"/>
          <p14:tracePt t="304148" x="2478088" y="4892675"/>
          <p14:tracePt t="304152" x="2516188" y="4818063"/>
          <p14:tracePt t="304162" x="2541588" y="4692650"/>
          <p14:tracePt t="304174" x="2565400" y="4592638"/>
          <p14:tracePt t="304178" x="2590800" y="4454525"/>
          <p14:tracePt t="304188" x="2590800" y="4341813"/>
          <p14:tracePt t="304194" x="2590800" y="4241800"/>
          <p14:tracePt t="304204" x="2590800" y="4167188"/>
          <p14:tracePt t="304214" x="2590800" y="4141788"/>
          <p14:tracePt t="304218" x="2590800" y="4129088"/>
          <p14:tracePt t="304228" x="2590800" y="4117975"/>
          <p14:tracePt t="304234" x="2590800" y="4092575"/>
          <p14:tracePt t="304260" x="2590800" y="4067175"/>
          <p14:tracePt t="304274" x="2578100" y="4054475"/>
          <p14:tracePt t="304300" x="2565400" y="4029075"/>
          <p14:tracePt t="304314" x="2554288" y="4017963"/>
          <p14:tracePt t="304324" x="2541588" y="4017963"/>
          <p14:tracePt t="304334" x="2528888" y="4005263"/>
          <p14:tracePt t="304350" x="2503488" y="4005263"/>
          <p14:tracePt t="304356" x="2478088" y="4005263"/>
          <p14:tracePt t="304365" x="2441575" y="4005263"/>
          <p14:tracePt t="304376" x="2403475" y="4005263"/>
          <p14:tracePt t="304380" x="2352675" y="4005263"/>
          <p14:tracePt t="304390" x="2328863" y="4005263"/>
          <p14:tracePt t="304396" x="2265363" y="4005263"/>
          <p14:tracePt t="304406" x="2239963" y="4005263"/>
          <p14:tracePt t="304416" x="2228850" y="4005263"/>
          <p14:tracePt t="304420" x="2203450" y="4005263"/>
          <p14:tracePt t="304437" x="2190750" y="4005263"/>
          <p14:tracePt t="304466" x="2178050" y="4005263"/>
          <p14:tracePt t="304480" x="2165350" y="4017963"/>
          <p14:tracePt t="304490" x="2165350" y="4029075"/>
          <p14:tracePt t="304496" x="2165350" y="4079875"/>
          <p14:tracePt t="304506" x="2152650" y="4141788"/>
          <p14:tracePt t="304516" x="2152650" y="4217988"/>
          <p14:tracePt t="304522" x="2152650" y="4292600"/>
          <p14:tracePt t="304532" x="2152650" y="4354513"/>
          <p14:tracePt t="304537" x="2152650" y="4392613"/>
          <p14:tracePt t="304545" x="2152650" y="4454525"/>
          <p14:tracePt t="304556" x="2152650" y="4505325"/>
          <p14:tracePt t="304562" x="2152650" y="4543425"/>
          <p14:tracePt t="304572" x="2152650" y="4567238"/>
          <p14:tracePt t="304576" x="2152650" y="4605338"/>
          <p14:tracePt t="304587" x="2152650" y="4630738"/>
          <p14:tracePt t="304596" x="2178050" y="4656138"/>
          <p14:tracePt t="304602" x="2178050" y="4667250"/>
          <p14:tracePt t="304612" x="2203450" y="4667250"/>
          <p14:tracePt t="304620" x="2203450" y="4679950"/>
          <p14:tracePt t="304628" x="2228850" y="4679950"/>
          <p14:tracePt t="304638" x="2239963" y="4679950"/>
          <p14:tracePt t="304642" x="2265363" y="4679950"/>
          <p14:tracePt t="304652" x="2290763" y="4679950"/>
          <p14:tracePt t="304658" x="2316163" y="4679950"/>
          <p14:tracePt t="304668" x="2328863" y="4679950"/>
          <p14:tracePt t="304678" x="2352675" y="4679950"/>
          <p14:tracePt t="304682" x="2378075" y="4667250"/>
          <p14:tracePt t="304692" x="2390775" y="4643438"/>
          <p14:tracePt t="304698" x="2403475" y="4618038"/>
          <p14:tracePt t="304708" x="2441575" y="4554538"/>
          <p14:tracePt t="304718" x="2478088" y="4479925"/>
          <p14:tracePt t="304724" x="2516188" y="4405313"/>
          <p14:tracePt t="304734" x="2516188" y="4367213"/>
          <p14:tracePt t="304738" x="2541588" y="4292600"/>
          <p14:tracePt t="304748" x="2541588" y="4241800"/>
          <p14:tracePt t="304758" x="2578100" y="4167188"/>
          <p14:tracePt t="304763" x="2578100" y="4105275"/>
          <p14:tracePt t="304774" x="2590800" y="4079875"/>
          <p14:tracePt t="304778" x="2590800" y="4054475"/>
          <p14:tracePt t="304788" x="2603500" y="4029075"/>
          <p14:tracePt t="304814" x="2603500" y="4017963"/>
          <p14:tracePt t="304900" x="2603500" y="3992563"/>
          <p14:tracePt t="304913" x="2578100" y="3992563"/>
          <p14:tracePt t="304936" x="2554288" y="3992563"/>
          <p14:tracePt t="304940" x="2541588" y="3992563"/>
          <p14:tracePt t="304950" x="2528888" y="3992563"/>
          <p14:tracePt t="304956" x="2478088" y="3992563"/>
          <p14:tracePt t="304966" x="2452688" y="4017963"/>
          <p14:tracePt t="304976" x="2428875" y="4017963"/>
          <p14:tracePt t="304980" x="2390775" y="4054475"/>
          <p14:tracePt t="304990" x="2365375" y="4067175"/>
          <p14:tracePt t="304995" x="2352675" y="4067175"/>
          <p14:tracePt t="305016" x="2328863" y="4092575"/>
          <p14:tracePt t="305021" x="2316163" y="4105275"/>
          <p14:tracePt t="305030" x="2316163" y="4117975"/>
          <p14:tracePt t="305046" x="2290763" y="4117975"/>
          <p14:tracePt t="305055" x="2278063" y="4141788"/>
          <p14:tracePt t="305059" x="2265363" y="4154488"/>
          <p14:tracePt t="305076" x="2265363" y="4167188"/>
          <p14:tracePt t="305086" x="2252663" y="4179888"/>
          <p14:tracePt t="305096" x="2252663" y="4192588"/>
          <p14:tracePt t="305100" x="2239963" y="4205288"/>
          <p14:tracePt t="305112" x="2239963" y="4217988"/>
          <p14:tracePt t="305126" x="2239963" y="4230688"/>
          <p14:tracePt t="305152" x="2239963" y="4254500"/>
          <p14:tracePt t="305176" x="2239963" y="4267200"/>
          <p14:tracePt t="305878" x="2252663" y="4267200"/>
          <p14:tracePt t="305888" x="2290763" y="4267200"/>
          <p14:tracePt t="305894" x="2339975" y="4267200"/>
          <p14:tracePt t="305904" x="2390775" y="4267200"/>
          <p14:tracePt t="305918" x="2465388" y="4230688"/>
          <p14:tracePt t="305928" x="2590800" y="4179888"/>
          <p14:tracePt t="305934" x="2767013" y="4079875"/>
          <p14:tracePt t="305944" x="3054350" y="3954463"/>
          <p14:tracePt t="305954" x="3354388" y="3816350"/>
          <p14:tracePt t="305972" x="4056063" y="3529013"/>
          <p14:tracePt t="305973" x="4443413" y="3328988"/>
          <p14:tracePt t="305984" x="4743450" y="3165475"/>
          <p14:tracePt t="305994" x="4981575" y="3003550"/>
          <p14:tracePt t="306000" x="5119688" y="2916238"/>
          <p14:tracePt t="306010" x="5232400" y="2840038"/>
          <p14:tracePt t="306014" x="5345113" y="2752725"/>
          <p14:tracePt t="306024" x="5445125" y="2678113"/>
          <p14:tracePt t="306034" x="5532438" y="2616200"/>
          <p14:tracePt t="306040" x="5583238" y="2565400"/>
          <p14:tracePt t="306050" x="5632450" y="2527300"/>
          <p14:tracePt t="306054" x="5708650" y="2478088"/>
          <p14:tracePt t="306064" x="5719763" y="2465388"/>
          <p14:tracePt t="306074" x="5757863" y="2427288"/>
          <p14:tracePt t="306080" x="5783263" y="2414588"/>
          <p14:tracePt t="306090" x="5783263" y="2403475"/>
          <p14:tracePt t="306094" x="5795963" y="2390775"/>
          <p14:tracePt t="306114" x="5808663" y="2378075"/>
          <p14:tracePt t="306130" x="5821363" y="2365375"/>
          <p14:tracePt t="306136" x="5821363" y="2352675"/>
          <p14:tracePt t="306146" x="5832475" y="2339975"/>
          <p14:tracePt t="306156" x="5845175" y="2327275"/>
          <p14:tracePt t="306408" x="5857875" y="2303463"/>
          <p14:tracePt t="306418" x="5870575" y="2278063"/>
          <p14:tracePt t="306428" x="5883275" y="2265363"/>
          <p14:tracePt t="306434" x="5921375" y="2214563"/>
          <p14:tracePt t="306444" x="5932488" y="2201863"/>
          <p14:tracePt t="306448" x="5957888" y="2190750"/>
          <p14:tracePt t="306458" x="5970588" y="2152650"/>
          <p14:tracePt t="306468" x="5983288" y="2127250"/>
          <p14:tracePt t="306474" x="6008688" y="2101850"/>
          <p14:tracePt t="306484" x="6021388" y="2078038"/>
          <p14:tracePt t="306488" x="6034088" y="2078038"/>
          <p14:tracePt t="306498" x="6045200" y="2039938"/>
          <p14:tracePt t="306507" x="6057900" y="2027238"/>
          <p14:tracePt t="306514" x="6083300" y="2001838"/>
          <p14:tracePt t="306539" x="6096000" y="1978025"/>
          <p14:tracePt t="306547" x="6108700" y="1952625"/>
          <p14:tracePt t="306555" x="6121400" y="1939925"/>
          <p14:tracePt t="306564" x="6134100" y="1927225"/>
          <p14:tracePt t="306580" x="6157913" y="1901825"/>
          <p14:tracePt t="306882" x="6170613" y="1889125"/>
          <p14:tracePt t="306896" x="6183313" y="1889125"/>
          <p14:tracePt t="306902" x="6196013" y="1889125"/>
          <p14:tracePt t="306912" x="6221413" y="1889125"/>
          <p14:tracePt t="306923" x="6246813" y="1889125"/>
          <p14:tracePt t="306926" x="6270625" y="1889125"/>
          <p14:tracePt t="306936" x="6296025" y="1889125"/>
          <p14:tracePt t="306942" x="6321425" y="1889125"/>
          <p14:tracePt t="306951" x="6346825" y="1889125"/>
          <p14:tracePt t="306973" x="6370638" y="1889125"/>
          <p14:tracePt t="306978" x="6396038" y="1889125"/>
          <p14:tracePt t="306992" x="6408738" y="1889125"/>
          <p14:tracePt t="307008" x="6434138" y="1876425"/>
          <p14:tracePt t="307044" x="6446838" y="1876425"/>
          <p14:tracePt t="307058" x="6472238" y="1876425"/>
          <p14:tracePt t="307064" x="6483350" y="1876425"/>
          <p14:tracePt t="307084" x="6496050" y="1865313"/>
          <p14:tracePt t="307088" x="6508750" y="1865313"/>
          <p14:tracePt t="307104" x="6521450" y="1865313"/>
          <p14:tracePt t="307114" x="6534150" y="1865313"/>
          <p14:tracePt t="307138" x="6559550" y="1865313"/>
          <p14:tracePt t="307154" x="6572250" y="1852613"/>
          <p14:tracePt t="307170" x="6584950" y="1852613"/>
          <p14:tracePt t="307180" x="6596063" y="1852613"/>
          <p14:tracePt t="307194" x="6608763" y="1852613"/>
          <p14:tracePt t="307204" x="6621463" y="1852613"/>
          <p14:tracePt t="307220" x="6646863" y="1852613"/>
          <p14:tracePt t="307244" x="6659563" y="1852613"/>
          <p14:tracePt t="307250" x="6672263" y="1852613"/>
          <p14:tracePt t="307266" x="6684963" y="1852613"/>
          <p14:tracePt t="307275" x="6696075" y="1852613"/>
          <p14:tracePt t="307286" x="6708775" y="1852613"/>
          <p14:tracePt t="307306" x="6721475" y="1852613"/>
          <p14:tracePt t="307346" x="6734175" y="1852613"/>
          <p14:tracePt t="307562" x="6734175" y="1865313"/>
          <p14:tracePt t="307572" x="6734175" y="1876425"/>
          <p14:tracePt t="307588" x="6721475" y="1889125"/>
          <p14:tracePt t="307704" x="6708775" y="1889125"/>
          <p14:tracePt t="307916" x="6721475" y="1889125"/>
          <p14:tracePt t="307925" x="6734175" y="1889125"/>
          <p14:tracePt t="307929" x="6759575" y="1889125"/>
          <p14:tracePt t="307946" x="6784975" y="1876425"/>
          <p14:tracePt t="307956" x="6821488" y="1865313"/>
          <p14:tracePt t="307965" x="6834188" y="1865313"/>
          <p14:tracePt t="307973" x="6859588" y="1839913"/>
          <p14:tracePt t="307982" x="6872288" y="1839913"/>
          <p14:tracePt t="307986" x="6884988" y="1839913"/>
          <p14:tracePt t="307996" x="6897688" y="1827213"/>
          <p14:tracePt t="308007" x="6910388" y="1827213"/>
          <p14:tracePt t="308012" x="6921500" y="1814513"/>
          <p14:tracePt t="308026" x="6934200" y="1814513"/>
          <p14:tracePt t="308046" x="6946900" y="1801813"/>
          <p14:tracePt t="308062" x="6972300" y="1789113"/>
          <p14:tracePt t="308066" x="7010400" y="1789113"/>
          <p14:tracePt t="308076" x="7034213" y="1776413"/>
          <p14:tracePt t="308088" x="7046913" y="1765300"/>
          <p14:tracePt t="308091" x="7059613" y="1765300"/>
          <p14:tracePt t="308101" x="7072313" y="1752600"/>
          <p14:tracePt t="308118" x="7085013" y="1752600"/>
          <p14:tracePt t="308128" x="7085013" y="1739900"/>
          <p14:tracePt t="308556" x="7059613" y="1739900"/>
          <p14:tracePt t="308562" x="7034213" y="1739900"/>
          <p14:tracePt t="308572" x="7010400" y="1752600"/>
          <p14:tracePt t="308575" x="6972300" y="1752600"/>
          <p14:tracePt t="308586" x="6946900" y="1765300"/>
          <p14:tracePt t="308596" x="6910388" y="1776413"/>
          <p14:tracePt t="308602" x="6872288" y="1789113"/>
          <p14:tracePt t="308612" x="6859588" y="1801813"/>
          <p14:tracePt t="308616" x="6834188" y="1801813"/>
          <p14:tracePt t="308626" x="6797675" y="1827213"/>
          <p14:tracePt t="308635" x="6772275" y="1827213"/>
          <p14:tracePt t="308642" x="6759575" y="1827213"/>
          <p14:tracePt t="308652" x="6734175" y="1852613"/>
          <p14:tracePt t="308658" x="6708775" y="1865313"/>
          <p14:tracePt t="308667" x="6684963" y="1865313"/>
          <p14:tracePt t="308677" x="6684963" y="1876425"/>
          <p14:tracePt t="308682" x="6659563" y="1889125"/>
          <p14:tracePt t="308692" x="6646863" y="1889125"/>
          <p14:tracePt t="308698" x="6608763" y="1901825"/>
          <p14:tracePt t="308708" x="6596063" y="1914525"/>
          <p14:tracePt t="308718" x="6584950" y="1914525"/>
          <p14:tracePt t="308722" x="6559550" y="1927225"/>
          <p14:tracePt t="308731" x="6546850" y="1927225"/>
          <p14:tracePt t="308738" x="6534150" y="1939925"/>
          <p14:tracePt t="308758" x="6496050" y="1952625"/>
          <p14:tracePt t="308762" x="6496050" y="1965325"/>
          <p14:tracePt t="308771" x="6483350" y="1965325"/>
          <p14:tracePt t="308778" x="6459538" y="1978025"/>
          <p14:tracePt t="308788" x="6446838" y="1989138"/>
          <p14:tracePt t="308798" x="6421438" y="2001838"/>
          <p14:tracePt t="308813" x="6421438" y="2014538"/>
          <p14:tracePt t="308817" x="6408738" y="2014538"/>
          <p14:tracePt t="308827" x="6396038" y="2027238"/>
          <p14:tracePt t="308838" x="6383338" y="2027238"/>
          <p14:tracePt t="308858" x="6383338" y="2039938"/>
          <p14:tracePt t="308878" x="6370638" y="2052638"/>
          <p14:tracePt t="308904" x="6359525" y="2052638"/>
          <p14:tracePt t="308960" x="6346825" y="2065338"/>
          <p14:tracePt t="309182" x="6346825" y="2052638"/>
          <p14:tracePt t="309196" x="6346825" y="2039938"/>
          <p14:tracePt t="309216" x="6346825" y="2027238"/>
          <p14:tracePt t="309232" x="6346825" y="2014538"/>
          <p14:tracePt t="309252" x="6346825" y="2001838"/>
          <p14:tracePt t="309318" x="6346825" y="1978025"/>
          <p14:tracePt t="309357" x="6359525" y="1978025"/>
          <p14:tracePt t="309368" x="6370638" y="1978025"/>
          <p14:tracePt t="309374" x="6396038" y="1965325"/>
          <p14:tracePt t="309384" x="6408738" y="1965325"/>
          <p14:tracePt t="309394" x="6421438" y="1965325"/>
          <p14:tracePt t="309398" x="6459538" y="1952625"/>
          <p14:tracePt t="309413" x="6472238" y="1952625"/>
          <p14:tracePt t="309424" x="6508750" y="1952625"/>
          <p14:tracePt t="309437" x="6534150" y="1939925"/>
          <p14:tracePt t="309454" x="6559550" y="1939925"/>
          <p14:tracePt t="309474" x="6572250" y="1939925"/>
          <p14:tracePt t="309477" x="6584950" y="1939925"/>
          <p14:tracePt t="309491" x="6596063" y="1939925"/>
          <p14:tracePt t="309504" x="6608763" y="1939925"/>
          <p14:tracePt t="309513" x="6621463" y="1939925"/>
          <p14:tracePt t="309554" x="6634163" y="1939925"/>
          <p14:tracePt t="309564" x="6646863" y="1939925"/>
          <p14:tracePt t="309580" x="6659563" y="1939925"/>
          <p14:tracePt t="309590" x="6672263" y="1939925"/>
          <p14:tracePt t="309606" x="6684963" y="1939925"/>
          <p14:tracePt t="309620" x="6696075" y="1939925"/>
          <p14:tracePt t="309669" x="6708775" y="1939925"/>
          <p14:tracePt t="309712" x="6721475" y="1939925"/>
          <p14:tracePt t="309722" x="6734175" y="1939925"/>
          <p14:tracePt t="309755" x="6746875" y="1939925"/>
          <p14:tracePt t="309776" x="6759575" y="1939925"/>
          <p14:tracePt t="309796" x="6784975" y="1939925"/>
          <p14:tracePt t="309812" x="6797675" y="1939925"/>
          <p14:tracePt t="309818" x="6808788" y="1939925"/>
          <p14:tracePt t="309828" x="6821488" y="1939925"/>
          <p14:tracePt t="309862" x="6846888" y="1939925"/>
          <p14:tracePt t="309898" x="6859588" y="1939925"/>
          <p14:tracePt t="309908" x="6872288" y="1939925"/>
          <p14:tracePt t="309924" x="6897688" y="1939925"/>
          <p14:tracePt t="309938" x="6910388" y="1939925"/>
          <p14:tracePt t="309963" x="6921500" y="1939925"/>
          <p14:tracePt t="310020" x="6934200" y="1939925"/>
          <p14:tracePt t="310402" x="6921500" y="1927225"/>
          <p14:tracePt t="310468" x="6910388" y="1927225"/>
          <p14:tracePt t="310538" x="6897688" y="1927225"/>
          <p14:tracePt t="310649" x="6884988" y="1927225"/>
          <p14:tracePt t="310775" x="6859588" y="1927225"/>
          <p14:tracePt t="310780" x="6846888" y="1927225"/>
          <p14:tracePt t="310790" x="6821488" y="1927225"/>
          <p14:tracePt t="310800" x="6784975" y="1927225"/>
          <p14:tracePt t="310806" x="6772275" y="1927225"/>
          <p14:tracePt t="310816" x="6746875" y="1939925"/>
          <p14:tracePt t="310822" x="6721475" y="1952625"/>
          <p14:tracePt t="310832" x="6684963" y="1952625"/>
          <p14:tracePt t="310842" x="6659563" y="1965325"/>
          <p14:tracePt t="310845" x="6634163" y="1965325"/>
          <p14:tracePt t="310856" x="6596063" y="1978025"/>
          <p14:tracePt t="310862" x="6572250" y="1978025"/>
          <p14:tracePt t="310872" x="6559550" y="2001838"/>
          <p14:tracePt t="310882" x="6534150" y="2001838"/>
          <p14:tracePt t="310886" x="6521450" y="2027238"/>
          <p14:tracePt t="310895" x="6508750" y="2027238"/>
          <p14:tracePt t="310901" x="6483350" y="2027238"/>
          <p14:tracePt t="310912" x="6459538" y="2052638"/>
          <p14:tracePt t="310922" x="6434138" y="2065338"/>
          <p14:tracePt t="310926" x="6421438" y="2065338"/>
          <p14:tracePt t="310936" x="6396038" y="2078038"/>
          <p14:tracePt t="310943" x="6383338" y="2089150"/>
          <p14:tracePt t="310952" x="6359525" y="2101850"/>
          <p14:tracePt t="310962" x="6334125" y="2114550"/>
          <p14:tracePt t="310966" x="6321425" y="2127250"/>
          <p14:tracePt t="310975" x="6296025" y="2139950"/>
          <p14:tracePt t="310982" x="6283325" y="2152650"/>
          <p14:tracePt t="310993" x="6259513" y="2165350"/>
          <p14:tracePt t="311002" x="6234113" y="2178050"/>
          <p14:tracePt t="311007" x="6221413" y="2190750"/>
          <p14:tracePt t="311022" x="6208713" y="2214563"/>
          <p14:tracePt t="311032" x="6196013" y="2214563"/>
          <p14:tracePt t="311043" x="6183313" y="2214563"/>
          <p14:tracePt t="311058" x="6183313" y="2227263"/>
          <p14:tracePt t="311092" x="6170613" y="2227263"/>
          <p14:tracePt t="311097" x="6170613" y="2239963"/>
          <p14:tracePt t="311684" x="6183313" y="2239963"/>
          <p14:tracePt t="311694" x="6221413" y="2252663"/>
          <p14:tracePt t="311697" x="6234113" y="2252663"/>
          <p14:tracePt t="311707" x="6259513" y="2252663"/>
          <p14:tracePt t="311714" x="6283325" y="2252663"/>
          <p14:tracePt t="311724" x="6308725" y="2252663"/>
          <p14:tracePt t="311734" x="6346825" y="2252663"/>
          <p14:tracePt t="311738" x="6370638" y="2252663"/>
          <p14:tracePt t="311747" x="6408738" y="2252663"/>
          <p14:tracePt t="311754" x="6421438" y="2252663"/>
          <p14:tracePt t="311764" x="6446838" y="2252663"/>
          <p14:tracePt t="311774" x="6459538" y="2252663"/>
          <p14:tracePt t="311780" x="6483350" y="2252663"/>
          <p14:tracePt t="311789" x="6508750" y="2239963"/>
          <p14:tracePt t="311794" x="6534150" y="2239963"/>
          <p14:tracePt t="311804" x="6559550" y="2227263"/>
          <p14:tracePt t="311814" x="6584950" y="2214563"/>
          <p14:tracePt t="311830" x="6608763" y="2214563"/>
          <p14:tracePt t="311834" x="6621463" y="2201863"/>
          <p14:tracePt t="311845" x="6621463" y="2190750"/>
          <p14:tracePt t="311854" x="6634163" y="2190750"/>
          <p14:tracePt t="311860" x="6659563" y="2165350"/>
          <p14:tracePt t="311896" x="6659563" y="2152650"/>
          <p14:tracePt t="311906" x="6672263" y="2152650"/>
          <p14:tracePt t="311910" x="6684963" y="2139950"/>
          <p14:tracePt t="311930" x="6684963" y="2127250"/>
          <p14:tracePt t="312026" x="6684963" y="2114550"/>
          <p14:tracePt t="312031" x="6684963" y="2101850"/>
          <p14:tracePt t="312056" x="6672263" y="2101850"/>
          <p14:tracePt t="312066" x="6646863" y="2078038"/>
          <p14:tracePt t="312082" x="6634163" y="2065338"/>
          <p14:tracePt t="312088" x="6608763" y="2052638"/>
          <p14:tracePt t="312098" x="6596063" y="2039938"/>
          <p14:tracePt t="312107" x="6559550" y="2027238"/>
          <p14:tracePt t="312112" x="6534150" y="2027238"/>
          <p14:tracePt t="312122" x="6508750" y="2027238"/>
          <p14:tracePt t="312129" x="6483350" y="2014538"/>
          <p14:tracePt t="312138" x="6459538" y="2014538"/>
          <p14:tracePt t="312148" x="6408738" y="2014538"/>
          <p14:tracePt t="312151" x="6370638" y="1989138"/>
          <p14:tracePt t="312162" x="6308725" y="1989138"/>
          <p14:tracePt t="312168" x="6270625" y="1989138"/>
          <p14:tracePt t="312179" x="6221413" y="1989138"/>
          <p14:tracePt t="312187" x="6183313" y="1989138"/>
          <p14:tracePt t="312191" x="6134100" y="1989138"/>
          <p14:tracePt t="312202" x="6096000" y="1989138"/>
          <p14:tracePt t="312208" x="6070600" y="1965325"/>
          <p14:tracePt t="312218" x="6045200" y="1965325"/>
          <p14:tracePt t="312228" x="6021388" y="1965325"/>
          <p14:tracePt t="312231" x="5995988" y="1965325"/>
          <p14:tracePt t="312242" x="5957888" y="1952625"/>
          <p14:tracePt t="312258" x="5932488" y="1952625"/>
          <p14:tracePt t="312267" x="5921375" y="1952625"/>
          <p14:tracePt t="312284" x="5908675" y="1952625"/>
          <p14:tracePt t="312370" x="5895975" y="1952625"/>
          <p14:tracePt t="312403" x="5883275" y="1952625"/>
          <p14:tracePt t="312414" x="5870575" y="1952625"/>
          <p14:tracePt t="312430" x="5857875" y="1965325"/>
          <p14:tracePt t="312444" x="5845175" y="1978025"/>
          <p14:tracePt t="312460" x="5845175" y="1989138"/>
          <p14:tracePt t="312470" x="5845175" y="2001838"/>
          <p14:tracePt t="312479" x="5845175" y="2014538"/>
          <p14:tracePt t="312496" x="5821363" y="2027238"/>
          <p14:tracePt t="312500" x="5821363" y="2039938"/>
          <p14:tracePt t="312520" x="5821363" y="2065338"/>
          <p14:tracePt t="312550" x="5821363" y="2078038"/>
          <p14:tracePt t="312560" x="5821363" y="2089150"/>
          <p14:tracePt t="312570" x="5821363" y="2101850"/>
          <p14:tracePt t="312586" x="5821363" y="2114550"/>
          <p14:tracePt t="312602" x="5821363" y="2127250"/>
          <p14:tracePt t="312615" x="5821363" y="2152650"/>
          <p14:tracePt t="312642" x="5821363" y="2165350"/>
          <p14:tracePt t="312652" x="5821363" y="2178050"/>
          <p14:tracePt t="312675" x="5821363" y="2190750"/>
          <p14:tracePt t="312682" x="5832475" y="2190750"/>
          <p14:tracePt t="312692" x="5832475" y="2201863"/>
          <p14:tracePt t="312708" x="5857875" y="2227263"/>
          <p14:tracePt t="312722" x="5870575" y="2227263"/>
          <p14:tracePt t="312738" x="5895975" y="2239963"/>
          <p14:tracePt t="312748" x="5908675" y="2239963"/>
          <p14:tracePt t="312763" x="5921375" y="2252663"/>
          <p14:tracePt t="312778" x="5932488" y="2252663"/>
          <p14:tracePt t="312788" x="5945188" y="2252663"/>
          <p14:tracePt t="312797" x="5970588" y="2252663"/>
          <p14:tracePt t="312801" x="5983288" y="2252663"/>
          <p14:tracePt t="312813" x="6008688" y="2265363"/>
          <p14:tracePt t="312818" x="6021388" y="2265363"/>
          <p14:tracePt t="312828" x="6045200" y="2278063"/>
          <p14:tracePt t="312837" x="6083300" y="2290763"/>
          <p14:tracePt t="312844" x="6096000" y="2303463"/>
          <p14:tracePt t="312854" x="6134100" y="2303463"/>
          <p14:tracePt t="312858" x="6157913" y="2303463"/>
          <p14:tracePt t="312868" x="6208713" y="2303463"/>
          <p14:tracePt t="312884" x="6234113" y="2303463"/>
          <p14:tracePt t="312895" x="6259513" y="2303463"/>
          <p14:tracePt t="312898" x="6283325" y="2303463"/>
          <p14:tracePt t="312910" x="6321425" y="2327275"/>
          <p14:tracePt t="312919" x="6370638" y="2327275"/>
          <p14:tracePt t="312923" x="6396038" y="2327275"/>
          <p14:tracePt t="312934" x="6434138" y="2327275"/>
          <p14:tracePt t="312939" x="6459538" y="2327275"/>
          <p14:tracePt t="312950" x="6483350" y="2327275"/>
          <p14:tracePt t="312959" x="6521450" y="2339975"/>
          <p14:tracePt t="312964" x="6546850" y="2352675"/>
          <p14:tracePt t="312981" x="6559550" y="2352675"/>
          <p14:tracePt t="312990" x="6584950" y="2352675"/>
          <p14:tracePt t="313000" x="6608763" y="2352675"/>
          <p14:tracePt t="313014" x="6634163" y="2352675"/>
          <p14:tracePt t="313020" x="6659563" y="2352675"/>
          <p14:tracePt t="313030" x="6684963" y="2352675"/>
          <p14:tracePt t="313044" x="6708775" y="2352675"/>
          <p14:tracePt t="313060" x="6721475" y="2352675"/>
          <p14:tracePt t="313070" x="6734175" y="2352675"/>
          <p14:tracePt t="313080" x="6759575" y="2352675"/>
          <p14:tracePt t="313086" x="6784975" y="2352675"/>
          <p14:tracePt t="313100" x="6797675" y="2339975"/>
          <p14:tracePt t="313110" x="6834188" y="2327275"/>
          <p14:tracePt t="313119" x="6846888" y="2314575"/>
          <p14:tracePt t="313125" x="6859588" y="2303463"/>
          <p14:tracePt t="313139" x="6910388" y="2278063"/>
          <p14:tracePt t="313160" x="6921500" y="2278063"/>
          <p14:tracePt t="313165" x="6921500" y="2265363"/>
          <p14:tracePt t="313175" x="6934200" y="2265363"/>
          <p14:tracePt t="313182" x="6946900" y="2252663"/>
          <p14:tracePt t="313201" x="6959600" y="2252663"/>
          <p14:tracePt t="313222" x="6972300" y="2239963"/>
          <p14:tracePt t="313236" x="6985000" y="2227263"/>
          <p14:tracePt t="313251" x="6997700" y="2201863"/>
          <p14:tracePt t="313276" x="7010400" y="2178050"/>
          <p14:tracePt t="313282" x="7021513" y="2165350"/>
          <p14:tracePt t="313302" x="7021513" y="2152650"/>
          <p14:tracePt t="313308" x="7034213" y="2127250"/>
          <p14:tracePt t="313342" x="7034213" y="2114550"/>
          <p14:tracePt t="313358" x="7034213" y="2089150"/>
          <p14:tracePt t="313378" x="7034213" y="2078038"/>
          <p14:tracePt t="313402" x="7034213" y="2065338"/>
          <p14:tracePt t="313464" x="7034213" y="2052638"/>
          <p14:tracePt t="313487" x="7021513" y="2039938"/>
          <p14:tracePt t="313503" x="7021513" y="2027238"/>
          <p14:tracePt t="313509" x="7010400" y="2027238"/>
          <p14:tracePt t="313530" x="6997700" y="2027238"/>
          <p14:tracePt t="313533" x="6985000" y="2027238"/>
          <p14:tracePt t="313543" x="6972300" y="2027238"/>
          <p14:tracePt t="313550" x="6946900" y="2014538"/>
          <p14:tracePt t="313570" x="6934200" y="2014538"/>
          <p14:tracePt t="313573" x="6921500" y="2014538"/>
          <p14:tracePt t="313584" x="6897688" y="2001838"/>
          <p14:tracePt t="313590" x="6884988" y="2001838"/>
          <p14:tracePt t="313600" x="6872288" y="2001838"/>
          <p14:tracePt t="313609" x="6846888" y="1989138"/>
          <p14:tracePt t="313614" x="6834188" y="1989138"/>
          <p14:tracePt t="313624" x="6808788" y="1989138"/>
          <p14:tracePt t="313630" x="6797675" y="1989138"/>
          <p14:tracePt t="313640" x="6772275" y="1965325"/>
          <p14:tracePt t="313650" x="6759575" y="1965325"/>
          <p14:tracePt t="313656" x="6746875" y="1965325"/>
          <p14:tracePt t="313666" x="6734175" y="1965325"/>
          <p14:tracePt t="313670" x="6721475" y="1965325"/>
          <p14:tracePt t="313690" x="6708775" y="1965325"/>
          <p14:tracePt t="313697" x="6696075" y="1965325"/>
          <p14:tracePt t="313710" x="6684963" y="1965325"/>
          <p14:tracePt t="313722" x="6672263" y="1965325"/>
          <p14:tracePt t="313731" x="6659563" y="1965325"/>
          <p14:tracePt t="313735" x="6634163" y="1965325"/>
          <p14:tracePt t="313747" x="6621463" y="1965325"/>
          <p14:tracePt t="313751" x="6596063" y="1965325"/>
          <p14:tracePt t="313762" x="6584950" y="1965325"/>
          <p14:tracePt t="313771" x="6572250" y="1965325"/>
          <p14:tracePt t="313775" x="6559550" y="1965325"/>
          <p14:tracePt t="313792" x="6534150" y="1965325"/>
          <p14:tracePt t="313812" x="6521450" y="1965325"/>
          <p14:tracePt t="313816" x="6508750" y="1965325"/>
          <p14:tracePt t="313826" x="6496050" y="1965325"/>
          <p14:tracePt t="313832" x="6483350" y="1965325"/>
          <p14:tracePt t="313842" x="6472238" y="1965325"/>
          <p14:tracePt t="313857" x="6446838" y="1965325"/>
          <p14:tracePt t="313867" x="6421438" y="1965325"/>
          <p14:tracePt t="313882" x="6396038" y="1965325"/>
          <p14:tracePt t="313892" x="6383338" y="1965325"/>
          <p14:tracePt t="313898" x="6370638" y="1965325"/>
          <p14:tracePt t="313907" x="6359525" y="1978025"/>
          <p14:tracePt t="313912" x="6346825" y="1978025"/>
          <p14:tracePt t="313922" x="6334125" y="1978025"/>
          <p14:tracePt t="313938" x="6321425" y="1978025"/>
          <p14:tracePt t="313988" x="6308725" y="1978025"/>
          <p14:tracePt t="313998" x="6308725" y="1989138"/>
          <p14:tracePt t="314017" x="6296025" y="1989138"/>
          <p14:tracePt t="314034" x="6283325" y="1989138"/>
          <p14:tracePt t="314038" x="6270625" y="1989138"/>
          <p14:tracePt t="314047" x="6259513" y="1989138"/>
          <p14:tracePt t="314064" x="6246813" y="1989138"/>
          <p14:tracePt t="314074" x="6234113" y="1989138"/>
          <p14:tracePt t="314103" x="6234113" y="2001838"/>
          <p14:tracePt t="314130" x="6221413" y="2001838"/>
          <p14:tracePt t="314260" x="6196013" y="2014538"/>
          <p14:tracePt t="314408" x="6196013" y="2027238"/>
          <p14:tracePt t="314412" x="6183313" y="2027238"/>
          <p14:tracePt t="314432" x="6183313" y="2039938"/>
          <p14:tracePt t="314498" x="6183313" y="2052638"/>
          <p14:tracePt t="314608" x="6183313" y="2065338"/>
          <p14:tracePt t="314664" x="6183313" y="2078038"/>
          <p14:tracePt t="314710" x="6183313" y="2089150"/>
          <p14:tracePt t="314734" x="6183313" y="2101850"/>
          <p14:tracePt t="314746" x="6183313" y="2114550"/>
          <p14:tracePt t="314760" x="6183313" y="2127250"/>
          <p14:tracePt t="314776" x="6183313" y="2139950"/>
          <p14:tracePt t="314789" x="6183313" y="2152650"/>
          <p14:tracePt t="314826" x="6183313" y="2165350"/>
          <p14:tracePt t="314830" x="6183313" y="2178050"/>
          <p14:tracePt t="314855" x="6183313" y="2190750"/>
          <p14:tracePt t="314882" x="6208713" y="2214563"/>
          <p14:tracePt t="314906" x="6208713" y="2239963"/>
          <p14:tracePt t="314911" x="6221413" y="2252663"/>
          <p14:tracePt t="314921" x="6234113" y="2252663"/>
          <p14:tracePt t="314931" x="6246813" y="2252663"/>
          <p14:tracePt t="314936" x="6259513" y="2278063"/>
          <p14:tracePt t="314947" x="6270625" y="2278063"/>
          <p14:tracePt t="314962" x="6283325" y="2278063"/>
          <p14:tracePt t="314982" x="6321425" y="2303463"/>
          <p14:tracePt t="314988" x="6346825" y="2303463"/>
          <p14:tracePt t="314991" x="6359525" y="2303463"/>
          <p14:tracePt t="315002" x="6396038" y="2303463"/>
          <p14:tracePt t="315012" x="6421438" y="2327275"/>
          <p14:tracePt t="315028" x="6446838" y="2327275"/>
          <p14:tracePt t="315032" x="6472238" y="2327275"/>
          <p14:tracePt t="315042" x="6496050" y="2352675"/>
          <p14:tracePt t="315052" x="6521450" y="2352675"/>
          <p14:tracePt t="315058" x="6534150" y="2352675"/>
          <p14:tracePt t="315068" x="6546850" y="2352675"/>
          <p14:tracePt t="315072" x="6572250" y="2365375"/>
          <p14:tracePt t="315082" x="6584950" y="2365375"/>
          <p14:tracePt t="315092" x="6608763" y="2378075"/>
          <p14:tracePt t="315098" x="6621463" y="2378075"/>
          <p14:tracePt t="315108" x="6646863" y="2378075"/>
          <p14:tracePt t="315112" x="6672263" y="2378075"/>
          <p14:tracePt t="315121" x="6684963" y="2378075"/>
          <p14:tracePt t="315134" x="6708775" y="2378075"/>
          <p14:tracePt t="315138" x="6721475" y="2378075"/>
          <p14:tracePt t="315148" x="6746875" y="2378075"/>
          <p14:tracePt t="315153" x="6759575" y="2378075"/>
          <p14:tracePt t="315164" x="6772275" y="2378075"/>
          <p14:tracePt t="315174" x="6797675" y="2378075"/>
          <p14:tracePt t="315178" x="6808788" y="2378075"/>
          <p14:tracePt t="315188" x="6821488" y="2378075"/>
          <p14:tracePt t="315204" x="6846888" y="2378075"/>
          <p14:tracePt t="315230" x="6859588" y="2378075"/>
          <p14:tracePt t="315240" x="6872288" y="2378075"/>
          <p14:tracePt t="315260" x="6884988" y="2378075"/>
          <p14:tracePt t="315274" x="6897688" y="2378075"/>
          <p14:tracePt t="315284" x="6910388" y="2378075"/>
          <p14:tracePt t="315290" x="6921500" y="2378075"/>
          <p14:tracePt t="315300" x="6934200" y="2378075"/>
          <p14:tracePt t="315336" x="6959600" y="2378075"/>
          <p14:tracePt t="315366" x="6972300" y="2378075"/>
          <p14:tracePt t="315380" x="6985000" y="2378075"/>
          <p14:tracePt t="315400" x="6997700" y="2378075"/>
          <p14:tracePt t="315420" x="7010400" y="2378075"/>
          <p14:tracePt t="315436" x="7021513" y="2378075"/>
          <p14:tracePt t="315472" x="7046913" y="2378075"/>
          <p14:tracePt t="315576" x="7059613" y="2378075"/>
          <p14:tracePt t="315608" x="7072313" y="2378075"/>
          <p14:tracePt t="315622" x="7085013" y="2378075"/>
          <p14:tracePt t="315642" x="7097713" y="2378075"/>
          <p14:tracePt t="315648" x="7097713" y="2365375"/>
          <p14:tracePt t="315658" x="7110413" y="2365375"/>
          <p14:tracePt t="315704" x="7134225" y="2365375"/>
          <p14:tracePt t="315718" x="7146925" y="2352675"/>
          <p14:tracePt t="315738" x="7159625" y="2339975"/>
          <p14:tracePt t="315780" x="7172325" y="2327275"/>
          <p14:tracePt t="315804" x="7185025" y="2314575"/>
          <p14:tracePt t="316062" x="7185025" y="2303463"/>
          <p14:tracePt t="316095" x="7172325" y="2290763"/>
          <p14:tracePt t="316112" x="7159625" y="2278063"/>
          <p14:tracePt t="316147" x="7146925" y="2278063"/>
          <p14:tracePt t="316162" x="7146925" y="2265363"/>
          <p14:tracePt t="316172" x="7134225" y="2265363"/>
          <p14:tracePt t="316178" x="7123113" y="2252663"/>
          <p14:tracePt t="316202" x="7110413" y="2252663"/>
          <p14:tracePt t="316234" x="7097713" y="2239963"/>
          <p14:tracePt t="316253" x="7097713" y="2227263"/>
          <p14:tracePt t="316267" x="7085013" y="2227263"/>
          <p14:tracePt t="316278" x="7072313" y="2227263"/>
          <p14:tracePt t="316284" x="7059613" y="2227263"/>
          <p14:tracePt t="316294" x="7059613" y="2201863"/>
          <p14:tracePt t="316308" x="7034213" y="2201863"/>
          <p14:tracePt t="316323" x="7034213" y="2190750"/>
          <p14:tracePt t="316334" x="7021513" y="2190750"/>
          <p14:tracePt t="316348" x="7010400" y="2165350"/>
          <p14:tracePt t="316360" x="6997700" y="2165350"/>
          <p14:tracePt t="316374" x="6972300" y="2139950"/>
          <p14:tracePt t="316378" x="6959600" y="2127250"/>
          <p14:tracePt t="316389" x="6946900" y="2127250"/>
          <p14:tracePt t="316404" x="6934200" y="2114550"/>
          <p14:tracePt t="316413" x="6921500" y="2114550"/>
          <p14:tracePt t="316430" x="6910388" y="2089150"/>
          <p14:tracePt t="316440" x="6897688" y="2089150"/>
          <p14:tracePt t="316443" x="6872288" y="2089150"/>
          <p14:tracePt t="316453" x="6872288" y="2078038"/>
          <p14:tracePt t="316459" x="6859588" y="2078038"/>
          <p14:tracePt t="316470" x="6834188" y="2078038"/>
          <p14:tracePt t="316484" x="6821488" y="2065338"/>
          <p14:tracePt t="316494" x="6808788" y="2065338"/>
          <p14:tracePt t="316500" x="6797675" y="2052638"/>
          <p14:tracePt t="316520" x="6784975" y="2052638"/>
          <p14:tracePt t="316535" x="6772275" y="2039938"/>
          <p14:tracePt t="316550" x="6746875" y="2027238"/>
          <p14:tracePt t="316566" x="6734175" y="2014538"/>
          <p14:tracePt t="316579" x="6708775" y="2014538"/>
          <p14:tracePt t="316600" x="6696075" y="2001838"/>
          <p14:tracePt t="316606" x="6684963" y="2001838"/>
          <p14:tracePt t="316617" x="6672263" y="2001838"/>
          <p14:tracePt t="316620" x="6659563" y="2001838"/>
          <p14:tracePt t="316632" x="6646863" y="2001838"/>
          <p14:tracePt t="316642" x="6621463" y="1989138"/>
          <p14:tracePt t="316655" x="6596063" y="1978025"/>
          <p14:tracePt t="316672" x="6559550" y="1978025"/>
          <p14:tracePt t="316686" x="6546850" y="1965325"/>
          <p14:tracePt t="316712" x="6521450" y="1952625"/>
          <p14:tracePt t="316736" x="6508750" y="1952625"/>
          <p14:tracePt t="316751" x="6496050" y="1952625"/>
          <p14:tracePt t="316762" x="6483350" y="1952625"/>
          <p14:tracePt t="316778" x="6472238" y="1952625"/>
          <p14:tracePt t="316854" x="6459538" y="1952625"/>
          <p14:tracePt t="316863" x="6446838" y="1952625"/>
          <p14:tracePt t="316888" x="6434138" y="1952625"/>
          <p14:tracePt t="316904" x="6421438" y="1952625"/>
          <p14:tracePt t="316938" x="6408738" y="1952625"/>
          <p14:tracePt t="316964" x="6396038" y="1952625"/>
          <p14:tracePt t="316984" x="6383338" y="1965325"/>
          <p14:tracePt t="316994" x="6370638" y="1978025"/>
          <p14:tracePt t="317003" x="6359525" y="1978025"/>
          <p14:tracePt t="317010" x="6359525" y="1989138"/>
          <p14:tracePt t="317020" x="6346825" y="1989138"/>
          <p14:tracePt t="317023" x="6334125" y="2014538"/>
          <p14:tracePt t="317044" x="6321425" y="2014538"/>
          <p14:tracePt t="317060" x="6321425" y="2027238"/>
          <p14:tracePt t="317074" x="6296025" y="2052638"/>
          <p14:tracePt t="317106" x="6283325" y="2065338"/>
          <p14:tracePt t="317136" x="6283325" y="2078038"/>
          <p14:tracePt t="317155" x="6283325" y="2089150"/>
          <p14:tracePt t="317185" x="6283325" y="2114550"/>
          <p14:tracePt t="317216" x="6283325" y="2127250"/>
          <p14:tracePt t="317232" x="6283325" y="2139950"/>
          <p14:tracePt t="317242" x="6283325" y="2152650"/>
          <p14:tracePt t="317246" x="6283325" y="2165350"/>
          <p14:tracePt t="317282" x="6296025" y="2178050"/>
          <p14:tracePt t="317285" x="6308725" y="2178050"/>
          <p14:tracePt t="317306" x="6308725" y="2190750"/>
          <p14:tracePt t="317311" x="6321425" y="2201863"/>
          <p14:tracePt t="317322" x="6334125" y="2201863"/>
          <p14:tracePt t="317338" x="6359525" y="2201863"/>
          <p14:tracePt t="317347" x="6370638" y="2214563"/>
          <p14:tracePt t="317352" x="6383338" y="2214563"/>
          <p14:tracePt t="317368" x="6396038" y="2227263"/>
          <p14:tracePt t="317387" x="6408738" y="2227263"/>
          <p14:tracePt t="317391" x="6434138" y="2227263"/>
          <p14:tracePt t="317402" x="6446838" y="2227263"/>
          <p14:tracePt t="317407" x="6459538" y="2239963"/>
          <p14:tracePt t="317418" x="6472238" y="2239963"/>
          <p14:tracePt t="317428" x="6483350" y="2239963"/>
          <p14:tracePt t="317435" x="6508750" y="2252663"/>
          <p14:tracePt t="317444" x="6534150" y="2265363"/>
          <p14:tracePt t="317454" x="6546850" y="2265363"/>
          <p14:tracePt t="317458" x="6572250" y="2265363"/>
          <p14:tracePt t="317468" x="6621463" y="2278063"/>
          <p14:tracePt t="317474" x="6634163" y="2290763"/>
          <p14:tracePt t="317485" x="6659563" y="2290763"/>
          <p14:tracePt t="317493" x="6672263" y="2290763"/>
          <p14:tracePt t="317498" x="6696075" y="2290763"/>
          <p14:tracePt t="317508" x="6721475" y="2290763"/>
          <p14:tracePt t="317514" x="6734175" y="2290763"/>
          <p14:tracePt t="317523" x="6746875" y="2314575"/>
          <p14:tracePt t="317534" x="6772275" y="2314575"/>
          <p14:tracePt t="317540" x="6797675" y="2314575"/>
          <p14:tracePt t="317550" x="6808788" y="2314575"/>
          <p14:tracePt t="317554" x="6834188" y="2314575"/>
          <p14:tracePt t="317564" x="6846888" y="2314575"/>
          <p14:tracePt t="317574" x="6859588" y="2314575"/>
          <p14:tracePt t="317579" x="6884988" y="2314575"/>
          <p14:tracePt t="317590" x="6897688" y="2314575"/>
          <p14:tracePt t="317594" x="6910388" y="2314575"/>
          <p14:tracePt t="317614" x="6934200" y="2314575"/>
          <p14:tracePt t="317635" x="6946900" y="2314575"/>
          <p14:tracePt t="317656" x="6959600" y="2314575"/>
          <p14:tracePt t="317675" x="6972300" y="2303463"/>
          <p14:tracePt t="317696" x="6985000" y="2290763"/>
          <p14:tracePt t="317719" x="6985000" y="2278063"/>
          <p14:tracePt t="317726" x="6985000" y="2265363"/>
          <p14:tracePt t="317736" x="6985000" y="2252663"/>
          <p14:tracePt t="317742" x="6985000" y="2227263"/>
          <p14:tracePt t="317750" x="6985000" y="2214563"/>
          <p14:tracePt t="317759" x="6985000" y="2201863"/>
          <p14:tracePt t="317766" x="6985000" y="2190750"/>
          <p14:tracePt t="317776" x="6985000" y="2165350"/>
          <p14:tracePt t="317792" x="6985000" y="2139950"/>
          <p14:tracePt t="317802" x="6985000" y="2114550"/>
          <p14:tracePt t="317805" x="6985000" y="2101850"/>
          <p14:tracePt t="317817" x="6972300" y="2089150"/>
          <p14:tracePt t="317822" x="6946900" y="2039938"/>
          <p14:tracePt t="317832" x="6934200" y="2014538"/>
          <p14:tracePt t="317846" x="6910388" y="1989138"/>
          <p14:tracePt t="317856" x="6910388" y="1978025"/>
          <p14:tracePt t="317862" x="6884988" y="1952625"/>
          <p14:tracePt t="317872" x="6872288" y="1927225"/>
          <p14:tracePt t="317882" x="6859588" y="1914525"/>
          <p14:tracePt t="317885" x="6846888" y="1901825"/>
          <p14:tracePt t="317898" x="6834188" y="1876425"/>
          <p14:tracePt t="317902" x="6821488" y="1865313"/>
          <p14:tracePt t="317912" x="6821488" y="1839913"/>
          <p14:tracePt t="317921" x="6797675" y="1827213"/>
          <p14:tracePt t="317927" x="6784975" y="1814513"/>
          <p14:tracePt t="317942" x="6772275" y="1789113"/>
          <p14:tracePt t="317952" x="6759575" y="1765300"/>
          <p14:tracePt t="317969" x="6734175" y="1727200"/>
          <p14:tracePt t="317978" x="6721475" y="1714500"/>
          <p14:tracePt t="317984" x="6708775" y="1714500"/>
          <p14:tracePt t="317993" x="6708775" y="1701800"/>
          <p14:tracePt t="318003" x="6696075" y="1689100"/>
          <p14:tracePt t="318008" x="6684963" y="1676400"/>
          <p14:tracePt t="318019" x="6672263" y="1676400"/>
          <p14:tracePt t="318023" x="6672263" y="1652588"/>
          <p14:tracePt t="318034" x="6659563" y="1639888"/>
          <p14:tracePt t="318043" x="6659563" y="1627188"/>
          <p14:tracePt t="318047" x="6646863" y="1627188"/>
          <p14:tracePt t="318058" x="6646863" y="1614488"/>
          <p14:tracePt t="318064" x="6634163" y="1601788"/>
          <p14:tracePt t="318074" x="6621463" y="1589088"/>
          <p14:tracePt t="318084" x="6608763" y="1589088"/>
          <p14:tracePt t="318098" x="6608763" y="1576388"/>
          <p14:tracePt t="318114" x="6584950" y="1552575"/>
          <p14:tracePt t="318426" x="6572250" y="1552575"/>
          <p14:tracePt t="318441" x="6572250" y="1563688"/>
          <p14:tracePt t="318468" x="6559550" y="1576388"/>
          <p14:tracePt t="318478" x="6546850" y="1576388"/>
          <p14:tracePt t="318482" x="6546850" y="1589088"/>
          <p14:tracePt t="318498" x="6546850" y="1601788"/>
          <p14:tracePt t="318507" x="6534150" y="1614488"/>
          <p14:tracePt t="318517" x="6534150" y="1627188"/>
          <p14:tracePt t="318522" x="6521450" y="1639888"/>
          <p14:tracePt t="318548" x="6508750" y="1652588"/>
          <p14:tracePt t="318563" x="6508750" y="1663700"/>
          <p14:tracePt t="318573" x="6496050" y="1663700"/>
          <p14:tracePt t="318598" x="6496050" y="1676400"/>
          <p14:tracePt t="319006" x="6483350" y="1689100"/>
          <p14:tracePt t="319021" x="6483350" y="1701800"/>
          <p14:tracePt t="319032" x="6472238" y="1727200"/>
          <p14:tracePt t="319046" x="6472238" y="1739900"/>
          <p14:tracePt t="319062" x="6472238" y="1752600"/>
          <p14:tracePt t="319072" x="6472238" y="1765300"/>
          <p14:tracePt t="319102" x="6459538" y="1789113"/>
          <p14:tracePt t="319138" x="6459538" y="1801813"/>
          <p14:tracePt t="319173" x="6459538" y="1814513"/>
          <p14:tracePt t="319188" x="6459538" y="1827213"/>
          <p14:tracePt t="319194" x="6459538" y="1839913"/>
          <p14:tracePt t="319213" x="6459538" y="1852613"/>
          <p14:tracePt t="319248" x="6459538" y="1865313"/>
          <p14:tracePt t="320642" x="6459538" y="1876425"/>
          <p14:tracePt t="320652" x="6434138" y="1914525"/>
          <p14:tracePt t="320661" x="6434138" y="1939925"/>
          <p14:tracePt t="320665" x="6434138" y="1965325"/>
          <p14:tracePt t="320676" x="6434138" y="2001838"/>
          <p14:tracePt t="320682" x="6446838" y="2052638"/>
          <p14:tracePt t="320691" x="6459538" y="2089150"/>
          <p14:tracePt t="320702" x="6496050" y="2127250"/>
          <p14:tracePt t="320706" x="6508750" y="2165350"/>
          <p14:tracePt t="320716" x="6521450" y="2214563"/>
          <p14:tracePt t="320722" x="6534150" y="2252663"/>
          <p14:tracePt t="320732" x="6546850" y="2265363"/>
          <p14:tracePt t="320742" x="6559550" y="2303463"/>
          <p14:tracePt t="320746" x="6572250" y="2327275"/>
          <p14:tracePt t="320756" x="6584950" y="2352675"/>
          <p14:tracePt t="320761" x="6584950" y="2365375"/>
          <p14:tracePt t="320772" x="6584950" y="2390775"/>
          <p14:tracePt t="320782" x="6584950" y="2414588"/>
          <p14:tracePt t="320788" x="6596063" y="2414588"/>
          <p14:tracePt t="320797" x="6596063" y="2427288"/>
          <p14:tracePt t="320811" x="6608763" y="2439988"/>
          <p14:tracePt t="320978" x="6608763" y="2465388"/>
          <p14:tracePt t="321448" x="6634163" y="2465388"/>
          <p14:tracePt t="321458" x="6646863" y="2465388"/>
          <p14:tracePt t="321463" x="6672263" y="2465388"/>
          <p14:tracePt t="321474" x="6696075" y="2465388"/>
          <p14:tracePt t="321478" x="6721475" y="2465388"/>
          <p14:tracePt t="321489" x="6746875" y="2465388"/>
          <p14:tracePt t="321498" x="6772275" y="2465388"/>
          <p14:tracePt t="321504" x="6784975" y="2465388"/>
          <p14:tracePt t="321514" x="6797675" y="2465388"/>
          <p14:tracePt t="321517" x="6821488" y="2465388"/>
          <p14:tracePt t="321538" x="6846888" y="2465388"/>
          <p14:tracePt t="321554" x="6859588" y="2465388"/>
          <p14:tracePt t="321590" x="6884988" y="2465388"/>
          <p14:tracePt t="321630" x="6897688" y="2465388"/>
          <p14:tracePt t="321650" x="6910388" y="2465388"/>
          <p14:tracePt t="321710" x="6921500" y="2465388"/>
          <p14:tracePt t="321886" x="6934200" y="2465388"/>
          <p14:tracePt t="321895" x="6959600" y="2452688"/>
          <p14:tracePt t="321902" x="6997700" y="2427288"/>
          <p14:tracePt t="321912" x="7046913" y="2390775"/>
          <p14:tracePt t="332982" x="6985000" y="2390775"/>
          <p14:tracePt t="332992" x="6897688" y="2390775"/>
          <p14:tracePt t="332998" x="6846888" y="2390775"/>
          <p14:tracePt t="333008" x="6821488" y="2390775"/>
          <p14:tracePt t="333021" x="6808788" y="2390775"/>
          <p14:tracePt t="333035" x="6797675" y="2390775"/>
          <p14:tracePt t="333038" x="6784975" y="2390775"/>
          <p14:tracePt t="333048" x="6772275" y="2390775"/>
          <p14:tracePt t="333366" x="6759575" y="2390775"/>
          <p14:tracePt t="333376" x="6746875" y="2390775"/>
          <p14:tracePt t="333386" x="6734175" y="2390775"/>
          <p14:tracePt t="333392" x="6696075" y="2390775"/>
          <p14:tracePt t="333402" x="6684963" y="2390775"/>
          <p14:tracePt t="333417" x="6672263" y="2390775"/>
          <p14:tracePt t="333425" x="6659563" y="2390775"/>
          <p14:tracePt t="333432" x="6634163" y="2365375"/>
          <p14:tracePt t="333452" x="6621463" y="2365375"/>
          <p14:tracePt t="333471" x="6608763" y="2365375"/>
          <p14:tracePt t="333477" x="6596063" y="2352675"/>
          <p14:tracePt t="333492" x="6596063" y="2327275"/>
          <p14:tracePt t="333502" x="6572250" y="2303463"/>
          <p14:tracePt t="333511" x="6559550" y="2265363"/>
          <p14:tracePt t="333518" x="6534150" y="2239963"/>
          <p14:tracePt t="333528" x="6534150" y="2227263"/>
          <p14:tracePt t="333531" x="6521450" y="2201863"/>
          <p14:tracePt t="333541" x="6508750" y="2201863"/>
          <p14:tracePt t="333552" x="6508750" y="2178050"/>
          <p14:tracePt t="333568" x="6496050" y="2178050"/>
          <p14:tracePt t="333574" x="6496050" y="2165350"/>
          <p14:tracePt t="333593" x="6483350" y="2165350"/>
          <p14:tracePt t="333624" x="6472238" y="2165350"/>
          <p14:tracePt t="333627" x="6472238" y="2152650"/>
          <p14:tracePt t="333698" x="6459538" y="2152650"/>
          <p14:tracePt t="333744" x="6459538" y="2139950"/>
          <p14:tracePt t="333956" x="6446838" y="2139950"/>
          <p14:tracePt t="333965" x="6421438" y="2139950"/>
          <p14:tracePt t="333982" x="6408738" y="2152650"/>
          <p14:tracePt t="333992" x="6396038" y="2165350"/>
          <p14:tracePt t="334006" x="6383338" y="2165350"/>
          <p14:tracePt t="334016" x="6383338" y="2178050"/>
          <p14:tracePt t="334032" x="6370638" y="2178050"/>
          <p14:tracePt t="334046" x="6359525" y="2190750"/>
          <p14:tracePt t="334077" x="6346825" y="2190750"/>
          <p14:tracePt t="334672" x="6370638" y="2190750"/>
          <p14:tracePt t="334678" x="6396038" y="2190750"/>
          <p14:tracePt t="334687" x="6421438" y="2190750"/>
          <p14:tracePt t="334692" x="6446838" y="2190750"/>
          <p14:tracePt t="334702" x="6472238" y="2190750"/>
          <p14:tracePt t="334712" x="6496050" y="2190750"/>
          <p14:tracePt t="334718" x="6534150" y="2190750"/>
          <p14:tracePt t="334728" x="6559550" y="2190750"/>
          <p14:tracePt t="334731" x="6584950" y="2190750"/>
          <p14:tracePt t="334741" x="6608763" y="2190750"/>
          <p14:tracePt t="334754" x="6634163" y="2190750"/>
          <p14:tracePt t="334758" x="6659563" y="2190750"/>
          <p14:tracePt t="334768" x="6672263" y="2190750"/>
          <p14:tracePt t="334773" x="6684963" y="2190750"/>
          <p14:tracePt t="334794" x="6708775" y="2190750"/>
          <p14:tracePt t="334807" x="6721475" y="2190750"/>
          <p14:tracePt t="334814" x="6734175" y="2190750"/>
          <p14:tracePt t="334834" x="6746875" y="2190750"/>
          <p14:tracePt t="334839" x="6772275" y="2190750"/>
          <p14:tracePt t="334853" x="6784975" y="2190750"/>
          <p14:tracePt t="334864" x="6797675" y="2190750"/>
          <p14:tracePt t="334880" x="6821488" y="2190750"/>
          <p14:tracePt t="334914" x="6834188" y="2201863"/>
          <p14:tracePt t="334929" x="6846888" y="2201863"/>
          <p14:tracePt t="334950" x="6859588" y="2201863"/>
          <p14:tracePt t="334965" x="6872288" y="2201863"/>
          <p14:tracePt t="335010" x="6884988" y="2201863"/>
          <p14:tracePt t="335288" x="6897688" y="2201863"/>
          <p14:tracePt t="335307" x="6910388" y="2201863"/>
          <p14:tracePt t="335328" x="6934200" y="2201863"/>
          <p14:tracePt t="335343" x="6946900" y="2201863"/>
          <p14:tracePt t="335358" x="6959600" y="2201863"/>
          <p14:tracePt t="335378" x="6972300" y="2201863"/>
          <p14:tracePt t="335404" x="6985000" y="2201863"/>
          <p14:tracePt t="335430" x="6997700" y="2201863"/>
          <p14:tracePt t="335443" x="7010400" y="2201863"/>
          <p14:tracePt t="335464" x="7021513" y="2201863"/>
          <p14:tracePt t="335480" x="7046913" y="2201863"/>
          <p14:tracePt t="335493" x="7059613" y="2201863"/>
          <p14:tracePt t="335510" x="7085013" y="2201863"/>
          <p14:tracePt t="335536" x="7097713" y="2201863"/>
          <p14:tracePt t="335546" x="7110413" y="2201863"/>
          <p14:tracePt t="335550" x="7123113" y="2201863"/>
          <p14:tracePt t="335566" x="7134225" y="2201863"/>
          <p14:tracePt t="337083" x="7159625" y="2201863"/>
          <p14:tracePt t="337104" x="7172325" y="2201863"/>
          <p14:tracePt t="337108" x="7185025" y="2201863"/>
          <p14:tracePt t="337120" x="7210425" y="2201863"/>
          <p14:tracePt t="337123" x="7223125" y="2201863"/>
          <p14:tracePt t="337134" x="7259638" y="2201863"/>
          <p14:tracePt t="337144" x="7323138" y="2201863"/>
          <p14:tracePt t="337150" x="7397750" y="2201863"/>
          <p14:tracePt t="337160" x="7448550" y="2201863"/>
          <p14:tracePt t="337163" x="7472363" y="2201863"/>
          <p14:tracePt t="337174" x="7497763" y="2201863"/>
          <p14:tracePt t="337183" x="7523163" y="2201863"/>
          <p14:tracePt t="337190" x="7535863" y="2201863"/>
          <p14:tracePt t="337200" x="7561263" y="2201863"/>
          <p14:tracePt t="348471" x="7523163" y="2201863"/>
          <p14:tracePt t="348482" x="7448550" y="2201863"/>
          <p14:tracePt t="348488" x="7385050" y="2201863"/>
          <p14:tracePt t="348498" x="7285038" y="2214563"/>
          <p14:tracePt t="348501" x="7197725" y="2239963"/>
          <p14:tracePt t="348512" x="7123113" y="2252663"/>
          <p14:tracePt t="348522" x="7046913" y="2278063"/>
          <p14:tracePt t="348528" x="6997700" y="2314575"/>
          <p14:tracePt t="348537" x="6946900" y="2327275"/>
          <p14:tracePt t="348552" x="6934200" y="2339975"/>
          <p14:tracePt t="348562" x="6921500" y="2339975"/>
          <p14:tracePt t="348568" x="6910388" y="2339975"/>
          <p14:tracePt t="348583" x="6910388" y="2352675"/>
          <p14:tracePt t="348591" x="6897688" y="2352675"/>
          <p14:tracePt t="348604" x="6897688" y="2365375"/>
          <p14:tracePt t="348608" x="6884988" y="2378075"/>
          <p14:tracePt t="348634" x="6872288" y="2390775"/>
          <p14:tracePt t="348644" x="6859588" y="2390775"/>
          <p14:tracePt t="348648" x="6859588" y="2403475"/>
          <p14:tracePt t="348658" x="6846888" y="2414588"/>
          <p14:tracePt t="348664" x="6821488" y="2452688"/>
          <p14:tracePt t="348674" x="6808788" y="2465388"/>
          <p14:tracePt t="348684" x="6784975" y="2478088"/>
          <p14:tracePt t="348700" x="6759575" y="2503488"/>
          <p14:tracePt t="348916" x="6759575" y="2516188"/>
          <p14:tracePt t="348926" x="6772275" y="2516188"/>
          <p14:tracePt t="348941" x="6784975" y="2516188"/>
          <p14:tracePt t="348952" x="6808788" y="2516188"/>
          <p14:tracePt t="348967" x="6808788" y="2527300"/>
          <p14:tracePt t="348972" x="6821488" y="2527300"/>
          <p14:tracePt t="349006" x="6834188" y="2527300"/>
          <p14:tracePt t="349174" x="6846888" y="2527300"/>
          <p14:tracePt t="349187" x="6859588" y="2527300"/>
          <p14:tracePt t="349223" x="6872288" y="2527300"/>
          <p14:tracePt t="349237" x="6884988" y="2516188"/>
          <p14:tracePt t="349248" x="6897688" y="2516188"/>
          <p14:tracePt t="349274" x="6921500" y="2490788"/>
          <p14:tracePt t="349278" x="6934200" y="2490788"/>
          <p14:tracePt t="349343" x="6946900" y="2490788"/>
          <p14:tracePt t="349359" x="6959600" y="2490788"/>
          <p14:tracePt t="349374" x="6972300" y="2490788"/>
          <p14:tracePt t="349395" x="6985000" y="2490788"/>
          <p14:tracePt t="349410" x="6997700" y="2490788"/>
          <p14:tracePt t="349419" x="6997700" y="2478088"/>
          <p14:tracePt t="349429" x="7010400" y="2478088"/>
          <p14:tracePt t="349450" x="7021513" y="2465388"/>
          <p14:tracePt t="349492" x="7034213" y="2465388"/>
          <p14:tracePt t="349516" x="7046913" y="2452688"/>
          <p14:tracePt t="349541" x="7059613" y="2439988"/>
          <p14:tracePt t="349631" x="7072313" y="2439988"/>
          <p14:tracePt t="349652" x="7085013" y="2439988"/>
          <p14:tracePt t="349698" x="7085013" y="2427288"/>
          <p14:tracePt t="349712" x="7097713" y="2414588"/>
          <p14:tracePt t="398954" x="7110413" y="2414588"/>
          <p14:tracePt t="398983" x="7085013" y="2414588"/>
          <p14:tracePt t="398989" x="7059613" y="2414588"/>
          <p14:tracePt t="399000" x="7021513" y="2427288"/>
          <p14:tracePt t="399009" x="7010400" y="2427288"/>
          <p14:tracePt t="399026" x="6985000" y="2439988"/>
          <p14:tracePt t="399030" x="6972300" y="2452688"/>
          <p14:tracePt t="399039" x="6934200" y="2465388"/>
          <p14:tracePt t="399050" x="6884988" y="2490788"/>
          <p14:tracePt t="399056" x="6846888" y="2503488"/>
          <p14:tracePt t="399067" x="6797675" y="2516188"/>
          <p14:tracePt t="399069" x="6746875" y="2540000"/>
          <p14:tracePt t="399079" x="6696075" y="2552700"/>
          <p14:tracePt t="399090" x="6646863" y="2565400"/>
          <p14:tracePt t="399096" x="6608763" y="2565400"/>
          <p14:tracePt t="399106" x="6572250" y="2578100"/>
          <p14:tracePt t="399111" x="6534150" y="2603500"/>
          <p14:tracePt t="399122" x="6508750" y="2603500"/>
          <p14:tracePt t="399131" x="6472238" y="2640013"/>
          <p14:tracePt t="399136" x="6408738" y="2665413"/>
          <p14:tracePt t="399146" x="6334125" y="2703513"/>
          <p14:tracePt t="399151" x="6283325" y="2728913"/>
          <p14:tracePt t="399161" x="6246813" y="2740025"/>
          <p14:tracePt t="399171" x="6196013" y="2765425"/>
          <p14:tracePt t="399175" x="6170613" y="2778125"/>
          <p14:tracePt t="399186" x="6146800" y="2816225"/>
          <p14:tracePt t="399192" x="6121400" y="2828925"/>
          <p14:tracePt t="399202" x="6121400" y="2840038"/>
          <p14:tracePt t="399221" x="6108700" y="2852738"/>
          <p14:tracePt t="399258" x="6108700" y="2865438"/>
          <p14:tracePt t="399262" x="6108700" y="2878138"/>
          <p14:tracePt t="399272" x="6108700" y="2903538"/>
          <p14:tracePt t="399281" x="6108700" y="2916238"/>
          <p14:tracePt t="399287" x="6108700" y="2952750"/>
          <p14:tracePt t="399298" x="6108700" y="2978150"/>
          <p14:tracePt t="399302" x="6108700" y="3016250"/>
          <p14:tracePt t="399312" x="6121400" y="3078163"/>
          <p14:tracePt t="399321" x="6170613" y="3141663"/>
          <p14:tracePt t="399328" x="6208713" y="3190875"/>
          <p14:tracePt t="399338" x="6270625" y="3241675"/>
          <p14:tracePt t="399342" x="6308725" y="3290888"/>
          <p14:tracePt t="399351" x="6346825" y="3328988"/>
          <p14:tracePt t="399363" x="6383338" y="3367088"/>
          <p14:tracePt t="399368" x="6421438" y="3378200"/>
          <p14:tracePt t="399378" x="6459538" y="3403600"/>
          <p14:tracePt t="399384" x="6483350" y="3403600"/>
          <p14:tracePt t="399393" x="6521450" y="3416300"/>
          <p14:tracePt t="399403" x="6546850" y="3429000"/>
          <p14:tracePt t="399407" x="6584950" y="3429000"/>
          <p14:tracePt t="399418" x="6621463" y="3429000"/>
          <p14:tracePt t="399424" x="6672263" y="3429000"/>
          <p14:tracePt t="399434" x="6696075" y="3429000"/>
          <p14:tracePt t="399443" x="6746875" y="3390900"/>
          <p14:tracePt t="399450" x="6772275" y="3367088"/>
          <p14:tracePt t="399460" x="6821488" y="3316288"/>
          <p14:tracePt t="399464" x="6846888" y="3278188"/>
          <p14:tracePt t="399474" x="6872288" y="3216275"/>
          <p14:tracePt t="399485" x="6884988" y="3178175"/>
          <p14:tracePt t="399490" x="6884988" y="3128963"/>
          <p14:tracePt t="399500" x="6884988" y="3090863"/>
          <p14:tracePt t="399504" x="6884988" y="3065463"/>
          <p14:tracePt t="399514" x="6884988" y="3003550"/>
          <p14:tracePt t="399523" x="6884988" y="2952750"/>
          <p14:tracePt t="399530" x="6884988" y="2916238"/>
          <p14:tracePt t="399540" x="6884988" y="2852738"/>
          <p14:tracePt t="399544" x="6872288" y="2816225"/>
          <p14:tracePt t="399554" x="6846888" y="2752725"/>
          <p14:tracePt t="399563" x="6821488" y="2740025"/>
          <p14:tracePt t="399569" x="6808788" y="2716213"/>
          <p14:tracePt t="399579" x="6797675" y="2690813"/>
          <p14:tracePt t="399585" x="6772275" y="2665413"/>
          <p14:tracePt t="399606" x="6746875" y="2640013"/>
          <p14:tracePt t="399609" x="6734175" y="2627313"/>
          <p14:tracePt t="399619" x="6721475" y="2627313"/>
          <p14:tracePt t="399626" x="6696075" y="2627313"/>
          <p14:tracePt t="399635" x="6672263" y="2616200"/>
          <p14:tracePt t="399645" x="6646863" y="2616200"/>
          <p14:tracePt t="399651" x="6608763" y="2616200"/>
          <p14:tracePt t="399660" x="6584950" y="2616200"/>
          <p14:tracePt t="399667" x="6559550" y="2616200"/>
          <p14:tracePt t="399675" x="6534150" y="2616200"/>
          <p14:tracePt t="399685" x="6508750" y="2616200"/>
          <p14:tracePt t="399690" x="6483350" y="2652713"/>
          <p14:tracePt t="399702" x="6446838" y="2678113"/>
          <p14:tracePt t="399706" x="6408738" y="2728913"/>
          <p14:tracePt t="399716" x="6370638" y="2778125"/>
          <p14:tracePt t="399725" x="6334125" y="2852738"/>
          <p14:tracePt t="399732" x="6283325" y="2965450"/>
          <p14:tracePt t="399742" x="6221413" y="3054350"/>
          <p14:tracePt t="399746" x="6146800" y="3178175"/>
          <p14:tracePt t="399755" x="6096000" y="3267075"/>
          <p14:tracePt t="399765" x="6008688" y="3378200"/>
          <p14:tracePt t="399771" x="5945188" y="3467100"/>
          <p14:tracePt t="399781" x="5895975" y="3541713"/>
          <p14:tracePt t="399788" x="5821363" y="3641725"/>
          <p14:tracePt t="399797" x="5745163" y="3741738"/>
          <p14:tracePt t="399807" x="5708650" y="3829050"/>
          <p14:tracePt t="399811" x="5657850" y="3941763"/>
          <p14:tracePt t="399822" x="5619750" y="4017963"/>
          <p14:tracePt t="399828" x="5583238" y="4092575"/>
          <p14:tracePt t="399837" x="5545138" y="4167188"/>
          <p14:tracePt t="399847" x="5519738" y="4205288"/>
          <p14:tracePt t="399852" x="5507038" y="4292600"/>
          <p14:tracePt t="399862" x="5483225" y="4379913"/>
          <p14:tracePt t="399868" x="5483225" y="4430713"/>
          <p14:tracePt t="399878" x="5483225" y="4518025"/>
          <p14:tracePt t="399887" x="5483225" y="4592638"/>
          <p14:tracePt t="399892" x="5483225" y="4692650"/>
          <p14:tracePt t="399902" x="5483225" y="4768850"/>
          <p14:tracePt t="399908" x="5483225" y="4856163"/>
          <p14:tracePt t="399919" x="5507038" y="4918075"/>
          <p14:tracePt t="399927" x="5519738" y="4992688"/>
          <p14:tracePt t="399931" x="5545138" y="5056188"/>
          <p14:tracePt t="399943" x="5595938" y="5092700"/>
          <p14:tracePt t="399948" x="5607050" y="5130800"/>
          <p14:tracePt t="399958" x="5645150" y="5168900"/>
          <p14:tracePt t="399968" x="5670550" y="5194300"/>
          <p14:tracePt t="399973" x="5683250" y="5218113"/>
          <p14:tracePt t="399988" x="5708650" y="5230813"/>
          <p14:tracePt t="399998" x="5708650" y="5243513"/>
          <p14:tracePt t="400008" x="5719763" y="5243513"/>
          <p14:tracePt t="400013" x="5732463" y="5243513"/>
          <p14:tracePt t="400023" x="5770563" y="5243513"/>
          <p14:tracePt t="400028" x="5795963" y="5243513"/>
          <p14:tracePt t="400040" x="5821363" y="5243513"/>
          <p14:tracePt t="400050" x="5883275" y="5218113"/>
          <p14:tracePt t="400053" x="5932488" y="5181600"/>
          <p14:tracePt t="400064" x="5995988" y="5156200"/>
          <p14:tracePt t="400070" x="6045200" y="5118100"/>
          <p14:tracePt t="400080" x="6083300" y="5068888"/>
          <p14:tracePt t="400089" x="6146800" y="5005388"/>
          <p14:tracePt t="400094" x="6196013" y="4968875"/>
          <p14:tracePt t="400103" x="6246813" y="4892675"/>
          <p14:tracePt t="400110" x="6283325" y="4792663"/>
          <p14:tracePt t="400120" x="6321425" y="4730750"/>
          <p14:tracePt t="400129" x="6334125" y="4643438"/>
          <p14:tracePt t="400136" x="6370638" y="4530725"/>
          <p14:tracePt t="400146" x="6370638" y="4418013"/>
          <p14:tracePt t="400151" x="6370638" y="4330700"/>
          <p14:tracePt t="400160" x="6370638" y="4217988"/>
          <p14:tracePt t="400170" x="6370638" y="4105275"/>
          <p14:tracePt t="400175" x="6370638" y="4029075"/>
          <p14:tracePt t="400186" x="6370638" y="3967163"/>
          <p14:tracePt t="400190" x="6334125" y="3905250"/>
          <p14:tracePt t="400200" x="6321425" y="3816350"/>
          <p14:tracePt t="400209" x="6296025" y="3754438"/>
          <p14:tracePt t="400216" x="6296025" y="3716338"/>
          <p14:tracePt t="400226" x="6259513" y="3667125"/>
          <p14:tracePt t="400230" x="6221413" y="3590925"/>
          <p14:tracePt t="400240" x="6196013" y="3529013"/>
          <p14:tracePt t="400250" x="6183313" y="3490913"/>
          <p14:tracePt t="400255" x="6170613" y="3454400"/>
          <p14:tracePt t="400266" x="6134100" y="3429000"/>
          <p14:tracePt t="400269" x="6134100" y="3390900"/>
          <p14:tracePt t="400279" x="6108700" y="3354388"/>
          <p14:tracePt t="400289" x="6096000" y="3354388"/>
          <p14:tracePt t="400295" x="6083300" y="3328988"/>
          <p14:tracePt t="400306" x="6070600" y="3316288"/>
          <p14:tracePt t="400311" x="6021388" y="3303588"/>
          <p14:tracePt t="400322" x="5995988" y="3290888"/>
          <p14:tracePt t="400331" x="5970588" y="3278188"/>
          <p14:tracePt t="400336" x="5957888" y="3278188"/>
          <p14:tracePt t="400346" x="5921375" y="3254375"/>
          <p14:tracePt t="400353" x="5895975" y="3254375"/>
          <p14:tracePt t="400362" x="5870575" y="3254375"/>
          <p14:tracePt t="400372" x="5857875" y="3254375"/>
          <p14:tracePt t="400378" x="5845175" y="3254375"/>
          <p14:tracePt t="400391" x="5821363" y="3254375"/>
          <p14:tracePt t="400411" x="5808663" y="3254375"/>
          <p14:tracePt t="400418" x="5795963" y="3254375"/>
          <p14:tracePt t="400428" x="5770563" y="3254375"/>
          <p14:tracePt t="400432" x="5757863" y="3278188"/>
          <p14:tracePt t="400442" x="5732463" y="3328988"/>
          <p14:tracePt t="400452" x="5708650" y="3367088"/>
          <p14:tracePt t="400457" x="5695950" y="3416300"/>
          <p14:tracePt t="400468" x="5695950" y="3490913"/>
          <p14:tracePt t="400473" x="5683250" y="3529013"/>
          <p14:tracePt t="400484" x="5670550" y="3629025"/>
          <p14:tracePt t="400494" x="5670550" y="3716338"/>
          <p14:tracePt t="400497" x="5670550" y="3779838"/>
          <p14:tracePt t="400507" x="5670550" y="3892550"/>
          <p14:tracePt t="400514" x="5670550" y="3967163"/>
          <p14:tracePt t="400524" x="5670550" y="4067175"/>
          <p14:tracePt t="400534" x="5670550" y="4141788"/>
          <p14:tracePt t="400537" x="5670550" y="4205288"/>
          <p14:tracePt t="400547" x="5670550" y="4292600"/>
          <p14:tracePt t="400553" x="5670550" y="4354513"/>
          <p14:tracePt t="400564" x="5670550" y="4430713"/>
          <p14:tracePt t="400573" x="5683250" y="4530725"/>
          <p14:tracePt t="400577" x="5719763" y="4605338"/>
          <p14:tracePt t="400587" x="5719763" y="4667250"/>
          <p14:tracePt t="400594" x="5745163" y="4718050"/>
          <p14:tracePt t="400603" x="5770563" y="4792663"/>
          <p14:tracePt t="400613" x="5808663" y="4856163"/>
          <p14:tracePt t="400618" x="5845175" y="4905375"/>
          <p14:tracePt t="400628" x="5857875" y="4930775"/>
          <p14:tracePt t="400636" x="5883275" y="4968875"/>
          <p14:tracePt t="400643" x="5908675" y="5018088"/>
          <p14:tracePt t="400653" x="5945188" y="5043488"/>
          <p14:tracePt t="400659" x="5957888" y="5068888"/>
          <p14:tracePt t="400670" x="5970588" y="5068888"/>
          <p14:tracePt t="400674" x="5970588" y="5081588"/>
          <p14:tracePt t="400684" x="5983288" y="5081588"/>
          <p14:tracePt t="400693" x="5983288" y="5092700"/>
          <p14:tracePt t="400730" x="5995988" y="5092700"/>
          <p14:tracePt t="400789" x="6021388" y="5092700"/>
          <p14:tracePt t="400800" x="6034088" y="5081588"/>
          <p14:tracePt t="400806" x="6057900" y="5068888"/>
          <p14:tracePt t="400815" x="6083300" y="5030788"/>
          <p14:tracePt t="400825" x="6096000" y="4992688"/>
          <p14:tracePt t="400830" x="6121400" y="4956175"/>
          <p14:tracePt t="400840" x="6134100" y="4930775"/>
          <p14:tracePt t="400846" x="6157913" y="4905375"/>
          <p14:tracePt t="400855" x="6183313" y="4856163"/>
          <p14:tracePt t="400866" x="6208713" y="4818063"/>
          <p14:tracePt t="400872" x="6208713" y="4779963"/>
          <p14:tracePt t="400882" x="6208713" y="4756150"/>
          <p14:tracePt t="400886" x="6234113" y="4705350"/>
          <p14:tracePt t="400895" x="6234113" y="4667250"/>
          <p14:tracePt t="400905" x="6234113" y="4618038"/>
          <p14:tracePt t="400912" x="6234113" y="4579938"/>
          <p14:tracePt t="400922" x="6234113" y="4530725"/>
          <p14:tracePt t="400926" x="6234113" y="4492625"/>
          <p14:tracePt t="400936" x="6234113" y="4443413"/>
          <p14:tracePt t="400947" x="6234113" y="4405313"/>
          <p14:tracePt t="400952" x="6208713" y="4341813"/>
          <p14:tracePt t="400971" x="6208713" y="4292600"/>
          <p14:tracePt t="400977" x="6196013" y="4279900"/>
          <p14:tracePt t="400987" x="6183313" y="4254500"/>
          <p14:tracePt t="400992" x="6183313" y="4241800"/>
          <p14:tracePt t="401002" x="6170613" y="4230688"/>
          <p14:tracePt t="401007" x="6157913" y="4192588"/>
          <p14:tracePt t="401018" x="6157913" y="4179888"/>
          <p14:tracePt t="401027" x="6157913" y="4154488"/>
          <p14:tracePt t="401032" x="6134100" y="4117975"/>
          <p14:tracePt t="401042" x="6134100" y="4105275"/>
          <p14:tracePt t="401047" x="6121400" y="4105275"/>
          <p14:tracePt t="401103" x="6121400" y="4079875"/>
          <p14:tracePt t="401134" x="6121400" y="4067175"/>
          <p14:tracePt t="401147" x="6121400" y="4054475"/>
          <p14:tracePt t="401154" x="6121400" y="4041775"/>
          <p14:tracePt t="401163" x="6121400" y="4029075"/>
          <p14:tracePt t="401173" x="6121400" y="4017963"/>
          <p14:tracePt t="401572" x="6108700" y="4017963"/>
          <p14:tracePt t="401577" x="6045200" y="4067175"/>
          <p14:tracePt t="401588" x="6008688" y="4117975"/>
          <p14:tracePt t="401591" x="5945188" y="4167188"/>
          <p14:tracePt t="401603" x="5832475" y="4217988"/>
          <p14:tracePt t="401611" x="5695950" y="4254500"/>
          <p14:tracePt t="401618" x="5670550" y="4279900"/>
          <p14:tracePt t="401886" x="5670550" y="4267200"/>
          <p14:tracePt t="401906" x="5670550" y="4241800"/>
          <p14:tracePt t="401910" x="5683250" y="4230688"/>
          <p14:tracePt t="401920" x="5683250" y="4217988"/>
          <p14:tracePt t="401959" x="5683250" y="4192588"/>
          <p14:tracePt t="401972" x="5695950" y="4192588"/>
          <p14:tracePt t="401982" x="5695950" y="4167188"/>
          <p14:tracePt t="401985" x="5695950" y="4154488"/>
          <p14:tracePt t="401995" x="5708650" y="4117975"/>
          <p14:tracePt t="402002" x="5708650" y="4105275"/>
          <p14:tracePt t="402011" x="5708650" y="4092575"/>
          <p14:tracePt t="402022" x="5708650" y="4067175"/>
          <p14:tracePt t="402026" x="5708650" y="4041775"/>
          <p14:tracePt t="402036" x="5708650" y="4017963"/>
          <p14:tracePt t="402041" x="5719763" y="3992563"/>
          <p14:tracePt t="402062" x="5719763" y="3954463"/>
          <p14:tracePt t="402066" x="5732463" y="3929063"/>
          <p14:tracePt t="402075" x="5745163" y="3905250"/>
          <p14:tracePt t="402082" x="5757863" y="3867150"/>
          <p14:tracePt t="402092" x="5757863" y="3854450"/>
          <p14:tracePt t="402103" x="5770563" y="3829050"/>
          <p14:tracePt t="402106" x="5795963" y="3792538"/>
          <p14:tracePt t="402115" x="5795963" y="3754438"/>
          <p14:tracePt t="402121" x="5821363" y="3729038"/>
          <p14:tracePt t="402132" x="5832475" y="3716338"/>
          <p14:tracePt t="402142" x="5832475" y="3692525"/>
          <p14:tracePt t="402148" x="5845175" y="3654425"/>
          <p14:tracePt t="402161" x="5857875" y="3629025"/>
          <p14:tracePt t="402171" x="5857875" y="3616325"/>
          <p14:tracePt t="402181" x="5857875" y="3590925"/>
          <p14:tracePt t="402188" x="5857875" y="3579813"/>
          <p14:tracePt t="402198" x="5870575" y="3541713"/>
          <p14:tracePt t="402212" x="5870575" y="3516313"/>
          <p14:tracePt t="402224" x="5870575" y="3503613"/>
          <p14:tracePt t="402228" x="5883275" y="3479800"/>
          <p14:tracePt t="402238" x="5883275" y="3454400"/>
          <p14:tracePt t="402254" x="5883275" y="3441700"/>
          <p14:tracePt t="402283" x="5895975" y="3429000"/>
          <p14:tracePt t="402288" x="5895975" y="3416300"/>
          <p14:tracePt t="402298" x="5921375" y="3378200"/>
          <p14:tracePt t="402304" x="5921375" y="3367088"/>
          <p14:tracePt t="402314" x="5921375" y="3354388"/>
          <p14:tracePt t="402323" x="5921375" y="3328988"/>
          <p14:tracePt t="402329" x="5921375" y="3316288"/>
          <p14:tracePt t="402344" x="5932488" y="3303588"/>
          <p14:tracePt t="402355" x="5932488" y="3290888"/>
          <p14:tracePt t="402364" x="5945188" y="3278188"/>
          <p14:tracePt t="402370" x="5970588" y="3254375"/>
          <p14:tracePt t="402379" x="5983288" y="3228975"/>
          <p14:tracePt t="402394" x="6008688" y="3203575"/>
          <p14:tracePt t="402405" x="6021388" y="3154363"/>
          <p14:tracePt t="402409" x="6034088" y="3128963"/>
          <p14:tracePt t="402420" x="6045200" y="3116263"/>
          <p14:tracePt t="402423" x="6057900" y="3103563"/>
          <p14:tracePt t="402434" x="6057900" y="3065463"/>
          <p14:tracePt t="402443" x="6070600" y="3065463"/>
          <p14:tracePt t="402449" x="6070600" y="3054350"/>
          <p14:tracePt t="402460" x="6096000" y="3016250"/>
          <p14:tracePt t="402464" x="6108700" y="3003550"/>
          <p14:tracePt t="402475" x="6121400" y="2990850"/>
          <p14:tracePt t="402487" x="6134100" y="2952750"/>
          <p14:tracePt t="402489" x="6157913" y="2952750"/>
          <p14:tracePt t="402500" x="6170613" y="2941638"/>
          <p14:tracePt t="402525" x="6170613" y="2928938"/>
          <p14:tracePt t="402529" x="6183313" y="2928938"/>
          <p14:tracePt t="402539" x="6183313" y="2916238"/>
          <p14:tracePt t="402556" x="6196013" y="2916238"/>
          <p14:tracePt t="402782" x="6196013" y="2903538"/>
          <p14:tracePt t="402792" x="6196013" y="2890838"/>
          <p14:tracePt t="402807" x="6208713" y="2852738"/>
          <p14:tracePt t="402822" x="6208713" y="2840038"/>
          <p14:tracePt t="402833" x="6221413" y="2816225"/>
          <p14:tracePt t="402838" x="6221413" y="2803525"/>
          <p14:tracePt t="402847" x="6221413" y="2790825"/>
          <p14:tracePt t="402858" x="6221413" y="2778125"/>
          <p14:tracePt t="402874" x="6221413" y="2752725"/>
          <p14:tracePt t="402888" x="6234113" y="2728913"/>
          <p14:tracePt t="402917" x="6234113" y="2716213"/>
          <p14:tracePt t="402938" x="6234113" y="2703513"/>
          <p14:tracePt t="402959" x="6234113" y="2690813"/>
          <p14:tracePt t="402973" x="6234113" y="2678113"/>
          <p14:tracePt t="403030" x="6234113" y="2665413"/>
          <p14:tracePt t="403474" x="6234113" y="2640013"/>
          <p14:tracePt t="403498" x="6234113" y="2616200"/>
          <p14:tracePt t="403540" x="6234113" y="2603500"/>
          <p14:tracePt t="403554" x="6234113" y="2590800"/>
          <p14:tracePt t="403573" x="6234113" y="2578100"/>
          <p14:tracePt t="403625" x="6234113" y="2565400"/>
          <p14:tracePt t="403908" x="6246813" y="2565400"/>
          <p14:tracePt t="403917" x="6270625" y="2565400"/>
          <p14:tracePt t="403923" x="6308725" y="2565400"/>
          <p14:tracePt t="403932" x="6359525" y="2565400"/>
          <p14:tracePt t="403942" x="6396038" y="2565400"/>
          <p14:tracePt t="403947" x="6421438" y="2565400"/>
          <p14:tracePt t="403957" x="6434138" y="2565400"/>
          <p14:tracePt t="403962" x="6446838" y="2565400"/>
          <p14:tracePt t="403973" x="6472238" y="2565400"/>
          <p14:tracePt t="404164" x="6483350" y="2565400"/>
          <p14:tracePt t="404180" x="6483350" y="2578100"/>
          <p14:tracePt t="404189" x="6472238" y="2616200"/>
          <p14:tracePt t="404200" x="6459538" y="2640013"/>
          <p14:tracePt t="404206" x="6421438" y="2652713"/>
          <p14:tracePt t="404215" x="6408738" y="2678113"/>
          <p14:tracePt t="404220" x="6396038" y="2690813"/>
          <p14:tracePt t="404230" x="6370638" y="2703513"/>
          <p14:tracePt t="404240" x="6359525" y="2716213"/>
          <p14:tracePt t="404246" x="6334125" y="2740025"/>
          <p14:tracePt t="404259" x="6321425" y="2752725"/>
          <p14:tracePt t="404279" x="6308725" y="2765425"/>
          <p14:tracePt t="404285" x="6296025" y="2765425"/>
          <p14:tracePt t="404295" x="6270625" y="2790825"/>
          <p14:tracePt t="404312" x="6259513" y="2803525"/>
          <p14:tracePt t="404325" x="6246813" y="2816225"/>
          <p14:tracePt t="404342" x="6234113" y="2816225"/>
          <p14:tracePt t="404351" x="6234113" y="2828925"/>
          <p14:tracePt t="404366" x="6221413" y="2828925"/>
          <p14:tracePt t="404563" x="6221413" y="2840038"/>
          <p14:tracePt t="404573" x="6234113" y="2840038"/>
          <p14:tracePt t="404577" x="6246813" y="2840038"/>
          <p14:tracePt t="404588" x="6270625" y="2840038"/>
          <p14:tracePt t="404598" x="6308725" y="2840038"/>
          <p14:tracePt t="404603" x="6321425" y="2840038"/>
          <p14:tracePt t="404614" x="6346825" y="2840038"/>
          <p14:tracePt t="404618" x="6359525" y="2840038"/>
          <p14:tracePt t="404627" x="6370638" y="2840038"/>
          <p14:tracePt t="404639" x="6383338" y="2840038"/>
          <p14:tracePt t="404644" x="6396038" y="2840038"/>
          <p14:tracePt t="404659" x="6408738" y="2840038"/>
          <p14:tracePt t="407441" x="6421438" y="2840038"/>
          <p14:tracePt t="407451" x="6421438" y="2852738"/>
          <p14:tracePt t="407462" x="6421438" y="2878138"/>
          <p14:tracePt t="407468" x="6421438" y="2903538"/>
          <p14:tracePt t="407477" x="6421438" y="2916238"/>
          <p14:tracePt t="407481" x="6408738" y="2941638"/>
          <p14:tracePt t="407492" x="6396038" y="2952750"/>
          <p14:tracePt t="407502" x="6396038" y="2978150"/>
          <p14:tracePt t="407517" x="6370638" y="2990850"/>
          <p14:tracePt t="407521" x="6370638" y="3028950"/>
          <p14:tracePt t="407543" x="6370638" y="3041650"/>
          <p14:tracePt t="407547" x="6346825" y="3078163"/>
          <p14:tracePt t="407558" x="6346825" y="3090863"/>
          <p14:tracePt t="407563" x="6346825" y="3103563"/>
          <p14:tracePt t="407574" x="6321425" y="3141663"/>
          <p14:tracePt t="407583" x="6321425" y="3165475"/>
          <p14:tracePt t="407587" x="6308725" y="3190875"/>
          <p14:tracePt t="407597" x="6308725" y="3203575"/>
          <p14:tracePt t="407603" x="6296025" y="3228975"/>
          <p14:tracePt t="407624" x="6296025" y="3241675"/>
          <p14:tracePt t="407627" x="6296025" y="3254375"/>
          <p14:tracePt t="407637" x="6296025" y="3267075"/>
          <p14:tracePt t="407643" x="6296025" y="3278188"/>
          <p14:tracePt t="407664" x="6283325" y="3303588"/>
          <p14:tracePt t="407680" x="6283325" y="3328988"/>
          <p14:tracePt t="407684" x="6283325" y="3354388"/>
          <p14:tracePt t="407693" x="6283325" y="3378200"/>
          <p14:tracePt t="407710" x="6283325" y="3403600"/>
          <p14:tracePt t="407720" x="6283325" y="3429000"/>
          <p14:tracePt t="407733" x="6283325" y="3441700"/>
          <p14:tracePt t="407744" x="6283325" y="3454400"/>
          <p14:tracePt t="407750" x="6283325" y="3467100"/>
          <p14:tracePt t="407760" x="6283325" y="3479800"/>
          <p14:tracePt t="407763" x="6283325" y="3503613"/>
          <p14:tracePt t="407776" x="6283325" y="3516313"/>
          <p14:tracePt t="407786" x="6283325" y="3541713"/>
          <p14:tracePt t="407790" x="6283325" y="3567113"/>
          <p14:tracePt t="407799" x="6283325" y="3603625"/>
          <p14:tracePt t="407805" x="6283325" y="3629025"/>
          <p14:tracePt t="407816" x="6270625" y="3667125"/>
          <p14:tracePt t="407826" x="6270625" y="3692525"/>
          <p14:tracePt t="407839" x="6270625" y="3716338"/>
          <p14:tracePt t="407845" x="6270625" y="3729038"/>
          <p14:tracePt t="407855" x="6270625" y="3741738"/>
          <p14:tracePt t="407866" x="6270625" y="3754438"/>
          <p14:tracePt t="407871" x="6283325" y="3767138"/>
          <p14:tracePt t="407885" x="6283325" y="3779838"/>
          <p14:tracePt t="408098" x="6270625" y="3767138"/>
          <p14:tracePt t="408114" x="6246813" y="3754438"/>
          <p14:tracePt t="408127" x="6221413" y="3741738"/>
          <p14:tracePt t="408138" x="6196013" y="3741738"/>
          <p14:tracePt t="408144" x="6170613" y="3716338"/>
          <p14:tracePt t="408153" x="6157913" y="3716338"/>
          <p14:tracePt t="408158" x="6134100" y="3716338"/>
          <p14:tracePt t="408168" x="6108700" y="3716338"/>
          <p14:tracePt t="408177" x="6096000" y="3716338"/>
          <p14:tracePt t="408183" x="6083300" y="3692525"/>
          <p14:tracePt t="408194" x="6057900" y="3692525"/>
          <p14:tracePt t="408198" x="6045200" y="3692525"/>
          <p14:tracePt t="408207" x="6021388" y="3692525"/>
          <p14:tracePt t="408219" x="6008688" y="3692525"/>
          <p14:tracePt t="408224" x="5995988" y="3692525"/>
          <p14:tracePt t="408240" x="5970588" y="3703638"/>
          <p14:tracePt t="408250" x="5957888" y="3703638"/>
          <p14:tracePt t="408260" x="5932488" y="3729038"/>
          <p14:tracePt t="408263" x="5908675" y="3767138"/>
          <p14:tracePt t="408273" x="5870575" y="3792538"/>
          <p14:tracePt t="408279" x="5857875" y="3816350"/>
          <p14:tracePt t="408289" x="5857875" y="3841750"/>
          <p14:tracePt t="408299" x="5857875" y="3867150"/>
          <p14:tracePt t="408303" x="5821363" y="3941763"/>
          <p14:tracePt t="408313" x="5821363" y="4005263"/>
          <p14:tracePt t="408320" x="5808663" y="4067175"/>
          <p14:tracePt t="408329" x="5808663" y="4129088"/>
          <p14:tracePt t="408340" x="5808663" y="4167188"/>
          <p14:tracePt t="408344" x="5808663" y="4192588"/>
          <p14:tracePt t="408354" x="5808663" y="4254500"/>
          <p14:tracePt t="408360" x="5808663" y="4279900"/>
          <p14:tracePt t="408369" x="5821363" y="4318000"/>
          <p14:tracePt t="408379" x="5845175" y="4341813"/>
          <p14:tracePt t="408385" x="5870575" y="4379913"/>
          <p14:tracePt t="408396" x="5883275" y="4405313"/>
          <p14:tracePt t="408400" x="5921375" y="4418013"/>
          <p14:tracePt t="408411" x="5970588" y="4454525"/>
          <p14:tracePt t="408419" x="6008688" y="4467225"/>
          <p14:tracePt t="408427" x="6045200" y="4467225"/>
          <p14:tracePt t="408436" x="6108700" y="4467225"/>
          <p14:tracePt t="408440" x="6183313" y="4467225"/>
          <p14:tracePt t="408449" x="6246813" y="4467225"/>
          <p14:tracePt t="408460" x="6321425" y="4467225"/>
          <p14:tracePt t="408466" x="6408738" y="4430713"/>
          <p14:tracePt t="408476" x="6472238" y="4379913"/>
          <p14:tracePt t="408482" x="6534150" y="4318000"/>
          <p14:tracePt t="408492" x="6572250" y="4279900"/>
          <p14:tracePt t="408501" x="6621463" y="4217988"/>
          <p14:tracePt t="408505" x="6659563" y="4117975"/>
          <p14:tracePt t="408516" x="6659563" y="4029075"/>
          <p14:tracePt t="408522" x="6684963" y="3929063"/>
          <p14:tracePt t="408531" x="6696075" y="3841750"/>
          <p14:tracePt t="408542" x="6696075" y="3716338"/>
          <p14:tracePt t="408546" x="6696075" y="3654425"/>
          <p14:tracePt t="408558" x="6696075" y="3554413"/>
          <p14:tracePt t="408562" x="6696075" y="3441700"/>
          <p14:tracePt t="408571" x="6696075" y="3367088"/>
          <p14:tracePt t="408581" x="6721475" y="3267075"/>
          <p14:tracePt t="408587" x="6734175" y="3178175"/>
          <p14:tracePt t="408597" x="6734175" y="3141663"/>
          <p14:tracePt t="408601" x="6759575" y="3090863"/>
          <p14:tracePt t="408611" x="6759575" y="3054350"/>
          <p14:tracePt t="408621" x="6772275" y="3003550"/>
          <p14:tracePt t="408628" x="6772275" y="2978150"/>
          <p14:tracePt t="408638" x="6772275" y="2941638"/>
          <p14:tracePt t="408642" x="6772275" y="2903538"/>
          <p14:tracePt t="408651" x="6772275" y="2878138"/>
          <p14:tracePt t="408661" x="6772275" y="2852738"/>
          <p14:tracePt t="408667" x="6772275" y="2828925"/>
          <p14:tracePt t="408678" x="6772275" y="2803525"/>
          <p14:tracePt t="408682" x="6772275" y="2752725"/>
          <p14:tracePt t="408692" x="6772275" y="2740025"/>
          <p14:tracePt t="408701" x="6772275" y="2716213"/>
          <p14:tracePt t="408708" x="6772275" y="2703513"/>
          <p14:tracePt t="408723" x="6772275" y="2678113"/>
          <p14:tracePt t="408747" x="6772275" y="2665413"/>
          <p14:tracePt t="408773" x="6772275" y="2652713"/>
          <p14:tracePt t="408804" x="6772275" y="2640013"/>
          <p14:tracePt t="408843" x="6772275" y="2627313"/>
          <p14:tracePt t="408995" x="6759575" y="2627313"/>
          <p14:tracePt t="409006" x="6734175" y="2627313"/>
          <p14:tracePt t="409019" x="6708775" y="2627313"/>
          <p14:tracePt t="409029" x="6672263" y="2640013"/>
          <p14:tracePt t="409035" x="6659563" y="2640013"/>
          <p14:tracePt t="409046" x="6634163" y="2640013"/>
          <p14:tracePt t="409049" x="6634163" y="2652713"/>
          <p14:tracePt t="409062" x="6572250" y="2665413"/>
          <p14:tracePt t="409071" x="6559550" y="2665413"/>
          <p14:tracePt t="409077" x="6496050" y="2665413"/>
          <p14:tracePt t="409085" x="6434138" y="2678113"/>
          <p14:tracePt t="409092" x="6383338" y="2678113"/>
          <p14:tracePt t="409101" x="6334125" y="2678113"/>
          <p14:tracePt t="409111" x="6296025" y="2703513"/>
          <p14:tracePt t="409115" x="6221413" y="2703513"/>
          <p14:tracePt t="409126" x="6183313" y="2703513"/>
          <p14:tracePt t="409132" x="6146800" y="2703513"/>
          <p14:tracePt t="409151" x="6134100" y="2703513"/>
          <p14:tracePt t="409157" x="6096000" y="2716213"/>
          <p14:tracePt t="409167" x="6070600" y="2716213"/>
          <p14:tracePt t="409171" x="6057900" y="2728913"/>
          <p14:tracePt t="409181" x="6045200" y="2728913"/>
          <p14:tracePt t="409191" x="6021388" y="2728913"/>
          <p14:tracePt t="409198" x="6021388" y="2740025"/>
          <p14:tracePt t="409208" x="6008688" y="2740025"/>
          <p14:tracePt t="409212" x="5970588" y="2752725"/>
          <p14:tracePt t="409238" x="5945188" y="2752725"/>
          <p14:tracePt t="409263" x="5932488" y="2765425"/>
          <p14:tracePt t="409298" x="5921375" y="2765425"/>
          <p14:tracePt t="409303" x="5895975" y="2765425"/>
          <p14:tracePt t="409314" x="5883275" y="2778125"/>
          <p14:tracePt t="409323" x="5870575" y="2790825"/>
          <p14:tracePt t="409328" x="5845175" y="2803525"/>
          <p14:tracePt t="409338" x="5832475" y="2803525"/>
          <p14:tracePt t="409344" x="5808663" y="2816225"/>
          <p14:tracePt t="409353" x="5770563" y="2840038"/>
          <p14:tracePt t="409363" x="5695950" y="2903538"/>
          <p14:tracePt t="409367" x="5632450" y="2952750"/>
          <p14:tracePt t="409378" x="5507038" y="3016250"/>
          <p14:tracePt t="409383" x="5383213" y="3116263"/>
          <p14:tracePt t="409394" x="5219700" y="3241675"/>
          <p14:tracePt t="409403" x="5106988" y="3341688"/>
          <p14:tracePt t="409410" x="4932363" y="3479800"/>
          <p14:tracePt t="409419" x="4781550" y="3616325"/>
          <p14:tracePt t="409424" x="4656138" y="3716338"/>
          <p14:tracePt t="409433" x="4568825" y="3803650"/>
          <p14:tracePt t="409444" x="4518025" y="3879850"/>
          <p14:tracePt t="409450" x="4456113" y="3941763"/>
          <p14:tracePt t="409460" x="4418013" y="4017963"/>
          <p14:tracePt t="409463" x="4381500" y="4054475"/>
          <p14:tracePt t="409473" x="4330700" y="4129088"/>
          <p14:tracePt t="409483" x="4318000" y="4167188"/>
          <p14:tracePt t="409490" x="4294188" y="4217988"/>
          <p14:tracePt t="409500" x="4256088" y="4279900"/>
          <p14:tracePt t="409504" x="4256088" y="4292600"/>
          <p14:tracePt t="409515" x="4256088" y="4354513"/>
          <p14:tracePt t="409525" x="4256088" y="4405313"/>
          <p14:tracePt t="409529" x="4256088" y="4467225"/>
          <p14:tracePt t="409540" x="4256088" y="4543425"/>
          <p14:tracePt t="409545" x="4281488" y="4643438"/>
          <p14:tracePt t="409555" x="4318000" y="4730750"/>
          <p14:tracePt t="409566" x="4368800" y="4830763"/>
          <p14:tracePt t="409569" x="4456113" y="4930775"/>
          <p14:tracePt t="409579" x="4518025" y="5005388"/>
          <p14:tracePt t="409585" x="4568825" y="5056188"/>
          <p14:tracePt t="409596" x="4568825" y="5068888"/>
          <p14:tracePt t="409605" x="4606925" y="5092700"/>
          <p14:tracePt t="409612" x="4656138" y="5118100"/>
          <p14:tracePt t="409621" x="4694238" y="5118100"/>
          <p14:tracePt t="409626" x="4732338" y="5118100"/>
          <p14:tracePt t="409635" x="4781550" y="5118100"/>
          <p14:tracePt t="409646" x="4819650" y="5118100"/>
          <p14:tracePt t="409652" x="4856163" y="5105400"/>
          <p14:tracePt t="409662" x="4894263" y="5056188"/>
          <p14:tracePt t="409665" x="4956175" y="5005388"/>
          <p14:tracePt t="409676" x="5032375" y="4918075"/>
          <p14:tracePt t="409686" x="5106988" y="4779963"/>
          <p14:tracePt t="409691" x="5170488" y="4554538"/>
          <p14:tracePt t="409702" x="5281613" y="4305300"/>
          <p14:tracePt t="409706" x="5383213" y="3967163"/>
          <p14:tracePt t="409715" x="5457825" y="3692525"/>
          <p14:tracePt t="409725" x="5545138" y="3416300"/>
          <p14:tracePt t="409731" x="5557838" y="3165475"/>
          <p14:tracePt t="409742" x="5595938" y="3003550"/>
          <p14:tracePt t="409748" x="5595938" y="2828925"/>
          <p14:tracePt t="409757" x="5595938" y="2665413"/>
          <p14:tracePt t="409767" x="5595938" y="2516188"/>
          <p14:tracePt t="409772" x="5557838" y="2352675"/>
          <p14:tracePt t="409782" x="5519738" y="2214563"/>
          <p14:tracePt t="409787" x="5470525" y="2089150"/>
          <p14:tracePt t="409797" x="5407025" y="1965325"/>
          <p14:tracePt t="409807" x="5332413" y="1839913"/>
          <p14:tracePt t="409812" x="5232400" y="1752600"/>
          <p14:tracePt t="409821" x="5045075" y="1639888"/>
          <p14:tracePt t="409828" x="4794250" y="1514475"/>
          <p14:tracePt t="409838" x="4468813" y="1376363"/>
          <p14:tracePt t="409848" x="4068763" y="1263650"/>
          <p14:tracePt t="409854" x="3630613" y="1176338"/>
          <p14:tracePt t="409864" x="3141663" y="1114425"/>
          <p14:tracePt t="409868" x="2816225" y="1076325"/>
          <p14:tracePt t="409879" x="2403475" y="1050925"/>
          <p14:tracePt t="409887" x="2027238" y="1050925"/>
          <p14:tracePt t="409894" x="1752600" y="1050925"/>
          <p14:tracePt t="409904" x="1476375" y="1063625"/>
          <p14:tracePt t="409908" x="1263650" y="1125538"/>
          <p14:tracePt t="409917" x="1076325" y="1201738"/>
          <p14:tracePt t="409928" x="950913" y="1301750"/>
          <p14:tracePt t="409934" x="863600" y="1376363"/>
          <p14:tracePt t="409944" x="801688" y="1439863"/>
          <p14:tracePt t="409950" x="725488" y="1552575"/>
          <p14:tracePt t="409960" x="676275" y="1652588"/>
          <p14:tracePt t="409970" x="638175" y="1739900"/>
          <p14:tracePt t="409973" x="600075" y="1876425"/>
          <p14:tracePt t="409984" x="588963" y="2039938"/>
          <p14:tracePt t="409990" x="563563" y="2214563"/>
          <p14:tracePt t="409999" x="563563" y="2378075"/>
          <p14:tracePt t="410010" x="563563" y="2540000"/>
          <p14:tracePt t="410014" x="563563" y="2703513"/>
          <p14:tracePt t="410023" x="563563" y="2916238"/>
          <p14:tracePt t="410029" x="563563" y="3090863"/>
          <p14:tracePt t="410039" x="563563" y="3278188"/>
          <p14:tracePt t="410050" x="563563" y="3429000"/>
          <p14:tracePt t="410054" x="600075" y="3590925"/>
          <p14:tracePt t="410063" x="688975" y="3779838"/>
          <p14:tracePt t="410069" x="814388" y="3954463"/>
          <p14:tracePt t="410079" x="938213" y="4179888"/>
          <p14:tracePt t="410090" x="1050925" y="4292600"/>
          <p14:tracePt t="410096" x="1176338" y="4405313"/>
          <p14:tracePt t="410106" x="1339850" y="4492625"/>
          <p14:tracePt t="410110" x="1501775" y="4530725"/>
          <p14:tracePt t="410120" x="1639888" y="4567238"/>
          <p14:tracePt t="410129" x="1814513" y="4605338"/>
          <p14:tracePt t="410135" x="1990725" y="4605338"/>
          <p14:tracePt t="410146" x="2178050" y="4605338"/>
          <p14:tracePt t="410150" x="2352675" y="4605338"/>
          <p14:tracePt t="410159" x="2578100" y="4605338"/>
          <p14:tracePt t="410169" x="2790825" y="4554538"/>
          <p14:tracePt t="410176" x="3116263" y="4392613"/>
          <p14:tracePt t="410195" x="3692525" y="4029075"/>
          <p14:tracePt t="410201" x="4043363" y="3692525"/>
          <p14:tracePt t="410212" x="4330700" y="3454400"/>
          <p14:tracePt t="410216" x="4556125" y="3241675"/>
          <p14:tracePt t="410226" x="4743450" y="3090863"/>
          <p14:tracePt t="410232" x="4868863" y="2965450"/>
          <p14:tracePt t="410241" x="4994275" y="2840038"/>
          <p14:tracePt t="410251" x="5081588" y="2752725"/>
          <p14:tracePt t="410255" x="5170488" y="2627313"/>
          <p14:tracePt t="410265" x="5219700" y="2552700"/>
          <p14:tracePt t="410272" x="5270500" y="2490788"/>
          <p14:tracePt t="410281" x="5319713" y="2427288"/>
          <p14:tracePt t="410291" x="5345113" y="2378075"/>
          <p14:tracePt t="410296" x="5407025" y="2303463"/>
          <p14:tracePt t="410308" x="5419725" y="2252663"/>
          <p14:tracePt t="410312" x="5445125" y="2227263"/>
          <p14:tracePt t="410322" x="5445125" y="2201863"/>
          <p14:tracePt t="410331" x="5470525" y="2178050"/>
          <p14:tracePt t="410338" x="5470525" y="2165350"/>
          <p14:tracePt t="410347" x="5495925" y="2152650"/>
          <p14:tracePt t="410352" x="5495925" y="2127250"/>
          <p14:tracePt t="410363" x="5495925" y="2114550"/>
          <p14:tracePt t="410371" x="5519738" y="2101850"/>
          <p14:tracePt t="410378" x="5545138" y="2065338"/>
          <p14:tracePt t="410388" x="5557838" y="2065338"/>
          <p14:tracePt t="410392" x="5557838" y="2039938"/>
          <p14:tracePt t="410412" x="5583238" y="2039938"/>
          <p14:tracePt t="410427" x="5583238" y="2027238"/>
          <p14:tracePt t="410454" x="5595938" y="2027238"/>
          <p14:tracePt t="410458" x="5619750" y="2027238"/>
          <p14:tracePt t="410468" x="5632450" y="2027238"/>
          <p14:tracePt t="410474" x="5657850" y="2027238"/>
          <p14:tracePt t="410483" x="5719763" y="2027238"/>
          <p14:tracePt t="410493" x="5795963" y="2052638"/>
          <p14:tracePt t="410497" x="5870575" y="2089150"/>
          <p14:tracePt t="410507" x="5995988" y="2127250"/>
          <p14:tracePt t="410514" x="6108700" y="2178050"/>
          <p14:tracePt t="410523" x="6196013" y="2178050"/>
          <p14:tracePt t="410533" x="6296025" y="2190750"/>
          <p14:tracePt t="410537" x="6408738" y="2214563"/>
          <p14:tracePt t="410550" x="6459538" y="2214563"/>
          <p14:tracePt t="410553" x="6521450" y="2227263"/>
          <p14:tracePt t="410563" x="6559550" y="2227263"/>
          <p14:tracePt t="410573" x="6596063" y="2227263"/>
          <p14:tracePt t="410580" x="6634163" y="2227263"/>
          <p14:tracePt t="410590" x="6659563" y="2227263"/>
          <p14:tracePt t="410594" x="6696075" y="2227263"/>
          <p14:tracePt t="410603" x="6708775" y="2227263"/>
          <p14:tracePt t="410619" x="6734175" y="2227263"/>
          <p14:tracePt t="410636" x="6746875" y="2227263"/>
          <p14:tracePt t="410646" x="6759575" y="2227263"/>
          <p14:tracePt t="410655" x="6784975" y="2227263"/>
          <p14:tracePt t="410659" x="6834188" y="2227263"/>
          <p14:tracePt t="410670" x="6859588" y="2227263"/>
          <p14:tracePt t="410676" x="6884988" y="2214563"/>
          <p14:tracePt t="410686" x="6910388" y="2214563"/>
          <p14:tracePt t="410696" x="6946900" y="2201863"/>
          <p14:tracePt t="410699" x="6972300" y="2201863"/>
          <p14:tracePt t="410710" x="6972300" y="2190750"/>
          <p14:tracePt t="410715" x="7010400" y="2178050"/>
          <p14:tracePt t="410726" x="7034213" y="2165350"/>
          <p14:tracePt t="410735" x="7085013" y="2139950"/>
          <p14:tracePt t="410739" x="7110413" y="2114550"/>
          <p14:tracePt t="410750" x="7123113" y="2101850"/>
          <p14:tracePt t="410756" x="7146925" y="2089150"/>
          <p14:tracePt t="410766" x="7146925" y="2078038"/>
          <p14:tracePt t="410775" x="7172325" y="2052638"/>
          <p14:tracePt t="410792" x="7185025" y="2014538"/>
          <p14:tracePt t="410796" x="7197725" y="1978025"/>
          <p14:tracePt t="410805" x="7197725" y="1952625"/>
          <p14:tracePt t="410816" x="7197725" y="1939925"/>
          <p14:tracePt t="410822" x="7197725" y="1927225"/>
          <p14:tracePt t="410831" x="7210425" y="1914525"/>
          <p14:tracePt t="410987" x="7185025" y="1914525"/>
          <p14:tracePt t="411004" x="7159625" y="1914525"/>
          <p14:tracePt t="411014" x="7146925" y="1914525"/>
          <p14:tracePt t="411023" x="7134225" y="1914525"/>
          <p14:tracePt t="411028" x="7123113" y="1914525"/>
          <p14:tracePt t="411044" x="7097713" y="1927225"/>
          <p14:tracePt t="411063" x="7059613" y="1965325"/>
          <p14:tracePt t="411068" x="7059613" y="1978025"/>
          <p14:tracePt t="411079" x="7034213" y="2014538"/>
          <p14:tracePt t="411083" x="7021513" y="2027238"/>
          <p14:tracePt t="411094" x="7021513" y="2065338"/>
          <p14:tracePt t="411103" x="7010400" y="2089150"/>
          <p14:tracePt t="411110" x="7010400" y="2101850"/>
          <p14:tracePt t="411120" x="7010400" y="2127250"/>
          <p14:tracePt t="411123" x="7010400" y="2152650"/>
          <p14:tracePt t="411134" x="7010400" y="2190750"/>
          <p14:tracePt t="411143" x="7010400" y="2227263"/>
          <p14:tracePt t="411150" x="7010400" y="2239963"/>
          <p14:tracePt t="411164" x="7021513" y="2278063"/>
          <p14:tracePt t="411183" x="7046913" y="2314575"/>
          <p14:tracePt t="411190" x="7085013" y="2314575"/>
          <p14:tracePt t="411199" x="7134225" y="2327275"/>
          <p14:tracePt t="411203" x="7185025" y="2339975"/>
          <p14:tracePt t="411214" x="7272338" y="2339975"/>
          <p14:tracePt t="411224" x="7335838" y="2339975"/>
          <p14:tracePt t="411230" x="7385050" y="2339975"/>
          <p14:tracePt t="411239" x="7448550" y="2339975"/>
          <p14:tracePt t="411243" x="7510463" y="2327275"/>
          <p14:tracePt t="411256" x="7535863" y="2314575"/>
          <p14:tracePt t="411266" x="7585075" y="2278063"/>
          <p14:tracePt t="411269" x="7610475" y="2252663"/>
          <p14:tracePt t="411281" x="7635875" y="2227263"/>
          <p14:tracePt t="411286" x="7635875" y="2201863"/>
          <p14:tracePt t="411305" x="7661275" y="2178050"/>
          <p14:tracePt t="411309" x="7673975" y="2152650"/>
          <p14:tracePt t="411320" x="7673975" y="2127250"/>
          <p14:tracePt t="411326" x="7673975" y="2089150"/>
          <p14:tracePt t="411336" x="7673975" y="2039938"/>
          <p14:tracePt t="411346" x="7673975" y="2001838"/>
          <p14:tracePt t="411351" x="7673975" y="1978025"/>
          <p14:tracePt t="411363" x="7673975" y="1927225"/>
          <p14:tracePt t="411365" x="7673975" y="1876425"/>
          <p14:tracePt t="411376" x="7673975" y="1839913"/>
          <p14:tracePt t="411386" x="7673975" y="1814513"/>
          <p14:tracePt t="411391" x="7661275" y="1789113"/>
          <p14:tracePt t="411402" x="7661275" y="1765300"/>
          <p14:tracePt t="411406" x="7661275" y="1752600"/>
          <p14:tracePt t="411416" x="7648575" y="1739900"/>
          <p14:tracePt t="411436" x="7635875" y="1727200"/>
          <p14:tracePt t="411462" x="7623175" y="1727200"/>
          <p14:tracePt t="411468" x="7597775" y="1727200"/>
          <p14:tracePt t="411478" x="7572375" y="1727200"/>
          <p14:tracePt t="411482" x="7548563" y="1727200"/>
          <p14:tracePt t="411492" x="7497763" y="1727200"/>
          <p14:tracePt t="411502" x="7435850" y="1727200"/>
          <p14:tracePt t="411507" x="7372350" y="1727200"/>
          <p14:tracePt t="411517" x="7310438" y="1752600"/>
          <p14:tracePt t="411521" x="7197725" y="1801813"/>
          <p14:tracePt t="411532" x="7072313" y="1852613"/>
          <p14:tracePt t="411542" x="6946900" y="1927225"/>
          <p14:tracePt t="411547" x="6859588" y="1978025"/>
          <p14:tracePt t="411558" x="6759575" y="2052638"/>
          <p14:tracePt t="411562" x="6646863" y="2101850"/>
          <p14:tracePt t="411571" x="6572250" y="2152650"/>
          <p14:tracePt t="411581" x="6496050" y="2190750"/>
          <p14:tracePt t="411587" x="6472238" y="2214563"/>
          <p14:tracePt t="411598" x="6434138" y="2227263"/>
          <p14:tracePt t="411604" x="6396038" y="2252663"/>
          <p14:tracePt t="411614" x="6370638" y="2290763"/>
          <p14:tracePt t="411623" x="6346825" y="2314575"/>
          <p14:tracePt t="411627" x="6321425" y="2339975"/>
          <p14:tracePt t="411637" x="6283325" y="2378075"/>
          <p14:tracePt t="411643" x="6283325" y="2390775"/>
          <p14:tracePt t="411653" x="6270625" y="2414588"/>
          <p14:tracePt t="411664" x="6259513" y="2427288"/>
          <p14:tracePt t="411667" x="6259513" y="2439988"/>
          <p14:tracePt t="411677" x="6259513" y="2452688"/>
          <p14:tracePt t="411683" x="6259513" y="2478088"/>
          <p14:tracePt t="411693" x="6259513" y="2516188"/>
          <p14:tracePt t="411703" x="6259513" y="2540000"/>
          <p14:tracePt t="411719" x="6259513" y="2565400"/>
          <p14:tracePt t="411733" x="6259513" y="2590800"/>
          <p14:tracePt t="411750" x="6259513" y="2603500"/>
          <p14:tracePt t="411759" x="6270625" y="2603500"/>
          <p14:tracePt t="411765" x="6270625" y="2616200"/>
          <p14:tracePt t="411773" x="6283325" y="2616200"/>
          <p14:tracePt t="411783" x="6296025" y="2616200"/>
          <p14:tracePt t="411789" x="6308725" y="2627313"/>
          <p14:tracePt t="411799" x="6334125" y="2640013"/>
          <p14:tracePt t="411805" x="6359525" y="2640013"/>
          <p14:tracePt t="411817" x="6396038" y="2640013"/>
          <p14:tracePt t="411826" x="6421438" y="2640013"/>
          <p14:tracePt t="411832" x="6483350" y="2640013"/>
          <p14:tracePt t="411840" x="6546850" y="2616200"/>
          <p14:tracePt t="411847" x="6572250" y="2590800"/>
          <p14:tracePt t="411856" x="6646863" y="2552700"/>
          <p14:tracePt t="411865" x="6696075" y="2503488"/>
          <p14:tracePt t="411869" x="6772275" y="2439988"/>
          <p14:tracePt t="411879" x="6784975" y="2414588"/>
          <p14:tracePt t="411885" x="6834188" y="2352675"/>
          <p14:tracePt t="411896" x="6872288" y="2314575"/>
          <p14:tracePt t="411905" x="6910388" y="2278063"/>
          <p14:tracePt t="411909" x="6921500" y="2265363"/>
          <p14:tracePt t="411919" x="6946900" y="2227263"/>
          <p14:tracePt t="411925" x="6959600" y="2201863"/>
          <p14:tracePt t="411936" x="6985000" y="2190750"/>
          <p14:tracePt t="411952" x="6985000" y="2178050"/>
          <p14:tracePt t="411962" x="6985000" y="2152650"/>
          <p14:tracePt t="411980" x="7010400" y="2139950"/>
          <p14:tracePt t="411986" x="7010400" y="2127250"/>
          <p14:tracePt t="412001" x="7010400" y="2101850"/>
          <p14:tracePt t="412026" x="7010400" y="2089150"/>
          <p14:tracePt t="412041" x="7010400" y="2078038"/>
          <p14:tracePt t="412062" x="7010400" y="2065338"/>
          <p14:tracePt t="412087" x="7010400" y="2052638"/>
          <p14:tracePt t="412101" x="7010400" y="2039938"/>
          <p14:tracePt t="412112" x="7010400" y="2027238"/>
          <p14:tracePt t="412122" x="6997700" y="2027238"/>
          <p14:tracePt t="412127" x="6972300" y="2014538"/>
          <p14:tracePt t="412137" x="6946900" y="2014538"/>
          <p14:tracePt t="412142" x="6921500" y="2001838"/>
          <p14:tracePt t="412152" x="6897688" y="2001838"/>
          <p14:tracePt t="412161" x="6872288" y="1978025"/>
          <p14:tracePt t="412167" x="6846888" y="1978025"/>
          <p14:tracePt t="412178" x="6821488" y="1978025"/>
          <p14:tracePt t="412184" x="6808788" y="1978025"/>
          <p14:tracePt t="412194" x="6784975" y="1978025"/>
          <p14:tracePt t="412203" x="6759575" y="1978025"/>
          <p14:tracePt t="412207" x="6734175" y="1978025"/>
          <p14:tracePt t="412217" x="6708775" y="1978025"/>
          <p14:tracePt t="412223" x="6696075" y="1978025"/>
          <p14:tracePt t="412234" x="6672263" y="1978025"/>
          <p14:tracePt t="412243" x="6659563" y="1978025"/>
          <p14:tracePt t="412248" x="6646863" y="1978025"/>
          <p14:tracePt t="412257" x="6634163" y="1978025"/>
          <p14:tracePt t="412264" x="6621463" y="1978025"/>
          <p14:tracePt t="412274" x="6608763" y="1978025"/>
          <p14:tracePt t="412283" x="6596063" y="1978025"/>
          <p14:tracePt t="412289" x="6572250" y="1978025"/>
          <p14:tracePt t="412304" x="6559550" y="1978025"/>
          <p14:tracePt t="412314" x="6546850" y="1978025"/>
          <p14:tracePt t="412331" x="6534150" y="1978025"/>
          <p14:tracePt t="412339" x="6521450" y="1989138"/>
          <p14:tracePt t="412354" x="6521450" y="2001838"/>
          <p14:tracePt t="412380" x="6508750" y="2001838"/>
          <p14:tracePt t="412390" x="6508750" y="2014538"/>
          <p14:tracePt t="412405" x="6496050" y="2014538"/>
          <p14:tracePt t="412420" x="6483350" y="2014538"/>
          <p14:tracePt t="412838" x="6483350" y="2027238"/>
          <p14:tracePt t="412863" x="6472238" y="2039938"/>
          <p14:tracePt t="412880" x="6472238" y="2052638"/>
          <p14:tracePt t="412913" x="6472238" y="2065338"/>
          <p14:tracePt t="412939" x="6472238" y="2078038"/>
          <p14:tracePt t="412954" x="6472238" y="2089150"/>
          <p14:tracePt t="412966" x="6472238" y="2101850"/>
          <p14:tracePt t="412980" x="6472238" y="2114550"/>
          <p14:tracePt t="413006" x="6472238" y="2139950"/>
          <p14:tracePt t="413019" x="6472238" y="2152650"/>
          <p14:tracePt t="413029" x="6472238" y="2190750"/>
          <p14:tracePt t="413045" x="6459538" y="2227263"/>
          <p14:tracePt t="413049" x="6446838" y="2239963"/>
          <p14:tracePt t="413059" x="6446838" y="2265363"/>
          <p14:tracePt t="413070" x="6446838" y="2290763"/>
          <p14:tracePt t="413076" x="6446838" y="2327275"/>
          <p14:tracePt t="413085" x="6446838" y="2352675"/>
          <p14:tracePt t="413090" x="6446838" y="2378075"/>
          <p14:tracePt t="413101" x="6446838" y="2390775"/>
          <p14:tracePt t="413111" x="6446838" y="2414588"/>
          <p14:tracePt t="413116" x="6446838" y="2439988"/>
          <p14:tracePt t="413126" x="6446838" y="2452688"/>
          <p14:tracePt t="413132" x="6446838" y="2465388"/>
          <p14:tracePt t="413141" x="6446838" y="2503488"/>
          <p14:tracePt t="413152" x="6446838" y="2527300"/>
          <p14:tracePt t="413156" x="6446838" y="2552700"/>
          <p14:tracePt t="413166" x="6446838" y="2578100"/>
          <p14:tracePt t="413171" x="6446838" y="2603500"/>
          <p14:tracePt t="413182" x="6446838" y="2640013"/>
          <p14:tracePt t="413192" x="6446838" y="2652713"/>
          <p14:tracePt t="413198" x="6446838" y="2678113"/>
          <p14:tracePt t="413208" x="6446838" y="2690813"/>
          <p14:tracePt t="413212" x="6446838" y="2703513"/>
          <p14:tracePt t="413221" x="6446838" y="2716213"/>
          <p14:tracePt t="413238" x="6446838" y="2728913"/>
          <p14:tracePt t="413277" x="6446838" y="2752725"/>
          <p14:tracePt t="413307" x="6446838" y="2765425"/>
          <p14:tracePt t="413328" x="6446838" y="2778125"/>
          <p14:tracePt t="413337" x="6446838" y="2790825"/>
          <p14:tracePt t="413354" x="6446838" y="2803525"/>
          <p14:tracePt t="413377" x="6446838" y="2816225"/>
          <p14:tracePt t="413414" x="6446838" y="2840038"/>
          <p14:tracePt t="413484" x="6459538" y="2840038"/>
          <p14:tracePt t="419077" x="6472238" y="2816225"/>
          <p14:tracePt t="419233" x="6472238" y="2803525"/>
          <p14:tracePt t="419244" x="6483350" y="2790825"/>
          <p14:tracePt t="419250" x="6496050" y="2765425"/>
          <p14:tracePt t="419260" x="6521450" y="2740025"/>
          <p14:tracePt t="419270" x="6534150" y="2728913"/>
          <p14:tracePt t="419274" x="6572250" y="2703513"/>
          <p14:tracePt t="419283" x="6584950" y="2678113"/>
          <p14:tracePt t="419289" x="6634163" y="2652713"/>
          <p14:tracePt t="419300" x="6659563" y="2627313"/>
          <p14:tracePt t="419309" x="6684963" y="2616200"/>
          <p14:tracePt t="419315" x="6696075" y="2590800"/>
          <p14:tracePt t="419326" x="6746875" y="2578100"/>
          <p14:tracePt t="419330" x="6746875" y="2565400"/>
          <p14:tracePt t="419339" x="6772275" y="2552700"/>
          <p14:tracePt t="419349" x="6797675" y="2527300"/>
          <p14:tracePt t="419356" x="6808788" y="2516188"/>
          <p14:tracePt t="419366" x="6821488" y="2503488"/>
          <p14:tracePt t="419370" x="6846888" y="2478088"/>
          <p14:tracePt t="419380" x="6872288" y="2452688"/>
          <p14:tracePt t="419389" x="6884988" y="2414588"/>
          <p14:tracePt t="419395" x="6910388" y="2365375"/>
          <p14:tracePt t="419406" x="6934200" y="2339975"/>
          <p14:tracePt t="419409" x="6946900" y="2290763"/>
          <p14:tracePt t="419420" x="6972300" y="2252663"/>
          <p14:tracePt t="419430" x="6972300" y="2214563"/>
          <p14:tracePt t="419435" x="6997700" y="2201863"/>
          <p14:tracePt t="419445" x="6997700" y="2178050"/>
          <p14:tracePt t="419451" x="6997700" y="2165350"/>
          <p14:tracePt t="419462" x="7021513" y="2139950"/>
          <p14:tracePt t="419475" x="7021513" y="2114550"/>
          <p14:tracePt t="419492" x="7021513" y="2101850"/>
          <p14:tracePt t="419502" x="7034213" y="2078038"/>
          <p14:tracePt t="419511" x="7059613" y="2052638"/>
          <p14:tracePt t="419515" x="7072313" y="2014538"/>
          <p14:tracePt t="419528" x="7085013" y="1989138"/>
          <p14:tracePt t="419531" x="7097713" y="1965325"/>
          <p14:tracePt t="419551" x="7097713" y="1952625"/>
          <p14:tracePt t="419557" x="7110413" y="1927225"/>
          <p14:tracePt t="419573" x="7123113" y="1901825"/>
          <p14:tracePt t="419618" x="7123113" y="1889125"/>
          <p14:tracePt t="419770" x="7123113" y="1876425"/>
          <p14:tracePt t="419780" x="7097713" y="1876425"/>
          <p14:tracePt t="419783" x="7072313" y="1901825"/>
          <p14:tracePt t="419793" x="7010400" y="1901825"/>
          <p14:tracePt t="419804" x="6972300" y="1927225"/>
          <p14:tracePt t="419810" x="6910388" y="1965325"/>
          <p14:tracePt t="419820" x="6897688" y="1965325"/>
          <p14:tracePt t="419824" x="6872288" y="1978025"/>
          <p14:tracePt t="419834" x="6846888" y="1978025"/>
          <p14:tracePt t="419843" x="6821488" y="2001838"/>
          <p14:tracePt t="419850" x="6784975" y="2001838"/>
          <p14:tracePt t="419860" x="6784975" y="2014538"/>
          <p14:tracePt t="419864" x="6772275" y="2027238"/>
          <p14:tracePt t="419873" x="6759575" y="2027238"/>
          <p14:tracePt t="419883" x="6734175" y="2027238"/>
          <p14:tracePt t="419899" x="6721475" y="2039938"/>
          <p14:tracePt t="419915" x="6708775" y="2052638"/>
          <p14:tracePt t="419930" x="6696075" y="2052638"/>
          <p14:tracePt t="419950" x="6684963" y="2065338"/>
          <p14:tracePt t="420016" x="6672263" y="2065338"/>
          <p14:tracePt t="420021" x="6659563" y="2065338"/>
          <p14:tracePt t="420032" x="6646863" y="2078038"/>
          <p14:tracePt t="420107" x="6634163" y="2078038"/>
          <p14:tracePt t="420117" x="6634163" y="2089150"/>
          <p14:tracePt t="420167" x="6621463" y="2101850"/>
          <p14:tracePt t="420233" x="6608763" y="2101850"/>
          <p14:tracePt t="420247" x="6596063" y="2114550"/>
          <p14:tracePt t="420274" x="6584950" y="2114550"/>
          <p14:tracePt t="420586" x="6584950" y="2139950"/>
          <p14:tracePt t="420592" x="6584950" y="2165350"/>
          <p14:tracePt t="420602" x="6559550" y="2201863"/>
          <p14:tracePt t="420611" x="6559550" y="2239963"/>
          <p14:tracePt t="420615" x="6559550" y="2303463"/>
          <p14:tracePt t="420626" x="6559550" y="2365375"/>
          <p14:tracePt t="420632" x="6559550" y="2439988"/>
          <p14:tracePt t="420642" x="6559550" y="2540000"/>
          <p14:tracePt t="420651" x="6546850" y="2616200"/>
          <p14:tracePt t="420655" x="6521450" y="2728913"/>
          <p14:tracePt t="420666" x="6483350" y="2816225"/>
          <p14:tracePt t="420672" x="6472238" y="2878138"/>
          <p14:tracePt t="420682" x="6446838" y="2952750"/>
          <p14:tracePt t="420691" x="6434138" y="3016250"/>
          <p14:tracePt t="420697" x="6421438" y="3054350"/>
          <p14:tracePt t="420708" x="6383338" y="3078163"/>
          <p14:tracePt t="420711" x="6383338" y="3090863"/>
          <p14:tracePt t="420723" x="6383338" y="3116263"/>
          <p14:tracePt t="420979" x="6383338" y="3103563"/>
          <p14:tracePt t="420983" x="6383338" y="3065463"/>
          <p14:tracePt t="420999" x="6383338" y="3054350"/>
          <p14:tracePt t="421009" x="6383338" y="3041650"/>
          <p14:tracePt t="421029" x="6383338" y="3028950"/>
          <p14:tracePt t="421222" x="6383338" y="3016250"/>
          <p14:tracePt t="421257" x="6383338" y="3003550"/>
          <p14:tracePt t="421282" x="6383338" y="2990850"/>
          <p14:tracePt t="421287" x="6370638" y="2965450"/>
          <p14:tracePt t="421297" x="6359525" y="2965450"/>
          <p14:tracePt t="421308" x="6359525" y="2952750"/>
          <p14:tracePt t="421321" x="6359525" y="2941638"/>
          <p14:tracePt t="421327" x="6359525" y="2928938"/>
          <p14:tracePt t="421337" x="6359525" y="2916238"/>
          <p14:tracePt t="421351" x="6359525" y="2903538"/>
          <p14:tracePt t="421361" x="6346825" y="2903538"/>
          <p14:tracePt t="421367" x="6346825" y="2890838"/>
          <p14:tracePt t="421403" x="6346825" y="2878138"/>
          <p14:tracePt t="421424" x="6346825" y="2865438"/>
          <p14:tracePt t="421474" x="6346825" y="2852738"/>
          <p14:tracePt t="421489" x="6346825" y="2840038"/>
          <p14:tracePt t="421569" x="6334125" y="2840038"/>
          <p14:tracePt t="421583" x="6334125" y="2828925"/>
          <p14:tracePt t="421609" x="6334125" y="2803525"/>
          <p14:tracePt t="421613" x="6321425" y="2790825"/>
          <p14:tracePt t="421635" x="6321425" y="2778125"/>
          <p14:tracePt t="421640" x="6321425" y="2752725"/>
          <p14:tracePt t="421656" x="6308725" y="2740025"/>
          <p14:tracePt t="421665" x="6308725" y="2728913"/>
          <p14:tracePt t="421679" x="6308725" y="2716213"/>
          <p14:tracePt t="421709" x="6296025" y="2703513"/>
          <p14:tracePt t="422074" x="6296025" y="2690813"/>
          <p14:tracePt t="422077" x="6321425" y="2652713"/>
          <p14:tracePt t="422087" x="6334125" y="2603500"/>
          <p14:tracePt t="422093" x="6370638" y="2540000"/>
          <p14:tracePt t="422103" x="6396038" y="2465388"/>
          <p14:tracePt t="422113" x="6421438" y="2414588"/>
          <p14:tracePt t="422119" x="6459538" y="2339975"/>
          <p14:tracePt t="422130" x="6483350" y="2265363"/>
          <p14:tracePt t="422134" x="6496050" y="2190750"/>
          <p14:tracePt t="422143" x="6521450" y="2139950"/>
          <p14:tracePt t="422154" x="6521450" y="2065338"/>
          <p14:tracePt t="422160" x="6521450" y="2039938"/>
          <p14:tracePt t="422170" x="6521450" y="2014538"/>
          <p14:tracePt t="422174" x="6521450" y="1989138"/>
          <p14:tracePt t="422184" x="6546850" y="1965325"/>
          <p14:tracePt t="422195" x="6546850" y="1939925"/>
          <p14:tracePt t="422199" x="6559550" y="1865313"/>
          <p14:tracePt t="422210" x="6572250" y="1839913"/>
          <p14:tracePt t="422226" x="6584950" y="1814513"/>
          <p14:tracePt t="422391" x="6584950" y="1827213"/>
          <p14:tracePt t="422401" x="6596063" y="1852613"/>
          <p14:tracePt t="422405" x="6596063" y="1876425"/>
          <p14:tracePt t="422415" x="6608763" y="1901825"/>
          <p14:tracePt t="422421" x="6608763" y="1927225"/>
          <p14:tracePt t="422432" x="6621463" y="1952625"/>
          <p14:tracePt t="422443" x="6634163" y="1978025"/>
          <p14:tracePt t="422447" x="6646863" y="2014538"/>
          <p14:tracePt t="422458" x="6659563" y="2039938"/>
          <p14:tracePt t="422462" x="6672263" y="2039938"/>
          <p14:tracePt t="422472" x="6684963" y="2065338"/>
          <p14:tracePt t="422481" x="6696075" y="2089150"/>
          <p14:tracePt t="422498" x="6721475" y="2114550"/>
          <p14:tracePt t="422502" x="6746875" y="2114550"/>
          <p14:tracePt t="422521" x="6759575" y="2127250"/>
          <p14:tracePt t="422538" x="6772275" y="2139950"/>
          <p14:tracePt t="422552" x="6784975" y="2152650"/>
          <p14:tracePt t="422567" x="6797675" y="2152650"/>
          <p14:tracePt t="422577" x="6808788" y="2152650"/>
          <p14:tracePt t="422594" x="6821488" y="2152650"/>
          <p14:tracePt t="422603" x="6834188" y="2152650"/>
          <p14:tracePt t="422608" x="6846888" y="2152650"/>
          <p14:tracePt t="422617" x="6859588" y="2152650"/>
          <p14:tracePt t="422633" x="6884988" y="2152650"/>
          <p14:tracePt t="422647" x="6897688" y="2152650"/>
          <p14:tracePt t="422660" x="6910388" y="2152650"/>
          <p14:tracePt t="422663" x="6921500" y="2152650"/>
          <p14:tracePt t="422673" x="6946900" y="2152650"/>
          <p14:tracePt t="422683" x="6959600" y="2152650"/>
          <p14:tracePt t="422689" x="6972300" y="2139950"/>
          <p14:tracePt t="422699" x="6985000" y="2139950"/>
          <p14:tracePt t="422713" x="6997700" y="2139950"/>
          <p14:tracePt t="422724" x="6997700" y="2127250"/>
          <p14:tracePt t="422809" x="6997700" y="2152650"/>
          <p14:tracePt t="422815" x="6997700" y="2178050"/>
          <p14:tracePt t="422826" x="6934200" y="2227263"/>
          <p14:tracePt t="422835" x="6910388" y="2278063"/>
          <p14:tracePt t="422839" x="6846888" y="2339975"/>
          <p14:tracePt t="422849" x="6784975" y="2378075"/>
          <p14:tracePt t="422855" x="6746875" y="2403475"/>
          <p14:tracePt t="422865" x="6696075" y="2427288"/>
          <p14:tracePt t="422877" x="6659563" y="2465388"/>
          <p14:tracePt t="422881" x="6621463" y="2490788"/>
          <p14:tracePt t="422891" x="6546850" y="2503488"/>
          <p14:tracePt t="422895" x="6508750" y="2527300"/>
          <p14:tracePt t="422905" x="6472238" y="2527300"/>
          <p14:tracePt t="422915" x="6434138" y="2552700"/>
          <p14:tracePt t="422922" x="6421438" y="2565400"/>
          <p14:tracePt t="422932" x="6408738" y="2565400"/>
          <p14:tracePt t="422936" x="6396038" y="2578100"/>
          <p14:tracePt t="423124" x="6383338" y="2590800"/>
          <p14:tracePt t="423127" x="6383338" y="2603500"/>
          <p14:tracePt t="423138" x="6408738" y="2616200"/>
          <p14:tracePt t="423144" x="6421438" y="2627313"/>
          <p14:tracePt t="423153" x="6472238" y="2627313"/>
          <p14:tracePt t="423163" x="6508750" y="2652713"/>
          <p14:tracePt t="423168" x="6572250" y="2652713"/>
          <p14:tracePt t="423178" x="6608763" y="2652713"/>
          <p14:tracePt t="423183" x="6634163" y="2652713"/>
          <p14:tracePt t="423194" x="6646863" y="2652713"/>
          <p14:tracePt t="423223" x="6659563" y="2652713"/>
          <p14:tracePt t="423274" x="6659563" y="2640013"/>
          <p14:tracePt t="423283" x="6659563" y="2627313"/>
          <p14:tracePt t="423290" x="6659563" y="2616200"/>
          <p14:tracePt t="423300" x="6634163" y="2603500"/>
          <p14:tracePt t="423310" x="6621463" y="2590800"/>
          <p14:tracePt t="423314" x="6584950" y="2590800"/>
          <p14:tracePt t="423324" x="6534150" y="2565400"/>
          <p14:tracePt t="423330" x="6459538" y="2552700"/>
          <p14:tracePt t="423339" x="6383338" y="2527300"/>
          <p14:tracePt t="423349" x="6321425" y="2527300"/>
          <p14:tracePt t="423354" x="6270625" y="2527300"/>
          <p14:tracePt t="423363" x="6183313" y="2527300"/>
          <p14:tracePt t="423370" x="6146800" y="2527300"/>
          <p14:tracePt t="423379" x="6096000" y="2527300"/>
          <p14:tracePt t="423390" x="6057900" y="2527300"/>
          <p14:tracePt t="423396" x="6008688" y="2527300"/>
          <p14:tracePt t="423406" x="5983288" y="2540000"/>
          <p14:tracePt t="423410" x="5957888" y="2540000"/>
          <p14:tracePt t="423419" x="5921375" y="2552700"/>
          <p14:tracePt t="423429" x="5908675" y="2578100"/>
          <p14:tracePt t="423435" x="5895975" y="2590800"/>
          <p14:tracePt t="423445" x="5883275" y="2603500"/>
          <p14:tracePt t="423452" x="5870575" y="2616200"/>
          <p14:tracePt t="423462" x="5857875" y="2640013"/>
          <p14:tracePt t="423471" x="5857875" y="2665413"/>
          <p14:tracePt t="423475" x="5845175" y="2690813"/>
          <p14:tracePt t="423486" x="5845175" y="2703513"/>
          <p14:tracePt t="423493" x="5845175" y="2728913"/>
          <p14:tracePt t="423502" x="5845175" y="2740025"/>
          <p14:tracePt t="423512" x="5845175" y="2765425"/>
          <p14:tracePt t="423515" x="5845175" y="2803525"/>
          <p14:tracePt t="423527" x="5845175" y="2828925"/>
          <p14:tracePt t="423532" x="5845175" y="2840038"/>
          <p14:tracePt t="423542" x="5857875" y="2865438"/>
          <p14:tracePt t="423551" x="5883275" y="2865438"/>
          <p14:tracePt t="423555" x="5921375" y="2890838"/>
          <p14:tracePt t="423566" x="5932488" y="2890838"/>
          <p14:tracePt t="423571" x="5983288" y="2890838"/>
          <p14:tracePt t="423581" x="6057900" y="2890838"/>
          <p14:tracePt t="423592" x="6096000" y="2890838"/>
          <p14:tracePt t="423597" x="6183313" y="2852738"/>
          <p14:tracePt t="423607" x="6259513" y="2816225"/>
          <p14:tracePt t="423611" x="6334125" y="2740025"/>
          <p14:tracePt t="423621" x="6434138" y="2665413"/>
          <p14:tracePt t="423631" x="6483350" y="2627313"/>
          <p14:tracePt t="423638" x="6559550" y="2565400"/>
          <p14:tracePt t="423648" x="6596063" y="2527300"/>
          <p14:tracePt t="423652" x="6621463" y="2503488"/>
          <p14:tracePt t="423661" x="6634163" y="2490788"/>
          <p14:tracePt t="423678" x="6634163" y="2478088"/>
          <p14:tracePt t="423768" x="6621463" y="2478088"/>
          <p14:tracePt t="423774" x="6596063" y="2478088"/>
          <p14:tracePt t="423783" x="6546850" y="2478088"/>
          <p14:tracePt t="423787" x="6521450" y="2478088"/>
          <p14:tracePt t="423798" x="6483350" y="2478088"/>
          <p14:tracePt t="423808" x="6446838" y="2478088"/>
          <p14:tracePt t="423813" x="6421438" y="2478088"/>
          <p14:tracePt t="423823" x="6370638" y="2516188"/>
          <p14:tracePt t="423828" x="6308725" y="2552700"/>
          <p14:tracePt t="423839" x="6283325" y="2565400"/>
          <p14:tracePt t="423849" x="6259513" y="2590800"/>
          <p14:tracePt t="423853" x="6234113" y="2616200"/>
          <p14:tracePt t="423863" x="6234113" y="2640013"/>
          <p14:tracePt t="423869" x="6234113" y="2652713"/>
          <p14:tracePt t="423879" x="6234113" y="2665413"/>
          <p14:tracePt t="423894" x="6234113" y="2690813"/>
          <p14:tracePt t="423904" x="6234113" y="2716213"/>
          <p14:tracePt t="423910" x="6234113" y="2740025"/>
          <p14:tracePt t="423930" x="6234113" y="2765425"/>
          <p14:tracePt t="423936" x="6234113" y="2790825"/>
          <p14:tracePt t="423945" x="6246813" y="2803525"/>
          <p14:tracePt t="423949" x="6270625" y="2803525"/>
          <p14:tracePt t="423979" x="6334125" y="2803525"/>
          <p14:tracePt t="423986" x="6346825" y="2803525"/>
          <p14:tracePt t="423989" x="6383338" y="2790825"/>
          <p14:tracePt t="424000" x="6421438" y="2765425"/>
          <p14:tracePt t="424012" x="6434138" y="2740025"/>
          <p14:tracePt t="424016" x="6446838" y="2716213"/>
          <p14:tracePt t="424027" x="6446838" y="2690813"/>
          <p14:tracePt t="424031" x="6459538" y="2652713"/>
          <p14:tracePt t="424066" x="6459538" y="2640013"/>
          <p14:tracePt t="424106" x="6459538" y="2627313"/>
          <p14:tracePt t="424171" x="6459538" y="2616200"/>
          <p14:tracePt t="424262" x="6446838" y="2616200"/>
          <p14:tracePt t="424278" x="6434138" y="2616200"/>
          <p14:tracePt t="424386" x="6434138" y="2627313"/>
          <p14:tracePt t="424390" x="6421438" y="2640013"/>
          <p14:tracePt t="424747" x="6396038" y="2640013"/>
          <p14:tracePt t="424757" x="6370638" y="2652713"/>
          <p14:tracePt t="424767" x="6359525" y="2652713"/>
          <p14:tracePt t="424784" x="6346825" y="2652713"/>
          <p14:tracePt t="424788" x="6334125" y="2652713"/>
          <p14:tracePt t="425191" x="6308725" y="2665413"/>
          <p14:tracePt t="425207" x="6296025" y="2665413"/>
          <p14:tracePt t="425217" x="6283325" y="2665413"/>
          <p14:tracePt t="425221" x="6259513" y="2678113"/>
          <p14:tracePt t="425232" x="6234113" y="2690813"/>
          <p14:tracePt t="425238" x="6221413" y="2703513"/>
          <p14:tracePt t="425247" x="6208713" y="2703513"/>
          <p14:tracePt t="425258" x="6196013" y="2716213"/>
          <p14:tracePt t="425263" x="6183313" y="2728913"/>
          <p14:tracePt t="425278" x="6170613" y="2728913"/>
          <p14:tracePt t="425287" x="6157913" y="2740025"/>
          <p14:tracePt t="425368" x="6157913" y="2752725"/>
          <p14:tracePt t="425388" x="6157913" y="2765425"/>
          <p14:tracePt t="425394" x="6157913" y="2778125"/>
          <p14:tracePt t="425413" x="6157913" y="2790825"/>
          <p14:tracePt t="425417" x="6170613" y="2803525"/>
          <p14:tracePt t="425434" x="6196013" y="2816225"/>
          <p14:tracePt t="425444" x="6196013" y="2828925"/>
          <p14:tracePt t="425459" x="6221413" y="2828925"/>
          <p14:tracePt t="425470" x="6246813" y="2840038"/>
          <p14:tracePt t="425483" x="6270625" y="2840038"/>
          <p14:tracePt t="425494" x="6283325" y="2840038"/>
          <p14:tracePt t="425499" x="6296025" y="2840038"/>
          <p14:tracePt t="425510" x="6308725" y="2840038"/>
          <p14:tracePt t="425513" x="6321425" y="2840038"/>
          <p14:tracePt t="425523" x="6334125" y="2840038"/>
          <p14:tracePt t="425539" x="6359525" y="2840038"/>
          <p14:tracePt t="425554" x="6383338" y="2840038"/>
          <p14:tracePt t="425580" x="6408738" y="2840038"/>
          <p14:tracePt t="425589" x="6421438" y="2840038"/>
          <p14:tracePt t="425606" x="6421438" y="2828925"/>
          <p14:tracePt t="425615" x="6434138" y="2816225"/>
          <p14:tracePt t="425630" x="6446838" y="2816225"/>
          <p14:tracePt t="425636" x="6446838" y="2803525"/>
          <p14:tracePt t="425675" x="6446838" y="2790825"/>
          <p14:tracePt t="426255" x="6446838" y="2778125"/>
          <p14:tracePt t="426272" x="6446838" y="2765425"/>
          <p14:tracePt t="426276" x="6446838" y="2752725"/>
          <p14:tracePt t="426286" x="6446838" y="2740025"/>
          <p14:tracePt t="426296" x="6434138" y="2728913"/>
          <p14:tracePt t="426312" x="6434138" y="2716213"/>
          <p14:tracePt t="426325" x="6421438" y="2716213"/>
          <p14:tracePt t="426362" x="6421438" y="2703513"/>
          <p14:tracePt t="426372" x="6408738" y="2703513"/>
          <p14:tracePt t="426418" x="6396038" y="2703513"/>
          <p14:tracePt t="426442" x="6396038" y="2690813"/>
          <p14:tracePt t="426452" x="6383338" y="2690813"/>
          <p14:tracePt t="426493" x="6370638" y="2690813"/>
          <p14:tracePt t="426514" x="6359525" y="2690813"/>
          <p14:tracePt t="426534" x="6346825" y="2690813"/>
          <p14:tracePt t="426548" x="6334125" y="2690813"/>
          <p14:tracePt t="426564" x="6321425" y="2690813"/>
          <p14:tracePt t="426589" x="6296025" y="2690813"/>
          <p14:tracePt t="426619" x="6283325" y="2690813"/>
          <p14:tracePt t="426633" x="6270625" y="2690813"/>
          <p14:tracePt t="426643" x="6259513" y="2690813"/>
          <p14:tracePt t="426685" x="6246813" y="2690813"/>
          <p14:tracePt t="426709" x="6234113" y="2690813"/>
          <p14:tracePt t="426719" x="6221413" y="2690813"/>
          <p14:tracePt t="426736" x="6208713" y="2690813"/>
          <p14:tracePt t="426802" x="6183313" y="2690813"/>
          <p14:tracePt t="426862" x="6170613" y="2690813"/>
          <p14:tracePt t="431442" x="6157913" y="2690813"/>
          <p14:tracePt t="431446" x="6134100" y="2690813"/>
          <p14:tracePt t="431456" x="6121400" y="2690813"/>
          <p14:tracePt t="431465" x="6108700" y="2690813"/>
          <p14:tracePt t="431471" x="6083300" y="2690813"/>
          <p14:tracePt t="431482" x="6057900" y="2690813"/>
          <p14:tracePt t="431486" x="6034088" y="2690813"/>
          <p14:tracePt t="431496" x="6021388" y="2690813"/>
          <p14:tracePt t="431506" x="5995988" y="2690813"/>
          <p14:tracePt t="431511" x="5957888" y="2690813"/>
          <p14:tracePt t="431522" x="5932488" y="2690813"/>
          <p14:tracePt t="431525" x="5895975" y="2703513"/>
          <p14:tracePt t="431536" x="5832475" y="2728913"/>
          <p14:tracePt t="431546" x="5695950" y="2740025"/>
          <p14:tracePt t="431552" x="5557838" y="2765425"/>
          <p14:tracePt t="431562" x="5407025" y="2765425"/>
          <p14:tracePt t="431568" x="5270500" y="2790825"/>
          <p14:tracePt t="431578" x="5157788" y="2803525"/>
          <p14:tracePt t="431588" x="5068888" y="2828925"/>
          <p14:tracePt t="431591" x="4981575" y="2840038"/>
          <p14:tracePt t="431603" x="4894263" y="2840038"/>
          <p14:tracePt t="431607" x="4832350" y="2840038"/>
          <p14:tracePt t="431618" x="4756150" y="2840038"/>
          <p14:tracePt t="431627" x="4681538" y="2840038"/>
          <p14:tracePt t="431631" x="4606925" y="2840038"/>
          <p14:tracePt t="431642" x="4530725" y="2865438"/>
          <p14:tracePt t="431648" x="4468813" y="2878138"/>
          <p14:tracePt t="431658" x="4356100" y="2903538"/>
          <p14:tracePt t="431668" x="4256088" y="2941638"/>
          <p14:tracePt t="431673" x="4168775" y="2941638"/>
          <p14:tracePt t="431684" x="4081463" y="2952750"/>
          <p14:tracePt t="431688" x="3968750" y="3003550"/>
          <p14:tracePt t="431698" x="3879850" y="3028950"/>
          <p14:tracePt t="431707" x="3792538" y="3065463"/>
          <p14:tracePt t="431713" x="3705225" y="3078163"/>
          <p14:tracePt t="431723" x="3630613" y="3103563"/>
          <p14:tracePt t="431728" x="3554413" y="3116263"/>
          <p14:tracePt t="431740" x="3505200" y="3128963"/>
          <p14:tracePt t="431749" x="3467100" y="3141663"/>
          <p14:tracePt t="431753" x="3441700" y="3165475"/>
          <p14:tracePt t="431763" x="3417888" y="3165475"/>
          <p14:tracePt t="431770" x="3405188" y="3165475"/>
          <p14:tracePt t="431780" x="3392488" y="3165475"/>
          <p14:tracePt t="431803" x="3367088" y="3165475"/>
          <p14:tracePt t="431824" x="3367088" y="3178175"/>
          <p14:tracePt t="431829" x="3341688" y="3203575"/>
          <p14:tracePt t="431840" x="3292475" y="3228975"/>
          <p14:tracePt t="431843" x="3216275" y="3316288"/>
          <p14:tracePt t="431854" x="3154363" y="3403600"/>
          <p14:tracePt t="431863" x="3103563" y="3467100"/>
          <p14:tracePt t="431870" x="3028950" y="3554413"/>
          <p14:tracePt t="431880" x="2967038" y="3616325"/>
          <p14:tracePt t="431884" x="2916238" y="3679825"/>
          <p14:tracePt t="431894" x="2879725" y="3754438"/>
          <p14:tracePt t="431904" x="2867025" y="3779838"/>
          <p14:tracePt t="431909" x="2816225" y="3816350"/>
          <p14:tracePt t="431920" x="2790825" y="3854450"/>
          <p14:tracePt t="431925" x="2767013" y="3867150"/>
          <p14:tracePt t="431937" x="2741613" y="3905250"/>
          <p14:tracePt t="431946" x="2716213" y="3929063"/>
          <p14:tracePt t="431949" x="2678113" y="3954463"/>
          <p14:tracePt t="431969" x="2628900" y="4029075"/>
          <p14:tracePt t="431976" x="2603500" y="4067175"/>
          <p14:tracePt t="431987" x="2578100" y="4092575"/>
          <p14:tracePt t="431990" x="2565400" y="4129088"/>
          <p14:tracePt t="431999" x="2528888" y="4167188"/>
          <p14:tracePt t="432005" x="2528888" y="4205288"/>
          <p14:tracePt t="432016" x="2503488" y="4230688"/>
          <p14:tracePt t="432026" x="2503488" y="4241800"/>
          <p14:tracePt t="432031" x="2478088" y="4279900"/>
          <p14:tracePt t="432046" x="2478088" y="4292600"/>
          <p14:tracePt t="432056" x="2478088" y="4305300"/>
          <p14:tracePt t="432066" x="2452688" y="4330700"/>
          <p14:tracePt t="432082" x="2441575" y="4354513"/>
          <p14:tracePt t="432096" x="2441575" y="4367213"/>
          <p14:tracePt t="432108" x="2441575" y="4379913"/>
          <p14:tracePt t="432121" x="2441575" y="4392613"/>
          <p14:tracePt t="432138" x="2441575" y="4405313"/>
          <p14:tracePt t="432148" x="2441575" y="4418013"/>
          <p14:tracePt t="432168" x="2428875" y="4418013"/>
          <p14:tracePt t="432202" x="2428875" y="4430713"/>
          <p14:tracePt t="432287" x="2428875" y="4454525"/>
          <p14:tracePt t="432314" x="2428875" y="4467225"/>
          <p14:tracePt t="432328" x="2428875" y="4479925"/>
          <p14:tracePt t="432344" x="2428875" y="4505325"/>
          <p14:tracePt t="432359" x="2428875" y="4518025"/>
          <p14:tracePt t="432370" x="2428875" y="4530725"/>
          <p14:tracePt t="432380" x="2428875" y="4554538"/>
          <p14:tracePt t="432383" x="2428875" y="4579938"/>
          <p14:tracePt t="432393" x="2428875" y="4630738"/>
          <p14:tracePt t="432399" x="2452688" y="4656138"/>
          <p14:tracePt t="432409" x="2452688" y="4679950"/>
          <p14:tracePt t="432420" x="2478088" y="4718050"/>
          <p14:tracePt t="432423" x="2490788" y="4730750"/>
          <p14:tracePt t="432433" x="2490788" y="4743450"/>
          <p14:tracePt t="432439" x="2503488" y="4756150"/>
          <p14:tracePt t="432459" x="2503488" y="4768850"/>
          <p14:tracePt t="432466" x="2516188" y="4779963"/>
          <p14:tracePt t="432476" x="2528888" y="4779963"/>
          <p14:tracePt t="432479" x="2541588" y="4792663"/>
          <p14:tracePt t="432490" x="2565400" y="4805363"/>
          <p14:tracePt t="432499" x="2590800" y="4805363"/>
          <p14:tracePt t="432506" x="2628900" y="4805363"/>
          <p14:tracePt t="432516" x="2690813" y="4805363"/>
          <p14:tracePt t="432520" x="2790825" y="4805363"/>
          <p14:tracePt t="432529" x="2916238" y="4792663"/>
          <p14:tracePt t="432540" x="3041650" y="4718050"/>
          <p14:tracePt t="432546" x="3154363" y="4667250"/>
          <p14:tracePt t="432555" x="3279775" y="4554538"/>
          <p14:tracePt t="432561" x="3379788" y="4479925"/>
          <p14:tracePt t="432571" x="3429000" y="4392613"/>
          <p14:tracePt t="432581" x="3467100" y="4330700"/>
          <p14:tracePt t="432585" x="3467100" y="4292600"/>
          <p14:tracePt t="432595" x="3479800" y="4241800"/>
          <p14:tracePt t="432602" x="3479800" y="4205288"/>
          <p14:tracePt t="432612" x="3479800" y="4154488"/>
          <p14:tracePt t="432626" x="3479800" y="4129088"/>
          <p14:tracePt t="432636" x="3479800" y="4105275"/>
          <p14:tracePt t="432641" x="3467100" y="4067175"/>
          <p14:tracePt t="432653" x="3454400" y="4029075"/>
          <p14:tracePt t="432661" x="3429000" y="4005263"/>
          <p14:tracePt t="432666" x="3417888" y="3979863"/>
          <p14:tracePt t="432676" x="3405188" y="3954463"/>
          <p14:tracePt t="432682" x="3367088" y="3916363"/>
          <p14:tracePt t="432691" x="3317875" y="3879850"/>
          <p14:tracePt t="432702" x="3305175" y="3867150"/>
          <p14:tracePt t="432706" x="3241675" y="3829050"/>
          <p14:tracePt t="432718" x="3216275" y="3829050"/>
          <p14:tracePt t="432721" x="3167063" y="3792538"/>
          <p14:tracePt t="432731" x="3103563" y="3767138"/>
          <p14:tracePt t="432742" x="3041650" y="3754438"/>
          <p14:tracePt t="432748" x="2954338" y="3729038"/>
          <p14:tracePt t="432758" x="2879725" y="3716338"/>
          <p14:tracePt t="432762" x="2767013" y="3716338"/>
          <p14:tracePt t="432771" x="2690813" y="3716338"/>
          <p14:tracePt t="432782" x="2628900" y="3716338"/>
          <p14:tracePt t="432788" x="2554288" y="3716338"/>
          <p14:tracePt t="432797" x="2490788" y="3716338"/>
          <p14:tracePt t="432804" x="2416175" y="3716338"/>
          <p14:tracePt t="432813" x="2365375" y="3754438"/>
          <p14:tracePt t="432824" x="2316163" y="3803650"/>
          <p14:tracePt t="432827" x="2278063" y="3816350"/>
          <p14:tracePt t="432838" x="2252663" y="3854450"/>
          <p14:tracePt t="432843" x="2178050" y="3941763"/>
          <p14:tracePt t="432854" x="2139950" y="4005263"/>
          <p14:tracePt t="432863" x="2139950" y="4054475"/>
          <p14:tracePt t="432867" x="2116138" y="4092575"/>
          <p14:tracePt t="432878" x="2103438" y="4192588"/>
          <p14:tracePt t="432883" x="2103438" y="4279900"/>
          <p14:tracePt t="432893" x="2078038" y="4379913"/>
          <p14:tracePt t="432904" x="2078038" y="4454525"/>
          <p14:tracePt t="432908" x="2078038" y="4543425"/>
          <p14:tracePt t="432920" x="2078038" y="4592638"/>
          <p14:tracePt t="432923" x="2078038" y="4630738"/>
          <p14:tracePt t="432933" x="2078038" y="4679950"/>
          <p14:tracePt t="432944" x="2103438" y="4718050"/>
          <p14:tracePt t="432950" x="2127250" y="4779963"/>
          <p14:tracePt t="432960" x="2152650" y="4805363"/>
          <p14:tracePt t="432963" x="2178050" y="4843463"/>
          <p14:tracePt t="432973" x="2228850" y="4856163"/>
          <p14:tracePt t="432984" x="2278063" y="4879975"/>
          <p14:tracePt t="432990" x="2339975" y="4879975"/>
          <p14:tracePt t="433000" x="2390775" y="4879975"/>
          <p14:tracePt t="433005" x="2441575" y="4879975"/>
          <p14:tracePt t="433013" x="2516188" y="4879975"/>
          <p14:tracePt t="433024" x="2578100" y="4879975"/>
          <p14:tracePt t="433030" x="2641600" y="4856163"/>
          <p14:tracePt t="433039" x="2716213" y="4843463"/>
          <p14:tracePt t="433043" x="2741613" y="4818063"/>
          <p14:tracePt t="433055" x="2778125" y="4779963"/>
          <p14:tracePt t="433066" x="2828925" y="4743450"/>
          <p14:tracePt t="433070" x="2841625" y="4705350"/>
          <p14:tracePt t="433079" x="2841625" y="4679950"/>
          <p14:tracePt t="433086" x="2841625" y="4656138"/>
          <p14:tracePt t="433095" x="2854325" y="4618038"/>
          <p14:tracePt t="433105" x="2854325" y="4605338"/>
          <p14:tracePt t="433120" x="2854325" y="4592638"/>
          <p14:tracePt t="433126" x="2854325" y="4567238"/>
          <p14:tracePt t="433136" x="2854325" y="4543425"/>
          <p14:tracePt t="433146" x="2854325" y="4530725"/>
          <p14:tracePt t="433152" x="2854325" y="4505325"/>
          <p14:tracePt t="433166" x="2841625" y="4492625"/>
          <p14:tracePt t="433186" x="2816225" y="4492625"/>
          <p14:tracePt t="433204" x="2767013" y="4467225"/>
          <p14:tracePt t="433215" x="2741613" y="4467225"/>
          <p14:tracePt t="433226" x="2716213" y="4467225"/>
          <p14:tracePt t="433232" x="2678113" y="4467225"/>
          <p14:tracePt t="433242" x="2654300" y="4467225"/>
          <p14:tracePt t="433246" x="2628900" y="4467225"/>
          <p14:tracePt t="433255" x="2565400" y="4467225"/>
          <p14:tracePt t="433265" x="2541588" y="4467225"/>
          <p14:tracePt t="433271" x="2516188" y="4467225"/>
          <p14:tracePt t="433282" x="2478088" y="4467225"/>
          <p14:tracePt t="433288" x="2465388" y="4467225"/>
          <p14:tracePt t="433297" x="2441575" y="4492625"/>
          <p14:tracePt t="433308" x="2416175" y="4530725"/>
          <p14:tracePt t="433312" x="2390775" y="4543425"/>
          <p14:tracePt t="433328" x="2378075" y="4567238"/>
          <p14:tracePt t="433338" x="2339975" y="4630738"/>
          <p14:tracePt t="433348" x="2339975" y="4656138"/>
          <p14:tracePt t="433352" x="2339975" y="4667250"/>
          <p14:tracePt t="433362" x="2339975" y="4692650"/>
          <p14:tracePt t="433368" x="2339975" y="4718050"/>
          <p14:tracePt t="433377" x="2339975" y="4779963"/>
          <p14:tracePt t="433388" x="2339975" y="4805363"/>
          <p14:tracePt t="433392" x="2339975" y="4830763"/>
          <p14:tracePt t="433405" x="2365375" y="4868863"/>
          <p14:tracePt t="433408" x="2378075" y="4892675"/>
          <p14:tracePt t="433417" x="2403475" y="4892675"/>
          <p14:tracePt t="433427" x="2428875" y="4918075"/>
          <p14:tracePt t="433434" x="2465388" y="4918075"/>
          <p14:tracePt t="433443" x="2516188" y="4918075"/>
          <p14:tracePt t="433448" x="2578100" y="4918075"/>
          <p14:tracePt t="433458" x="2654300" y="4918075"/>
          <p14:tracePt t="433468" x="2741613" y="4918075"/>
          <p14:tracePt t="433473" x="2828925" y="4879975"/>
          <p14:tracePt t="433483" x="2941638" y="4792663"/>
          <p14:tracePt t="433490" x="3016250" y="4705350"/>
          <p14:tracePt t="433499" x="3067050" y="4618038"/>
          <p14:tracePt t="433510" x="3092450" y="4530725"/>
          <p14:tracePt t="433513" x="3092450" y="4467225"/>
          <p14:tracePt t="433523" x="3092450" y="4405313"/>
          <p14:tracePt t="433530" x="3092450" y="4354513"/>
          <p14:tracePt t="433539" x="3092450" y="4318000"/>
          <p14:tracePt t="433550" x="3092450" y="4292600"/>
          <p14:tracePt t="433554" x="3092450" y="4267200"/>
          <p14:tracePt t="433563" x="3092450" y="4254500"/>
          <p14:tracePt t="433570" x="3079750" y="4241800"/>
          <p14:tracePt t="433579" x="3054350" y="4205288"/>
          <p14:tracePt t="433589" x="3041650" y="4205288"/>
          <p14:tracePt t="433593" x="3016250" y="4205288"/>
          <p14:tracePt t="433603" x="2979738" y="4179888"/>
          <p14:tracePt t="433609" x="2954338" y="4179888"/>
          <p14:tracePt t="433620" x="2916238" y="4179888"/>
          <p14:tracePt t="433630" x="2890838" y="4179888"/>
          <p14:tracePt t="433636" x="2841625" y="4179888"/>
          <p14:tracePt t="433646" x="2790825" y="4179888"/>
          <p14:tracePt t="433650" x="2754313" y="4179888"/>
          <p14:tracePt t="433659" x="2716213" y="4179888"/>
          <p14:tracePt t="433670" x="2667000" y="4205288"/>
          <p14:tracePt t="433676" x="2603500" y="4254500"/>
          <p14:tracePt t="433687" x="2528888" y="4330700"/>
          <p14:tracePt t="433690" x="2490788" y="4367213"/>
          <p14:tracePt t="433700" x="2452688" y="4418013"/>
          <p14:tracePt t="433710" x="2428875" y="4467225"/>
          <p14:tracePt t="433715" x="2390775" y="4530725"/>
          <p14:tracePt t="433726" x="2390775" y="4543425"/>
          <p14:tracePt t="433730" x="2378075" y="4579938"/>
          <p14:tracePt t="433741" x="2365375" y="4592638"/>
          <p14:tracePt t="433752" x="2365375" y="4605338"/>
          <p14:tracePt t="433755" x="2365375" y="4618038"/>
          <p14:tracePt t="433772" x="2365375" y="4643438"/>
          <p14:tracePt t="433791" x="2378075" y="4656138"/>
          <p14:tracePt t="433806" x="2403475" y="4656138"/>
          <p14:tracePt t="433812" x="2428875" y="4656138"/>
          <p14:tracePt t="433822" x="2452688" y="4656138"/>
          <p14:tracePt t="433831" x="2490788" y="4656138"/>
          <p14:tracePt t="433838" x="2565400" y="4618038"/>
          <p14:tracePt t="433848" x="2578100" y="4605338"/>
          <p14:tracePt t="433851" x="2603500" y="4567238"/>
          <p14:tracePt t="433861" x="2641600" y="4530725"/>
          <p14:tracePt t="433872" x="2654300" y="4505325"/>
          <p14:tracePt t="433878" x="2667000" y="4467225"/>
          <p14:tracePt t="433888" x="2690813" y="4418013"/>
          <p14:tracePt t="433892" x="2690813" y="4354513"/>
          <p14:tracePt t="433901" x="2690813" y="4330700"/>
          <p14:tracePt t="433911" x="2690813" y="4292600"/>
          <p14:tracePt t="433918" x="2690813" y="4267200"/>
          <p14:tracePt t="433928" x="2690813" y="4241800"/>
          <p14:tracePt t="433931" x="2678113" y="4230688"/>
          <p14:tracePt t="433941" x="2667000" y="4205288"/>
          <p14:tracePt t="433951" x="2641600" y="4192588"/>
          <p14:tracePt t="433957" x="2641600" y="4179888"/>
          <p14:tracePt t="433967" x="2616200" y="4167188"/>
          <p14:tracePt t="433972" x="2616200" y="4154488"/>
          <p14:tracePt t="433994" x="2590800" y="4141788"/>
          <p14:tracePt t="433997" x="2590800" y="4129088"/>
          <p14:tracePt t="434018" x="2578100" y="4129088"/>
          <p14:tracePt t="434054" x="2554288" y="4129088"/>
          <p14:tracePt t="434699" x="2528888" y="4129088"/>
          <p14:tracePt t="434709" x="2478088" y="4129088"/>
          <p14:tracePt t="434713" x="2441575" y="4129088"/>
          <p14:tracePt t="434723" x="2390775" y="4129088"/>
          <p14:tracePt t="434729" x="2352675" y="4154488"/>
          <p14:tracePt t="434740" x="2303463" y="4192588"/>
          <p14:tracePt t="434749" x="2290763" y="4192588"/>
          <p14:tracePt t="434754" x="2252663" y="4217988"/>
          <p14:tracePt t="434763" x="2216150" y="4241800"/>
          <p14:tracePt t="434769" x="2165350" y="4267200"/>
          <p14:tracePt t="434780" x="2090738" y="4305300"/>
          <p14:tracePt t="434790" x="2014538" y="4354513"/>
          <p14:tracePt t="434793" x="1927225" y="4392613"/>
          <p14:tracePt t="434806" x="1878013" y="4430713"/>
          <p14:tracePt t="434810" x="1827213" y="4443413"/>
          <p14:tracePt t="434820" x="1801813" y="4467225"/>
          <p14:tracePt t="434830" x="1790700" y="4479925"/>
          <p14:tracePt t="434835" x="1765300" y="4492625"/>
          <p14:tracePt t="434849" x="1752600" y="4505325"/>
          <p14:tracePt t="434859" x="1727200" y="4518025"/>
          <p14:tracePt t="434875" x="1714500" y="4530725"/>
          <p14:tracePt t="434886" x="1701800" y="4543425"/>
          <p14:tracePt t="434902" x="1689100" y="4543425"/>
          <p14:tracePt t="435456" x="1701800" y="4543425"/>
          <p14:tracePt t="435471" x="1714500" y="4543425"/>
          <p14:tracePt t="435481" x="1727200" y="4543425"/>
          <p14:tracePt t="435485" x="1739900" y="4543425"/>
          <p14:tracePt t="435496" x="1752600" y="4543425"/>
          <p14:tracePt t="435501" x="1778000" y="4543425"/>
          <p14:tracePt t="435511" x="1801813" y="4543425"/>
          <p14:tracePt t="435522" x="1814513" y="4543425"/>
          <p14:tracePt t="435526" x="1839913" y="4543425"/>
          <p14:tracePt t="435535" x="1852613" y="4543425"/>
          <p14:tracePt t="435541" x="1878013" y="4543425"/>
          <p14:tracePt t="435552" x="1890713" y="4543425"/>
          <p14:tracePt t="435562" x="1914525" y="4543425"/>
          <p14:tracePt t="435565" x="1939925" y="4543425"/>
          <p14:tracePt t="435575" x="1990725" y="4543425"/>
          <p14:tracePt t="435592" x="2014538" y="4543425"/>
          <p14:tracePt t="435602" x="2065338" y="4543425"/>
          <p14:tracePt t="435608" x="2078038" y="4543425"/>
          <p14:tracePt t="435618" x="2103438" y="4543425"/>
          <p14:tracePt t="435622" x="2127250" y="4543425"/>
          <p14:tracePt t="435632" x="2165350" y="4543425"/>
          <p14:tracePt t="435642" x="2178050" y="4543425"/>
          <p14:tracePt t="435648" x="2203450" y="4543425"/>
          <p14:tracePt t="435657" x="2228850" y="4543425"/>
          <p14:tracePt t="435662" x="2252663" y="4543425"/>
          <p14:tracePt t="435673" x="2278063" y="4543425"/>
          <p14:tracePt t="435682" x="2303463" y="4543425"/>
          <p14:tracePt t="435687" x="2316163" y="4543425"/>
          <p14:tracePt t="435698" x="2352675" y="4543425"/>
          <p14:tracePt t="435703" x="2365375" y="4543425"/>
          <p14:tracePt t="435714" x="2390775" y="4543425"/>
          <p14:tracePt t="435724" x="2416175" y="4543425"/>
          <p14:tracePt t="435727" x="2428875" y="4543425"/>
          <p14:tracePt t="435743" x="2441575" y="4543425"/>
          <p14:tracePt t="435757" x="2452688" y="4543425"/>
          <p14:tracePt t="435777" x="2465388" y="4543425"/>
          <p14:tracePt t="435824" x="2478088" y="4543425"/>
          <p14:tracePt t="436363" x="2490788" y="4543425"/>
          <p14:tracePt t="436725" x="2503488" y="4543425"/>
          <p14:tracePt t="438562" x="2516188" y="4530725"/>
          <p14:tracePt t="438578" x="2528888" y="4518025"/>
          <p14:tracePt t="438985" x="2516188" y="4543425"/>
          <p14:tracePt t="438996" x="2465388" y="4579938"/>
          <p14:tracePt t="439006" x="2428875" y="4605338"/>
          <p14:tracePt t="439012" x="2390775" y="4643438"/>
          <p14:tracePt t="439021" x="2352675" y="4656138"/>
          <p14:tracePt t="439026" x="2339975" y="4667250"/>
          <p14:tracePt t="439037" x="2316163" y="4679950"/>
          <p14:tracePt t="439047" x="2303463" y="4692650"/>
          <p14:tracePt t="439052" x="2290763" y="4692650"/>
          <p14:tracePt t="439067" x="2278063" y="4718050"/>
          <p14:tracePt t="439111" x="2265363" y="4718050"/>
          <p14:tracePt t="439122" x="2252663" y="4718050"/>
          <p14:tracePt t="439138" x="2239963" y="4718050"/>
          <p14:tracePt t="439147" x="2228850" y="4730750"/>
          <p14:tracePt t="439154" x="2228850" y="4743450"/>
          <p14:tracePt t="439173" x="2216150" y="4743450"/>
          <p14:tracePt t="439197" x="2203450" y="4743450"/>
          <p14:tracePt t="439343" x="2190750" y="4743450"/>
          <p14:tracePt t="439652" x="2165350" y="4743450"/>
          <p14:tracePt t="439677" x="2152650" y="4743450"/>
          <p14:tracePt t="439687" x="2139950" y="4743450"/>
          <p14:tracePt t="439711" x="2127250" y="4743450"/>
          <p14:tracePt t="439732" x="2116138" y="4743450"/>
          <p14:tracePt t="439738" x="2103438" y="4743450"/>
          <p14:tracePt t="439754" x="2078038" y="4743450"/>
          <p14:tracePt t="439778" x="2052638" y="4743450"/>
          <p14:tracePt t="439823" x="2039938" y="4743450"/>
          <p14:tracePt t="439828" x="2027238" y="4756150"/>
          <p14:tracePt t="439946" x="2014538" y="4768850"/>
          <p14:tracePt t="439990" x="2003425" y="4768850"/>
          <p14:tracePt t="440005" x="2003425" y="4779963"/>
          <p14:tracePt t="440015" x="1990725" y="4792663"/>
          <p14:tracePt t="440026" x="1978025" y="4792663"/>
          <p14:tracePt t="440039" x="1965325" y="4805363"/>
          <p14:tracePt t="440509" x="1952625" y="4805363"/>
          <p14:tracePt t="440605" x="1939925" y="4805363"/>
          <p14:tracePt t="440792" x="1952625" y="4805363"/>
          <p14:tracePt t="440798" x="1978025" y="4805363"/>
          <p14:tracePt t="440807" x="1990725" y="4805363"/>
          <p14:tracePt t="440818" x="2003425" y="4805363"/>
          <p14:tracePt t="440822" x="2014538" y="4805363"/>
          <p14:tracePt t="440832" x="2039938" y="4805363"/>
          <p14:tracePt t="440858" x="2065338" y="4805363"/>
          <p14:tracePt t="440873" x="2078038" y="4805363"/>
          <p14:tracePt t="440878" x="2078038" y="4792663"/>
          <p14:tracePt t="440898" x="2090738" y="4792663"/>
          <p14:tracePt t="440903" x="2103438" y="4779963"/>
          <p14:tracePt t="441311" x="2116138" y="4792663"/>
          <p14:tracePt t="441322" x="2127250" y="4818063"/>
          <p14:tracePt t="441332" x="2127250" y="4843463"/>
          <p14:tracePt t="441335" x="2152650" y="4879975"/>
          <p14:tracePt t="441347" x="2178050" y="4905375"/>
          <p14:tracePt t="441351" x="2216150" y="5005388"/>
          <p14:tracePt t="441362" x="2252663" y="5030788"/>
          <p14:tracePt t="441371" x="2278063" y="5081588"/>
          <p14:tracePt t="441379" x="2316163" y="5130800"/>
          <p14:tracePt t="441388" x="2352675" y="5194300"/>
          <p14:tracePt t="441392" x="2378075" y="5230813"/>
          <p14:tracePt t="441402" x="2416175" y="5281613"/>
          <p14:tracePt t="441412" x="2441575" y="5318125"/>
          <p14:tracePt t="441417" x="2441575" y="5330825"/>
          <p14:tracePt t="441428" x="2465388" y="5356225"/>
          <p14:tracePt t="441443" x="2478088" y="5381625"/>
          <p14:tracePt t="441454" x="2490788" y="5381625"/>
          <p14:tracePt t="441467" x="2503488" y="5381625"/>
          <p14:tracePt t="441483" x="2528888" y="5381625"/>
          <p14:tracePt t="441493" x="2541588" y="5381625"/>
          <p14:tracePt t="441507" x="2554288" y="5381625"/>
          <p14:tracePt t="441514" x="2603500" y="5381625"/>
          <p14:tracePt t="441524" x="2616200" y="5356225"/>
          <p14:tracePt t="441533" x="2628900" y="5330825"/>
          <p14:tracePt t="441537" x="2654300" y="5281613"/>
          <p14:tracePt t="441548" x="2678113" y="5256213"/>
          <p14:tracePt t="441554" x="2678113" y="5243513"/>
          <p14:tracePt t="441564" x="2690813" y="5218113"/>
          <p14:tracePt t="441573" x="2690813" y="5205413"/>
          <p14:tracePt t="441578" x="2690813" y="5194300"/>
          <p14:tracePt t="441590" x="2690813" y="5181600"/>
          <p14:tracePt t="441614" x="2690813" y="5156200"/>
          <p14:tracePt t="441630" x="2690813" y="5143500"/>
          <p14:tracePt t="441640" x="2678113" y="5118100"/>
          <p14:tracePt t="441650" x="2654300" y="5105400"/>
          <p14:tracePt t="441653" x="2641600" y="5068888"/>
          <p14:tracePt t="441663" x="2616200" y="5068888"/>
          <p14:tracePt t="441670" x="2590800" y="5068888"/>
          <p14:tracePt t="441680" x="2578100" y="5068888"/>
          <p14:tracePt t="441690" x="2541588" y="5030788"/>
          <p14:tracePt t="441693" x="2490788" y="5005388"/>
          <p14:tracePt t="441703" x="2465388" y="4968875"/>
          <p14:tracePt t="441709" x="2428875" y="4956175"/>
          <p14:tracePt t="441720" x="2390775" y="4943475"/>
          <p14:tracePt t="441731" x="2365375" y="4918075"/>
          <p14:tracePt t="441735" x="2352675" y="4918075"/>
          <p14:tracePt t="441746" x="2316163" y="4892675"/>
          <p14:tracePt t="441749" x="2303463" y="4892675"/>
          <p14:tracePt t="441759" x="2290763" y="4892675"/>
          <p14:tracePt t="441769" x="2278063" y="4892675"/>
          <p14:tracePt t="441775" x="2252663" y="4892675"/>
          <p14:tracePt t="441785" x="2252663" y="4879975"/>
          <p14:tracePt t="441790" x="2239963" y="4868863"/>
          <p14:tracePt t="441800" x="2216150" y="4868863"/>
          <p14:tracePt t="441812" x="2203450" y="4868863"/>
          <p14:tracePt t="441815" x="2178050" y="4868863"/>
          <p14:tracePt t="441825" x="2152650" y="4868863"/>
          <p14:tracePt t="441832" x="2127250" y="4868863"/>
          <p14:tracePt t="441841" x="2103438" y="4868863"/>
          <p14:tracePt t="441852" x="2078038" y="4868863"/>
          <p14:tracePt t="441866" x="2052638" y="4868863"/>
          <p14:tracePt t="441871" x="2039938" y="4868863"/>
          <p14:tracePt t="441882" x="2014538" y="4868863"/>
          <p14:tracePt t="441891" x="1990725" y="4892675"/>
          <p14:tracePt t="441897" x="1965325" y="4918075"/>
          <p14:tracePt t="441907" x="1927225" y="4992688"/>
          <p14:tracePt t="441912" x="1914525" y="5030788"/>
          <p14:tracePt t="441922" x="1903413" y="5068888"/>
          <p14:tracePt t="441931" x="1903413" y="5105400"/>
          <p14:tracePt t="441937" x="1903413" y="5168900"/>
          <p14:tracePt t="441947" x="1903413" y="5218113"/>
          <p14:tracePt t="441952" x="1903413" y="5305425"/>
          <p14:tracePt t="441965" x="1903413" y="5330825"/>
          <p14:tracePt t="441972" x="1914525" y="5368925"/>
          <p14:tracePt t="441977" x="1952625" y="5430838"/>
          <p14:tracePt t="441988" x="1952625" y="5456238"/>
          <p14:tracePt t="441991" x="1978025" y="5468938"/>
          <p14:tracePt t="442012" x="1990725" y="5481638"/>
          <p14:tracePt t="442017" x="2003425" y="5494338"/>
          <p14:tracePt t="442031" x="2014538" y="5507038"/>
          <p14:tracePt t="442041" x="2027238" y="5518150"/>
          <p14:tracePt t="442051" x="2052638" y="5518150"/>
          <p14:tracePt t="442058" x="2103438" y="5518150"/>
          <p14:tracePt t="442068" x="2139950" y="5518150"/>
          <p14:tracePt t="442074" x="2190750" y="5518150"/>
          <p14:tracePt t="442083" x="2239963" y="5518150"/>
          <p14:tracePt t="442094" x="2316163" y="5507038"/>
          <p14:tracePt t="442098" x="2378075" y="5468938"/>
          <p14:tracePt t="442107" x="2428875" y="5430838"/>
          <p14:tracePt t="442114" x="2490788" y="5368925"/>
          <p14:tracePt t="442124" x="2554288" y="5305425"/>
          <p14:tracePt t="442134" x="2590800" y="5230813"/>
          <p14:tracePt t="442138" x="2628900" y="5143500"/>
          <p14:tracePt t="442149" x="2667000" y="5081588"/>
          <p14:tracePt t="442154" x="2678113" y="5005388"/>
          <p14:tracePt t="442165" x="2678113" y="4905375"/>
          <p14:tracePt t="442174" x="2678113" y="4830763"/>
          <p14:tracePt t="442180" x="2678113" y="4792663"/>
          <p14:tracePt t="442189" x="2678113" y="4743450"/>
          <p14:tracePt t="442194" x="2678113" y="4705350"/>
          <p14:tracePt t="442203" x="2678113" y="4679950"/>
          <p14:tracePt t="442214" x="2641600" y="4656138"/>
          <p14:tracePt t="442219" x="2628900" y="4618038"/>
          <p14:tracePt t="442230" x="2616200" y="4592638"/>
          <p14:tracePt t="442233" x="2603500" y="4579938"/>
          <p14:tracePt t="442246" x="2590800" y="4567238"/>
          <p14:tracePt t="442253" x="2578100" y="4554538"/>
          <p14:tracePt t="442260" x="2554288" y="4530725"/>
          <p14:tracePt t="442269" x="2541588" y="4530725"/>
          <p14:tracePt t="442275" x="2503488" y="4518025"/>
          <p14:tracePt t="442286" x="2478088" y="4518025"/>
          <p14:tracePt t="442296" x="2452688" y="4518025"/>
          <p14:tracePt t="442299" x="2416175" y="4518025"/>
          <p14:tracePt t="442309" x="2378075" y="4518025"/>
          <p14:tracePt t="442316" x="2352675" y="4518025"/>
          <p14:tracePt t="442326" x="2328863" y="4518025"/>
          <p14:tracePt t="442336" x="2278063" y="4518025"/>
          <p14:tracePt t="442340" x="2252663" y="4518025"/>
          <p14:tracePt t="442349" x="2228850" y="4518025"/>
          <p14:tracePt t="442356" x="2190750" y="4518025"/>
          <p14:tracePt t="442365" x="2165350" y="4530725"/>
          <p14:tracePt t="442376" x="2127250" y="4554538"/>
          <p14:tracePt t="442379" x="2116138" y="4567238"/>
          <p14:tracePt t="442389" x="2078038" y="4592638"/>
          <p14:tracePt t="442396" x="2065338" y="4618038"/>
          <p14:tracePt t="442406" x="2027238" y="4656138"/>
          <p14:tracePt t="442415" x="2003425" y="4679950"/>
          <p14:tracePt t="442421" x="1990725" y="4692650"/>
          <p14:tracePt t="442431" x="1952625" y="4743450"/>
          <p14:tracePt t="442436" x="1952625" y="4768850"/>
          <p14:tracePt t="442446" x="1927225" y="4805363"/>
          <p14:tracePt t="442455" x="1927225" y="4818063"/>
          <p14:tracePt t="442462" x="1914525" y="4843463"/>
          <p14:tracePt t="442472" x="1914525" y="4879975"/>
          <p14:tracePt t="442475" x="1903413" y="4892675"/>
          <p14:tracePt t="442498" x="1903413" y="4905375"/>
          <p14:tracePt t="442502" x="1903413" y="4918075"/>
          <p14:tracePt t="442749" x="1903413" y="4930775"/>
          <p14:tracePt t="442804" x="1927225" y="4930775"/>
          <p14:tracePt t="442823" x="1939925" y="4930775"/>
          <p14:tracePt t="442834" x="1952625" y="4918075"/>
          <p14:tracePt t="442843" x="1965325" y="4918075"/>
          <p14:tracePt t="442850" x="1965325" y="4905375"/>
          <p14:tracePt t="442860" x="1978025" y="4892675"/>
          <p14:tracePt t="442865" x="2003425" y="4879975"/>
          <p14:tracePt t="442885" x="2014538" y="4868863"/>
          <p14:tracePt t="442906" x="2027238" y="4868863"/>
          <p14:tracePt t="442946" x="2039938" y="4868863"/>
          <p14:tracePt t="442955" x="2052638" y="4856163"/>
          <p14:tracePt t="443035" x="2065338" y="4856163"/>
          <p14:tracePt t="443045" x="2065338" y="4843463"/>
          <p14:tracePt t="443062" x="2078038" y="4830763"/>
          <p14:tracePt t="443077" x="2090738" y="4818063"/>
          <p14:tracePt t="443088" x="2103438" y="4805363"/>
          <p14:tracePt t="443111" x="2116138" y="4792663"/>
          <p14:tracePt t="443127" x="2127250" y="4779963"/>
          <p14:tracePt t="443148" x="2127250" y="4768850"/>
          <p14:tracePt t="443183" x="2139950" y="4756150"/>
          <p14:tracePt t="444291" x="2127250" y="4756150"/>
          <p14:tracePt t="444307" x="2116138" y="4756150"/>
          <p14:tracePt t="444318" x="2103438" y="4756150"/>
          <p14:tracePt t="444322" x="2090738" y="4756150"/>
          <p14:tracePt t="444347" x="2065338" y="4756150"/>
          <p14:tracePt t="444373" x="2052638" y="4756150"/>
          <p14:tracePt t="444387" x="2027238" y="4756150"/>
          <p14:tracePt t="444398" x="2014538" y="4756150"/>
          <p14:tracePt t="444403" x="2003425" y="4756150"/>
          <p14:tracePt t="444413" x="1990725" y="4756150"/>
          <p14:tracePt t="444418" x="1965325" y="4768850"/>
          <p14:tracePt t="444428" x="1939925" y="4805363"/>
          <p14:tracePt t="444438" x="1890713" y="4843463"/>
          <p14:tracePt t="444443" x="1865313" y="4892675"/>
          <p14:tracePt t="444453" x="1827213" y="4981575"/>
          <p14:tracePt t="444457" x="1801813" y="5030788"/>
          <p14:tracePt t="444468" x="1765300" y="5143500"/>
          <p14:tracePt t="444478" x="1752600" y="5181600"/>
          <p14:tracePt t="444483" x="1752600" y="5230813"/>
          <p14:tracePt t="444493" x="1727200" y="5281613"/>
          <p14:tracePt t="444500" x="1727200" y="5305425"/>
          <p14:tracePt t="444510" x="1727200" y="5330825"/>
          <p14:tracePt t="444520" x="1727200" y="5343525"/>
          <p14:tracePt t="444523" x="1727200" y="5356225"/>
          <p14:tracePt t="444534" x="1727200" y="5368925"/>
          <p14:tracePt t="444550" x="1727200" y="5381625"/>
          <p14:tracePt t="444676" x="1752600" y="5381625"/>
          <p14:tracePt t="444686" x="1778000" y="5407025"/>
          <p14:tracePt t="444690" x="1801813" y="5407025"/>
          <p14:tracePt t="444700" x="1839913" y="5407025"/>
          <p14:tracePt t="444711" x="1890713" y="5407025"/>
          <p14:tracePt t="444716" x="1927225" y="5407025"/>
          <p14:tracePt t="444725" x="1978025" y="5407025"/>
          <p14:tracePt t="444732" x="2014538" y="5407025"/>
          <p14:tracePt t="444742" x="2039938" y="5407025"/>
          <p14:tracePt t="444751" x="2090738" y="5407025"/>
          <p14:tracePt t="444755" x="2127250" y="5407025"/>
          <p14:tracePt t="444765" x="2165350" y="5407025"/>
          <p14:tracePt t="444772" x="2203450" y="5407025"/>
          <p14:tracePt t="444782" x="2239963" y="5407025"/>
          <p14:tracePt t="444791" x="2265363" y="5407025"/>
          <p14:tracePt t="444798" x="2290763" y="5381625"/>
          <p14:tracePt t="444808" x="2328863" y="5381625"/>
          <p14:tracePt t="444811" x="2352675" y="5343525"/>
          <p14:tracePt t="444821" x="2390775" y="5343525"/>
          <p14:tracePt t="444833" x="2403475" y="5330825"/>
          <p14:tracePt t="444837" x="2428875" y="5305425"/>
          <p14:tracePt t="444848" x="2441575" y="5305425"/>
          <p14:tracePt t="444852" x="2452688" y="5305425"/>
          <p14:tracePt t="444861" x="2465388" y="5294313"/>
          <p14:tracePt t="444871" x="2465388" y="5281613"/>
          <p14:tracePt t="444877" x="2478088" y="5281613"/>
          <p14:tracePt t="444887" x="2478088" y="5268913"/>
          <p14:tracePt t="444892" x="2490788" y="5268913"/>
          <p14:tracePt t="444911" x="2503488" y="5243513"/>
          <p14:tracePt t="444917" x="2516188" y="5230813"/>
          <p14:tracePt t="444934" x="2528888" y="5205413"/>
          <p14:tracePt t="444953" x="2541588" y="5181600"/>
          <p14:tracePt t="444968" x="2541588" y="5168900"/>
          <p14:tracePt t="444974" x="2541588" y="5156200"/>
          <p14:tracePt t="444993" x="2554288" y="5130800"/>
          <p14:tracePt t="444998" x="2554288" y="5118100"/>
          <p14:tracePt t="445034" x="2554288" y="5105400"/>
          <p14:tracePt t="445050" x="2554288" y="5092700"/>
          <p14:tracePt t="445064" x="2554288" y="5081588"/>
          <p14:tracePt t="445074" x="2554288" y="5068888"/>
          <p14:tracePt t="445094" x="2554288" y="5043488"/>
          <p14:tracePt t="445114" x="2554288" y="5030788"/>
          <p14:tracePt t="445119" x="2554288" y="5018088"/>
          <p14:tracePt t="445134" x="2541588" y="5005388"/>
          <p14:tracePt t="445155" x="2528888" y="4992688"/>
          <p14:tracePt t="445170" x="2528888" y="4981575"/>
          <p14:tracePt t="445176" x="2503488" y="4981575"/>
          <p14:tracePt t="445195" x="2490788" y="4981575"/>
          <p14:tracePt t="445200" x="2478088" y="4981575"/>
          <p14:tracePt t="445210" x="2465388" y="4968875"/>
          <p14:tracePt t="445216" x="2452688" y="4968875"/>
          <p14:tracePt t="445225" x="2441575" y="4968875"/>
          <p14:tracePt t="445236" x="2428875" y="4968875"/>
          <p14:tracePt t="445240" x="2416175" y="4968875"/>
          <p14:tracePt t="445250" x="2390775" y="4968875"/>
          <p14:tracePt t="445266" x="2365375" y="4968875"/>
          <p14:tracePt t="445275" x="2339975" y="4968875"/>
          <p14:tracePt t="445292" x="2316163" y="4968875"/>
          <p14:tracePt t="445306" x="2303463" y="4968875"/>
          <p14:tracePt t="445316" x="2290763" y="4968875"/>
          <p14:tracePt t="445336" x="2278063" y="4968875"/>
          <p14:tracePt t="445391" x="2265363" y="4968875"/>
          <p14:tracePt t="445527" x="2278063" y="4968875"/>
          <p14:tracePt t="445564" x="2290763" y="4968875"/>
          <p14:tracePt t="445583" x="2303463" y="4968875"/>
          <p14:tracePt t="445597" x="2316163" y="4968875"/>
          <p14:tracePt t="445608" x="2328863" y="4968875"/>
          <p14:tracePt t="445618" x="2339975" y="4968875"/>
          <p14:tracePt t="445705" x="2365375" y="4968875"/>
          <p14:tracePt t="445716" x="2365375" y="4956175"/>
          <p14:tracePt t="445799" x="2378075" y="4956175"/>
          <p14:tracePt t="445816" x="2390775" y="4956175"/>
          <p14:tracePt t="445826" x="2403475" y="4956175"/>
          <p14:tracePt t="445835" x="2428875" y="4956175"/>
          <p14:tracePt t="445852" x="2441575" y="4956175"/>
          <p14:tracePt t="445866" x="2452688" y="4956175"/>
          <p14:tracePt t="445885" x="2465388" y="4956175"/>
          <p14:tracePt t="445915" x="2478088" y="4956175"/>
          <p14:tracePt t="445997" x="2503488" y="4956175"/>
          <p14:tracePt t="449053" x="2516188" y="4956175"/>
          <p14:tracePt t="449120" x="2516188" y="4943475"/>
          <p14:tracePt t="449654" x="2490788" y="4943475"/>
          <p14:tracePt t="449664" x="2441575" y="4905375"/>
          <p14:tracePt t="449673" x="2352675" y="4868863"/>
          <p14:tracePt t="449680" x="2278063" y="4843463"/>
          <p14:tracePt t="449690" x="2216150" y="4805363"/>
          <p14:tracePt t="449693" x="2139950" y="4768850"/>
          <p14:tracePt t="449704" x="2103438" y="4743450"/>
          <p14:tracePt t="449714" x="2078038" y="4730750"/>
          <p14:tracePt t="449720" x="2027238" y="4705350"/>
          <p14:tracePt t="449733" x="2014538" y="4679950"/>
          <p14:tracePt t="449744" x="2003425" y="4679950"/>
          <p14:tracePt t="449796" x="1990725" y="4679950"/>
          <p14:tracePt t="449855" x="1990725" y="4667250"/>
          <p14:tracePt t="449891" x="1990725" y="4643438"/>
          <p14:tracePt t="449925" x="1990725" y="4630738"/>
          <p14:tracePt t="449931" x="1990725" y="4618038"/>
          <p14:tracePt t="449945" x="1990725" y="4605338"/>
          <p14:tracePt t="449956" x="1990725" y="4592638"/>
          <p14:tracePt t="449989" x="2003425" y="4592638"/>
          <p14:tracePt t="450011" x="2014538" y="4592638"/>
          <p14:tracePt t="450032" x="2027238" y="4592638"/>
          <p14:tracePt t="450048" x="2039938" y="4579938"/>
          <p14:tracePt t="450259" x="2027238" y="4579938"/>
          <p14:tracePt t="450340" x="2014538" y="4579938"/>
          <p14:tracePt t="450465" x="2027238" y="4567238"/>
          <p14:tracePt t="450552" x="2039938" y="4567238"/>
          <p14:tracePt t="450561" x="2052638" y="4567238"/>
          <p14:tracePt t="450864" x="2065338" y="4567238"/>
          <p14:tracePt t="450886" x="2078038" y="4567238"/>
          <p14:tracePt t="450945" x="2090738" y="4567238"/>
          <p14:tracePt t="451641" x="2116138" y="4567238"/>
          <p14:tracePt t="451656" x="2127250" y="4567238"/>
          <p14:tracePt t="451665" x="2139950" y="4567238"/>
          <p14:tracePt t="451676" x="2165350" y="4592638"/>
          <p14:tracePt t="451681" x="2178050" y="4605338"/>
          <p14:tracePt t="451691" x="2239963" y="4643438"/>
          <p14:tracePt t="451695" x="2265363" y="4667250"/>
          <p14:tracePt t="451706" x="2278063" y="4679950"/>
          <p14:tracePt t="451716" x="2328863" y="4718050"/>
          <p14:tracePt t="451723" x="2352675" y="4730750"/>
          <p14:tracePt t="451731" x="2378075" y="4756150"/>
          <p14:tracePt t="451735" x="2441575" y="4805363"/>
          <p14:tracePt t="451748" x="2465388" y="4830763"/>
          <p14:tracePt t="451758" x="2503488" y="4868863"/>
          <p14:tracePt t="451761" x="2516188" y="4879975"/>
          <p14:tracePt t="451771" x="2541588" y="4918075"/>
          <p14:tracePt t="451778" x="2578100" y="4918075"/>
          <p14:tracePt t="451787" x="2590800" y="4943475"/>
          <p14:tracePt t="451798" x="2616200" y="4968875"/>
          <p14:tracePt t="451802" x="2641600" y="4981575"/>
          <p14:tracePt t="451811" x="2641600" y="4992688"/>
          <p14:tracePt t="451818" x="2654300" y="5005388"/>
          <p14:tracePt t="451828" x="2667000" y="5018088"/>
          <p14:tracePt t="451838" x="2690813" y="5030788"/>
          <p14:tracePt t="451868" x="2690813" y="5043488"/>
          <p14:tracePt t="451947" x="2690813" y="5056188"/>
          <p14:tracePt t="451983" x="2690813" y="5081588"/>
          <p14:tracePt t="452013" x="2690813" y="5092700"/>
          <p14:tracePt t="452024" x="2690813" y="5118100"/>
          <p14:tracePt t="452039" x="2667000" y="5130800"/>
          <p14:tracePt t="452063" x="2667000" y="5143500"/>
          <p14:tracePt t="452080" x="2654300" y="5168900"/>
          <p14:tracePt t="452106" x="2641600" y="5181600"/>
          <p14:tracePt t="452116" x="2641600" y="5194300"/>
          <p14:tracePt t="452120" x="2628900" y="5205413"/>
          <p14:tracePt t="452150" x="2616200" y="5218113"/>
          <p14:tracePt t="452171" x="2603500" y="5230813"/>
          <p14:tracePt t="452221" x="2590800" y="5230813"/>
          <p14:tracePt t="452236" x="2578100" y="5230813"/>
          <p14:tracePt t="452246" x="2565400" y="5230813"/>
          <p14:tracePt t="452251" x="2541588" y="5256213"/>
          <p14:tracePt t="452278" x="2528888" y="5256213"/>
          <p14:tracePt t="452301" x="2516188" y="5256213"/>
          <p14:tracePt t="452308" x="2516188" y="5268913"/>
          <p14:tracePt t="452328" x="2503488" y="5268913"/>
          <p14:tracePt t="452341" x="2490788" y="5268913"/>
          <p14:tracePt t="452368" x="2478088" y="5268913"/>
          <p14:tracePt t="452403" x="2465388" y="5268913"/>
          <p14:tracePt t="452427" x="2452688" y="5268913"/>
          <p14:tracePt t="452448" x="2441575" y="5268913"/>
          <p14:tracePt t="452478" x="2428875" y="5268913"/>
          <p14:tracePt t="452508" x="2416175" y="5268913"/>
          <p14:tracePt t="452513" x="2403475" y="5268913"/>
          <p14:tracePt t="452543" x="2390775" y="5281613"/>
          <p14:tracePt t="452549" x="2378075" y="5281613"/>
          <p14:tracePt t="452570" x="2365375" y="5281613"/>
          <p14:tracePt t="452579" x="2365375" y="5294313"/>
          <p14:tracePt t="452594" x="2352675" y="5294313"/>
          <p14:tracePt t="452614" x="2339975" y="5294313"/>
          <p14:tracePt t="452650" x="2316163" y="5294313"/>
          <p14:tracePt t="453149" x="2328863" y="5294313"/>
          <p14:tracePt t="453159" x="2339975" y="5294313"/>
          <p14:tracePt t="453184" x="2352675" y="5294313"/>
          <p14:tracePt t="453210" x="2365375" y="5294313"/>
          <p14:tracePt t="453234" x="2378075" y="5294313"/>
          <p14:tracePt t="453259" x="2390775" y="5294313"/>
          <p14:tracePt t="453269" x="2403475" y="5294313"/>
          <p14:tracePt t="453280" x="2416175" y="5294313"/>
          <p14:tracePt t="453285" x="2428875" y="5294313"/>
          <p14:tracePt t="453296" x="2441575" y="5294313"/>
          <p14:tracePt t="453299" x="2452688" y="5294313"/>
          <p14:tracePt t="453310" x="2478088" y="5294313"/>
          <p14:tracePt t="453320" x="2503488" y="5294313"/>
          <p14:tracePt t="453326" x="2528888" y="5294313"/>
          <p14:tracePt t="453336" x="2565400" y="5294313"/>
          <p14:tracePt t="453340" x="2590800" y="5294313"/>
          <p14:tracePt t="453349" x="2641600" y="5294313"/>
          <p14:tracePt t="453362" x="2678113" y="5294313"/>
          <p14:tracePt t="453365" x="2728913" y="5294313"/>
          <p14:tracePt t="453376" x="2767013" y="5294313"/>
          <p14:tracePt t="453382" x="2790825" y="5294313"/>
          <p14:tracePt t="453392" x="2816225" y="5294313"/>
          <p14:tracePt t="453402" x="2841625" y="5305425"/>
          <p14:tracePt t="453406" x="2867025" y="5305425"/>
          <p14:tracePt t="453422" x="2879725" y="5305425"/>
          <p14:tracePt t="453448" x="2890838" y="5305425"/>
          <p14:tracePt t="453457" x="2903538" y="5305425"/>
          <p14:tracePt t="453467" x="2916238" y="5305425"/>
          <p14:tracePt t="453478" x="2928938" y="5305425"/>
          <p14:tracePt t="453487" x="2954338" y="5305425"/>
          <p14:tracePt t="453492" x="2979738" y="5305425"/>
          <p14:tracePt t="453502" x="3016250" y="5305425"/>
          <p14:tracePt t="453508" x="3041650" y="5305425"/>
          <p14:tracePt t="453517" x="3092450" y="5305425"/>
          <p14:tracePt t="453527" x="3154363" y="5305425"/>
          <p14:tracePt t="453532" x="3205163" y="5305425"/>
          <p14:tracePt t="453542" x="3254375" y="5305425"/>
          <p14:tracePt t="453547" x="3317875" y="5305425"/>
          <p14:tracePt t="453558" x="3392488" y="5305425"/>
          <p14:tracePt t="453568" x="3454400" y="5305425"/>
          <p14:tracePt t="453572" x="3492500" y="5305425"/>
          <p14:tracePt t="453581" x="3541713" y="5305425"/>
          <p14:tracePt t="453587" x="3567113" y="5305425"/>
          <p14:tracePt t="453597" x="3605213" y="5305425"/>
          <p14:tracePt t="453608" x="3630613" y="5305425"/>
          <p14:tracePt t="453613" x="3654425" y="5305425"/>
          <p14:tracePt t="453627" x="3667125" y="5305425"/>
          <p14:tracePt t="455102" x="3679825" y="5318125"/>
          <p14:tracePt t="455122" x="3705225" y="5318125"/>
          <p14:tracePt t="455131" x="3717925" y="5318125"/>
          <p14:tracePt t="455146" x="3730625" y="5318125"/>
          <p14:tracePt t="455156" x="3743325" y="5318125"/>
          <p14:tracePt t="455171" x="3767138" y="5318125"/>
          <p14:tracePt t="455198" x="3779838" y="5318125"/>
          <p14:tracePt t="455202" x="3792538" y="5318125"/>
          <p14:tracePt t="455211" x="3805238" y="5318125"/>
          <p14:tracePt t="455222" x="3830638" y="5318125"/>
          <p14:tracePt t="455228" x="3843338" y="5318125"/>
          <p14:tracePt t="455238" x="3879850" y="5318125"/>
          <p14:tracePt t="455242" x="3905250" y="5318125"/>
          <p14:tracePt t="455251" x="3943350" y="5318125"/>
          <p14:tracePt t="455262" x="3968750" y="5318125"/>
          <p14:tracePt t="455267" x="4005263" y="5305425"/>
          <p14:tracePt t="455278" x="4017963" y="5305425"/>
          <p14:tracePt t="455282" x="4056063" y="5294313"/>
          <p14:tracePt t="455291" x="4092575" y="5268913"/>
          <p14:tracePt t="455301" x="4117975" y="5268913"/>
          <p14:tracePt t="455308" x="4192588" y="5243513"/>
          <p14:tracePt t="455318" x="4330700" y="5181600"/>
          <p14:tracePt t="455323" x="4506913" y="5143500"/>
          <p14:tracePt t="455333" x="4706938" y="5118100"/>
          <p14:tracePt t="455344" x="4868863" y="5068888"/>
          <p14:tracePt t="455348" x="5019675" y="5018088"/>
          <p14:tracePt t="455358" x="5119688" y="4992688"/>
          <p14:tracePt t="455363" x="5232400" y="4956175"/>
          <p14:tracePt t="455373" x="5281613" y="4943475"/>
          <p14:tracePt t="455383" x="5357813" y="4918075"/>
          <p14:tracePt t="455387" x="5394325" y="4905375"/>
          <p14:tracePt t="455398" x="5470525" y="4856163"/>
          <p14:tracePt t="455403" x="5507038" y="4830763"/>
          <p14:tracePt t="455413" x="5570538" y="4818063"/>
          <p14:tracePt t="455423" x="5583238" y="4805363"/>
          <p14:tracePt t="455429" x="5619750" y="4768850"/>
          <p14:tracePt t="455440" x="5632450" y="4768850"/>
          <p14:tracePt t="455444" x="5645150" y="4756150"/>
          <p14:tracePt t="455453" x="5670550" y="4730750"/>
          <p14:tracePt t="455470" x="5708650" y="4705350"/>
          <p14:tracePt t="455480" x="5719763" y="4692650"/>
          <p14:tracePt t="455483" x="5745163" y="4679950"/>
          <p14:tracePt t="455494" x="5757863" y="4667250"/>
          <p14:tracePt t="455503" x="5770563" y="4656138"/>
          <p14:tracePt t="455510" x="5770563" y="4643438"/>
          <p14:tracePt t="455534" x="5795963" y="4630738"/>
          <p14:tracePt t="455605" x="5808663" y="4618038"/>
          <p14:tracePt t="455620" x="5808663" y="4605338"/>
          <p14:tracePt t="455635" x="5832475" y="4579938"/>
          <p14:tracePt t="455645" x="5832475" y="4567238"/>
          <p14:tracePt t="455652" x="5845175" y="4543425"/>
          <p14:tracePt t="455662" x="5857875" y="4518025"/>
          <p14:tracePt t="455665" x="5883275" y="4479925"/>
          <p14:tracePt t="455676" x="5883275" y="4443413"/>
          <p14:tracePt t="455686" x="5883275" y="4392613"/>
          <p14:tracePt t="455691" x="5908675" y="4354513"/>
          <p14:tracePt t="455701" x="5921375" y="4305300"/>
          <p14:tracePt t="455705" x="5921375" y="4267200"/>
          <p14:tracePt t="455716" x="5921375" y="4217988"/>
          <p14:tracePt t="455726" x="5921375" y="4154488"/>
          <p14:tracePt t="455732" x="5921375" y="4105275"/>
          <p14:tracePt t="455741" x="5921375" y="4079875"/>
          <p14:tracePt t="455746" x="5921375" y="4029075"/>
          <p14:tracePt t="455755" x="5921375" y="4005263"/>
          <p14:tracePt t="455765" x="5921375" y="3992563"/>
          <p14:tracePt t="455772" x="5921375" y="3979863"/>
          <p14:tracePt t="455783" x="5921375" y="3941763"/>
          <p14:tracePt t="455787" x="5921375" y="3929063"/>
          <p14:tracePt t="455797" x="5921375" y="3916363"/>
          <p14:tracePt t="455808" x="5921375" y="3905250"/>
          <p14:tracePt t="455812" x="5908675" y="3879850"/>
          <p14:tracePt t="455821" x="5908675" y="3854450"/>
          <p14:tracePt t="455838" x="5908675" y="3841750"/>
          <p14:tracePt t="455848" x="5908675" y="3829050"/>
          <p14:tracePt t="455867" x="5895975" y="3803650"/>
          <p14:tracePt t="455878" x="5895975" y="3779838"/>
          <p14:tracePt t="455901" x="5895975" y="3754438"/>
          <p14:tracePt t="455933" x="5895975" y="3741738"/>
          <p14:tracePt t="456003" x="5895975" y="3729038"/>
          <p14:tracePt t="456126" x="5883275" y="3729038"/>
          <p14:tracePt t="456145" x="5857875" y="3729038"/>
          <p14:tracePt t="456149" x="5821363" y="3729038"/>
          <p14:tracePt t="456159" x="5770563" y="3729038"/>
          <p14:tracePt t="456165" x="5732463" y="3729038"/>
          <p14:tracePt t="456176" x="5683250" y="3729038"/>
          <p14:tracePt t="456185" x="5607050" y="3754438"/>
          <p14:tracePt t="456189" x="5570538" y="3754438"/>
          <p14:tracePt t="456199" x="5519738" y="3754438"/>
          <p14:tracePt t="456206" x="5470525" y="3767138"/>
          <p14:tracePt t="456216" x="5394325" y="3792538"/>
          <p14:tracePt t="456226" x="5345113" y="3792538"/>
          <p14:tracePt t="456229" x="5257800" y="3803650"/>
          <p14:tracePt t="456240" x="5170488" y="3803650"/>
          <p14:tracePt t="456246" x="5019675" y="3841750"/>
          <p14:tracePt t="456256" x="4868863" y="3841750"/>
          <p14:tracePt t="456266" x="4656138" y="3892550"/>
          <p14:tracePt t="456272" x="4468813" y="3967163"/>
          <p14:tracePt t="456282" x="4318000" y="4005263"/>
          <p14:tracePt t="456286" x="4168775" y="4005263"/>
          <p14:tracePt t="456296" x="4017963" y="4067175"/>
          <p14:tracePt t="456305" x="3856038" y="4105275"/>
          <p14:tracePt t="456312" x="3667125" y="4129088"/>
          <p14:tracePt t="456322" x="3530600" y="4179888"/>
          <p14:tracePt t="456326" x="3379788" y="4217988"/>
          <p14:tracePt t="456338" x="3216275" y="4254500"/>
          <p14:tracePt t="456348" x="3079750" y="4305300"/>
          <p14:tracePt t="456352" x="2954338" y="4341813"/>
          <p14:tracePt t="456362" x="2854325" y="4392613"/>
          <p14:tracePt t="456367" x="2778125" y="4418013"/>
          <p14:tracePt t="456378" x="2754313" y="4443413"/>
          <p14:tracePt t="456388" x="2716213" y="4454525"/>
          <p14:tracePt t="456392" x="2667000" y="4505325"/>
          <p14:tracePt t="456402" x="2616200" y="4543425"/>
          <p14:tracePt t="456407" x="2578100" y="4592638"/>
          <p14:tracePt t="456418" x="2503488" y="4667250"/>
          <p14:tracePt t="456427" x="2403475" y="4730750"/>
          <p14:tracePt t="456431" x="2339975" y="4779963"/>
          <p14:tracePt t="456445" x="2265363" y="4856163"/>
          <p14:tracePt t="456448" x="2190750" y="4905375"/>
          <p14:tracePt t="456458" x="2127250" y="4968875"/>
          <p14:tracePt t="456467" x="2052638" y="5056188"/>
          <p14:tracePt t="456473" x="1990725" y="5118100"/>
          <p14:tracePt t="456483" x="1939925" y="5156200"/>
          <p14:tracePt t="456487" x="1890713" y="5218113"/>
          <p14:tracePt t="456497" x="1852613" y="5243513"/>
          <p14:tracePt t="456508" x="1827213" y="5268913"/>
          <p14:tracePt t="456513" x="1790700" y="5305425"/>
          <p14:tracePt t="456523" x="1778000" y="5318125"/>
          <p14:tracePt t="456528" x="1765300" y="5318125"/>
          <p14:tracePt t="456538" x="1752600" y="5343525"/>
          <p14:tracePt t="456578" x="1752600" y="5356225"/>
          <p14:tracePt t="456594" x="1739900" y="5356225"/>
          <p14:tracePt t="456610" x="1739900" y="5368925"/>
          <p14:tracePt t="456639" x="1727200" y="5394325"/>
          <p14:tracePt t="456650" x="1727200" y="5430838"/>
          <p14:tracePt t="456660" x="1727200" y="5443538"/>
          <p14:tracePt t="456663" x="1727200" y="5468938"/>
          <p14:tracePt t="456674" x="1727200" y="5494338"/>
          <p14:tracePt t="456680" x="1727200" y="5518150"/>
          <p14:tracePt t="456690" x="1727200" y="5556250"/>
          <p14:tracePt t="456699" x="1727200" y="5581650"/>
          <p14:tracePt t="456703" x="1727200" y="5607050"/>
          <p14:tracePt t="456720" x="1727200" y="5630863"/>
          <p14:tracePt t="456730" x="1727200" y="5656263"/>
          <p14:tracePt t="456746" x="1752600" y="5668963"/>
          <p14:tracePt t="456755" x="1765300" y="5681663"/>
          <p14:tracePt t="456760" x="1790700" y="5694363"/>
          <p14:tracePt t="456770" x="1839913" y="5707063"/>
          <p14:tracePt t="456780" x="1852613" y="5707063"/>
          <p14:tracePt t="456786" x="1890713" y="5707063"/>
          <p14:tracePt t="456796" x="1914525" y="5707063"/>
          <p14:tracePt t="456801" x="1939925" y="5707063"/>
          <p14:tracePt t="456811" x="1965325" y="5707063"/>
          <p14:tracePt t="456822" x="1978025" y="5707063"/>
          <p14:tracePt t="456825" x="2003425" y="5707063"/>
          <p14:tracePt t="456836" x="2014538" y="5707063"/>
          <p14:tracePt t="456851" x="2027238" y="5707063"/>
          <p14:tracePt t="456865" x="2039938" y="5707063"/>
          <p14:tracePt t="456952" x="2052638" y="5694363"/>
          <p14:tracePt t="456962" x="2065338" y="5681663"/>
          <p14:tracePt t="456968" x="2078038" y="5668963"/>
          <p14:tracePt t="456978" x="2090738" y="5668963"/>
          <p14:tracePt t="456987" x="2090738" y="5656263"/>
          <p14:tracePt t="456991" x="2103438" y="5630863"/>
          <p14:tracePt t="457001" x="2116138" y="5630863"/>
          <p14:tracePt t="457007" x="2116138" y="5619750"/>
          <p14:tracePt t="457038" x="2127250" y="5607050"/>
          <p14:tracePt t="457063" x="2127250" y="5594350"/>
          <p14:tracePt t="457083" x="2139950" y="5594350"/>
          <p14:tracePt t="457118" x="2139950" y="5568950"/>
          <p14:tracePt t="457143" x="2152650" y="5556250"/>
          <p14:tracePt t="457537" x="2152650" y="5543550"/>
          <p14:tracePt t="457793" x="2165350" y="5530850"/>
          <p14:tracePt t="457819" x="2190750" y="5530850"/>
          <p14:tracePt t="458233" x="2203450" y="5530850"/>
          <p14:tracePt t="460335" x="2165350" y="5530850"/>
          <p14:tracePt t="460341" x="2090738" y="5530850"/>
          <p14:tracePt t="460351" x="2052638" y="5530850"/>
          <p14:tracePt t="460355" x="2027238" y="5530850"/>
          <p14:tracePt t="460366" x="1978025" y="5530850"/>
          <p14:tracePt t="460375" x="1939925" y="5530850"/>
          <p14:tracePt t="460382" x="1890713" y="5530850"/>
          <p14:tracePt t="460392" x="1865313" y="5518150"/>
          <p14:tracePt t="460398" x="1827213" y="5481638"/>
          <p14:tracePt t="460407" x="1790700" y="5481638"/>
          <p14:tracePt t="460417" x="1778000" y="5456238"/>
          <p14:tracePt t="460422" x="1752600" y="5456238"/>
          <p14:tracePt t="460432" x="1739900" y="5456238"/>
          <p14:tracePt t="460438" x="1727200" y="5443538"/>
          <p14:tracePt t="460448" x="1714500" y="5443538"/>
          <p14:tracePt t="460457" x="1701800" y="5430838"/>
          <p14:tracePt t="460461" x="1689100" y="5430838"/>
          <p14:tracePt t="460471" x="1677988" y="5407025"/>
          <p14:tracePt t="460478" x="1652588" y="5381625"/>
          <p14:tracePt t="460488" x="1639888" y="5368925"/>
          <p14:tracePt t="460497" x="1627188" y="5343525"/>
          <p14:tracePt t="460501" x="1601788" y="5318125"/>
          <p14:tracePt t="460514" x="1601788" y="5305425"/>
          <p14:tracePt t="460518" x="1589088" y="5281613"/>
          <p14:tracePt t="460527" x="1577975" y="5281613"/>
          <p14:tracePt t="460538" x="1565275" y="5243513"/>
          <p14:tracePt t="460553" x="1565275" y="5205413"/>
          <p14:tracePt t="460558" x="1552575" y="5194300"/>
          <p14:tracePt t="460568" x="1552575" y="5168900"/>
          <p14:tracePt t="460577" x="1552575" y="5143500"/>
          <p14:tracePt t="460584" x="1552575" y="5092700"/>
          <p14:tracePt t="460593" x="1552575" y="5068888"/>
          <p14:tracePt t="460598" x="1552575" y="5043488"/>
          <p14:tracePt t="460610" x="1552575" y="5018088"/>
          <p14:tracePt t="460619" x="1552575" y="4992688"/>
          <p14:tracePt t="460623" x="1552575" y="4981575"/>
          <p14:tracePt t="460634" x="1552575" y="4956175"/>
          <p14:tracePt t="460640" x="1565275" y="4930775"/>
          <p14:tracePt t="460650" x="1577975" y="4918075"/>
          <p14:tracePt t="460659" x="1589088" y="4879975"/>
          <p14:tracePt t="460663" x="1601788" y="4868863"/>
          <p14:tracePt t="460673" x="1614488" y="4856163"/>
          <p14:tracePt t="460679" x="1614488" y="4843463"/>
          <p14:tracePt t="460689" x="1627188" y="4843463"/>
          <p14:tracePt t="460700" x="1639888" y="4830763"/>
          <p14:tracePt t="460703" x="1652588" y="4818063"/>
          <p14:tracePt t="460720" x="1665288" y="4818063"/>
          <p14:tracePt t="460730" x="1677988" y="4818063"/>
          <p14:tracePt t="460739" x="1689100" y="4805363"/>
          <p14:tracePt t="460756" x="1714500" y="4805363"/>
          <p14:tracePt t="460770" x="1727200" y="4805363"/>
          <p14:tracePt t="460779" x="1739900" y="4792663"/>
          <p14:tracePt t="460786" x="1752600" y="4792663"/>
          <p14:tracePt t="460795" x="1778000" y="4792663"/>
          <p14:tracePt t="460800" x="1790700" y="4792663"/>
          <p14:tracePt t="460810" x="1801813" y="4792663"/>
          <p14:tracePt t="460819" x="1814513" y="4792663"/>
          <p14:tracePt t="460825" x="1827213" y="4792663"/>
          <p14:tracePt t="460836" x="1839913" y="4792663"/>
          <p14:tracePt t="460840" x="1852613" y="4792663"/>
          <p14:tracePt t="460850" x="1878013" y="4792663"/>
          <p14:tracePt t="460861" x="1903413" y="4792663"/>
          <p14:tracePt t="460865" x="1927225" y="4792663"/>
          <p14:tracePt t="460876" x="1939925" y="4792663"/>
          <p14:tracePt t="460883" x="1952625" y="4792663"/>
          <p14:tracePt t="460892" x="1978025" y="4792663"/>
          <p14:tracePt t="460902" x="1990725" y="4792663"/>
          <p14:tracePt t="460906" x="2003425" y="4792663"/>
          <p14:tracePt t="460922" x="2014538" y="4805363"/>
          <p14:tracePt t="460941" x="2027238" y="4805363"/>
          <p14:tracePt t="460958" x="2052638" y="4805363"/>
          <p14:tracePt t="460962" x="2065338" y="4805363"/>
          <p14:tracePt t="460971" x="2065338" y="4818063"/>
          <p14:tracePt t="460983" x="2078038" y="4830763"/>
          <p14:tracePt t="460987" x="2090738" y="4830763"/>
          <p14:tracePt t="461001" x="2103438" y="4843463"/>
          <p14:tracePt t="461021" x="2116138" y="4843463"/>
          <p14:tracePt t="461027" x="2116138" y="4856163"/>
          <p14:tracePt t="461058" x="2127250" y="4856163"/>
          <p14:tracePt t="461063" x="2139950" y="4856163"/>
          <p14:tracePt t="461094" x="2152650" y="4868863"/>
          <p14:tracePt t="461158" x="2165350" y="4879975"/>
          <p14:tracePt t="461167" x="2178050" y="4879975"/>
          <p14:tracePt t="461187" x="2178050" y="4905375"/>
          <p14:tracePt t="461213" x="2190750" y="4918075"/>
          <p14:tracePt t="461243" x="2190750" y="4930775"/>
          <p14:tracePt t="462369" x="2203450" y="4930775"/>
          <p14:tracePt t="462380" x="2228850" y="4930775"/>
          <p14:tracePt t="462383" x="2239963" y="4956175"/>
          <p14:tracePt t="462399" x="2252663" y="4956175"/>
          <p14:tracePt t="462419" x="2278063" y="4956175"/>
          <p14:tracePt t="462662" x="2290763" y="4956175"/>
          <p14:tracePt t="462671" x="2316163" y="4956175"/>
          <p14:tracePt t="462686" x="2328863" y="4956175"/>
          <p14:tracePt t="462698" x="2352675" y="4956175"/>
          <p14:tracePt t="462712" x="2365375" y="4956175"/>
          <p14:tracePt t="462727" x="2378075" y="4956175"/>
          <p14:tracePt t="462737" x="2390775" y="4956175"/>
          <p14:tracePt t="462741" x="2403475" y="4956175"/>
          <p14:tracePt t="462752" x="2416175" y="4956175"/>
          <p14:tracePt t="462768" x="2441575" y="4956175"/>
          <p14:tracePt t="462784" x="2452688" y="4956175"/>
          <p14:tracePt t="462793" x="2465388" y="4956175"/>
          <p14:tracePt t="462807" x="2478088" y="4956175"/>
          <p14:tracePt t="462823" x="2490788" y="4956175"/>
          <p14:tracePt t="462863" x="2503488" y="4956175"/>
          <p14:tracePt t="462973" x="2516188" y="4968875"/>
          <p14:tracePt t="463816" x="2528888" y="4981575"/>
          <p14:tracePt t="463821" x="2541588" y="4981575"/>
          <p14:tracePt t="463901" x="2554288" y="4981575"/>
          <p14:tracePt t="463997" x="2565400" y="4981575"/>
          <p14:tracePt t="464008" x="2578100" y="4981575"/>
          <p14:tracePt t="464064" x="2590800" y="4981575"/>
          <p14:tracePt t="464074" x="2616200" y="4981575"/>
          <p14:tracePt t="464079" x="2641600" y="4981575"/>
          <p14:tracePt t="464090" x="2703513" y="4981575"/>
          <p14:tracePt t="464100" x="2778125" y="4981575"/>
          <p14:tracePt t="464104" x="2854325" y="4981575"/>
          <p14:tracePt t="464113" x="2967038" y="4981575"/>
          <p14:tracePt t="464120" x="3079750" y="4956175"/>
          <p14:tracePt t="464130" x="3216275" y="4956175"/>
          <p14:tracePt t="464139" x="3367088" y="4956175"/>
          <p14:tracePt t="464143" x="3492500" y="4956175"/>
          <p14:tracePt t="464154" x="3643313" y="4943475"/>
          <p14:tracePt t="464159" x="3779838" y="4918075"/>
          <p14:tracePt t="464170" x="3930650" y="4905375"/>
          <p14:tracePt t="464180" x="4043363" y="4905375"/>
          <p14:tracePt t="464183" x="4130675" y="4905375"/>
          <p14:tracePt t="464193" x="4230688" y="4905375"/>
          <p14:tracePt t="464200" x="4305300" y="4905375"/>
          <p14:tracePt t="464210" x="4368800" y="4879975"/>
          <p14:tracePt t="464220" x="4430713" y="4868863"/>
          <p14:tracePt t="464225" x="4443413" y="4868863"/>
          <p14:tracePt t="464236" x="4481513" y="4856163"/>
          <p14:tracePt t="464239" x="4518025" y="4830763"/>
          <p14:tracePt t="464250" x="4530725" y="4830763"/>
          <p14:tracePt t="464259" x="4568825" y="4818063"/>
          <p14:tracePt t="464265" x="4581525" y="4805363"/>
          <p14:tracePt t="464275" x="4606925" y="4792663"/>
          <p14:tracePt t="464292" x="4619625" y="4779963"/>
          <p14:tracePt t="464303" x="4656138" y="4768850"/>
          <p14:tracePt t="464306" x="4681538" y="4768850"/>
          <p14:tracePt t="464315" x="4681538" y="4756150"/>
          <p14:tracePt t="464322" x="4706938" y="4730750"/>
          <p14:tracePt t="464331" x="4732338" y="4718050"/>
          <p14:tracePt t="464342" x="4768850" y="4705350"/>
          <p14:tracePt t="464346" x="4794250" y="4679950"/>
          <p14:tracePt t="464355" x="4819650" y="4643438"/>
          <p14:tracePt t="464362" x="4856163" y="4643438"/>
          <p14:tracePt t="464371" x="4868863" y="4618038"/>
          <p14:tracePt t="464381" x="4894263" y="4605338"/>
          <p14:tracePt t="464386" x="4919663" y="4579938"/>
          <p14:tracePt t="464396" x="4932363" y="4567238"/>
          <p14:tracePt t="464403" x="4956175" y="4543425"/>
          <p14:tracePt t="464411" x="4968875" y="4543425"/>
          <p14:tracePt t="464421" x="4994275" y="4505325"/>
          <p14:tracePt t="464436" x="5019675" y="4479925"/>
          <p14:tracePt t="464442" x="5045075" y="4454525"/>
          <p14:tracePt t="464451" x="5045075" y="4430713"/>
          <p14:tracePt t="464468" x="5068888" y="4405313"/>
          <p14:tracePt t="464477" x="5068888" y="4392613"/>
          <p14:tracePt t="464481" x="5094288" y="4367213"/>
          <p14:tracePt t="464492" x="5094288" y="4354513"/>
          <p14:tracePt t="464502" x="5106988" y="4330700"/>
          <p14:tracePt t="464507" x="5119688" y="4330700"/>
          <p14:tracePt t="464517" x="5119688" y="4318000"/>
          <p14:tracePt t="464660" x="5106988" y="4318000"/>
          <p14:tracePt t="464663" x="5045075" y="4341813"/>
          <p14:tracePt t="464673" x="4994275" y="4367213"/>
          <p14:tracePt t="464683" x="4956175" y="4379913"/>
          <p14:tracePt t="464690" x="4881563" y="4418013"/>
          <p14:tracePt t="464699" x="4781550" y="4492625"/>
          <p14:tracePt t="464704" x="4681538" y="4543425"/>
          <p14:tracePt t="464713" x="4556125" y="4618038"/>
          <p14:tracePt t="464723" x="4443413" y="4679950"/>
          <p14:tracePt t="464730" x="4343400" y="4743450"/>
          <p14:tracePt t="464740" x="4230688" y="4805363"/>
          <p14:tracePt t="464744" x="4143375" y="4868863"/>
          <p14:tracePt t="464754" x="4081463" y="4892675"/>
          <p14:tracePt t="464763" x="4005263" y="4930775"/>
          <p14:tracePt t="464769" x="3943350" y="4968875"/>
          <p14:tracePt t="464779" x="3892550" y="5005388"/>
          <p14:tracePt t="464783" x="3879850" y="5018088"/>
          <p14:tracePt t="464795" x="3856038" y="5030788"/>
          <p14:tracePt t="464835" x="3843338" y="5043488"/>
          <p14:tracePt t="464889" x="3905250" y="5043488"/>
          <p14:tracePt t="464899" x="4030663" y="5043488"/>
          <p14:tracePt t="464912" x="4181475" y="5005388"/>
          <p14:tracePt t="464916" x="4330700" y="4956175"/>
          <p14:tracePt t="464925" x="4506913" y="4918075"/>
          <p14:tracePt t="464932" x="4706938" y="4856163"/>
          <p14:tracePt t="464942" x="4843463" y="4792663"/>
          <p14:tracePt t="464952" x="4932363" y="4768850"/>
          <p14:tracePt t="464956" x="4994275" y="4743450"/>
          <p14:tracePt t="464972" x="5081588" y="4692650"/>
          <p14:tracePt t="464981" x="5145088" y="4656138"/>
          <p14:tracePt t="464992" x="5170488" y="4643438"/>
          <p14:tracePt t="464996" x="5194300" y="4618038"/>
          <p14:tracePt t="465007" x="5207000" y="4592638"/>
          <p14:tracePt t="465011" x="5245100" y="4592638"/>
          <p14:tracePt t="465022" x="5270500" y="4554538"/>
          <p14:tracePt t="465032" x="5281613" y="4554538"/>
          <p14:tracePt t="465038" x="5294313" y="4530725"/>
          <p14:tracePt t="465047" x="5332413" y="4492625"/>
          <p14:tracePt t="465052" x="5345113" y="4492625"/>
          <p14:tracePt t="465062" x="5345113" y="4467225"/>
          <p14:tracePt t="465072" x="5357813" y="4467225"/>
          <p14:tracePt t="465078" x="5383213" y="4443413"/>
          <p14:tracePt t="465088" x="5383213" y="4430713"/>
          <p14:tracePt t="465104" x="5407025" y="4418013"/>
          <p14:tracePt t="465113" x="5432425" y="4392613"/>
          <p14:tracePt t="465118" x="5432425" y="4379913"/>
          <p14:tracePt t="465127" x="5457825" y="4367213"/>
          <p14:tracePt t="465134" x="5470525" y="4341813"/>
          <p14:tracePt t="465143" x="5483225" y="4341813"/>
          <p14:tracePt t="465154" x="5507038" y="4330700"/>
          <p14:tracePt t="465157" x="5507038" y="4318000"/>
          <p14:tracePt t="465168" x="5519738" y="4305300"/>
          <p14:tracePt t="465173" x="5519738" y="4292600"/>
          <p14:tracePt t="465183" x="5545138" y="4267200"/>
          <p14:tracePt t="465193" x="5557838" y="4254500"/>
          <p14:tracePt t="465198" x="5583238" y="4230688"/>
          <p14:tracePt t="465207" x="5607050" y="4205288"/>
          <p14:tracePt t="465223" x="5632450" y="4179888"/>
          <p14:tracePt t="465233" x="5632450" y="4167188"/>
          <p14:tracePt t="465238" x="5657850" y="4154488"/>
          <p14:tracePt t="465247" x="5670550" y="4141788"/>
          <p14:tracePt t="465254" x="5683250" y="4117975"/>
          <p14:tracePt t="465273" x="5708650" y="4092575"/>
          <p14:tracePt t="465289" x="5719763" y="4092575"/>
          <p14:tracePt t="465293" x="5745163" y="4079875"/>
          <p14:tracePt t="465313" x="5745163" y="4067175"/>
          <p14:tracePt t="465321" x="5757863" y="4067175"/>
          <p14:tracePt t="465353" x="5770563" y="4067175"/>
          <p14:tracePt t="465370" x="5783263" y="4054475"/>
          <p14:tracePt t="465723" x="5783263" y="4092575"/>
          <p14:tracePt t="465727" x="5783263" y="4105275"/>
          <p14:tracePt t="465737" x="5783263" y="4129088"/>
          <p14:tracePt t="465743" x="5783263" y="4167188"/>
          <p14:tracePt t="465755" x="5783263" y="4179888"/>
          <p14:tracePt t="465763" x="5783263" y="4192588"/>
          <p14:tracePt t="465768" x="5783263" y="4217988"/>
          <p14:tracePt t="465778" x="5783263" y="4230688"/>
          <p14:tracePt t="465783" x="5783263" y="4241800"/>
          <p14:tracePt t="465794" x="5783263" y="4267200"/>
          <p14:tracePt t="465805" x="5757863" y="4305300"/>
          <p14:tracePt t="465809" x="5757863" y="4318000"/>
          <p14:tracePt t="465819" x="5732463" y="4354513"/>
          <p14:tracePt t="465823" x="5719763" y="4392613"/>
          <p14:tracePt t="465833" x="5657850" y="4454525"/>
          <p14:tracePt t="465844" x="5632450" y="4492625"/>
          <p14:tracePt t="465850" x="5595938" y="4518025"/>
          <p14:tracePt t="465859" x="5532438" y="4579938"/>
          <p14:tracePt t="465863" x="5432425" y="4656138"/>
          <p14:tracePt t="465874" x="5319713" y="4730750"/>
          <p14:tracePt t="465883" x="5194300" y="4792663"/>
          <p14:tracePt t="465889" x="5045075" y="4879975"/>
          <p14:tracePt t="465899" x="4881563" y="4918075"/>
          <p14:tracePt t="465904" x="4732338" y="5005388"/>
          <p14:tracePt t="465913" x="4481513" y="5092700"/>
          <p14:tracePt t="465923" x="4305300" y="5143500"/>
          <p14:tracePt t="465930" x="4117975" y="5181600"/>
          <p14:tracePt t="465939" x="3956050" y="5194300"/>
          <p14:tracePt t="465945" x="3779838" y="5230813"/>
          <p14:tracePt t="465956" x="3617913" y="5243513"/>
          <p14:tracePt t="465974" x="3354388" y="5268913"/>
          <p14:tracePt t="465979" x="3254375" y="5268913"/>
          <p14:tracePt t="465986" x="3167063" y="5268913"/>
          <p14:tracePt t="465995" x="3092450" y="5268913"/>
          <p14:tracePt t="466006" x="3054350" y="5268913"/>
          <p14:tracePt t="466010" x="3003550" y="5268913"/>
          <p14:tracePt t="466026" x="2992438" y="5268913"/>
          <p14:tracePt t="466035" x="2979738" y="5268913"/>
          <p14:tracePt t="466046" x="2954338" y="5268913"/>
          <p14:tracePt t="466061" x="2941638" y="5256213"/>
          <p14:tracePt t="466075" x="2903538" y="5243513"/>
          <p14:tracePt t="466092" x="2867025" y="5230813"/>
          <p14:tracePt t="466112" x="2854325" y="5218113"/>
          <p14:tracePt t="466116" x="2828925" y="5205413"/>
          <p14:tracePt t="466126" x="2816225" y="5194300"/>
          <p14:tracePt t="466132" x="2803525" y="5194300"/>
          <p14:tracePt t="466141" x="2778125" y="5181600"/>
          <p14:tracePt t="466151" x="2767013" y="5168900"/>
          <p14:tracePt t="466158" x="2754313" y="5168900"/>
          <p14:tracePt t="466168" x="2716213" y="5156200"/>
          <p14:tracePt t="466172" x="2690813" y="5143500"/>
          <p14:tracePt t="466181" x="2678113" y="5143500"/>
          <p14:tracePt t="466192" x="2654300" y="5143500"/>
          <p14:tracePt t="466198" x="2628900" y="5118100"/>
          <p14:tracePt t="466208" x="2603500" y="5092700"/>
          <p14:tracePt t="466212" x="2590800" y="5092700"/>
          <p14:tracePt t="466222" x="2565400" y="5092700"/>
          <p14:tracePt t="466238" x="2528888" y="5068888"/>
          <p14:tracePt t="466247" x="2516188" y="5056188"/>
          <p14:tracePt t="466252" x="2490788" y="5056188"/>
          <p14:tracePt t="466262" x="2478088" y="5043488"/>
          <p14:tracePt t="466274" x="2465388" y="5030788"/>
          <p14:tracePt t="466277" x="2441575" y="5018088"/>
          <p14:tracePt t="466288" x="2416175" y="4992688"/>
          <p14:tracePt t="466293" x="2390775" y="4981575"/>
          <p14:tracePt t="466304" x="2352675" y="4956175"/>
          <p14:tracePt t="466313" x="2303463" y="4930775"/>
          <p14:tracePt t="466317" x="2252663" y="4905375"/>
          <p14:tracePt t="466327" x="2216150" y="4879975"/>
          <p14:tracePt t="466333" x="2139950" y="4856163"/>
          <p14:tracePt t="466343" x="2078038" y="4830763"/>
          <p14:tracePt t="466353" x="1990725" y="4792663"/>
          <p14:tracePt t="466357" x="1965325" y="4779963"/>
          <p14:tracePt t="466367" x="1927225" y="4768850"/>
          <p14:tracePt t="466373" x="1914525" y="4768850"/>
          <p14:tracePt t="466383" x="1903413" y="4756150"/>
          <p14:tracePt t="466397" x="1890713" y="4743450"/>
          <p14:tracePt t="466702" x="1890713" y="4730750"/>
          <p14:tracePt t="466712" x="1890713" y="4718050"/>
          <p14:tracePt t="466722" x="1903413" y="4705350"/>
          <p14:tracePt t="466727" x="1914525" y="4705350"/>
          <p14:tracePt t="466738" x="1927225" y="4692650"/>
          <p14:tracePt t="466741" x="1952625" y="4679950"/>
          <p14:tracePt t="466751" x="1965325" y="4679950"/>
          <p14:tracePt t="466761" x="1978025" y="4667250"/>
          <p14:tracePt t="466778" x="1990725" y="4667250"/>
          <p14:tracePt t="466781" x="2003425" y="4667250"/>
          <p14:tracePt t="466791" x="2014538" y="4643438"/>
          <p14:tracePt t="466802" x="2027238" y="4643438"/>
          <p14:tracePt t="466807" x="2039938" y="4643438"/>
          <p14:tracePt t="466817" x="2052638" y="4643438"/>
          <p14:tracePt t="466831" x="2065338" y="4643438"/>
          <p14:tracePt t="466842" x="2065338" y="4630738"/>
          <p14:tracePt t="466847" x="2078038" y="4630738"/>
          <p14:tracePt t="466862" x="2090738" y="4618038"/>
          <p14:tracePt t="466883" x="2127250" y="4605338"/>
          <p14:tracePt t="466903" x="2152650" y="4592638"/>
          <p14:tracePt t="466924" x="2165350" y="4592638"/>
          <p14:tracePt t="466928" x="2190750" y="4592638"/>
          <p14:tracePt t="466938" x="2216150" y="4579938"/>
          <p14:tracePt t="466944" x="2239963" y="4579938"/>
          <p14:tracePt t="466953" x="2252663" y="4579938"/>
          <p14:tracePt t="466974" x="2316163" y="4567238"/>
          <p14:tracePt t="466979" x="2339975" y="4567238"/>
          <p14:tracePt t="466983" x="2416175" y="4567238"/>
          <p14:tracePt t="466993" x="2503488" y="4543425"/>
          <p14:tracePt t="467003" x="2603500" y="4530725"/>
          <p14:tracePt t="467010" x="2703513" y="4530725"/>
          <p14:tracePt t="467020" x="2816225" y="4505325"/>
          <p14:tracePt t="467024" x="2903538" y="4492625"/>
          <p14:tracePt t="467033" x="3028950" y="4492625"/>
          <p14:tracePt t="467043" x="3128963" y="4492625"/>
          <p14:tracePt t="467050" x="3241675" y="4492625"/>
          <p14:tracePt t="467060" x="3328988" y="4492625"/>
          <p14:tracePt t="467066" x="3392488" y="4492625"/>
          <p14:tracePt t="467076" x="3454400" y="4492625"/>
          <p14:tracePt t="467085" x="3530600" y="4492625"/>
          <p14:tracePt t="467091" x="3567113" y="4492625"/>
          <p14:tracePt t="467100" x="3579813" y="4492625"/>
          <p14:tracePt t="467106" x="3605213" y="4492625"/>
          <p14:tracePt t="467115" x="3630613" y="4492625"/>
          <p14:tracePt t="467125" x="3654425" y="4492625"/>
          <p14:tracePt t="467140" x="3667125" y="4492625"/>
          <p14:tracePt t="467146" x="3679825" y="4492625"/>
          <p14:tracePt t="467166" x="3692525" y="4492625"/>
          <p14:tracePt t="467170" x="3705225" y="4492625"/>
          <p14:tracePt t="467179" x="3717925" y="4492625"/>
          <p14:tracePt t="467186" x="3730625" y="4492625"/>
          <p14:tracePt t="467195" x="3756025" y="4492625"/>
          <p14:tracePt t="467205" x="3767138" y="4492625"/>
          <p14:tracePt t="467222" x="3792538" y="4492625"/>
          <p14:tracePt t="467226" x="3805238" y="4492625"/>
          <p14:tracePt t="467235" x="3817938" y="4492625"/>
          <p14:tracePt t="467245" x="3856038" y="4467225"/>
          <p14:tracePt t="467251" x="3867150" y="4467225"/>
          <p14:tracePt t="467272" x="3892550" y="4467225"/>
          <p14:tracePt t="467474" x="3867150" y="4467225"/>
          <p14:tracePt t="467483" x="3830638" y="4479925"/>
          <p14:tracePt t="467487" x="3792538" y="4492625"/>
          <p14:tracePt t="467497" x="3743325" y="4518025"/>
          <p14:tracePt t="467504" x="3705225" y="4530725"/>
          <p14:tracePt t="467514" x="3654425" y="4554538"/>
          <p14:tracePt t="467524" x="3617913" y="4567238"/>
          <p14:tracePt t="467527" x="3567113" y="4579938"/>
          <p14:tracePt t="467537" x="3541713" y="4592638"/>
          <p14:tracePt t="467544" x="3530600" y="4592638"/>
          <p14:tracePt t="467554" x="3479800" y="4618038"/>
          <p14:tracePt t="467569" x="3454400" y="4618038"/>
          <p14:tracePt t="467579" x="3429000" y="4643438"/>
          <p14:tracePt t="467583" x="3405188" y="4643438"/>
          <p14:tracePt t="467593" x="3379788" y="4643438"/>
          <p14:tracePt t="467603" x="3328988" y="4656138"/>
          <p14:tracePt t="467609" x="3317875" y="4667250"/>
          <p14:tracePt t="467619" x="3292475" y="4679950"/>
          <p14:tracePt t="467625" x="3254375" y="4679950"/>
          <p14:tracePt t="467633" x="3205163" y="4692650"/>
          <p14:tracePt t="467643" x="3192463" y="4692650"/>
          <p14:tracePt t="467649" x="3167063" y="4705350"/>
          <p14:tracePt t="467659" x="3141663" y="4718050"/>
          <p14:tracePt t="467675" x="3128963" y="4718050"/>
          <p14:tracePt t="467736" x="3116263" y="4718050"/>
          <p14:tracePt t="468143" x="3103563" y="4730750"/>
          <p14:tracePt t="468153" x="3103563" y="4743450"/>
          <p14:tracePt t="468163" x="3103563" y="4792663"/>
          <p14:tracePt t="468169" x="3103563" y="4830763"/>
          <p14:tracePt t="468179" x="3103563" y="4879975"/>
          <p14:tracePt t="468183" x="3103563" y="4905375"/>
          <p14:tracePt t="468194" x="3103563" y="4930775"/>
          <p14:tracePt t="468203" x="3103563" y="4943475"/>
          <p14:tracePt t="468209" x="3103563" y="4956175"/>
          <p14:tracePt t="468219" x="3103563" y="4981575"/>
          <p14:tracePt t="468234" x="3103563" y="4992688"/>
          <p14:tracePt t="468243" x="3103563" y="5005388"/>
          <p14:tracePt t="468296" x="3103563" y="5018088"/>
          <p14:tracePt t="468306" x="3103563" y="5030788"/>
          <p14:tracePt t="468345" x="3103563" y="5043488"/>
          <p14:tracePt t="468421" x="3092450" y="5056188"/>
          <p14:tracePt t="468455" x="3079750" y="5056188"/>
          <p14:tracePt t="468478" x="3054350" y="5056188"/>
          <p14:tracePt t="468482" x="3028950" y="5056188"/>
          <p14:tracePt t="468492" x="2992438" y="5056188"/>
          <p14:tracePt t="468497" x="2967038" y="5068888"/>
          <p14:tracePt t="468517" x="2941638" y="5081588"/>
          <p14:tracePt t="468531" x="2928938" y="5081588"/>
          <p14:tracePt t="468581" x="2928938" y="5092700"/>
          <p14:tracePt t="468623" x="2916238" y="5092700"/>
          <p14:tracePt t="468638" x="2916238" y="5105400"/>
          <p14:tracePt t="468648" x="2890838" y="5105400"/>
          <p14:tracePt t="468663" x="2890838" y="5118100"/>
          <p14:tracePt t="468674" x="2879725" y="5130800"/>
          <p14:tracePt t="468688" x="2854325" y="5156200"/>
          <p14:tracePt t="468697" x="2841625" y="5156200"/>
          <p14:tracePt t="468703" x="2816225" y="5181600"/>
          <p14:tracePt t="468719" x="2790825" y="5194300"/>
          <p14:tracePt t="469005" x="2790825" y="5205413"/>
          <p14:tracePt t="469058" x="2790825" y="5218113"/>
          <p14:tracePt t="469072" x="2767013" y="5243513"/>
          <p14:tracePt t="469092" x="2741613" y="5268913"/>
          <p14:tracePt t="469107" x="2728913" y="5281613"/>
          <p14:tracePt t="469111" x="2716213" y="5294313"/>
          <p14:tracePt t="469122" x="2703513" y="5294313"/>
          <p14:tracePt t="469138" x="2678113" y="5305425"/>
          <p14:tracePt t="469147" x="2654300" y="5305425"/>
          <p14:tracePt t="469151" x="2616200" y="5330825"/>
          <p14:tracePt t="469162" x="2541588" y="5356225"/>
          <p14:tracePt t="469172" x="2516188" y="5356225"/>
          <p14:tracePt t="469178" x="2465388" y="5368925"/>
          <p14:tracePt t="469187" x="2452688" y="5381625"/>
          <p14:tracePt t="469193" x="2403475" y="5381625"/>
          <p14:tracePt t="469204" x="2339975" y="5381625"/>
          <p14:tracePt t="469214" x="2278063" y="5394325"/>
          <p14:tracePt t="469218" x="2190750" y="5418138"/>
          <p14:tracePt t="469227" x="2139950" y="5418138"/>
          <p14:tracePt t="469233" x="2103438" y="5418138"/>
          <p14:tracePt t="469243" x="2078038" y="5418138"/>
          <p14:tracePt t="469253" x="2027238" y="5418138"/>
          <p14:tracePt t="469259" x="2003425" y="5418138"/>
          <p14:tracePt t="469268" x="1978025" y="5418138"/>
          <p14:tracePt t="469273" x="1965325" y="5418138"/>
          <p14:tracePt t="469283" x="1939925" y="5418138"/>
          <p14:tracePt t="469293" x="1927225" y="5418138"/>
          <p14:tracePt t="469310" x="1914525" y="5418138"/>
          <p14:tracePt t="469339" x="1890713" y="5407025"/>
          <p14:tracePt t="469349" x="1890713" y="5394325"/>
          <p14:tracePt t="469353" x="1890713" y="5368925"/>
          <p14:tracePt t="469363" x="1878013" y="5318125"/>
          <p14:tracePt t="469376" x="1852613" y="5281613"/>
          <p14:tracePt t="469380" x="1814513" y="5205413"/>
          <p14:tracePt t="469389" x="1801813" y="5168900"/>
          <p14:tracePt t="469395" x="1790700" y="5105400"/>
          <p14:tracePt t="469406" x="1752600" y="5068888"/>
          <p14:tracePt t="469415" x="1752600" y="5043488"/>
          <p14:tracePt t="469419" x="1739900" y="5005388"/>
          <p14:tracePt t="469429" x="1727200" y="4981575"/>
          <p14:tracePt t="469436" x="1727200" y="4956175"/>
          <p14:tracePt t="469446" x="1727200" y="4905375"/>
          <p14:tracePt t="469456" x="1727200" y="4879975"/>
          <p14:tracePt t="469460" x="1727200" y="4843463"/>
          <p14:tracePt t="469470" x="1727200" y="4792663"/>
          <p14:tracePt t="469477" x="1727200" y="4768850"/>
          <p14:tracePt t="469485" x="1765300" y="4705350"/>
          <p14:tracePt t="469495" x="1765300" y="4692650"/>
          <p14:tracePt t="469499" x="1790700" y="4656138"/>
          <p14:tracePt t="469510" x="1814513" y="4630738"/>
          <p14:tracePt t="469515" x="1839913" y="4592638"/>
          <p14:tracePt t="469527" x="1878013" y="4567238"/>
          <p14:tracePt t="469535" x="1903413" y="4543425"/>
          <p14:tracePt t="469551" x="1927225" y="4518025"/>
          <p14:tracePt t="469555" x="1952625" y="4505325"/>
          <p14:tracePt t="469591" x="1965325" y="4505325"/>
          <p14:tracePt t="469595" x="1978025" y="4505325"/>
          <p14:tracePt t="469717" x="1990725" y="4505325"/>
          <p14:tracePt t="469743" x="2003425" y="4518025"/>
          <p14:tracePt t="469753" x="2003425" y="4530725"/>
          <p14:tracePt t="469758" x="2014538" y="4567238"/>
          <p14:tracePt t="469768" x="2014538" y="4592638"/>
          <p14:tracePt t="469774" x="2027238" y="4630738"/>
          <p14:tracePt t="469783" x="2039938" y="4656138"/>
          <p14:tracePt t="469794" x="2039938" y="4667250"/>
          <p14:tracePt t="469797" x="2052638" y="4679950"/>
          <p14:tracePt t="469813" x="2065338" y="4705350"/>
          <p14:tracePt t="469844" x="2065338" y="4730750"/>
          <p14:tracePt t="469860" x="2078038" y="4743450"/>
          <p14:tracePt t="469893" x="2078038" y="4756150"/>
          <p14:tracePt t="469923" x="2078038" y="4768850"/>
          <p14:tracePt t="469934" x="2078038" y="4779963"/>
          <p14:tracePt t="469940" x="2078038" y="4792663"/>
          <p14:tracePt t="469966" x="2078038" y="4805363"/>
          <p14:tracePt t="469986" x="2078038" y="4818063"/>
          <p14:tracePt t="470151" x="2090738" y="4818063"/>
          <p14:tracePt t="470172" x="2103438" y="4818063"/>
          <p14:tracePt t="470177" x="2127250" y="4843463"/>
          <p14:tracePt t="470187" x="2165350" y="4879975"/>
          <p14:tracePt t="470192" x="2216150" y="4930775"/>
          <p14:tracePt t="470202" x="2278063" y="4956175"/>
          <p14:tracePt t="470211" x="2316163" y="4992688"/>
          <p14:tracePt t="470218" x="2352675" y="5018088"/>
          <p14:tracePt t="470228" x="2378075" y="5018088"/>
          <p14:tracePt t="470232" x="2403475" y="5018088"/>
          <p14:tracePt t="470257" x="2428875" y="5018088"/>
          <p14:tracePt t="470368" x="2441575" y="5018088"/>
          <p14:tracePt t="470383" x="2441575" y="5005388"/>
          <p14:tracePt t="470394" x="2441575" y="4992688"/>
          <p14:tracePt t="470398" x="2441575" y="4981575"/>
          <p14:tracePt t="470413" x="2441575" y="4968875"/>
          <p14:tracePt t="470423" x="2428875" y="4956175"/>
          <p14:tracePt t="470434" x="2416175" y="4956175"/>
          <p14:tracePt t="470463" x="2403475" y="4956175"/>
          <p14:tracePt t="470503" x="2390775" y="4956175"/>
          <p14:tracePt t="470513" x="2378075" y="4956175"/>
          <p14:tracePt t="470566" x="2365375" y="4956175"/>
          <p14:tracePt t="470609" x="2352675" y="4956175"/>
          <p14:tracePt t="470851" x="2365375" y="4956175"/>
          <p14:tracePt t="470863" x="2378075" y="4956175"/>
          <p14:tracePt t="470868" x="2390775" y="4956175"/>
          <p14:tracePt t="470928" x="2403475" y="4956175"/>
          <p14:tracePt t="470933" x="2416175" y="4956175"/>
          <p14:tracePt t="470944" x="2428875" y="4956175"/>
          <p14:tracePt t="470953" x="2452688" y="4956175"/>
          <p14:tracePt t="470977" x="2478088" y="4956175"/>
          <p14:tracePt t="470983" x="2490788" y="4956175"/>
          <p14:tracePt t="470994" x="2516188" y="4956175"/>
          <p14:tracePt t="471000" x="2541588" y="4956175"/>
          <p14:tracePt t="471010" x="2554288" y="4956175"/>
          <p14:tracePt t="471013" x="2565400" y="4956175"/>
          <p14:tracePt t="471023" x="2578100" y="4956175"/>
          <p14:tracePt t="471053" x="2590800" y="4956175"/>
          <p14:tracePt t="471090" x="2603500" y="4956175"/>
          <p14:tracePt t="471095" x="2616200" y="4956175"/>
          <p14:tracePt t="473091" x="2628900" y="4956175"/>
          <p14:tracePt t="473097" x="2641600" y="4956175"/>
          <p14:tracePt t="473107" x="2654300" y="4956175"/>
          <p14:tracePt t="473118" x="2667000" y="4956175"/>
          <p14:tracePt t="473122" x="2690813" y="4956175"/>
          <p14:tracePt t="473131" x="2703513" y="4956175"/>
          <p14:tracePt t="473137" x="2741613" y="4956175"/>
          <p14:tracePt t="473147" x="2790825" y="4930775"/>
          <p14:tracePt t="473158" x="2816225" y="4930775"/>
          <p14:tracePt t="473162" x="2854325" y="4918075"/>
          <p14:tracePt t="473171" x="2879725" y="4905375"/>
          <p14:tracePt t="473208" x="2903538" y="4905375"/>
          <p14:tracePt t="473234" x="2916238" y="4905375"/>
          <p14:tracePt t="473243" x="2928938" y="4905375"/>
          <p14:tracePt t="473247" x="2941638" y="4918075"/>
          <p14:tracePt t="473258" x="2967038" y="4918075"/>
          <p14:tracePt t="473267" x="2992438" y="4943475"/>
          <p14:tracePt t="473283" x="3016250" y="4968875"/>
          <p14:tracePt t="473289" x="3041650" y="5030788"/>
          <p14:tracePt t="473299" x="3067050" y="5056188"/>
          <p14:tracePt t="473310" x="3079750" y="5105400"/>
          <p14:tracePt t="473314" x="3079750" y="5143500"/>
          <p14:tracePt t="473323" x="3103563" y="5205413"/>
          <p14:tracePt t="473331" x="3103563" y="5243513"/>
          <p14:tracePt t="473339" x="3103563" y="5268913"/>
          <p14:tracePt t="473350" x="3103563" y="5318125"/>
          <p14:tracePt t="473353" x="3103563" y="5356225"/>
          <p14:tracePt t="473364" x="3103563" y="5368925"/>
          <p14:tracePt t="473370" x="3103563" y="5394325"/>
          <p14:tracePt t="473380" x="3103563" y="5418138"/>
          <p14:tracePt t="473390" x="3079750" y="5418138"/>
          <p14:tracePt t="473393" x="3079750" y="5430838"/>
          <p14:tracePt t="473403" x="3054350" y="5456238"/>
          <p14:tracePt t="473410" x="3041650" y="5456238"/>
          <p14:tracePt t="473419" x="3016250" y="5468938"/>
          <p14:tracePt t="473433" x="2992438" y="5468938"/>
          <p14:tracePt t="473446" x="2979738" y="5468938"/>
          <p14:tracePt t="473449" x="2967038" y="5481638"/>
          <p14:tracePt t="473469" x="2954338" y="5481638"/>
          <p14:tracePt t="473475" x="2941638" y="5481638"/>
          <p14:tracePt t="473489" x="2928938" y="5481638"/>
          <p14:tracePt t="473499" x="2903538" y="5481638"/>
          <p14:tracePt t="473510" x="2879725" y="5481638"/>
          <p14:tracePt t="473515" x="2854325" y="5456238"/>
          <p14:tracePt t="473525" x="2828925" y="5407025"/>
          <p14:tracePt t="473530" x="2803525" y="5356225"/>
          <p14:tracePt t="473539" x="2790825" y="5318125"/>
          <p14:tracePt t="473552" x="2767013" y="5281613"/>
          <p14:tracePt t="473556" x="2767013" y="5230813"/>
          <p14:tracePt t="473566" x="2754313" y="5181600"/>
          <p14:tracePt t="473572" x="2741613" y="5156200"/>
          <p14:tracePt t="473581" x="2741613" y="5130800"/>
          <p14:tracePt t="473591" x="2741613" y="5105400"/>
          <p14:tracePt t="473596" x="2741613" y="5056188"/>
          <p14:tracePt t="473606" x="2741613" y="5030788"/>
          <p14:tracePt t="473613" x="2741613" y="5005388"/>
          <p14:tracePt t="473621" x="2741613" y="4981575"/>
          <p14:tracePt t="473631" x="2741613" y="4943475"/>
          <p14:tracePt t="473648" x="2741613" y="4918075"/>
          <p14:tracePt t="473651" x="2741613" y="4892675"/>
          <p14:tracePt t="473661" x="2754313" y="4868863"/>
          <p14:tracePt t="473671" x="2754313" y="4843463"/>
          <p14:tracePt t="473677" x="2767013" y="4830763"/>
          <p14:tracePt t="473687" x="2767013" y="4818063"/>
          <p14:tracePt t="473691" x="2778125" y="4792663"/>
          <p14:tracePt t="473718" x="2790825" y="4779963"/>
          <p14:tracePt t="473741" x="2790825" y="4768850"/>
          <p14:tracePt t="473752" x="2803525" y="4768850"/>
          <p14:tracePt t="473767" x="2816225" y="4743450"/>
          <p14:tracePt t="473798" x="2828925" y="4743450"/>
          <p14:tracePt t="474500" x="2841625" y="4743450"/>
          <p14:tracePt t="474513" x="2841625" y="4756150"/>
          <p14:tracePt t="474523" x="2841625" y="4779963"/>
          <p14:tracePt t="474533" x="2841625" y="4830763"/>
          <p14:tracePt t="474540" x="2841625" y="4868863"/>
          <p14:tracePt t="474549" x="2841625" y="4892675"/>
          <p14:tracePt t="474555" x="2841625" y="4943475"/>
          <p14:tracePt t="474565" x="2841625" y="4968875"/>
          <p14:tracePt t="474576" x="2841625" y="5005388"/>
          <p14:tracePt t="474581" x="2841625" y="5043488"/>
          <p14:tracePt t="474590" x="2841625" y="5068888"/>
          <p14:tracePt t="474595" x="2841625" y="5118100"/>
          <p14:tracePt t="474606" x="2841625" y="5130800"/>
          <p14:tracePt t="474615" x="2841625" y="5143500"/>
          <p14:tracePt t="474619" x="2841625" y="5168900"/>
          <p14:tracePt t="474645" x="2841625" y="5181600"/>
          <p14:tracePt t="474656" x="2841625" y="5194300"/>
          <p14:tracePt t="474841" x="2841625" y="5218113"/>
          <p14:tracePt t="474852" x="2854325" y="5218113"/>
          <p14:tracePt t="474862" x="2879725" y="5218113"/>
          <p14:tracePt t="474867" x="2890838" y="5218113"/>
          <p14:tracePt t="474877" x="2916238" y="5243513"/>
          <p14:tracePt t="474882" x="2941638" y="5256213"/>
          <p14:tracePt t="474891" x="2979738" y="5256213"/>
          <p14:tracePt t="474902" x="2992438" y="5268913"/>
          <p14:tracePt t="474908" x="3016250" y="5268913"/>
          <p14:tracePt t="474917" x="3041650" y="5281613"/>
          <p14:tracePt t="474921" x="3079750" y="5281613"/>
          <p14:tracePt t="474932" x="3128963" y="5294313"/>
          <p14:tracePt t="474942" x="3179763" y="5305425"/>
          <p14:tracePt t="474947" x="3216275" y="5305425"/>
          <p14:tracePt t="474966" x="3328988" y="5330825"/>
          <p14:tracePt t="474974" x="3405188" y="5330825"/>
          <p14:tracePt t="474983" x="3467100" y="5330825"/>
          <p14:tracePt t="474987" x="3505200" y="5330825"/>
          <p14:tracePt t="474998" x="3567113" y="5330825"/>
          <p14:tracePt t="475003" x="3643313" y="5330825"/>
          <p14:tracePt t="475015" x="3730625" y="5330825"/>
          <p14:tracePt t="475023" x="3830638" y="5330825"/>
          <p14:tracePt t="475028" x="3968750" y="5330825"/>
          <p14:tracePt t="475037" x="4105275" y="5330825"/>
          <p14:tracePt t="475043" x="4256088" y="5330825"/>
          <p14:tracePt t="475053" x="4406900" y="5281613"/>
          <p14:tracePt t="475064" x="4543425" y="5256213"/>
          <p14:tracePt t="475070" x="4681538" y="5230813"/>
          <p14:tracePt t="475080" x="4794250" y="5181600"/>
          <p14:tracePt t="475083" x="4856163" y="5168900"/>
          <p14:tracePt t="475093" x="4945063" y="5143500"/>
          <p14:tracePt t="475103" x="5019675" y="5130800"/>
          <p14:tracePt t="475110" x="5068888" y="5105400"/>
          <p14:tracePt t="475119" x="5145088" y="5092700"/>
          <p14:tracePt t="475123" x="5219700" y="5056188"/>
          <p14:tracePt t="475136" x="5281613" y="5056188"/>
          <p14:tracePt t="475146" x="5332413" y="5030788"/>
          <p14:tracePt t="475149" x="5383213" y="5005388"/>
          <p14:tracePt t="475159" x="5419725" y="4992688"/>
          <p14:tracePt t="475166" x="5470525" y="4968875"/>
          <p14:tracePt t="475176" x="5483225" y="4968875"/>
          <p14:tracePt t="475186" x="5532438" y="4968875"/>
          <p14:tracePt t="475190" x="5557838" y="4968875"/>
          <p14:tracePt t="475199" x="5583238" y="4968875"/>
          <p14:tracePt t="475205" x="5619750" y="4968875"/>
          <p14:tracePt t="475216" x="5645150" y="4968875"/>
          <p14:tracePt t="475226" x="5670550" y="4968875"/>
          <p14:tracePt t="475230" x="5708650" y="4968875"/>
          <p14:tracePt t="475239" x="5757863" y="4968875"/>
          <p14:tracePt t="475245" x="5795963" y="4968875"/>
          <p14:tracePt t="475256" x="5857875" y="4943475"/>
          <p14:tracePt t="475266" x="5921375" y="4930775"/>
          <p14:tracePt t="475270" x="5995988" y="4930775"/>
          <p14:tracePt t="475280" x="6045200" y="4905375"/>
          <p14:tracePt t="475286" x="6083300" y="4905375"/>
          <p14:tracePt t="475295" x="6134100" y="4892675"/>
          <p14:tracePt t="475306" x="6170613" y="4892675"/>
          <p14:tracePt t="475312" x="6208713" y="4892675"/>
          <p14:tracePt t="475322" x="6246813" y="4892675"/>
          <p14:tracePt t="475325" x="6259513" y="4879975"/>
          <p14:tracePt t="475335" x="6270625" y="4879975"/>
          <p14:tracePt t="475346" x="6283325" y="4879975"/>
          <p14:tracePt t="475361" x="6296025" y="4879975"/>
          <p14:tracePt t="475405" x="6308725" y="4879975"/>
          <p14:tracePt t="475846" x="6296025" y="4879975"/>
          <p14:tracePt t="475855" x="6270625" y="4868863"/>
          <p14:tracePt t="475866" x="6246813" y="4868863"/>
          <p14:tracePt t="475872" x="6196013" y="4868863"/>
          <p14:tracePt t="475881" x="6108700" y="4868863"/>
          <p14:tracePt t="475885" x="6034088" y="4868863"/>
          <p14:tracePt t="475895" x="5945188" y="4868863"/>
          <p14:tracePt t="475906" x="5757863" y="4868863"/>
          <p14:tracePt t="475912" x="5583238" y="4892675"/>
          <p14:tracePt t="475922" x="5270500" y="4918075"/>
          <p14:tracePt t="475926" x="4894263" y="4943475"/>
          <p14:tracePt t="475935" x="4468813" y="4968875"/>
          <p14:tracePt t="475948" x="3992563" y="4981575"/>
          <p14:tracePt t="475951" x="3505200" y="5005388"/>
          <p14:tracePt t="475961" x="3167063" y="5005388"/>
          <p14:tracePt t="475968" x="2867025" y="5005388"/>
          <p14:tracePt t="475977" x="2654300" y="5005388"/>
          <p14:tracePt t="475987" x="2503488" y="5005388"/>
          <p14:tracePt t="475991" x="2403475" y="5005388"/>
          <p14:tracePt t="476002" x="2316163" y="5005388"/>
          <p14:tracePt t="476018" x="2303463" y="5005388"/>
          <p14:tracePt t="476032" x="2290763" y="5005388"/>
          <p14:tracePt t="476168" x="2316163" y="5018088"/>
          <p14:tracePt t="476183" x="2339975" y="5018088"/>
          <p14:tracePt t="476193" x="2365375" y="5018088"/>
          <p14:tracePt t="476200" x="2390775" y="5018088"/>
          <p14:tracePt t="476216" x="2452688" y="5018088"/>
          <p14:tracePt t="476223" x="2478088" y="5018088"/>
          <p14:tracePt t="476234" x="2516188" y="5018088"/>
          <p14:tracePt t="476240" x="2541588" y="5018088"/>
          <p14:tracePt t="476251" x="2590800" y="5018088"/>
          <p14:tracePt t="476254" x="2641600" y="5018088"/>
          <p14:tracePt t="476263" x="2678113" y="5018088"/>
          <p14:tracePt t="476274" x="2716213" y="5018088"/>
          <p14:tracePt t="476279" x="2767013" y="5018088"/>
          <p14:tracePt t="476290" x="2790825" y="5018088"/>
          <p14:tracePt t="476293" x="2803525" y="5018088"/>
          <p14:tracePt t="476303" x="2816225" y="5030788"/>
          <p14:tracePt t="476313" x="2828925" y="5030788"/>
          <p14:tracePt t="476320" x="2841625" y="5030788"/>
          <p14:tracePt t="476345" x="2854325" y="5043488"/>
          <p14:tracePt t="476370" x="2867025" y="5056188"/>
          <p14:tracePt t="476386" x="2867025" y="5081588"/>
          <p14:tracePt t="476390" x="2867025" y="5118100"/>
          <p14:tracePt t="476400" x="2867025" y="5143500"/>
          <p14:tracePt t="476409" x="2867025" y="5194300"/>
          <p14:tracePt t="476416" x="2867025" y="5230813"/>
          <p14:tracePt t="476425" x="2867025" y="5256213"/>
          <p14:tracePt t="476433" x="2867025" y="5281613"/>
          <p14:tracePt t="476441" x="2867025" y="5318125"/>
          <p14:tracePt t="476452" x="2867025" y="5330825"/>
          <p14:tracePt t="476456" x="2854325" y="5356225"/>
          <p14:tracePt t="476466" x="2841625" y="5368925"/>
          <p14:tracePt t="476483" x="2828925" y="5407025"/>
          <p14:tracePt t="476496" x="2816225" y="5407025"/>
          <p14:tracePt t="476505" x="2803525" y="5418138"/>
          <p14:tracePt t="476512" x="2778125" y="5418138"/>
          <p14:tracePt t="476521" x="2728913" y="5456238"/>
          <p14:tracePt t="476533" x="2667000" y="5494338"/>
          <p14:tracePt t="476537" x="2628900" y="5494338"/>
          <p14:tracePt t="476547" x="2565400" y="5518150"/>
          <p14:tracePt t="476551" x="2465388" y="5568950"/>
          <p14:tracePt t="476561" x="2403475" y="5568950"/>
          <p14:tracePt t="476571" x="2316163" y="5594350"/>
          <p14:tracePt t="476578" x="2265363" y="5594350"/>
          <p14:tracePt t="476587" x="2190750" y="5594350"/>
          <p14:tracePt t="476591" x="2127250" y="5594350"/>
          <p14:tracePt t="476602" x="2078038" y="5594350"/>
          <p14:tracePt t="476612" x="2027238" y="5594350"/>
          <p14:tracePt t="476618" x="2014538" y="5594350"/>
          <p14:tracePt t="476627" x="1990725" y="5594350"/>
          <p14:tracePt t="476631" x="1978025" y="5594350"/>
          <p14:tracePt t="476641" x="1952625" y="5568950"/>
          <p14:tracePt t="476651" x="1914525" y="5568950"/>
          <p14:tracePt t="476657" x="1903413" y="5530850"/>
          <p14:tracePt t="476668" x="1865313" y="5507038"/>
          <p14:tracePt t="476671" x="1839913" y="5481638"/>
          <p14:tracePt t="476684" x="1801813" y="5418138"/>
          <p14:tracePt t="476693" x="1765300" y="5381625"/>
          <p14:tracePt t="476697" x="1765300" y="5343525"/>
          <p14:tracePt t="476708" x="1739900" y="5305425"/>
          <p14:tracePt t="476713" x="1739900" y="5281613"/>
          <p14:tracePt t="476723" x="1714500" y="5256213"/>
          <p14:tracePt t="476734" x="1714500" y="5230813"/>
          <p14:tracePt t="476737" x="1714500" y="5218113"/>
          <p14:tracePt t="476747" x="1714500" y="5194300"/>
          <p14:tracePt t="476754" x="1714500" y="5181600"/>
          <p14:tracePt t="476773" x="1714500" y="5156200"/>
          <p14:tracePt t="476793" x="1714500" y="5143500"/>
          <p14:tracePt t="476813" x="1714500" y="5130800"/>
          <p14:tracePt t="476819" x="1714500" y="5118100"/>
          <p14:tracePt t="476839" x="1714500" y="5105400"/>
          <p14:tracePt t="476853" x="1714500" y="5081588"/>
          <p14:tracePt t="476864" x="1727200" y="5081588"/>
          <p14:tracePt t="476875" x="1752600" y="5068888"/>
          <p14:tracePt t="476880" x="1765300" y="5056188"/>
          <p14:tracePt t="476889" x="1801813" y="5030788"/>
          <p14:tracePt t="476906" x="1827213" y="5018088"/>
          <p14:tracePt t="476917" x="1865313" y="5018088"/>
          <p14:tracePt t="476919" x="1890713" y="5005388"/>
          <p14:tracePt t="476929" x="1903413" y="4992688"/>
          <p14:tracePt t="476945" x="1927225" y="4992688"/>
          <p14:tracePt t="476970" x="1939925" y="4992688"/>
          <p14:tracePt t="476976" x="1952625" y="4992688"/>
          <p14:tracePt t="476985" x="1965325" y="4992688"/>
          <p14:tracePt t="476995" x="1978025" y="4992688"/>
          <p14:tracePt t="477022" x="1990725" y="4992688"/>
          <p14:tracePt t="477051" x="2003425" y="4992688"/>
          <p14:tracePt t="477107" x="2014538" y="4992688"/>
          <p14:tracePt t="477158" x="2014538" y="5005388"/>
          <p14:tracePt t="477162" x="2014538" y="5018088"/>
          <p14:tracePt t="477171" x="2027238" y="5043488"/>
          <p14:tracePt t="477188" x="2027238" y="5068888"/>
          <p14:tracePt t="477197" x="2027238" y="5092700"/>
          <p14:tracePt t="477202" x="2052638" y="5130800"/>
          <p14:tracePt t="477212" x="2052638" y="5168900"/>
          <p14:tracePt t="477218" x="2052638" y="5181600"/>
          <p14:tracePt t="477227" x="2052638" y="5194300"/>
          <p14:tracePt t="477237" x="2052638" y="5230813"/>
          <p14:tracePt t="477243" x="2052638" y="5243513"/>
          <p14:tracePt t="477258" x="2052638" y="5268913"/>
          <p14:tracePt t="477277" x="2052638" y="5281613"/>
          <p14:tracePt t="477284" x="2052638" y="5294313"/>
          <p14:tracePt t="477293" x="2052638" y="5305425"/>
          <p14:tracePt t="477307" x="2052638" y="5318125"/>
          <p14:tracePt t="477318" x="2052638" y="5330825"/>
          <p14:tracePt t="477337" x="2052638" y="5343525"/>
          <p14:tracePt t="477374" x="2052638" y="5356225"/>
          <p14:tracePt t="477414" x="2052638" y="5381625"/>
          <p14:tracePt t="477419" x="2065338" y="5381625"/>
          <p14:tracePt t="477429" x="2065338" y="5394325"/>
          <p14:tracePt t="477440" x="2078038" y="5394325"/>
          <p14:tracePt t="477445" x="2090738" y="5407025"/>
          <p14:tracePt t="477455" x="2090738" y="5418138"/>
          <p14:tracePt t="477459" x="2103438" y="5430838"/>
          <p14:tracePt t="477480" x="2103438" y="5443538"/>
          <p14:tracePt t="477485" x="2116138" y="5456238"/>
          <p14:tracePt t="477495" x="2116138" y="5468938"/>
          <p14:tracePt t="477500" x="2127250" y="5494338"/>
          <p14:tracePt t="477525" x="2139950" y="5518150"/>
          <p14:tracePt t="477535" x="2152650" y="5530850"/>
          <p14:tracePt t="477556" x="2152650" y="5543550"/>
          <p14:tracePt t="477717" x="2165350" y="5556250"/>
          <p14:tracePt t="477832" x="2139950" y="5556250"/>
          <p14:tracePt t="477843" x="2127250" y="5556250"/>
          <p14:tracePt t="477847" x="2090738" y="5556250"/>
          <p14:tracePt t="477858" x="2065338" y="5556250"/>
          <p14:tracePt t="477867" x="2052638" y="5556250"/>
          <p14:tracePt t="477873" x="2027238" y="5556250"/>
          <p14:tracePt t="477884" x="2003425" y="5556250"/>
          <p14:tracePt t="477888" x="1990725" y="5556250"/>
          <p14:tracePt t="477898" x="1952625" y="5556250"/>
          <p14:tracePt t="477913" x="1927225" y="5556250"/>
          <p14:tracePt t="477923" x="1903413" y="5530850"/>
          <p14:tracePt t="477929" x="1890713" y="5530850"/>
          <p14:tracePt t="477939" x="1865313" y="5507038"/>
          <p14:tracePt t="477950" x="1852613" y="5507038"/>
          <p14:tracePt t="477953" x="1839913" y="5494338"/>
          <p14:tracePt t="477963" x="1827213" y="5468938"/>
          <p14:tracePt t="477969" x="1801813" y="5456238"/>
          <p14:tracePt t="477979" x="1765300" y="5407025"/>
          <p14:tracePt t="477989" x="1714500" y="5368925"/>
          <p14:tracePt t="477993" x="1701800" y="5318125"/>
          <p14:tracePt t="478004" x="1639888" y="5230813"/>
          <p14:tracePt t="478009" x="1601788" y="5156200"/>
          <p14:tracePt t="478019" x="1577975" y="5068888"/>
          <p14:tracePt t="478030" x="1539875" y="4981575"/>
          <p14:tracePt t="478036" x="1514475" y="4892675"/>
          <p14:tracePt t="478045" x="1489075" y="4805363"/>
          <p14:tracePt t="478049" x="1489075" y="4768850"/>
          <p14:tracePt t="478059" x="1489075" y="4705350"/>
          <p14:tracePt t="478069" x="1489075" y="4679950"/>
          <p14:tracePt t="478075" x="1489075" y="4630738"/>
          <p14:tracePt t="478086" x="1489075" y="4605338"/>
          <p14:tracePt t="478089" x="1489075" y="4579938"/>
          <p14:tracePt t="478099" x="1489075" y="4543425"/>
          <p14:tracePt t="478115" x="1501775" y="4518025"/>
          <p14:tracePt t="478129" x="1514475" y="4505325"/>
          <p14:tracePt t="478140" x="1539875" y="4479925"/>
          <p14:tracePt t="478166" x="1552575" y="4467225"/>
          <p14:tracePt t="478169" x="1565275" y="4467225"/>
          <p14:tracePt t="478182" x="1589088" y="4443413"/>
          <p14:tracePt t="478191" x="1614488" y="4430713"/>
          <p14:tracePt t="478195" x="1639888" y="4405313"/>
          <p14:tracePt t="478221" x="1652588" y="4392613"/>
          <p14:tracePt t="478246" x="1665288" y="4392613"/>
          <p14:tracePt t="478252" x="1677988" y="4392613"/>
          <p14:tracePt t="478262" x="1701800" y="4392613"/>
          <p14:tracePt t="478271" x="1714500" y="4392613"/>
          <p14:tracePt t="478277" x="1727200" y="4392613"/>
          <p14:tracePt t="478287" x="1752600" y="4392613"/>
          <p14:tracePt t="478302" x="1778000" y="4392613"/>
          <p14:tracePt t="478311" x="1801813" y="4392613"/>
          <p14:tracePt t="478318" x="1827213" y="4405313"/>
          <p14:tracePt t="478328" x="1839913" y="4418013"/>
          <p14:tracePt t="478331" x="1878013" y="4430713"/>
          <p14:tracePt t="478341" x="1890713" y="4443413"/>
          <p14:tracePt t="478351" x="1927225" y="4479925"/>
          <p14:tracePt t="478358" x="1965325" y="4492625"/>
          <p14:tracePt t="478368" x="1978025" y="4505325"/>
          <p14:tracePt t="478373" x="2003425" y="4518025"/>
          <p14:tracePt t="478385" x="2027238" y="4530725"/>
          <p14:tracePt t="478394" x="2039938" y="4543425"/>
          <p14:tracePt t="478397" x="2052638" y="4554538"/>
          <p14:tracePt t="478414" x="2078038" y="4567238"/>
          <p14:tracePt t="478423" x="2078038" y="4579938"/>
          <p14:tracePt t="478434" x="2103438" y="4579938"/>
          <p14:tracePt t="478437" x="2103438" y="4592638"/>
          <p14:tracePt t="478447" x="2116138" y="4605338"/>
          <p14:tracePt t="478453" x="2116138" y="4618038"/>
          <p14:tracePt t="478463" x="2127250" y="4630738"/>
          <p14:tracePt t="478473" x="2139950" y="4643438"/>
          <p14:tracePt t="478477" x="2139950" y="4656138"/>
          <p14:tracePt t="478488" x="2139950" y="4667250"/>
          <p14:tracePt t="478493" x="2152650" y="4679950"/>
          <p14:tracePt t="478503" x="2152650" y="4692650"/>
          <p14:tracePt t="478514" x="2165350" y="4718050"/>
          <p14:tracePt t="478518" x="2165350" y="4730750"/>
          <p14:tracePt t="478533" x="2178050" y="4743450"/>
          <p14:tracePt t="478543" x="2178050" y="4756150"/>
          <p14:tracePt t="478559" x="2178050" y="4768850"/>
          <p14:tracePt t="478570" x="2178050" y="4779963"/>
          <p14:tracePt t="478583" x="2178050" y="4792663"/>
          <p14:tracePt t="478594" x="2178050" y="4805363"/>
          <p14:tracePt t="478610" x="2178050" y="4818063"/>
          <p14:tracePt t="478613" x="2178050" y="4830763"/>
          <p14:tracePt t="478633" x="2178050" y="4843463"/>
          <p14:tracePt t="478639" x="2178050" y="4856163"/>
          <p14:tracePt t="478650" x="2178050" y="4868863"/>
          <p14:tracePt t="478655" x="2178050" y="4879975"/>
          <p14:tracePt t="478666" x="2178050" y="4892675"/>
          <p14:tracePt t="478706" x="2178050" y="4905375"/>
          <p14:tracePt t="479361" x="2178050" y="4892675"/>
          <p14:tracePt t="479583" x="2178050" y="4879975"/>
          <p14:tracePt t="479607" x="2178050" y="4868863"/>
          <p14:tracePt t="479637" x="2178050" y="4856163"/>
          <p14:tracePt t="479659" x="2178050" y="4843463"/>
          <p14:tracePt t="479663" x="2178050" y="4830763"/>
          <p14:tracePt t="479679" x="2178050" y="4818063"/>
          <p14:tracePt t="479700" x="2178050" y="4805363"/>
          <p14:tracePt t="479713" x="2178050" y="4792663"/>
          <p14:tracePt t="479729" x="2178050" y="4779963"/>
          <p14:tracePt t="479744" x="2178050" y="4756150"/>
          <p14:tracePt t="479759" x="2178050" y="4743450"/>
          <p14:tracePt t="479769" x="2165350" y="4718050"/>
          <p14:tracePt t="479786" x="2165350" y="4705350"/>
          <p14:tracePt t="479796" x="2165350" y="4692650"/>
          <p14:tracePt t="479800" x="2152650" y="4679950"/>
          <p14:tracePt t="479810" x="2152650" y="4667250"/>
          <p14:tracePt t="479819" x="2152650" y="4656138"/>
          <p14:tracePt t="479826" x="2152650" y="4643438"/>
          <p14:tracePt t="479839" x="2152650" y="4618038"/>
          <p14:tracePt t="479862" x="2139950" y="4605338"/>
          <p14:tracePt t="479892" x="2127250" y="4592638"/>
          <p14:tracePt t="479926" x="2127250" y="4579938"/>
          <p14:tracePt t="480048" x="2127250" y="4567238"/>
          <p14:tracePt t="480068" x="2139950" y="4567238"/>
          <p14:tracePt t="480091" x="2152650" y="4567238"/>
          <p14:tracePt t="480173" x="2165350" y="4567238"/>
          <p14:tracePt t="480233" x="2178050" y="4567238"/>
          <p14:tracePt t="480250" x="2190750" y="4567238"/>
          <p14:tracePt t="480274" x="2203450" y="4567238"/>
          <p14:tracePt t="480283" x="2203450" y="4579938"/>
          <p14:tracePt t="480289" x="2216150" y="4592638"/>
          <p14:tracePt t="480299" x="2216150" y="4605338"/>
          <p14:tracePt t="480303" x="2216150" y="4630738"/>
          <p14:tracePt t="480313" x="2216150" y="4679950"/>
          <p14:tracePt t="480323" x="2216150" y="4718050"/>
          <p14:tracePt t="480329" x="2216150" y="4768850"/>
          <p14:tracePt t="480339" x="2216150" y="4805363"/>
          <p14:tracePt t="480343" x="2216150" y="4856163"/>
          <p14:tracePt t="480354" x="2216150" y="4892675"/>
          <p14:tracePt t="480365" x="2216150" y="4943475"/>
          <p14:tracePt t="480370" x="2216150" y="4968875"/>
          <p14:tracePt t="480386" x="2203450" y="5005388"/>
          <p14:tracePt t="480395" x="2203450" y="5018088"/>
          <p14:tracePt t="480409" x="2190750" y="5043488"/>
          <p14:tracePt t="480426" x="2190750" y="5068888"/>
          <p14:tracePt t="480445" x="2190750" y="5081588"/>
          <p14:tracePt t="480455" x="2178050" y="5081588"/>
          <p14:tracePt t="480476" x="2178050" y="5092700"/>
          <p14:tracePt t="480501" x="2178050" y="5105400"/>
          <p14:tracePt t="480512" x="2178050" y="5118100"/>
          <p14:tracePt t="480883" x="2178050" y="5105400"/>
          <p14:tracePt t="480899" x="2178050" y="5081588"/>
          <p14:tracePt t="480910" x="2178050" y="5068888"/>
          <p14:tracePt t="480914" x="2178050" y="5056188"/>
          <p14:tracePt t="480923" x="2178050" y="5043488"/>
          <p14:tracePt t="480929" x="2178050" y="5030788"/>
          <p14:tracePt t="480939" x="2178050" y="5018088"/>
          <p14:tracePt t="480950" x="2178050" y="5005388"/>
          <p14:tracePt t="480956" x="2178050" y="4992688"/>
          <p14:tracePt t="480973" x="2178050" y="4968875"/>
          <p14:tracePt t="480989" x="2178050" y="4943475"/>
          <p14:tracePt t="481029" x="2178050" y="4930775"/>
          <p14:tracePt t="481065" x="2178050" y="4918075"/>
          <p14:tracePt t="481072" x="2190750" y="4918075"/>
          <p14:tracePt t="481101" x="2190750" y="4905375"/>
          <p14:tracePt t="481116" x="2203450" y="4892675"/>
          <p14:tracePt t="481155" x="2216150" y="4892675"/>
          <p14:tracePt t="481247" x="2228850" y="4892675"/>
          <p14:tracePt t="481288" x="2239963" y="4892675"/>
          <p14:tracePt t="481294" x="2252663" y="4892675"/>
          <p14:tracePt t="481304" x="2265363" y="4892675"/>
          <p14:tracePt t="481314" x="2278063" y="4892675"/>
          <p14:tracePt t="481328" x="2290763" y="4892675"/>
          <p14:tracePt t="481343" x="2303463" y="4879975"/>
          <p14:tracePt t="481358" x="2316163" y="4879975"/>
          <p14:tracePt t="481379" x="2328863" y="4879975"/>
          <p14:tracePt t="481393" x="2339975" y="4879975"/>
          <p14:tracePt t="481696" x="2365375" y="4879975"/>
          <p14:tracePt t="481707" x="2390775" y="4879975"/>
          <p14:tracePt t="481722" x="2403475" y="4879975"/>
          <p14:tracePt t="481732" x="2441575" y="4879975"/>
          <p14:tracePt t="481738" x="2478088" y="4892675"/>
          <p14:tracePt t="481747" x="2528888" y="4905375"/>
          <p14:tracePt t="481757" x="2554288" y="4905375"/>
          <p14:tracePt t="481762" x="2578100" y="4905375"/>
          <p14:tracePt t="481772" x="2603500" y="4905375"/>
          <p14:tracePt t="481777" x="2654300" y="4918075"/>
          <p14:tracePt t="481789" x="2667000" y="4918075"/>
          <p14:tracePt t="481798" x="2678113" y="4918075"/>
          <p14:tracePt t="481802" x="2690813" y="4918075"/>
          <p14:tracePt t="481812" x="2716213" y="4918075"/>
          <p14:tracePt t="481827" x="2728913" y="4918075"/>
          <p14:tracePt t="481838" x="2741613" y="4918075"/>
          <p14:tracePt t="481852" x="2754313" y="4930775"/>
          <p14:tracePt t="482716" x="2767013" y="4905375"/>
          <p14:tracePt t="482725" x="2767013" y="4830763"/>
          <p14:tracePt t="482729" x="2754313" y="4792663"/>
          <p14:tracePt t="482740" x="2741613" y="4756150"/>
          <p14:tracePt t="482746" x="2741613" y="4730750"/>
          <p14:tracePt t="482756" x="2716213" y="4692650"/>
          <p14:tracePt t="482765" x="2716213" y="4679950"/>
          <p14:tracePt t="482782" x="2716213" y="4667250"/>
          <p14:tracePt t="482802" x="2703513" y="4656138"/>
          <p14:tracePt t="482806" x="2690813" y="4656138"/>
          <p14:tracePt t="482881" x="2690813" y="4643438"/>
          <p14:tracePt t="482917" x="2678113" y="4643438"/>
          <p14:tracePt t="482941" x="2667000" y="4630738"/>
          <p14:tracePt t="482957" x="2654300" y="4630738"/>
          <p14:tracePt t="482967" x="2641600" y="4630738"/>
          <p14:tracePt t="482974" x="2616200" y="4630738"/>
          <p14:tracePt t="482981" x="2603500" y="4630738"/>
          <p14:tracePt t="482987" x="2590800" y="4618038"/>
          <p14:tracePt t="483007" x="2578100" y="4618038"/>
          <p14:tracePt t="483013" x="2554288" y="4618038"/>
          <p14:tracePt t="483027" x="2541588" y="4618038"/>
          <p14:tracePt t="483054" x="2516188" y="4618038"/>
          <p14:tracePt t="483078" x="2503488" y="4618038"/>
          <p14:tracePt t="483087" x="2465388" y="4618038"/>
          <p14:tracePt t="483104" x="2452688" y="4618038"/>
          <p14:tracePt t="483119" x="2428875" y="4630738"/>
          <p14:tracePt t="483133" x="2416175" y="4656138"/>
          <p14:tracePt t="483159" x="2403475" y="4679950"/>
          <p14:tracePt t="483169" x="2390775" y="4705350"/>
          <p14:tracePt t="483184" x="2390775" y="4730750"/>
          <p14:tracePt t="483190" x="2390775" y="4756150"/>
          <p14:tracePt t="483209" x="2390775" y="4779963"/>
          <p14:tracePt t="483213" x="2390775" y="4805363"/>
          <p14:tracePt t="483223" x="2390775" y="4830763"/>
          <p14:tracePt t="483240" x="2390775" y="4843463"/>
          <p14:tracePt t="483249" x="2390775" y="4879975"/>
          <p14:tracePt t="483256" x="2390775" y="4905375"/>
          <p14:tracePt t="483265" x="2403475" y="4918075"/>
          <p14:tracePt t="483269" x="2416175" y="4930775"/>
          <p14:tracePt t="483279" x="2416175" y="4943475"/>
          <p14:tracePt t="483291" x="2441575" y="4956175"/>
          <p14:tracePt t="483295" x="2441575" y="4968875"/>
          <p14:tracePt t="483306" x="2478088" y="4992688"/>
          <p14:tracePt t="483309" x="2490788" y="4992688"/>
          <p14:tracePt t="483319" x="2503488" y="4992688"/>
          <p14:tracePt t="483330" x="2554288" y="4992688"/>
          <p14:tracePt t="483335" x="2578100" y="5018088"/>
          <p14:tracePt t="483345" x="2616200" y="5018088"/>
          <p14:tracePt t="483349" x="2641600" y="5018088"/>
          <p14:tracePt t="483360" x="2667000" y="5018088"/>
          <p14:tracePt t="483375" x="2690813" y="5018088"/>
          <p14:tracePt t="483391" x="2716213" y="5018088"/>
          <p14:tracePt t="483411" x="2741613" y="5018088"/>
          <p14:tracePt t="483425" x="2754313" y="4992688"/>
          <p14:tracePt t="483432" x="2754313" y="4981575"/>
          <p14:tracePt t="483442" x="2754313" y="4956175"/>
          <p14:tracePt t="483452" x="2754313" y="4930775"/>
          <p14:tracePt t="483455" x="2754313" y="4918075"/>
          <p14:tracePt t="483467" x="2754313" y="4879975"/>
          <p14:tracePt t="483471" x="2754313" y="4856163"/>
          <p14:tracePt t="483481" x="2741613" y="4818063"/>
          <p14:tracePt t="483492" x="2716213" y="4779963"/>
          <p14:tracePt t="483497" x="2690813" y="4743450"/>
          <p14:tracePt t="483508" x="2678113" y="4730750"/>
          <p14:tracePt t="483511" x="2667000" y="4718050"/>
          <p14:tracePt t="483521" x="2654300" y="4705350"/>
          <p14:tracePt t="483531" x="2641600" y="4705350"/>
          <p14:tracePt t="483548" x="2628900" y="4692650"/>
          <p14:tracePt t="483553" x="2603500" y="4679950"/>
          <p14:tracePt t="483574" x="2578100" y="4679950"/>
          <p14:tracePt t="483577" x="2554288" y="4679950"/>
          <p14:tracePt t="483588" x="2541588" y="4656138"/>
          <p14:tracePt t="483593" x="2528888" y="4656138"/>
          <p14:tracePt t="483613" x="2516188" y="4656138"/>
          <p14:tracePt t="483627" x="2503488" y="4656138"/>
          <p14:tracePt t="483634" x="2490788" y="4656138"/>
          <p14:tracePt t="483653" x="2478088" y="4656138"/>
          <p14:tracePt t="483668" x="2465388" y="4656138"/>
          <p14:tracePt t="483694" x="2441575" y="4656138"/>
          <p14:tracePt t="483700" x="2428875" y="4667250"/>
          <p14:tracePt t="483713" x="2416175" y="4705350"/>
          <p14:tracePt t="483733" x="2416175" y="4718050"/>
          <p14:tracePt t="483741" x="2416175" y="4743450"/>
          <p14:tracePt t="483774" x="2416175" y="4756150"/>
          <p14:tracePt t="483790" x="2416175" y="4768850"/>
          <p14:tracePt t="484038" x="2416175" y="4779963"/>
          <p14:tracePt t="484532" x="2403475" y="4792663"/>
          <p14:tracePt t="484542" x="2390775" y="4792663"/>
          <p14:tracePt t="484551" x="2378075" y="4779963"/>
          <p14:tracePt t="484556" x="2365375" y="4768850"/>
          <p14:tracePt t="484566" x="2339975" y="4768850"/>
          <p14:tracePt t="484571" x="2328863" y="4756150"/>
          <p14:tracePt t="484582" x="2316163" y="4743450"/>
          <p14:tracePt t="484606" x="2303463" y="4743450"/>
          <p14:tracePt t="484612" x="2290763" y="4730750"/>
          <p14:tracePt t="484622" x="2278063" y="4730750"/>
          <p14:tracePt t="484637" x="2265363" y="4718050"/>
          <p14:tracePt t="484652" x="2252663" y="4718050"/>
          <p14:tracePt t="484662" x="2239963" y="4692650"/>
          <p14:tracePt t="484677" x="2216150" y="4692650"/>
          <p14:tracePt t="484688" x="2203450" y="4679950"/>
          <p14:tracePt t="484692" x="2165350" y="4667250"/>
          <p14:tracePt t="484711" x="2139950" y="4667250"/>
          <p14:tracePt t="484717" x="2116138" y="4656138"/>
          <p14:tracePt t="484728" x="2103438" y="4656138"/>
          <p14:tracePt t="484731" x="2090738" y="4656138"/>
          <p14:tracePt t="484742" x="2065338" y="4656138"/>
          <p14:tracePt t="484751" x="2052638" y="4656138"/>
          <p14:tracePt t="484758" x="2014538" y="4656138"/>
          <p14:tracePt t="484773" x="1990725" y="4656138"/>
          <p14:tracePt t="484784" x="1965325" y="4656138"/>
          <p14:tracePt t="484793" x="1939925" y="4656138"/>
          <p14:tracePt t="484798" x="1914525" y="4656138"/>
          <p14:tracePt t="484808" x="1878013" y="4643438"/>
          <p14:tracePt t="484813" x="1865313" y="4643438"/>
          <p14:tracePt t="484823" x="1827213" y="4643438"/>
          <p14:tracePt t="484833" x="1801813" y="4643438"/>
          <p14:tracePt t="484837" x="1778000" y="4643438"/>
          <p14:tracePt t="484849" x="1752600" y="4643438"/>
          <p14:tracePt t="484853" x="1714500" y="4656138"/>
          <p14:tracePt t="484863" x="1689100" y="4656138"/>
          <p14:tracePt t="484873" x="1677988" y="4656138"/>
          <p14:tracePt t="484879" x="1652588" y="4656138"/>
          <p14:tracePt t="484890" x="1627188" y="4667250"/>
          <p14:tracePt t="484893" x="1614488" y="4667250"/>
          <p14:tracePt t="484904" x="1589088" y="4679950"/>
          <p14:tracePt t="484913" x="1552575" y="4692650"/>
          <p14:tracePt t="484919" x="1539875" y="4705350"/>
          <p14:tracePt t="484930" x="1514475" y="4718050"/>
          <p14:tracePt t="484936" x="1501775" y="4730750"/>
          <p14:tracePt t="484946" x="1465263" y="4756150"/>
          <p14:tracePt t="484955" x="1452563" y="4756150"/>
          <p14:tracePt t="484960" x="1427163" y="4792663"/>
          <p14:tracePt t="484970" x="1401763" y="4805363"/>
          <p14:tracePt t="484976" x="1376363" y="4818063"/>
          <p14:tracePt t="484995" x="1363663" y="4830763"/>
          <p14:tracePt t="484999" x="1352550" y="4843463"/>
          <p14:tracePt t="485011" x="1352550" y="4856163"/>
          <p14:tracePt t="485015" x="1339850" y="4879975"/>
          <p14:tracePt t="485035" x="1339850" y="4892675"/>
          <p14:tracePt t="485039" x="1339850" y="4918075"/>
          <p14:tracePt t="485049" x="1339850" y="4930775"/>
          <p14:tracePt t="485055" x="1339850" y="4943475"/>
          <p14:tracePt t="485065" x="1339850" y="4968875"/>
          <p14:tracePt t="485077" x="1339850" y="4981575"/>
          <p14:tracePt t="485079" x="1339850" y="4992688"/>
          <p14:tracePt t="485089" x="1339850" y="5018088"/>
          <p14:tracePt t="485105" x="1339850" y="5043488"/>
          <p14:tracePt t="485115" x="1339850" y="5068888"/>
          <p14:tracePt t="485132" x="1339850" y="5092700"/>
          <p14:tracePt t="485136" x="1339850" y="5105400"/>
          <p14:tracePt t="485146" x="1339850" y="5118100"/>
          <p14:tracePt t="485155" x="1339850" y="5130800"/>
          <p14:tracePt t="485161" x="1339850" y="5156200"/>
          <p14:tracePt t="485171" x="1339850" y="5168900"/>
          <p14:tracePt t="485176" x="1339850" y="5218113"/>
          <p14:tracePt t="485188" x="1339850" y="5281613"/>
          <p14:tracePt t="485197" x="1363663" y="5294313"/>
          <p14:tracePt t="485201" x="1363663" y="5305425"/>
          <p14:tracePt t="485211" x="1389063" y="5330825"/>
          <p14:tracePt t="485217" x="1389063" y="5343525"/>
          <p14:tracePt t="485238" x="1401763" y="5368925"/>
          <p14:tracePt t="485242" x="1414463" y="5368925"/>
          <p14:tracePt t="485251" x="1414463" y="5381625"/>
          <p14:tracePt t="485258" x="1427163" y="5381625"/>
          <p14:tracePt t="485268" x="1427163" y="5394325"/>
          <p14:tracePt t="485277" x="1427163" y="5407025"/>
          <p14:tracePt t="485283" x="1439863" y="5418138"/>
          <p14:tracePt t="485298" x="1452563" y="5430838"/>
          <p14:tracePt t="485307" x="1465263" y="5443538"/>
          <p14:tracePt t="485333" x="1476375" y="5456238"/>
          <p14:tracePt t="485348" x="1489075" y="5468938"/>
          <p14:tracePt t="485363" x="1514475" y="5481638"/>
          <p14:tracePt t="485377" x="1527175" y="5481638"/>
          <p14:tracePt t="485388" x="1527175" y="5494338"/>
          <p14:tracePt t="485397" x="1552575" y="5507038"/>
          <p14:tracePt t="485418" x="1565275" y="5518150"/>
          <p14:tracePt t="485437" x="1577975" y="5518150"/>
          <p14:tracePt t="485444" x="1589088" y="5518150"/>
          <p14:tracePt t="485460" x="1601788" y="5530850"/>
          <p14:tracePt t="485469" x="1614488" y="5543550"/>
          <p14:tracePt t="485483" x="1639888" y="5543550"/>
          <p14:tracePt t="485513" x="1665288" y="5543550"/>
          <p14:tracePt t="485655" x="1689100" y="5543550"/>
          <p14:tracePt t="485669" x="1701800" y="5543550"/>
          <p14:tracePt t="485675" x="1727200" y="5543550"/>
          <p14:tracePt t="485685" x="1765300" y="5543550"/>
          <p14:tracePt t="485696" x="1801813" y="5543550"/>
          <p14:tracePt t="485702" x="1827213" y="5507038"/>
          <p14:tracePt t="485711" x="1890713" y="5456238"/>
          <p14:tracePt t="485715" x="1939925" y="5407025"/>
          <p14:tracePt t="485726" x="2014538" y="5330825"/>
          <p14:tracePt t="485736" x="2078038" y="5268913"/>
          <p14:tracePt t="485742" x="2127250" y="5205413"/>
          <p14:tracePt t="485751" x="2165350" y="5156200"/>
          <p14:tracePt t="485756" x="2190750" y="5143500"/>
          <p14:tracePt t="485767" x="2190750" y="5118100"/>
          <p14:tracePt t="485778" x="2216150" y="5092700"/>
          <p14:tracePt t="485781" x="2216150" y="5081588"/>
          <p14:tracePt t="485792" x="2216150" y="5030788"/>
          <p14:tracePt t="485798" x="2216150" y="4992688"/>
          <p14:tracePt t="485807" x="2216150" y="4930775"/>
          <p14:tracePt t="485817" x="2216150" y="4879975"/>
          <p14:tracePt t="485821" x="2216150" y="4843463"/>
          <p14:tracePt t="485831" x="2216150" y="4792663"/>
          <p14:tracePt t="485838" x="2190750" y="4756150"/>
          <p14:tracePt t="485847" x="2178050" y="4718050"/>
          <p14:tracePt t="485858" x="2152650" y="4679950"/>
          <p14:tracePt t="485863" x="2152650" y="4667250"/>
          <p14:tracePt t="485873" x="2139950" y="4656138"/>
          <p14:tracePt t="485877" x="2127250" y="4643438"/>
          <p14:tracePt t="485887" x="2116138" y="4630738"/>
          <p14:tracePt t="485898" x="2103438" y="4618038"/>
          <p14:tracePt t="485914" x="2090738" y="4605338"/>
          <p14:tracePt t="485928" x="2090738" y="4592638"/>
          <p14:tracePt t="485954" x="2078038" y="4592638"/>
          <p14:tracePt t="485978" x="2039938" y="4592638"/>
          <p14:tracePt t="485994" x="2027238" y="4592638"/>
          <p14:tracePt t="486009" x="2003425" y="4605338"/>
          <p14:tracePt t="486013" x="1990725" y="4643438"/>
          <p14:tracePt t="486023" x="1990725" y="4667250"/>
          <p14:tracePt t="486033" x="1990725" y="4692650"/>
          <p14:tracePt t="486039" x="1978025" y="4730750"/>
          <p14:tracePt t="486050" x="1965325" y="4743450"/>
          <p14:tracePt t="486053" x="1965325" y="4768850"/>
          <p14:tracePt t="486064" x="1965325" y="4805363"/>
          <p14:tracePt t="486073" x="1965325" y="4818063"/>
          <p14:tracePt t="486089" x="1965325" y="4843463"/>
          <p14:tracePt t="486094" x="1965325" y="4868863"/>
          <p14:tracePt t="486120" x="1978025" y="4892675"/>
          <p14:tracePt t="486129" x="1978025" y="4905375"/>
          <p14:tracePt t="486133" x="2003425" y="4918075"/>
          <p14:tracePt t="486146" x="2014538" y="4943475"/>
          <p14:tracePt t="486155" x="2027238" y="4956175"/>
          <p14:tracePt t="486169" x="2065338" y="4968875"/>
          <p14:tracePt t="486177" x="2078038" y="4968875"/>
          <p14:tracePt t="486185" x="2103438" y="4981575"/>
          <p14:tracePt t="486195" x="2127250" y="4981575"/>
          <p14:tracePt t="486199" x="2152650" y="4981575"/>
          <p14:tracePt t="486210" x="2190750" y="4981575"/>
          <p14:tracePt t="486215" x="2216150" y="4981575"/>
          <p14:tracePt t="486235" x="2228850" y="4981575"/>
          <p14:tracePt t="486241" x="2239963" y="4981575"/>
          <p14:tracePt t="486251" x="2265363" y="4981575"/>
          <p14:tracePt t="486255" x="2278063" y="4956175"/>
          <p14:tracePt t="486265" x="2290763" y="4943475"/>
          <p14:tracePt t="486275" x="2290763" y="4930775"/>
          <p14:tracePt t="486282" x="2303463" y="4905375"/>
          <p14:tracePt t="486291" x="2303463" y="4892675"/>
          <p14:tracePt t="486295" x="2303463" y="4868863"/>
          <p14:tracePt t="486305" x="2303463" y="4856163"/>
          <p14:tracePt t="486317" x="2303463" y="4830763"/>
          <p14:tracePt t="486322" x="2303463" y="4818063"/>
          <p14:tracePt t="486332" x="2290763" y="4805363"/>
          <p14:tracePt t="486347" x="2278063" y="4779963"/>
          <p14:tracePt t="486362" x="2252663" y="4779963"/>
          <p14:tracePt t="486372" x="2239963" y="4756150"/>
          <p14:tracePt t="486378" x="2216150" y="4756150"/>
          <p14:tracePt t="486387" x="2203450" y="4756150"/>
          <p14:tracePt t="486398" x="2178050" y="4756150"/>
          <p14:tracePt t="486402" x="2127250" y="4756150"/>
          <p14:tracePt t="486412" x="2103438" y="4756150"/>
          <p14:tracePt t="486418" x="2065338" y="4756150"/>
          <p14:tracePt t="486428" x="2039938" y="4756150"/>
          <p14:tracePt t="486438" x="2027238" y="4756150"/>
          <p14:tracePt t="486442" x="2014538" y="4756150"/>
          <p14:tracePt t="486451" x="1990725" y="4756150"/>
          <p14:tracePt t="486468" x="1965325" y="4756150"/>
          <p14:tracePt t="486478" x="1952625" y="4768850"/>
          <p14:tracePt t="486494" x="1939925" y="4792663"/>
          <p14:tracePt t="486497" x="1939925" y="4830763"/>
          <p14:tracePt t="486507" x="1927225" y="4856163"/>
          <p14:tracePt t="486517" x="1927225" y="4868863"/>
          <p14:tracePt t="486524" x="1927225" y="4879975"/>
          <p14:tracePt t="486533" x="1927225" y="4905375"/>
          <p14:tracePt t="486537" x="1927225" y="4930775"/>
          <p14:tracePt t="486547" x="1927225" y="4956175"/>
          <p14:tracePt t="486558" x="1927225" y="4992688"/>
          <p14:tracePt t="486563" x="1965325" y="5030788"/>
          <p14:tracePt t="486573" x="1978025" y="5081588"/>
          <p14:tracePt t="486579" x="2014538" y="5118100"/>
          <p14:tracePt t="486590" x="2027238" y="5143500"/>
          <p14:tracePt t="486600" x="2052638" y="5156200"/>
          <p14:tracePt t="486603" x="2103438" y="5181600"/>
          <p14:tracePt t="486613" x="2127250" y="5194300"/>
          <p14:tracePt t="486619" x="2152650" y="5205413"/>
          <p14:tracePt t="486630" x="2203450" y="5230813"/>
          <p14:tracePt t="486640" x="2228850" y="5230813"/>
          <p14:tracePt t="486644" x="2278063" y="5230813"/>
          <p14:tracePt t="486660" x="2290763" y="5230813"/>
          <p14:tracePt t="486670" x="2303463" y="5230813"/>
          <p14:tracePt t="486680" x="2316163" y="5230813"/>
          <p14:tracePt t="486683" x="2339975" y="5218113"/>
          <p14:tracePt t="486699" x="2339975" y="5194300"/>
          <p14:tracePt t="486710" x="2339975" y="5168900"/>
          <p14:tracePt t="486720" x="2339975" y="5118100"/>
          <p14:tracePt t="486726" x="2339975" y="5056188"/>
          <p14:tracePt t="486736" x="2290763" y="4981575"/>
          <p14:tracePt t="486740" x="2228850" y="4930775"/>
          <p14:tracePt t="486749" x="2203450" y="4918075"/>
          <p14:tracePt t="486760" x="2190750" y="4905375"/>
          <p14:tracePt t="486766" x="2178050" y="4879975"/>
          <p14:tracePt t="486776" x="2165350" y="4879975"/>
          <p14:tracePt t="486789" x="2152650" y="4879975"/>
          <p14:tracePt t="486806" x="2139950" y="4879975"/>
          <p14:tracePt t="486815" x="2127250" y="4879975"/>
          <p14:tracePt t="486819" x="2103438" y="4879975"/>
          <p14:tracePt t="486832" x="2078038" y="4879975"/>
          <p14:tracePt t="486842" x="2065338" y="4879975"/>
          <p14:tracePt t="486855" x="2039938" y="4879975"/>
          <p14:tracePt t="486912" x="2027238" y="4892675"/>
          <p14:tracePt t="486991" x="2039938" y="4892675"/>
          <p14:tracePt t="487064" x="2052638" y="4892675"/>
          <p14:tracePt t="487083" x="2039938" y="4879975"/>
          <p14:tracePt t="487094" x="2027238" y="4868863"/>
          <p14:tracePt t="487103" x="2003425" y="4856163"/>
          <p14:tracePt t="487465" x="1990725" y="4843463"/>
          <p14:tracePt t="487482" x="1965325" y="4843463"/>
          <p14:tracePt t="487496" x="1939925" y="4830763"/>
          <p14:tracePt t="487508" x="1914525" y="4792663"/>
          <p14:tracePt t="487521" x="1890713" y="4768850"/>
          <p14:tracePt t="487532" x="1865313" y="4768850"/>
          <p14:tracePt t="487538" x="1839913" y="4756150"/>
          <p14:tracePt t="487547" x="1827213" y="4743450"/>
          <p14:tracePt t="487557" x="1814513" y="4743450"/>
          <p14:tracePt t="487561" x="1801813" y="4743450"/>
          <p14:tracePt t="487572" x="1765300" y="4718050"/>
          <p14:tracePt t="487587" x="1752600" y="4718050"/>
          <p14:tracePt t="487597" x="1727200" y="4718050"/>
          <p14:tracePt t="487602" x="1701800" y="4718050"/>
          <p14:tracePt t="487613" x="1689100" y="4718050"/>
          <p14:tracePt t="487617" x="1677988" y="4718050"/>
          <p14:tracePt t="487637" x="1665288" y="4718050"/>
          <p14:tracePt t="487657" x="1639888" y="4718050"/>
          <p14:tracePt t="487683" x="1614488" y="4718050"/>
          <p14:tracePt t="487693" x="1614488" y="4730750"/>
          <p14:tracePt t="487697" x="1601788" y="4730750"/>
          <p14:tracePt t="487707" x="1589088" y="4743450"/>
          <p14:tracePt t="487717" x="1577975" y="4756150"/>
          <p14:tracePt t="487723" x="1565275" y="4779963"/>
          <p14:tracePt t="487733" x="1552575" y="4779963"/>
          <p14:tracePt t="487737" x="1552575" y="4792663"/>
          <p14:tracePt t="487749" x="1539875" y="4805363"/>
          <p14:tracePt t="487760" x="1514475" y="4818063"/>
          <p14:tracePt t="487763" x="1514475" y="4830763"/>
          <p14:tracePt t="487774" x="1489075" y="4868863"/>
          <p14:tracePt t="487789" x="1465263" y="4868863"/>
          <p14:tracePt t="487799" x="1427163" y="4879975"/>
          <p14:tracePt t="487803" x="1414463" y="4892675"/>
          <p14:tracePt t="487813" x="1414463" y="4905375"/>
          <p14:tracePt t="487820" x="1401763" y="4918075"/>
          <p14:tracePt t="487830" x="1389063" y="4930775"/>
          <p14:tracePt t="487839" x="1389063" y="4943475"/>
          <p14:tracePt t="487843" x="1389063" y="4956175"/>
          <p14:tracePt t="487853" x="1389063" y="4981575"/>
          <p14:tracePt t="487859" x="1376363" y="5030788"/>
          <p14:tracePt t="487880" x="1363663" y="5068888"/>
          <p14:tracePt t="487885" x="1363663" y="5081588"/>
          <p14:tracePt t="487896" x="1363663" y="5092700"/>
          <p14:tracePt t="487900" x="1363663" y="5105400"/>
          <p14:tracePt t="487909" x="1352550" y="5143500"/>
          <p14:tracePt t="487919" x="1352550" y="5181600"/>
          <p14:tracePt t="487925" x="1352550" y="5205413"/>
          <p14:tracePt t="487936" x="1352550" y="5243513"/>
          <p14:tracePt t="487941" x="1339850" y="5268913"/>
          <p14:tracePt t="487952" x="1339850" y="5305425"/>
          <p14:tracePt t="487962" x="1327150" y="5330825"/>
          <p14:tracePt t="487965" x="1327150" y="5368925"/>
          <p14:tracePt t="487980" x="1327150" y="5407025"/>
          <p14:tracePt t="487981" x="1327150" y="5430838"/>
          <p14:tracePt t="487992" x="1327150" y="5468938"/>
          <p14:tracePt t="488001" x="1327150" y="5481638"/>
          <p14:tracePt t="488006" x="1327150" y="5507038"/>
          <p14:tracePt t="488016" x="1327150" y="5543550"/>
          <p14:tracePt t="488021" x="1327150" y="5581650"/>
          <p14:tracePt t="488031" x="1327150" y="5619750"/>
          <p14:tracePt t="488041" x="1327150" y="5656263"/>
          <p14:tracePt t="488046" x="1327150" y="5694363"/>
          <p14:tracePt t="488055" x="1327150" y="5719763"/>
          <p14:tracePt t="488062" x="1352550" y="5768975"/>
          <p14:tracePt t="488072" x="1363663" y="5794375"/>
          <p14:tracePt t="488081" x="1376363" y="5832475"/>
          <p14:tracePt t="488097" x="1389063" y="5881688"/>
          <p14:tracePt t="488112" x="1401763" y="5907088"/>
          <p14:tracePt t="488121" x="1414463" y="5919788"/>
          <p14:tracePt t="488138" x="1427163" y="5932488"/>
          <p14:tracePt t="488142" x="1427163" y="5945188"/>
          <p14:tracePt t="488152" x="1439863" y="5956300"/>
          <p14:tracePt t="488178" x="1452563" y="5956300"/>
          <p14:tracePt t="488181" x="1452563" y="5969000"/>
          <p14:tracePt t="488192" x="1476375" y="5981700"/>
          <p14:tracePt t="488213" x="1476375" y="5994400"/>
          <p14:tracePt t="488224" x="1489075" y="5994400"/>
          <p14:tracePt t="488228" x="1489075" y="6007100"/>
          <p14:tracePt t="488238" x="1514475" y="6007100"/>
          <p14:tracePt t="488243" x="1527175" y="6019800"/>
          <p14:tracePt t="488264" x="1539875" y="6019800"/>
          <p14:tracePt t="488283" x="1552575" y="6019800"/>
          <p14:tracePt t="488304" x="1565275" y="6019800"/>
          <p14:tracePt t="488309" x="1577975" y="6019800"/>
          <p14:tracePt t="488319" x="1589088" y="6019800"/>
          <p14:tracePt t="488323" x="1614488" y="6019800"/>
          <p14:tracePt t="488333" x="1627188" y="6019800"/>
          <p14:tracePt t="488343" x="1639888" y="6019800"/>
          <p14:tracePt t="488350" x="1652588" y="6019800"/>
          <p14:tracePt t="488373" x="1677988" y="6019800"/>
          <p14:tracePt t="488400" x="1689100" y="6007100"/>
          <p14:tracePt t="488415" x="1701800" y="6007100"/>
          <p14:tracePt t="488430" x="1727200" y="6007100"/>
          <p14:tracePt t="488445" x="1739900" y="6007100"/>
          <p14:tracePt t="488455" x="1752600" y="6007100"/>
          <p14:tracePt t="488475" x="1765300" y="6007100"/>
          <p14:tracePt t="488626" x="1790700" y="6007100"/>
          <p14:tracePt t="488635" x="1801813" y="5981700"/>
          <p14:tracePt t="488651" x="1814513" y="5981700"/>
          <p14:tracePt t="488662" x="1839913" y="5981700"/>
          <p14:tracePt t="488668" x="1865313" y="5981700"/>
          <p14:tracePt t="488678" x="1890713" y="5981700"/>
          <p14:tracePt t="488682" x="1914525" y="5981700"/>
          <p14:tracePt t="488691" x="1939925" y="5981700"/>
          <p14:tracePt t="488702" x="1965325" y="5981700"/>
          <p14:tracePt t="488708" x="1978025" y="5981700"/>
          <p14:tracePt t="488717" x="2003425" y="5981700"/>
          <p14:tracePt t="488721" x="2014538" y="5981700"/>
          <p14:tracePt t="488731" x="2027238" y="5981700"/>
          <p14:tracePt t="488742" x="2039938" y="5981700"/>
          <p14:tracePt t="488748" x="2065338" y="5981700"/>
          <p14:tracePt t="488764" x="2090738" y="5981700"/>
          <p14:tracePt t="488783" x="2116138" y="5981700"/>
          <p14:tracePt t="488787" x="2152650" y="5981700"/>
          <p14:tracePt t="488797" x="2190750" y="5956300"/>
          <p14:tracePt t="488814" x="2203450" y="5956300"/>
          <p14:tracePt t="488823" x="2228850" y="5956300"/>
          <p14:tracePt t="488828" x="2239963" y="5956300"/>
          <p14:tracePt t="488838" x="2252663" y="5956300"/>
          <p14:tracePt t="488843" x="2278063" y="5956300"/>
          <p14:tracePt t="488864" x="2290763" y="5956300"/>
          <p14:tracePt t="488868" x="2303463" y="5956300"/>
          <p14:tracePt t="488883" x="2316163" y="5956300"/>
          <p14:tracePt t="488893" x="2328863" y="5956300"/>
          <p14:tracePt t="488903" x="2339975" y="5956300"/>
          <p14:tracePt t="488907" x="2352675" y="5956300"/>
          <p14:tracePt t="488919" x="2365375" y="5956300"/>
          <p14:tracePt t="488923" x="2378075" y="5956300"/>
          <p14:tracePt t="488943" x="2416175" y="5956300"/>
          <p14:tracePt t="488949" x="2428875" y="5956300"/>
          <p14:tracePt t="488965" x="2490788" y="5956300"/>
          <p14:tracePt t="488973" x="2541588" y="5956300"/>
          <p14:tracePt t="488983" x="2578100" y="5956300"/>
          <p14:tracePt t="488990" x="2628900" y="5956300"/>
          <p14:tracePt t="489000" x="2667000" y="5956300"/>
          <p14:tracePt t="489003" x="2728913" y="5956300"/>
          <p14:tracePt t="489015" x="2778125" y="5956300"/>
          <p14:tracePt t="489026" x="2854325" y="5956300"/>
          <p14:tracePt t="489030" x="2879725" y="5956300"/>
          <p14:tracePt t="489039" x="2903538" y="5956300"/>
          <p14:tracePt t="489046" x="2928938" y="5956300"/>
          <p14:tracePt t="489055" x="2941638" y="5956300"/>
          <p14:tracePt t="489066" x="2967038" y="5956300"/>
          <p14:tracePt t="489070" x="2979738" y="5956300"/>
          <p14:tracePt t="489085" x="3003550" y="5956300"/>
          <p14:tracePt t="489096" x="3028950" y="5956300"/>
          <p14:tracePt t="489111" x="3041650" y="5956300"/>
          <p14:tracePt t="489121" x="3054350" y="5956300"/>
          <p14:tracePt t="489135" x="3067050" y="5956300"/>
          <p14:tracePt t="489152" x="3079750" y="5956300"/>
          <p14:tracePt t="489162" x="3092450" y="5956300"/>
          <p14:tracePt t="489185" x="3116263" y="5956300"/>
          <p14:tracePt t="489208" x="3128963" y="5956300"/>
          <p14:tracePt t="489215" x="3141663" y="5956300"/>
          <p14:tracePt t="489232" x="3167063" y="5956300"/>
          <p14:tracePt t="489242" x="3192463" y="5956300"/>
          <p14:tracePt t="489248" x="3205163" y="5956300"/>
          <p14:tracePt t="489257" x="3228975" y="5956300"/>
          <p14:tracePt t="489271" x="3241675" y="5956300"/>
          <p14:tracePt t="489282" x="3254375" y="5956300"/>
          <p14:tracePt t="489287" x="3267075" y="5956300"/>
          <p14:tracePt t="489298" x="3279775" y="5956300"/>
          <p14:tracePt t="489322" x="3305175" y="5956300"/>
          <p14:tracePt t="489327" x="3328988" y="5956300"/>
          <p14:tracePt t="489337" x="3354388" y="5956300"/>
          <p14:tracePt t="489348" x="3367088" y="5956300"/>
          <p14:tracePt t="489351" x="3379788" y="5956300"/>
          <p14:tracePt t="489362" x="3405188" y="5956300"/>
          <p14:tracePt t="489378" x="3417888" y="5956300"/>
          <p14:tracePt t="489387" x="3429000" y="5956300"/>
          <p14:tracePt t="489394" x="3441700" y="5956300"/>
          <p14:tracePt t="489403" x="3454400" y="5956300"/>
          <p14:tracePt t="489418" x="3467100" y="5956300"/>
          <p14:tracePt t="489433" x="3479800" y="5956300"/>
          <p14:tracePt t="489474" x="3492500" y="5956300"/>
          <p14:tracePt t="489629" x="3517900" y="5956300"/>
          <p14:tracePt t="489776" x="3530600" y="5956300"/>
          <p14:tracePt t="489798" x="3541713" y="5956300"/>
          <p14:tracePt t="489821" x="3554413" y="5956300"/>
          <p14:tracePt t="489847" x="3567113" y="5956300"/>
          <p14:tracePt t="490533" x="3579813" y="5956300"/>
          <p14:tracePt t="490537" x="3605213" y="5956300"/>
          <p14:tracePt t="490547" x="3679825" y="5945188"/>
          <p14:tracePt t="490553" x="3805238" y="5907088"/>
          <p14:tracePt t="490563" x="3979863" y="5843588"/>
          <p14:tracePt t="490574" x="4168775" y="5768975"/>
          <p14:tracePt t="490578" x="4318000" y="5707063"/>
          <p14:tracePt t="490587" x="4456113" y="5643563"/>
          <p14:tracePt t="490593" x="4581525" y="5568950"/>
          <p14:tracePt t="490603" x="4719638" y="5494338"/>
          <p14:tracePt t="490613" x="4843463" y="5430838"/>
          <p14:tracePt t="490619" x="4945063" y="5356225"/>
          <p14:tracePt t="490629" x="5094288" y="5243513"/>
          <p14:tracePt t="490633" x="5181600" y="5205413"/>
          <p14:tracePt t="490643" x="5257800" y="5156200"/>
          <p14:tracePt t="490653" x="5357813" y="5068888"/>
          <p14:tracePt t="490659" x="5383213" y="5043488"/>
          <p14:tracePt t="490670" x="5457825" y="4992688"/>
          <p14:tracePt t="490693" x="5483225" y="4968875"/>
          <p14:tracePt t="490740" x="5483225" y="4956175"/>
          <p14:tracePt t="490770" x="5495925" y="4943475"/>
          <p14:tracePt t="490790" x="5495925" y="4930775"/>
          <p14:tracePt t="490825" x="5507038" y="4930775"/>
          <p14:tracePt t="490841" x="5519738" y="4918075"/>
          <p14:tracePt t="490861" x="5532438" y="4918075"/>
          <p14:tracePt t="490875" x="5570538" y="4905375"/>
          <p14:tracePt t="490882" x="5595938" y="4892675"/>
          <p14:tracePt t="490891" x="5632450" y="4879975"/>
          <p14:tracePt t="490901" x="5645150" y="4879975"/>
          <p14:tracePt t="490905" x="5670550" y="4879975"/>
          <p14:tracePt t="490916" x="5695950" y="4879975"/>
          <p14:tracePt t="490921" x="5708650" y="4879975"/>
          <p14:tracePt t="490932" x="5732463" y="4879975"/>
          <p14:tracePt t="490942" x="5745163" y="4879975"/>
          <p14:tracePt t="490948" x="5770563" y="4879975"/>
          <p14:tracePt t="490967" x="5832475" y="4879975"/>
          <p14:tracePt t="490971" x="5870575" y="4879975"/>
          <p14:tracePt t="490982" x="5921375" y="4879975"/>
          <p14:tracePt t="490987" x="5945188" y="4879975"/>
          <p14:tracePt t="490999" x="5983288" y="4879975"/>
          <p14:tracePt t="491001" x="6021388" y="4879975"/>
          <p14:tracePt t="491012" x="6057900" y="4879975"/>
          <p14:tracePt t="491021" x="6083300" y="4879975"/>
          <p14:tracePt t="491027" x="6108700" y="4879975"/>
          <p14:tracePt t="491038" x="6134100" y="4879975"/>
          <p14:tracePt t="491041" x="6157913" y="4879975"/>
          <p14:tracePt t="491051" x="6170613" y="4879975"/>
          <p14:tracePt t="491061" x="6183313" y="4879975"/>
          <p14:tracePt t="491067" x="6196013" y="4879975"/>
          <p14:tracePt t="491077" x="6208713" y="4879975"/>
          <p14:tracePt t="491118" x="6234113" y="4879975"/>
          <p14:tracePt t="491144" x="6246813" y="4879975"/>
          <p14:tracePt t="491147" x="6283325" y="4879975"/>
          <p14:tracePt t="491163" x="6296025" y="4879975"/>
          <p14:tracePt t="491173" x="6308725" y="4879975"/>
          <p14:tracePt t="491184" x="6321425" y="4879975"/>
          <p14:tracePt t="491188" x="6346825" y="4879975"/>
          <p14:tracePt t="491198" x="6359525" y="4879975"/>
          <p14:tracePt t="491203" x="6370638" y="4879975"/>
          <p14:tracePt t="491223" x="6383338" y="4892675"/>
          <p14:tracePt t="491240" x="6396038" y="4892675"/>
          <p14:tracePt t="491270" x="6408738" y="4892675"/>
          <p14:tracePt t="491279" x="6408738" y="4905375"/>
          <p14:tracePt t="491310" x="6421438" y="4905375"/>
          <p14:tracePt t="491356" x="6434138" y="4905375"/>
          <p14:tracePt t="491436" x="6446838" y="4905375"/>
          <p14:tracePt t="491455" x="6459538" y="4905375"/>
          <p14:tracePt t="491465" x="6472238" y="4905375"/>
          <p14:tracePt t="491485" x="6483350" y="4905375"/>
          <p14:tracePt t="491491" x="6483350" y="4918075"/>
          <p14:tracePt t="491501" x="6496050" y="4918075"/>
          <p14:tracePt t="491532" x="6508750" y="4918075"/>
          <p14:tracePt t="491552" x="6521450" y="4918075"/>
          <p14:tracePt t="491567" x="6534150" y="4918075"/>
          <p14:tracePt t="491571" x="6546850" y="4918075"/>
          <p14:tracePt t="491582" x="6559550" y="4918075"/>
          <p14:tracePt t="491591" x="6572250" y="4918075"/>
          <p14:tracePt t="491598" x="6572250" y="4930775"/>
          <p14:tracePt t="491608" x="6596063" y="4930775"/>
          <p14:tracePt t="491634" x="6621463" y="4930775"/>
          <p14:tracePt t="491648" x="6634163" y="4930775"/>
          <p14:tracePt t="491663" x="6646863" y="4943475"/>
          <p14:tracePt t="491723" x="6659563" y="4943475"/>
          <p14:tracePt t="491753" x="6672263" y="4943475"/>
          <p14:tracePt t="491959" x="6659563" y="4943475"/>
          <p14:tracePt t="491986" x="6646863" y="4930775"/>
          <p14:tracePt t="491996" x="6634163" y="4930775"/>
          <p14:tracePt t="491999" x="6608763" y="4930775"/>
          <p14:tracePt t="492011" x="6596063" y="4918075"/>
          <p14:tracePt t="492025" x="6584950" y="4918075"/>
          <p14:tracePt t="492042" x="6572250" y="4918075"/>
          <p14:tracePt t="492075" x="6546850" y="4905375"/>
          <p14:tracePt t="492116" x="6534150" y="4905375"/>
          <p14:tracePt t="492121" x="6521450" y="4905375"/>
          <p14:tracePt t="492274" x="6508750" y="4905375"/>
          <p14:tracePt t="492293" x="6496050" y="4905375"/>
          <p14:tracePt t="492327" x="6483350" y="4905375"/>
          <p14:tracePt t="492350" x="6472238" y="4905375"/>
          <p14:tracePt t="492393" x="6459538" y="4905375"/>
          <p14:tracePt t="492666" x="6446838" y="4905375"/>
          <p14:tracePt t="493371" x="6434138" y="4905375"/>
          <p14:tracePt t="495249" x="6446838" y="4905375"/>
          <p14:tracePt t="495273" x="6459538" y="4905375"/>
          <p14:tracePt t="495309" x="6472238" y="4905375"/>
          <p14:tracePt t="495314" x="6483350" y="4905375"/>
          <p14:tracePt t="495340" x="6508750" y="4905375"/>
          <p14:tracePt t="496550" x="6508750" y="4856163"/>
          <p14:tracePt t="496559" x="6546850" y="4730750"/>
          <p14:tracePt t="496569" x="6584950" y="4630738"/>
          <p14:tracePt t="496576" x="6646863" y="4492625"/>
          <p14:tracePt t="496585" x="6684963" y="4367213"/>
          <p14:tracePt t="496589" x="6721475" y="4267200"/>
          <p14:tracePt t="496599" x="6797675" y="4129088"/>
          <p14:tracePt t="496609" x="6834188" y="4005263"/>
          <p14:tracePt t="496616" x="6872288" y="3941763"/>
          <p14:tracePt t="496626" x="6910388" y="3879850"/>
          <p14:tracePt t="496632" x="6921500" y="3816350"/>
          <p14:tracePt t="496641" x="6959600" y="3741738"/>
          <p14:tracePt t="496651" x="6972300" y="3703638"/>
          <p14:tracePt t="496656" x="6972300" y="3679825"/>
          <p14:tracePt t="496666" x="6972300" y="3654425"/>
          <p14:tracePt t="496671" x="6972300" y="3616325"/>
          <p14:tracePt t="496681" x="6985000" y="3579813"/>
          <p14:tracePt t="496691" x="6985000" y="3529013"/>
          <p14:tracePt t="496695" x="7010400" y="3467100"/>
          <p14:tracePt t="496706" x="7010400" y="3429000"/>
          <p14:tracePt t="496712" x="7010400" y="3378200"/>
          <p14:tracePt t="496721" x="7010400" y="3341688"/>
          <p14:tracePt t="496731" x="7010400" y="3303588"/>
          <p14:tracePt t="496738" x="7010400" y="3267075"/>
          <p14:tracePt t="496748" x="7010400" y="3241675"/>
          <p14:tracePt t="496752" x="7010400" y="3216275"/>
          <p14:tracePt t="496761" x="7010400" y="3203575"/>
          <p14:tracePt t="496772" x="7010400" y="3190875"/>
          <p14:tracePt t="496778" x="7010400" y="3178175"/>
          <p14:tracePt t="496792" x="7010400" y="3165475"/>
          <p14:tracePt t="496811" x="7010400" y="3154363"/>
          <p14:tracePt t="496827" x="6985000" y="3141663"/>
          <p14:tracePt t="496843" x="6985000" y="3128963"/>
          <p14:tracePt t="496864" x="6972300" y="3116263"/>
          <p14:tracePt t="496868" x="6959600" y="3116263"/>
          <p14:tracePt t="496897" x="6946900" y="3103563"/>
          <p14:tracePt t="496923" x="6946900" y="3090863"/>
          <p14:tracePt t="496938" x="6934200" y="3090863"/>
          <p14:tracePt t="496969" x="6921500" y="3078163"/>
          <p14:tracePt t="496980" x="6910388" y="3065463"/>
          <p14:tracePt t="497024" x="6897688" y="3065463"/>
          <p14:tracePt t="497063" x="6884988" y="3054350"/>
          <p14:tracePt t="497073" x="6872288" y="3054350"/>
          <p14:tracePt t="497115" x="6859588" y="3041650"/>
          <p14:tracePt t="497166" x="6846888" y="3041650"/>
          <p14:tracePt t="497175" x="6834188" y="3028950"/>
          <p14:tracePt t="497190" x="6821488" y="3028950"/>
          <p14:tracePt t="497199" x="6821488" y="3016250"/>
          <p14:tracePt t="497226" x="6797675" y="3003550"/>
          <p14:tracePt t="497236" x="6784975" y="2990850"/>
          <p14:tracePt t="497251" x="6772275" y="2978150"/>
          <p14:tracePt t="497266" x="6759575" y="2965450"/>
          <p14:tracePt t="497282" x="6746875" y="2965450"/>
          <p14:tracePt t="497291" x="6746875" y="2952750"/>
          <p14:tracePt t="497306" x="6734175" y="2952750"/>
          <p14:tracePt t="497348" x="6721475" y="2941638"/>
          <p14:tracePt t="497368" x="6708775" y="2941638"/>
          <p14:tracePt t="497377" x="6708775" y="2928938"/>
          <p14:tracePt t="497408" x="6696075" y="2916238"/>
          <p14:tracePt t="497421" x="6696075" y="2903538"/>
          <p14:tracePt t="497438" x="6672263" y="2890838"/>
          <p14:tracePt t="497458" x="6672263" y="2878138"/>
          <p14:tracePt t="497463" x="6659563" y="2878138"/>
          <p14:tracePt t="497473" x="6646863" y="2852738"/>
          <p14:tracePt t="497488" x="6646863" y="2840038"/>
          <p14:tracePt t="497503" x="6634163" y="2828925"/>
          <p14:tracePt t="497513" x="6634163" y="2816225"/>
          <p14:tracePt t="497527" x="6621463" y="2816225"/>
          <p14:tracePt t="497537" x="6608763" y="2803525"/>
          <p14:tracePt t="497851" x="6608763" y="2790825"/>
          <p14:tracePt t="497861" x="6608763" y="2778125"/>
          <p14:tracePt t="497872" x="6608763" y="2765425"/>
          <p14:tracePt t="497878" x="6608763" y="2752725"/>
          <p14:tracePt t="497892" x="6608763" y="2740025"/>
          <p14:tracePt t="497911" x="6608763" y="2728913"/>
          <p14:tracePt t="497928" x="6608763" y="2716213"/>
          <p14:tracePt t="498103" x="6608763" y="2703513"/>
          <p14:tracePt t="498326" x="6608763" y="2690813"/>
          <p14:tracePt t="498349" x="6608763" y="2678113"/>
          <p14:tracePt t="498405" x="6608763" y="2665413"/>
          <p14:tracePt t="498603" x="6596063" y="2665413"/>
          <p14:tracePt t="498693" x="6584950" y="2665413"/>
          <p14:tracePt t="498720" x="6572250" y="2652713"/>
          <p14:tracePt t="498790" x="6559550" y="2640013"/>
          <p14:tracePt t="498915" x="6546850" y="2640013"/>
          <p14:tracePt t="498955" x="6534150" y="2640013"/>
          <p14:tracePt t="499037" x="6521450" y="2627313"/>
          <p14:tracePt t="499565" x="6508750" y="2627313"/>
          <p14:tracePt t="499657" x="6483350" y="2627313"/>
          <p14:tracePt t="499662" x="6472238" y="2640013"/>
          <p14:tracePt t="499672" x="6434138" y="2640013"/>
          <p14:tracePt t="499682" x="6396038" y="2678113"/>
          <p14:tracePt t="499687" x="6370638" y="2690813"/>
          <p14:tracePt t="499697" x="6346825" y="2703513"/>
          <p14:tracePt t="499701" x="6296025" y="2752725"/>
          <p14:tracePt t="499712" x="6259513" y="2765425"/>
          <p14:tracePt t="499722" x="6196013" y="2828925"/>
          <p14:tracePt t="499727" x="6134100" y="2865438"/>
          <p14:tracePt t="499737" x="6008688" y="2965450"/>
          <p14:tracePt t="499741" x="5870575" y="3065463"/>
          <p14:tracePt t="499753" x="5708650" y="3165475"/>
          <p14:tracePt t="499763" x="5507038" y="3278188"/>
          <p14:tracePt t="499767" x="5307013" y="3390900"/>
          <p14:tracePt t="499778" x="5045075" y="3554413"/>
          <p14:tracePt t="499783" x="4819650" y="3654425"/>
          <p14:tracePt t="499793" x="4619625" y="3792538"/>
          <p14:tracePt t="499803" x="4381500" y="3916363"/>
          <p14:tracePt t="499808" x="4281488" y="3992563"/>
          <p14:tracePt t="499817" x="4168775" y="4029075"/>
          <p14:tracePt t="499823" x="4017963" y="4105275"/>
          <p14:tracePt t="499833" x="3917950" y="4141788"/>
          <p14:tracePt t="499843" x="3792538" y="4192588"/>
          <p14:tracePt t="499847" x="3730625" y="4217988"/>
          <p14:tracePt t="499860" x="3654425" y="4254500"/>
          <p14:tracePt t="499863" x="3617913" y="4267200"/>
          <p14:tracePt t="499874" x="3592513" y="4279900"/>
          <p14:tracePt t="499883" x="3579813" y="4292600"/>
          <p14:tracePt t="499889" x="3554413" y="4292600"/>
          <p14:tracePt t="499899" x="3530600" y="4305300"/>
          <p14:tracePt t="499914" x="3517900" y="4318000"/>
          <p14:tracePt t="499933" x="3505200" y="4318000"/>
          <p14:tracePt t="499950" x="3492500" y="4330700"/>
          <p14:tracePt t="499976" x="3479800" y="4330700"/>
          <p14:tracePt t="499986" x="3467100" y="4330700"/>
          <p14:tracePt t="499990" x="3467100" y="4341813"/>
          <p14:tracePt t="500005" x="3454400" y="4341813"/>
          <p14:tracePt t="500026" x="3441700" y="4341813"/>
          <p14:tracePt t="500039" x="3429000" y="4354513"/>
          <p14:tracePt t="500045" x="3429000" y="4367213"/>
          <p14:tracePt t="500069" x="3417888" y="4367213"/>
          <p14:tracePt t="500086" x="3405188" y="4367213"/>
          <p14:tracePt t="500095" x="3392488" y="4379913"/>
          <p14:tracePt t="500523" x="3441700" y="4354513"/>
          <p14:tracePt t="500529" x="3530600" y="4305300"/>
          <p14:tracePt t="500540" x="3630613" y="4241800"/>
          <p14:tracePt t="500549" x="3730625" y="4167188"/>
          <p14:tracePt t="500555" x="3856038" y="4092575"/>
          <p14:tracePt t="500565" x="3979863" y="4005263"/>
          <p14:tracePt t="500569" x="4105275" y="3941763"/>
          <p14:tracePt t="500580" x="4192588" y="3892550"/>
          <p14:tracePt t="500589" x="4330700" y="3816350"/>
          <p14:tracePt t="500595" x="4468813" y="3767138"/>
          <p14:tracePt t="500606" x="4594225" y="3716338"/>
          <p14:tracePt t="500610" x="4732338" y="3654425"/>
          <p14:tracePt t="500619" x="4832350" y="3616325"/>
          <p14:tracePt t="500630" x="4956175" y="3567113"/>
          <p14:tracePt t="500635" x="5032375" y="3516313"/>
          <p14:tracePt t="500645" x="5119688" y="3454400"/>
          <p14:tracePt t="500649" x="5170488" y="3429000"/>
          <p14:tracePt t="500662" x="5194300" y="3403600"/>
          <p14:tracePt t="500671" x="5257800" y="3378200"/>
          <p14:tracePt t="500676" x="5270500" y="3367088"/>
          <p14:tracePt t="500686" x="5281613" y="3341688"/>
          <p14:tracePt t="500693" x="5332413" y="3303588"/>
          <p14:tracePt t="500711" x="5332413" y="3290888"/>
          <p14:tracePt t="500715" x="5357813" y="3267075"/>
          <p14:tracePt t="500726" x="5370513" y="3228975"/>
          <p14:tracePt t="500731" x="5394325" y="3203575"/>
          <p14:tracePt t="500742" x="5407025" y="3190875"/>
          <p14:tracePt t="500751" x="5419725" y="3154363"/>
          <p14:tracePt t="500758" x="5457825" y="3128963"/>
          <p14:tracePt t="500768" x="5470525" y="3103563"/>
          <p14:tracePt t="500772" x="5495925" y="3078163"/>
          <p14:tracePt t="500782" x="5519738" y="3054350"/>
          <p14:tracePt t="500792" x="5532438" y="3041650"/>
          <p14:tracePt t="500797" x="5583238" y="2990850"/>
          <p14:tracePt t="500807" x="5619750" y="2952750"/>
          <p14:tracePt t="500811" x="5670550" y="2916238"/>
          <p14:tracePt t="500822" x="5719763" y="2890838"/>
          <p14:tracePt t="500831" x="5770563" y="2878138"/>
          <p14:tracePt t="500837" x="5795963" y="2852738"/>
          <p14:tracePt t="500848" x="5821363" y="2840038"/>
          <p14:tracePt t="500852" x="5870575" y="2828925"/>
          <p14:tracePt t="500861" x="5883275" y="2828925"/>
          <p14:tracePt t="500871" x="5883275" y="2816225"/>
          <p14:tracePt t="500877" x="5908675" y="2816225"/>
          <p14:tracePt t="500892" x="5921375" y="2816225"/>
          <p14:tracePt t="500901" x="5932488" y="2816225"/>
          <p14:tracePt t="500913" x="5945188" y="2816225"/>
          <p14:tracePt t="500918" x="5970588" y="2803525"/>
          <p14:tracePt t="500927" x="5983288" y="2803525"/>
          <p14:tracePt t="500933" x="5995988" y="2803525"/>
          <p14:tracePt t="500944" x="6008688" y="2803525"/>
          <p14:tracePt t="500953" x="6008688" y="2790825"/>
          <p14:tracePt t="500957" x="6021388" y="2790825"/>
          <p14:tracePt t="500977" x="6034088" y="2790825"/>
          <p14:tracePt t="500994" x="6034088" y="2778125"/>
          <p14:tracePt t="501007" x="6045200" y="2778125"/>
          <p14:tracePt t="502083" x="6034088" y="2778125"/>
          <p14:tracePt t="502088" x="6008688" y="2778125"/>
          <p14:tracePt t="502097" x="5995988" y="2803525"/>
          <p14:tracePt t="502108" x="5945188" y="2840038"/>
          <p14:tracePt t="502113" x="5945188" y="2865438"/>
          <p14:tracePt t="502123" x="5908675" y="2903538"/>
          <p14:tracePt t="502128" x="5895975" y="2928938"/>
          <p14:tracePt t="502137" x="5870575" y="2941638"/>
          <p14:tracePt t="502147" x="5857875" y="2978150"/>
          <p14:tracePt t="502153" x="5845175" y="2978150"/>
          <p14:tracePt t="502163" x="5808663" y="3003550"/>
          <p14:tracePt t="502169" x="5808663" y="3016250"/>
          <p14:tracePt t="502179" x="5783263" y="3041650"/>
          <p14:tracePt t="502189" x="5757863" y="3065463"/>
          <p14:tracePt t="502194" x="5757863" y="3078163"/>
          <p14:tracePt t="502210" x="5732463" y="3090863"/>
          <p14:tracePt t="502230" x="5732463" y="3103563"/>
          <p14:tracePt t="502263" x="5719763" y="3103563"/>
          <p14:tracePt t="502703" x="5695950" y="3128963"/>
          <p14:tracePt t="502713" x="5632450" y="3154363"/>
          <p14:tracePt t="502723" x="5545138" y="3190875"/>
          <p14:tracePt t="502727" x="5457825" y="3228975"/>
          <p14:tracePt t="502738" x="5370513" y="3254375"/>
          <p14:tracePt t="502744" x="5270500" y="3290888"/>
          <p14:tracePt t="502754" x="5207000" y="3303588"/>
          <p14:tracePt t="502763" x="5132388" y="3341688"/>
          <p14:tracePt t="502767" x="5045075" y="3354388"/>
          <p14:tracePt t="502778" x="5006975" y="3378200"/>
          <p14:tracePt t="502783" x="4968875" y="3378200"/>
          <p14:tracePt t="502795" x="4945063" y="3378200"/>
          <p14:tracePt t="502803" x="4919663" y="3390900"/>
          <p14:tracePt t="502818" x="4894263" y="3403600"/>
          <p14:tracePt t="502933" x="4881563" y="3403600"/>
          <p14:tracePt t="502999" x="4856163" y="3416300"/>
          <p14:tracePt t="503116" x="4856163" y="3429000"/>
          <p14:tracePt t="505657" x="4906963" y="3429000"/>
          <p14:tracePt t="505668" x="5081588" y="3429000"/>
          <p14:tracePt t="505677" x="5307013" y="3429000"/>
          <p14:tracePt t="505683" x="5645150" y="3429000"/>
          <p14:tracePt t="505694" x="6096000" y="3416300"/>
          <p14:tracePt t="505697" x="6496050" y="3328988"/>
          <p14:tracePt t="505707" x="6972300" y="3203575"/>
          <p14:tracePt t="505717" x="7335838" y="3141663"/>
          <p14:tracePt t="505723" x="7723188" y="3078163"/>
          <p14:tracePt t="505733" x="8123238" y="3016250"/>
          <p14:tracePt t="505737" x="8486775" y="2916238"/>
          <p14:tracePt t="505749" x="8763000" y="2840038"/>
          <p14:tracePt t="505759" x="8950325" y="2765425"/>
          <p14:tracePt t="505766" x="9088438" y="2678113"/>
          <p14:tracePt t="505776" x="9137650" y="2640013"/>
          <p14:tracePt t="505779" x="9188450" y="2616200"/>
          <p14:tracePt t="505789" x="9212263" y="2590800"/>
          <p14:tracePt t="505795" x="9237663" y="2578100"/>
          <p14:tracePt t="505806" x="9237663" y="2565400"/>
          <p14:tracePt t="505816" x="9250363" y="2552700"/>
          <p14:tracePt t="505819" x="9263063" y="2552700"/>
          <p14:tracePt t="505835" x="9263063" y="2540000"/>
          <p14:tracePt t="505981" x="9263063" y="2527300"/>
          <p14:tracePt t="505997" x="9250363" y="2527300"/>
          <p14:tracePt t="506011" x="9237663" y="2527300"/>
          <p14:tracePt t="506021" x="9212263" y="2516188"/>
          <p14:tracePt t="506027" x="9199563" y="2516188"/>
          <p14:tracePt t="506038" x="9175750" y="2516188"/>
          <p14:tracePt t="506048" x="9150350" y="2516188"/>
          <p14:tracePt t="506051" x="9124950" y="2516188"/>
          <p14:tracePt t="506061" x="9088438" y="2516188"/>
          <p14:tracePt t="506068" x="9037638" y="2516188"/>
          <p14:tracePt t="506077" x="8975725" y="2516188"/>
          <p14:tracePt t="506087" x="8863013" y="2540000"/>
          <p14:tracePt t="506092" x="8774113" y="2552700"/>
          <p14:tracePt t="506102" x="8686800" y="2578100"/>
          <p14:tracePt t="506107" x="8586788" y="2616200"/>
          <p14:tracePt t="506117" x="8448675" y="2652713"/>
          <p14:tracePt t="506128" x="8324850" y="2716213"/>
          <p14:tracePt t="506133" x="8174038" y="2778125"/>
          <p14:tracePt t="506143" x="8048625" y="2840038"/>
          <p14:tracePt t="506148" x="7910513" y="2916238"/>
          <p14:tracePt t="506158" x="7773988" y="2965450"/>
          <p14:tracePt t="506168" x="7623175" y="3028950"/>
          <p14:tracePt t="506173" x="7497763" y="3041650"/>
          <p14:tracePt t="506183" x="7359650" y="3078163"/>
          <p14:tracePt t="506187" x="7223125" y="3128963"/>
          <p14:tracePt t="506200" x="7134225" y="3154363"/>
          <p14:tracePt t="506209" x="6997700" y="3190875"/>
          <p14:tracePt t="506213" x="6921500" y="3190875"/>
          <p14:tracePt t="506223" x="6884988" y="3190875"/>
          <p14:tracePt t="506230" x="6821488" y="3190875"/>
          <p14:tracePt t="506239" x="6759575" y="3190875"/>
          <p14:tracePt t="506249" x="6696075" y="3190875"/>
          <p14:tracePt t="506253" x="6646863" y="3178175"/>
          <p14:tracePt t="506263" x="6572250" y="3128963"/>
          <p14:tracePt t="506269" x="6508750" y="3103563"/>
          <p14:tracePt t="506279" x="6446838" y="3065463"/>
          <p14:tracePt t="506290" x="6370638" y="3028950"/>
          <p14:tracePt t="506293" x="6308725" y="2978150"/>
          <p14:tracePt t="506305" x="6221413" y="2916238"/>
          <p14:tracePt t="506309" x="6096000" y="2852738"/>
          <p14:tracePt t="506319" x="5957888" y="2778125"/>
          <p14:tracePt t="506329" x="5783263" y="2678113"/>
          <p14:tracePt t="506335" x="5657850" y="2616200"/>
          <p14:tracePt t="506345" x="5545138" y="2565400"/>
          <p14:tracePt t="506350" x="5457825" y="2516188"/>
          <p14:tracePt t="506359" x="5419725" y="2490788"/>
          <p14:tracePt t="506370" x="5370513" y="2452688"/>
          <p14:tracePt t="506375" x="5357813" y="2439988"/>
          <p14:tracePt t="506386" x="5345113" y="2427288"/>
          <p14:tracePt t="506399" x="5345113" y="2414588"/>
          <p14:tracePt t="506410" x="5345113" y="2390775"/>
          <p14:tracePt t="506416" x="5357813" y="2378075"/>
          <p14:tracePt t="506429" x="5383213" y="2365375"/>
          <p14:tracePt t="506451" x="5383213" y="2339975"/>
          <p14:tracePt t="506455" x="5394325" y="2327275"/>
          <p14:tracePt t="506538" x="5407025" y="2303463"/>
          <p14:tracePt t="506587" x="5419725" y="2303463"/>
          <p14:tracePt t="506611" x="5432425" y="2303463"/>
          <p14:tracePt t="506667" x="5445125" y="2303463"/>
          <p14:tracePt t="506704" x="5457825" y="2290763"/>
          <p14:tracePt t="506717" x="5470525" y="2265363"/>
          <p14:tracePt t="506733" x="5495925" y="2252663"/>
          <p14:tracePt t="506743" x="5507038" y="2252663"/>
          <p14:tracePt t="506779" x="5507038" y="2239963"/>
          <p14:tracePt t="506800" x="5519738" y="2239963"/>
          <p14:tracePt t="506809" x="5532438" y="2239963"/>
          <p14:tracePt t="506813" x="5557838" y="2239963"/>
          <p14:tracePt t="506823" x="5583238" y="2239963"/>
          <p14:tracePt t="506829" x="5595938" y="2239963"/>
          <p14:tracePt t="506839" x="5595938" y="2252663"/>
          <p14:tracePt t="506853" x="5607050" y="2265363"/>
          <p14:tracePt t="506864" x="5619750" y="2265363"/>
          <p14:tracePt t="506869" x="5632450" y="2265363"/>
          <p14:tracePt t="506896" x="5657850" y="2265363"/>
          <p14:tracePt t="506929" x="5670550" y="2278063"/>
          <p14:tracePt t="506965" x="5683250" y="2278063"/>
          <p14:tracePt t="506975" x="5683250" y="2290763"/>
          <p14:tracePt t="506979" x="5695950" y="2290763"/>
          <p14:tracePt t="506992" x="5708650" y="2290763"/>
          <p14:tracePt t="507016" x="5719763" y="2303463"/>
          <p14:tracePt t="507032" x="5732463" y="2303463"/>
          <p14:tracePt t="507035" x="5770563" y="2303463"/>
          <p14:tracePt t="507045" x="5770563" y="2314575"/>
          <p14:tracePt t="507055" x="5808663" y="2327275"/>
          <p14:tracePt t="507061" x="5821363" y="2327275"/>
          <p14:tracePt t="507072" x="5821363" y="2339975"/>
          <p14:tracePt t="507085" x="5845175" y="2339975"/>
          <p14:tracePt t="507096" x="5857875" y="2352675"/>
          <p14:tracePt t="507102" x="5883275" y="2365375"/>
          <p14:tracePt t="507111" x="5895975" y="2390775"/>
          <p14:tracePt t="507117" x="5921375" y="2403475"/>
          <p14:tracePt t="507127" x="5932488" y="2414588"/>
          <p14:tracePt t="507137" x="5945188" y="2414588"/>
          <p14:tracePt t="507141" x="5970588" y="2414588"/>
          <p14:tracePt t="507152" x="5995988" y="2439988"/>
          <p14:tracePt t="507177" x="6021388" y="2452688"/>
          <p14:tracePt t="507323" x="6034088" y="2452688"/>
          <p14:tracePt t="507327" x="6045200" y="2465388"/>
          <p14:tracePt t="507390" x="6057900" y="2465388"/>
          <p14:tracePt t="507393" x="6070600" y="2465388"/>
          <p14:tracePt t="507453" x="6070600" y="2478088"/>
          <p14:tracePt t="507460" x="6083300" y="2478088"/>
          <p14:tracePt t="507473" x="6108700" y="2478088"/>
          <p14:tracePt t="507509" x="6121400" y="2478088"/>
          <p14:tracePt t="507526" x="6134100" y="2478088"/>
          <p14:tracePt t="507535" x="6146800" y="2478088"/>
          <p14:tracePt t="507539" x="6157913" y="2478088"/>
          <p14:tracePt t="507549" x="6170613" y="2478088"/>
          <p14:tracePt t="507565" x="6196013" y="2478088"/>
          <p14:tracePt t="507576" x="6221413" y="2478088"/>
          <p14:tracePt t="507589" x="6246813" y="2490788"/>
          <p14:tracePt t="507601" x="6259513" y="2503488"/>
          <p14:tracePt t="507758" x="6270625" y="2503488"/>
          <p14:tracePt t="507771" x="6270625" y="2490788"/>
          <p14:tracePt t="507781" x="6270625" y="2439988"/>
          <p14:tracePt t="507794" x="6234113" y="2339975"/>
          <p14:tracePt t="507797" x="6196013" y="2265363"/>
          <p14:tracePt t="507807" x="6146800" y="2139950"/>
          <p14:tracePt t="507813" x="6096000" y="2065338"/>
          <p14:tracePt t="507823" x="6045200" y="2014538"/>
          <p14:tracePt t="507834" x="5995988" y="1952625"/>
          <p14:tracePt t="507837" x="5932488" y="1876425"/>
          <p14:tracePt t="507847" x="5895975" y="1852613"/>
          <p14:tracePt t="507854" x="5857875" y="1814513"/>
          <p14:tracePt t="507863" x="5783263" y="1752600"/>
          <p14:tracePt t="507873" x="5745163" y="1752600"/>
          <p14:tracePt t="507877" x="5683250" y="1714500"/>
          <p14:tracePt t="507888" x="5570538" y="1676400"/>
          <p14:tracePt t="507893" x="5470525" y="1652588"/>
          <p14:tracePt t="507903" x="5383213" y="1627188"/>
          <p14:tracePt t="507913" x="5257800" y="1601788"/>
          <p14:tracePt t="507918" x="5119688" y="1552575"/>
          <p14:tracePt t="507928" x="5006975" y="1539875"/>
          <p14:tracePt t="507934" x="4881563" y="1501775"/>
          <p14:tracePt t="507943" x="4732338" y="1476375"/>
          <p14:tracePt t="507953" x="4606925" y="1427163"/>
          <p14:tracePt t="507969" x="4468813" y="1376363"/>
          <p14:tracePt t="507969" x="4356100" y="1350963"/>
          <p14:tracePt t="507973" x="4256088" y="1339850"/>
          <p14:tracePt t="507984" x="4156075" y="1339850"/>
          <p14:tracePt t="507993" x="4092575" y="1301750"/>
          <p14:tracePt t="508000" x="4030663" y="1301750"/>
          <p14:tracePt t="508010" x="3917950" y="1263650"/>
          <p14:tracePt t="508014" x="3856038" y="1263650"/>
          <p14:tracePt t="508023" x="3767138" y="1238250"/>
          <p14:tracePt t="508036" x="3679825" y="1238250"/>
          <p14:tracePt t="508039" x="3579813" y="1227138"/>
          <p14:tracePt t="508050" x="3505200" y="1201738"/>
          <p14:tracePt t="508055" x="3441700" y="1201738"/>
          <p14:tracePt t="508065" x="3341688" y="1189038"/>
          <p14:tracePt t="508075" x="3254375" y="1163638"/>
          <p14:tracePt t="508079" x="3128963" y="1163638"/>
          <p14:tracePt t="508089" x="3067050" y="1163638"/>
          <p14:tracePt t="508096" x="2992438" y="1163638"/>
          <p14:tracePt t="508106" x="2890838" y="1163638"/>
          <p14:tracePt t="508115" x="2867025" y="1163638"/>
          <p14:tracePt t="508119" x="2803525" y="1163638"/>
          <p14:tracePt t="508132" x="2741613" y="1163638"/>
          <p14:tracePt t="508135" x="2654300" y="1163638"/>
          <p14:tracePt t="508145" x="2578100" y="1163638"/>
          <p14:tracePt t="508156" x="2478088" y="1163638"/>
          <p14:tracePt t="508162" x="2441575" y="1163638"/>
          <p14:tracePt t="508171" x="2378075" y="1163638"/>
          <p14:tracePt t="508176" x="2328863" y="1163638"/>
          <p14:tracePt t="508196" x="2303463" y="1163638"/>
          <p14:tracePt t="508202" x="2278063" y="1163638"/>
          <p14:tracePt t="508211" x="2265363" y="1176338"/>
          <p14:tracePt t="508216" x="2252663" y="1176338"/>
          <p14:tracePt t="508225" x="2216150" y="1201738"/>
          <p14:tracePt t="508235" x="2203450" y="1250950"/>
          <p14:tracePt t="508241" x="2178050" y="1301750"/>
          <p14:tracePt t="508252" x="2152650" y="1363663"/>
          <p14:tracePt t="508255" x="2152650" y="1401763"/>
          <p14:tracePt t="508265" x="2152650" y="1463675"/>
          <p14:tracePt t="508275" x="2139950" y="1539875"/>
          <p14:tracePt t="508281" x="2116138" y="1639888"/>
          <p14:tracePt t="508291" x="2116138" y="1676400"/>
          <p14:tracePt t="508298" x="2116138" y="1727200"/>
          <p14:tracePt t="508307" x="2116138" y="1765300"/>
          <p14:tracePt t="508318" x="2139950" y="1801813"/>
          <p14:tracePt t="508322" x="2139950" y="1839913"/>
          <p14:tracePt t="508332" x="2139950" y="1865313"/>
          <p14:tracePt t="508337" x="2165350" y="1901825"/>
          <p14:tracePt t="508357" x="2165350" y="1914525"/>
          <p14:tracePt t="508377" x="2190750" y="1939925"/>
          <p14:tracePt t="508398" x="2203450" y="1939925"/>
          <p14:tracePt t="508403" x="2228850" y="1952625"/>
          <p14:tracePt t="508414" x="2252663" y="1952625"/>
          <p14:tracePt t="508418" x="2290763" y="1952625"/>
          <p14:tracePt t="508427" x="2316163" y="1952625"/>
          <p14:tracePt t="508437" x="2365375" y="1952625"/>
          <p14:tracePt t="508443" x="2403475" y="1952625"/>
          <p14:tracePt t="508453" x="2428875" y="1939925"/>
          <p14:tracePt t="508458" x="2465388" y="1889125"/>
          <p14:tracePt t="508469" x="2478088" y="1889125"/>
          <p14:tracePt t="508479" x="2503488" y="1865313"/>
          <p14:tracePt t="508484" x="2516188" y="1839913"/>
          <p14:tracePt t="508493" x="2516188" y="1801813"/>
          <p14:tracePt t="508500" x="2516188" y="1765300"/>
          <p14:tracePt t="508509" x="2516188" y="1739900"/>
          <p14:tracePt t="508519" x="2516188" y="1727200"/>
          <p14:tracePt t="508523" x="2516188" y="1701800"/>
          <p14:tracePt t="508534" x="2516188" y="1689100"/>
          <p14:tracePt t="508539" x="2516188" y="1676400"/>
          <p14:tracePt t="508550" x="2516188" y="1663700"/>
          <p14:tracePt t="508563" x="2490788" y="1639888"/>
          <p14:tracePt t="508574" x="2478088" y="1639888"/>
          <p14:tracePt t="508579" x="2465388" y="1639888"/>
          <p14:tracePt t="508589" x="2428875" y="1614488"/>
          <p14:tracePt t="508600" x="2403475" y="1614488"/>
          <p14:tracePt t="508603" x="2352675" y="1589088"/>
          <p14:tracePt t="508613" x="2316163" y="1576388"/>
          <p14:tracePt t="508619" x="2239963" y="1552575"/>
          <p14:tracePt t="508629" x="2152650" y="1539875"/>
          <p14:tracePt t="508639" x="2027238" y="1539875"/>
          <p14:tracePt t="508645" x="1903413" y="1514475"/>
          <p14:tracePt t="508655" x="1765300" y="1501775"/>
          <p14:tracePt t="508659" x="1614488" y="1476375"/>
          <p14:tracePt t="508670" x="1501775" y="1476375"/>
          <p14:tracePt t="508679" x="1414463" y="1476375"/>
          <p14:tracePt t="508686" x="1314450" y="1476375"/>
          <p14:tracePt t="508695" x="1252538" y="1476375"/>
          <p14:tracePt t="508700" x="1201738" y="1476375"/>
          <p14:tracePt t="508710" x="1139825" y="1501775"/>
          <p14:tracePt t="508721" x="1101725" y="1527175"/>
          <p14:tracePt t="508725" x="1050925" y="1576388"/>
          <p14:tracePt t="508736" x="989013" y="1639888"/>
          <p14:tracePt t="508742" x="963613" y="1663700"/>
          <p14:tracePt t="508752" x="938213" y="1727200"/>
          <p14:tracePt t="508761" x="925513" y="1827213"/>
          <p14:tracePt t="508766" x="901700" y="1952625"/>
          <p14:tracePt t="508776" x="889000" y="2089150"/>
          <p14:tracePt t="508782" x="889000" y="2214563"/>
          <p14:tracePt t="508792" x="889000" y="2352675"/>
          <p14:tracePt t="508802" x="889000" y="2439988"/>
          <p14:tracePt t="508805" x="901700" y="2540000"/>
          <p14:tracePt t="508816" x="925513" y="2590800"/>
          <p14:tracePt t="508822" x="976313" y="2665413"/>
          <p14:tracePt t="508832" x="1001713" y="2690813"/>
          <p14:tracePt t="508841" x="1027113" y="2716213"/>
          <p14:tracePt t="508845" x="1038225" y="2728913"/>
          <p14:tracePt t="508871" x="1050925" y="2728913"/>
          <p14:tracePt t="508881" x="1089025" y="2728913"/>
          <p14:tracePt t="508898" x="1101725" y="2728913"/>
          <p14:tracePt t="508907" x="1150938" y="2716213"/>
          <p14:tracePt t="508912" x="1163638" y="2703513"/>
          <p14:tracePt t="508921" x="1176338" y="2690813"/>
          <p14:tracePt t="508927" x="1189038" y="2690813"/>
          <p14:tracePt t="508937" x="1189038" y="2678113"/>
          <p14:tracePt t="508968" x="1201738" y="2665413"/>
          <p14:tracePt t="511313" x="1201738" y="2652713"/>
          <p14:tracePt t="511323" x="1252538" y="2590800"/>
          <p14:tracePt t="511327" x="1339850" y="2527300"/>
          <p14:tracePt t="511338" x="1389063" y="2465388"/>
          <p14:tracePt t="511347" x="1439863" y="2439988"/>
          <p14:tracePt t="511354" x="1476375" y="2403475"/>
          <p14:tracePt t="511363" x="1539875" y="2352675"/>
          <p14:tracePt t="511367" x="1601788" y="2327275"/>
          <p14:tracePt t="511377" x="1665288" y="2278063"/>
          <p14:tracePt t="511390" x="1727200" y="2214563"/>
          <p14:tracePt t="511393" x="1778000" y="2139950"/>
          <p14:tracePt t="511404" x="1814513" y="2078038"/>
          <p14:tracePt t="511409" x="1865313" y="2027238"/>
          <p14:tracePt t="511420" x="1914525" y="1989138"/>
          <p14:tracePt t="511429" x="1939925" y="1952625"/>
          <p14:tracePt t="511433" x="2003425" y="1901825"/>
          <p14:tracePt t="511443" x="2014538" y="1865313"/>
          <p14:tracePt t="511450" x="2039938" y="1827213"/>
          <p14:tracePt t="511459" x="2090738" y="1776413"/>
          <p14:tracePt t="511470" x="2127250" y="1752600"/>
          <p14:tracePt t="511476" x="2139950" y="1739900"/>
          <p14:tracePt t="511485" x="2165350" y="1727200"/>
          <p14:tracePt t="511599" x="2178050" y="1714500"/>
          <p14:tracePt t="511745" x="2152650" y="1727200"/>
          <p14:tracePt t="511771" x="2139950" y="1727200"/>
          <p14:tracePt t="511781" x="2127250" y="1727200"/>
          <p14:tracePt t="511788" x="2116138" y="1727200"/>
          <p14:tracePt t="511811" x="2116138" y="1739900"/>
          <p14:tracePt t="511817" x="2103438" y="1752600"/>
          <p14:tracePt t="511831" x="2090738" y="1765300"/>
          <p14:tracePt t="511853" x="2078038" y="1776413"/>
          <p14:tracePt t="511868" x="2065338" y="1776413"/>
          <p14:tracePt t="511883" x="2052638" y="1801813"/>
          <p14:tracePt t="511903" x="2039938" y="1814513"/>
          <p14:tracePt t="511907" x="2039938" y="1827213"/>
          <p14:tracePt t="511923" x="2027238" y="1839913"/>
          <p14:tracePt t="511943" x="2014538" y="1876425"/>
          <p14:tracePt t="511947" x="2014538" y="1889125"/>
          <p14:tracePt t="511972" x="2003425" y="1901825"/>
          <p14:tracePt t="511973" x="2003425" y="1914525"/>
          <p14:tracePt t="511983" x="1990725" y="1952625"/>
          <p14:tracePt t="511989" x="1978025" y="1965325"/>
          <p14:tracePt t="512000" x="1965325" y="1978025"/>
          <p14:tracePt t="512005" x="1952625" y="2027238"/>
          <p14:tracePt t="512013" x="1939925" y="2039938"/>
          <p14:tracePt t="512023" x="1914525" y="2089150"/>
          <p14:tracePt t="512030" x="1914525" y="2101850"/>
          <p14:tracePt t="512039" x="1890713" y="2127250"/>
          <p14:tracePt t="512043" x="1890713" y="2152650"/>
          <p14:tracePt t="512064" x="1865313" y="2178050"/>
          <p14:tracePt t="512070" x="1852613" y="2190750"/>
          <p14:tracePt t="512085" x="1839913" y="2214563"/>
          <p14:tracePt t="512110" x="1839913" y="2227263"/>
          <p14:tracePt t="512306" x="1839913" y="2214563"/>
          <p14:tracePt t="512322" x="1839913" y="2201863"/>
          <p14:tracePt t="512331" x="1839913" y="2165350"/>
          <p14:tracePt t="512351" x="1852613" y="2139950"/>
          <p14:tracePt t="512362" x="1852613" y="2127250"/>
          <p14:tracePt t="512391" x="1865313" y="2114550"/>
          <p14:tracePt t="512447" x="1865313" y="2101850"/>
          <p14:tracePt t="512473" x="1865313" y="2089150"/>
          <p14:tracePt t="512487" x="1878013" y="2078038"/>
          <p14:tracePt t="512739" x="1878013" y="2065338"/>
          <p14:tracePt t="512760" x="1878013" y="2052638"/>
          <p14:tracePt t="512766" x="1878013" y="2039938"/>
          <p14:tracePt t="512842" x="1890713" y="2027238"/>
          <p14:tracePt t="512897" x="1903413" y="2027238"/>
          <p14:tracePt t="512971" x="1903413" y="2014538"/>
          <p14:tracePt t="513093" x="1903413" y="2001838"/>
          <p14:tracePt t="513103" x="1903413" y="1989138"/>
          <p14:tracePt t="513133" x="1903413" y="1978025"/>
          <p14:tracePt t="513153" x="1903413" y="1965325"/>
          <p14:tracePt t="513203" x="1903413" y="1952625"/>
          <p14:tracePt t="513295" x="1903413" y="1939925"/>
          <p14:tracePt t="513607" x="1914525" y="1939925"/>
          <p14:tracePt t="513643" x="1939925" y="1939925"/>
          <p14:tracePt t="513664" x="1952625" y="1939925"/>
          <p14:tracePt t="513683" x="1965325" y="1939925"/>
          <p14:tracePt t="513687" x="1978025" y="1939925"/>
          <p14:tracePt t="513697" x="1990725" y="1939925"/>
          <p14:tracePt t="513703" x="2003425" y="1939925"/>
          <p14:tracePt t="513713" x="2014538" y="1939925"/>
          <p14:tracePt t="513724" x="2027238" y="1952625"/>
          <p14:tracePt t="513743" x="2052638" y="1952625"/>
          <p14:tracePt t="513769" x="2052638" y="1965325"/>
          <p14:tracePt t="514091" x="2065338" y="1965325"/>
          <p14:tracePt t="514097" x="2065338" y="2001838"/>
          <p14:tracePt t="514107" x="2065338" y="2027238"/>
          <p14:tracePt t="514111" x="2078038" y="2052638"/>
          <p14:tracePt t="514122" x="2090738" y="2089150"/>
          <p14:tracePt t="514131" x="2090738" y="2139950"/>
          <p14:tracePt t="514138" x="2103438" y="2152650"/>
          <p14:tracePt t="514148" x="2103438" y="2165350"/>
          <p14:tracePt t="514152" x="2116138" y="2190750"/>
          <p14:tracePt t="514161" x="2127250" y="2201863"/>
          <p14:tracePt t="514174" x="2127250" y="2214563"/>
          <p14:tracePt t="514178" x="2139950" y="2227263"/>
          <p14:tracePt t="514187" x="2139950" y="2239963"/>
          <p14:tracePt t="514194" x="2152650" y="2252663"/>
          <p14:tracePt t="514217" x="2152650" y="2265363"/>
          <p14:tracePt t="514227" x="2165350" y="2278063"/>
          <p14:tracePt t="514243" x="2178050" y="2278063"/>
          <p14:tracePt t="514258" x="2178050" y="2303463"/>
          <p14:tracePt t="514269" x="2190750" y="2314575"/>
          <p14:tracePt t="514293" x="2203450" y="2314575"/>
          <p14:tracePt t="514313" x="2216150" y="2314575"/>
          <p14:tracePt t="514426" x="2228850" y="2314575"/>
          <p14:tracePt t="514485" x="2239963" y="2314575"/>
          <p14:tracePt t="514555" x="2252663" y="2314575"/>
          <p14:tracePt t="514561" x="2252663" y="2303463"/>
          <p14:tracePt t="514571" x="2265363" y="2303463"/>
          <p14:tracePt t="514585" x="2278063" y="2303463"/>
          <p14:tracePt t="514602" x="2290763" y="2303463"/>
          <p14:tracePt t="514611" x="2303463" y="2303463"/>
          <p14:tracePt t="514627" x="2328863" y="2303463"/>
          <p14:tracePt t="514651" x="2352675" y="2303463"/>
          <p14:tracePt t="514661" x="2365375" y="2303463"/>
          <p14:tracePt t="514668" x="2390775" y="2303463"/>
          <p14:tracePt t="514678" x="2403475" y="2303463"/>
          <p14:tracePt t="514682" x="2452688" y="2327275"/>
          <p14:tracePt t="514692" x="2465388" y="2327275"/>
          <p14:tracePt t="514701" x="2490788" y="2327275"/>
          <p14:tracePt t="514708" x="2516188" y="2327275"/>
          <p14:tracePt t="514717" x="2554288" y="2327275"/>
          <p14:tracePt t="514721" x="2565400" y="2327275"/>
          <p14:tracePt t="514733" x="2603500" y="2339975"/>
          <p14:tracePt t="514743" x="2667000" y="2365375"/>
          <p14:tracePt t="514747" x="2716213" y="2365375"/>
          <p14:tracePt t="514758" x="2790825" y="2390775"/>
          <p14:tracePt t="514764" x="2828925" y="2390775"/>
          <p14:tracePt t="514774" x="2890838" y="2390775"/>
          <p14:tracePt t="514783" x="2941638" y="2403475"/>
          <p14:tracePt t="514787" x="3003550" y="2414588"/>
          <p14:tracePt t="514798" x="3016250" y="2414588"/>
          <p14:tracePt t="514803" x="3067050" y="2414588"/>
          <p14:tracePt t="514813" x="3092450" y="2427288"/>
          <p14:tracePt t="514824" x="3116263" y="2427288"/>
          <p14:tracePt t="514828" x="3141663" y="2427288"/>
          <p14:tracePt t="514838" x="3179763" y="2427288"/>
          <p14:tracePt t="514843" x="3205163" y="2427288"/>
          <p14:tracePt t="514853" x="3228975" y="2427288"/>
          <p14:tracePt t="514863" x="3267075" y="2427288"/>
          <p14:tracePt t="514870" x="3292475" y="2427288"/>
          <p14:tracePt t="514879" x="3317875" y="2427288"/>
          <p14:tracePt t="514883" x="3367088" y="2427288"/>
          <p14:tracePt t="514893" x="3392488" y="2427288"/>
          <p14:tracePt t="514903" x="3405188" y="2427288"/>
          <p14:tracePt t="514909" x="3417888" y="2427288"/>
          <p14:tracePt t="514919" x="3429000" y="2427288"/>
          <p14:tracePt t="514924" x="3441700" y="2427288"/>
          <p14:tracePt t="514959" x="3454400" y="2427288"/>
          <p14:tracePt t="514975" x="3467100" y="2427288"/>
          <p14:tracePt t="514985" x="3479800" y="2427288"/>
          <p14:tracePt t="514990" x="3492500" y="2427288"/>
          <p14:tracePt t="515006" x="3505200" y="2427288"/>
          <p14:tracePt t="515015" x="3517900" y="2427288"/>
          <p14:tracePt t="515029" x="3530600" y="2427288"/>
          <p14:tracePt t="515066" x="3554413" y="2427288"/>
          <p14:tracePt t="515075" x="3567113" y="2452688"/>
          <p14:tracePt t="515085" x="3579813" y="2452688"/>
          <p14:tracePt t="515105" x="3605213" y="2452688"/>
          <p14:tracePt t="515115" x="3630613" y="2452688"/>
          <p14:tracePt t="515126" x="3654425" y="2452688"/>
          <p14:tracePt t="515131" x="3679825" y="2452688"/>
          <p14:tracePt t="515142" x="3717925" y="2452688"/>
          <p14:tracePt t="515145" x="3743325" y="2452688"/>
          <p14:tracePt t="515155" x="3756025" y="2452688"/>
          <p14:tracePt t="515168" x="3779838" y="2452688"/>
          <p14:tracePt t="515181" x="3792538" y="2452688"/>
          <p14:tracePt t="515198" x="3805238" y="2452688"/>
          <p14:tracePt t="515211" x="3817938" y="2452688"/>
          <p14:tracePt t="515251" x="3830638" y="2452688"/>
          <p14:tracePt t="515267" x="3830638" y="2427288"/>
          <p14:tracePt t="515278" x="3830638" y="2414588"/>
          <p14:tracePt t="515282" x="3830638" y="2378075"/>
          <p14:tracePt t="515292" x="3830638" y="2339975"/>
          <p14:tracePt t="515303" x="3830638" y="2314575"/>
          <p14:tracePt t="515308" x="3830638" y="2290763"/>
          <p14:tracePt t="515325" x="3830638" y="2265363"/>
          <p14:tracePt t="515333" x="3817938" y="2252663"/>
          <p14:tracePt t="515343" x="3817938" y="2239963"/>
          <p14:tracePt t="515348" x="3792538" y="2227263"/>
          <p14:tracePt t="515358" x="3779838" y="2227263"/>
          <p14:tracePt t="515363" x="3756025" y="2227263"/>
          <p14:tracePt t="515374" x="3730625" y="2201863"/>
          <p14:tracePt t="515383" x="3705225" y="2201863"/>
          <p14:tracePt t="515387" x="3667125" y="2201863"/>
          <p14:tracePt t="515398" x="3643313" y="2201863"/>
          <p14:tracePt t="515403" x="3617913" y="2201863"/>
          <p14:tracePt t="515413" x="3567113" y="2201863"/>
          <p14:tracePt t="515424" x="3530600" y="2201863"/>
          <p14:tracePt t="515427" x="3492500" y="2201863"/>
          <p14:tracePt t="515438" x="3454400" y="2201863"/>
          <p14:tracePt t="515443" x="3417888" y="2201863"/>
          <p14:tracePt t="515453" x="3379788" y="2214563"/>
          <p14:tracePt t="515463" x="3379788" y="2227263"/>
          <p14:tracePt t="515470" x="3367088" y="2227263"/>
          <p14:tracePt t="515483" x="3341688" y="2239963"/>
          <p14:tracePt t="515503" x="3328988" y="2252663"/>
          <p14:tracePt t="515509" x="3305175" y="2278063"/>
          <p14:tracePt t="515524" x="3305175" y="2290763"/>
          <p14:tracePt t="515546" x="3305175" y="2303463"/>
          <p14:tracePt t="515549" x="3305175" y="2327275"/>
          <p14:tracePt t="515565" x="3305175" y="2339975"/>
          <p14:tracePt t="515576" x="3305175" y="2365375"/>
          <p14:tracePt t="515586" x="3305175" y="2378075"/>
          <p14:tracePt t="515589" x="3305175" y="2390775"/>
          <p14:tracePt t="515599" x="3305175" y="2414588"/>
          <p14:tracePt t="515605" x="3305175" y="2439988"/>
          <p14:tracePt t="515626" x="3317875" y="2465388"/>
          <p14:tracePt t="515631" x="3328988" y="2465388"/>
          <p14:tracePt t="515642" x="3328988" y="2478088"/>
          <p14:tracePt t="515645" x="3354388" y="2490788"/>
          <p14:tracePt t="515655" x="3367088" y="2490788"/>
          <p14:tracePt t="515665" x="3392488" y="2503488"/>
          <p14:tracePt t="515671" x="3417888" y="2503488"/>
          <p14:tracePt t="515682" x="3467100" y="2503488"/>
          <p14:tracePt t="515686" x="3505200" y="2503488"/>
          <p14:tracePt t="515695" x="3554413" y="2503488"/>
          <p14:tracePt t="515705" x="3592513" y="2503488"/>
          <p14:tracePt t="515712" x="3654425" y="2503488"/>
          <p14:tracePt t="515721" x="3717925" y="2503488"/>
          <p14:tracePt t="515726" x="3792538" y="2465388"/>
          <p14:tracePt t="515735" x="3830638" y="2439988"/>
          <p14:tracePt t="515745" x="3867150" y="2427288"/>
          <p14:tracePt t="515751" x="3943350" y="2390775"/>
          <p14:tracePt t="515761" x="3968750" y="2365375"/>
          <p14:tracePt t="515765" x="4030663" y="2327275"/>
          <p14:tracePt t="515776" x="4043363" y="2303463"/>
          <p14:tracePt t="515785" x="4068763" y="2303463"/>
          <p14:tracePt t="515792" x="4092575" y="2265363"/>
          <p14:tracePt t="515821" x="4092575" y="2252663"/>
          <p14:tracePt t="515838" x="4092575" y="2239963"/>
          <p14:tracePt t="515897" x="4092575" y="2214563"/>
          <p14:tracePt t="515913" x="4092575" y="2201863"/>
          <p14:tracePt t="515923" x="4081463" y="2201863"/>
          <p14:tracePt t="515927" x="4068763" y="2190750"/>
          <p14:tracePt t="515937" x="4043363" y="2190750"/>
          <p14:tracePt t="515947" x="4017963" y="2190750"/>
          <p14:tracePt t="515953" x="3992563" y="2190750"/>
          <p14:tracePt t="515963" x="3968750" y="2190750"/>
          <p14:tracePt t="515967" x="3943350" y="2190750"/>
          <p14:tracePt t="515977" x="3917950" y="2201863"/>
          <p14:tracePt t="515987" x="3843338" y="2227263"/>
          <p14:tracePt t="515993" x="3817938" y="2239963"/>
          <p14:tracePt t="516003" x="3792538" y="2265363"/>
          <p14:tracePt t="516008" x="3767138" y="2265363"/>
          <p14:tracePt t="516019" x="3743325" y="2290763"/>
          <p14:tracePt t="516029" x="3717925" y="2314575"/>
          <p14:tracePt t="516033" x="3705225" y="2327275"/>
          <p14:tracePt t="516049" x="3692525" y="2339975"/>
          <p14:tracePt t="516060" x="3679825" y="2352675"/>
          <p14:tracePt t="516069" x="3679825" y="2365375"/>
          <p14:tracePt t="516083" x="3654425" y="2403475"/>
          <p14:tracePt t="516099" x="3654425" y="2427288"/>
          <p14:tracePt t="516110" x="3643313" y="2439988"/>
          <p14:tracePt t="516126" x="3643313" y="2465388"/>
          <p14:tracePt t="516129" x="3643313" y="2478088"/>
          <p14:tracePt t="516139" x="3643313" y="2490788"/>
          <p14:tracePt t="516150" x="3654425" y="2490788"/>
          <p14:tracePt t="516155" x="3654425" y="2516188"/>
          <p14:tracePt t="516165" x="3667125" y="2516188"/>
          <p14:tracePt t="516169" x="3692525" y="2527300"/>
          <p14:tracePt t="516179" x="3717925" y="2527300"/>
          <p14:tracePt t="516189" x="3730625" y="2527300"/>
          <p14:tracePt t="516195" x="3756025" y="2527300"/>
          <p14:tracePt t="516206" x="3792538" y="2527300"/>
          <p14:tracePt t="516212" x="3817938" y="2527300"/>
          <p14:tracePt t="516221" x="3843338" y="2527300"/>
          <p14:tracePt t="516235" x="3867150" y="2527300"/>
          <p14:tracePt t="516261" x="3879850" y="2527300"/>
          <p14:tracePt t="516271" x="3879850" y="2503488"/>
          <p14:tracePt t="516276" x="3892550" y="2490788"/>
          <p14:tracePt t="516285" x="3892550" y="2465388"/>
          <p14:tracePt t="516292" x="3892550" y="2427288"/>
          <p14:tracePt t="516301" x="3879850" y="2403475"/>
          <p14:tracePt t="516312" x="3867150" y="2378075"/>
          <p14:tracePt t="516315" x="3856038" y="2365375"/>
          <p14:tracePt t="516325" x="3843338" y="2339975"/>
          <p14:tracePt t="516331" x="3817938" y="2314575"/>
          <p14:tracePt t="516342" x="3792538" y="2303463"/>
          <p14:tracePt t="516351" x="3756025" y="2278063"/>
          <p14:tracePt t="516355" x="3730625" y="2265363"/>
          <p14:tracePt t="516365" x="3705225" y="2252663"/>
          <p14:tracePt t="516371" x="3667125" y="2252663"/>
          <p14:tracePt t="516381" x="3630613" y="2227263"/>
          <p14:tracePt t="516392" x="3592513" y="2227263"/>
          <p14:tracePt t="516397" x="3541713" y="2227263"/>
          <p14:tracePt t="516408" x="3505200" y="2201863"/>
          <p14:tracePt t="516411" x="3429000" y="2201863"/>
          <p14:tracePt t="516421" x="3367088" y="2190750"/>
          <p14:tracePt t="516431" x="3241675" y="2190750"/>
          <p14:tracePt t="516437" x="3128963" y="2165350"/>
          <p14:tracePt t="516447" x="3003550" y="2152650"/>
          <p14:tracePt t="516452" x="2903538" y="2127250"/>
          <p14:tracePt t="516463" x="2816225" y="2127250"/>
          <p14:tracePt t="516473" x="2716213" y="2127250"/>
          <p14:tracePt t="516477" x="2641600" y="2127250"/>
          <p14:tracePt t="516487" x="2565400" y="2127250"/>
          <p14:tracePt t="516494" x="2503488" y="2127250"/>
          <p14:tracePt t="516503" x="2403475" y="2127250"/>
          <p14:tracePt t="516513" x="2328863" y="2127250"/>
          <p14:tracePt t="516517" x="2265363" y="2127250"/>
          <p14:tracePt t="516527" x="2228850" y="2127250"/>
          <p14:tracePt t="516533" x="2165350" y="2127250"/>
          <p14:tracePt t="516544" x="2139950" y="2127250"/>
          <p14:tracePt t="516553" x="2116138" y="2127250"/>
          <p14:tracePt t="516560" x="2090738" y="2127250"/>
          <p14:tracePt t="516685" x="2103438" y="2127250"/>
          <p14:tracePt t="516694" x="2139950" y="2165350"/>
          <p14:tracePt t="516703" x="2216150" y="2214563"/>
          <p14:tracePt t="516710" x="2303463" y="2265363"/>
          <p14:tracePt t="516719" x="2403475" y="2327275"/>
          <p14:tracePt t="516729" x="2516188" y="2365375"/>
          <p14:tracePt t="516735" x="2667000" y="2403475"/>
          <p14:tracePt t="516745" x="2803525" y="2452688"/>
          <p14:tracePt t="516750" x="2954338" y="2465388"/>
          <p14:tracePt t="516760" x="3092450" y="2465388"/>
          <p14:tracePt t="516769" x="3216275" y="2490788"/>
          <p14:tracePt t="516776" x="3328988" y="2503488"/>
          <p14:tracePt t="516785" x="3429000" y="2503488"/>
          <p14:tracePt t="516789" x="3530600" y="2503488"/>
          <p14:tracePt t="516801" x="3630613" y="2503488"/>
          <p14:tracePt t="516811" x="3705225" y="2503488"/>
          <p14:tracePt t="516816" x="3756025" y="2503488"/>
          <p14:tracePt t="516826" x="3779838" y="2503488"/>
          <p14:tracePt t="516842" x="3805238" y="2503488"/>
          <p14:tracePt t="517992" x="3817938" y="2503488"/>
          <p14:tracePt t="518005" x="3843338" y="2503488"/>
          <p14:tracePt t="518042" x="3856038" y="2503488"/>
          <p14:tracePt t="518045" x="3867150" y="2478088"/>
          <p14:tracePt t="518057" x="3879850" y="2478088"/>
          <p14:tracePt t="518062" x="3905250" y="2478088"/>
          <p14:tracePt t="518071" x="3930650" y="2478088"/>
          <p14:tracePt t="518082" x="3979863" y="2478088"/>
          <p14:tracePt t="518087" x="4017963" y="2478088"/>
          <p14:tracePt t="518097" x="4081463" y="2478088"/>
          <p14:tracePt t="518101" x="4156075" y="2490788"/>
          <p14:tracePt t="518112" x="4205288" y="2516188"/>
          <p14:tracePt t="518121" x="4294188" y="2540000"/>
          <p14:tracePt t="518127" x="4394200" y="2540000"/>
          <p14:tracePt t="518137" x="4530725" y="2552700"/>
          <p14:tracePt t="518141" x="4630738" y="2578100"/>
          <p14:tracePt t="518151" x="4719638" y="2590800"/>
          <p14:tracePt t="518162" x="4781550" y="2616200"/>
          <p14:tracePt t="518167" x="4806950" y="2627313"/>
          <p14:tracePt t="518177" x="4819650" y="2640013"/>
          <p14:tracePt t="518191" x="4832350" y="2640013"/>
          <p14:tracePt t="518202" x="4832350" y="2652713"/>
          <p14:tracePt t="518208" x="4843463" y="2652713"/>
          <p14:tracePt t="518218" x="4856163" y="2690813"/>
          <p14:tracePt t="518227" x="4856163" y="2703513"/>
          <p14:tracePt t="518233" x="4868863" y="2740025"/>
          <p14:tracePt t="518244" x="4894263" y="2765425"/>
          <p14:tracePt t="518247" x="4894263" y="2790825"/>
          <p14:tracePt t="518257" x="4919663" y="2816225"/>
          <p14:tracePt t="518267" x="4919663" y="2840038"/>
          <p14:tracePt t="518273" x="4932363" y="2878138"/>
          <p14:tracePt t="518283" x="4932363" y="2903538"/>
          <p14:tracePt t="518287" x="4945063" y="2928938"/>
          <p14:tracePt t="518297" x="4956175" y="2965450"/>
          <p14:tracePt t="518307" x="4994275" y="3028950"/>
          <p14:tracePt t="518313" x="5006975" y="3065463"/>
          <p14:tracePt t="518323" x="5045075" y="3141663"/>
          <p14:tracePt t="518329" x="5057775" y="3154363"/>
          <p14:tracePt t="518339" x="5081588" y="3216275"/>
          <p14:tracePt t="518349" x="5119688" y="3241675"/>
          <p14:tracePt t="518353" x="5132388" y="3278188"/>
          <p14:tracePt t="518363" x="5170488" y="3328988"/>
          <p14:tracePt t="518369" x="5207000" y="3378200"/>
          <p14:tracePt t="518379" x="5232400" y="3429000"/>
          <p14:tracePt t="518389" x="5270500" y="3467100"/>
          <p14:tracePt t="518396" x="5319713" y="3529013"/>
          <p14:tracePt t="518405" x="5345113" y="3567113"/>
          <p14:tracePt t="518410" x="5370513" y="3603625"/>
          <p14:tracePt t="518419" x="5419725" y="3667125"/>
          <p14:tracePt t="518429" x="5432425" y="3679825"/>
          <p14:tracePt t="518435" x="5445125" y="3703638"/>
          <p14:tracePt t="518446" x="5470525" y="3754438"/>
          <p14:tracePt t="518449" x="5495925" y="3779838"/>
          <p14:tracePt t="518459" x="5507038" y="3816350"/>
          <p14:tracePt t="518469" x="5519738" y="3854450"/>
          <p14:tracePt t="518476" x="5532438" y="3879850"/>
          <p14:tracePt t="518485" x="5545138" y="3916363"/>
          <p14:tracePt t="518489" x="5557838" y="3941763"/>
          <p14:tracePt t="518500" x="5570538" y="3979863"/>
          <p14:tracePt t="518509" x="5595938" y="4017963"/>
          <p14:tracePt t="518516" x="5595938" y="4054475"/>
          <p14:tracePt t="518525" x="5607050" y="4092575"/>
          <p14:tracePt t="518529" x="5619750" y="4154488"/>
          <p14:tracePt t="518540" x="5619750" y="4217988"/>
          <p14:tracePt t="518549" x="5645150" y="4279900"/>
          <p14:tracePt t="518555" x="5657850" y="4379913"/>
          <p14:tracePt t="518565" x="5670550" y="4405313"/>
          <p14:tracePt t="518571" x="5683250" y="4492625"/>
          <p14:tracePt t="518581" x="5683250" y="4567238"/>
          <p14:tracePt t="518591" x="5708650" y="4656138"/>
          <p14:tracePt t="518596" x="5708650" y="4756150"/>
          <p14:tracePt t="518605" x="5719763" y="4830763"/>
          <p14:tracePt t="518612" x="5732463" y="4879975"/>
          <p14:tracePt t="518622" x="5745163" y="4930775"/>
          <p14:tracePt t="518631" x="5757863" y="4992688"/>
          <p14:tracePt t="518635" x="5757863" y="5056188"/>
          <p14:tracePt t="518647" x="5770563" y="5092700"/>
          <p14:tracePt t="518651" x="5783263" y="5143500"/>
          <p14:tracePt t="518662" x="5783263" y="5181600"/>
          <p14:tracePt t="518671" x="5783263" y="5294313"/>
          <p14:tracePt t="518678" x="5808663" y="5343525"/>
          <p14:tracePt t="518688" x="5821363" y="5368925"/>
          <p14:tracePt t="518692" x="5821363" y="5394325"/>
          <p14:tracePt t="518702" x="5832475" y="5430838"/>
          <p14:tracePt t="518712" x="5845175" y="5430838"/>
          <p14:tracePt t="518717" x="5857875" y="5443538"/>
          <p14:tracePt t="518732" x="5895975" y="5481638"/>
          <p14:tracePt t="518753" x="5945188" y="5507038"/>
          <p14:tracePt t="518758" x="5970588" y="5507038"/>
          <p14:tracePt t="518767" x="6008688" y="5530850"/>
          <p14:tracePt t="518773" x="6021388" y="5530850"/>
          <p14:tracePt t="518783" x="6045200" y="5556250"/>
          <p14:tracePt t="518794" x="6070600" y="5568950"/>
          <p14:tracePt t="518807" x="6096000" y="5568950"/>
          <p14:tracePt t="518823" x="6096000" y="5581650"/>
          <p14:tracePt t="518844" x="6108700" y="5581650"/>
          <p14:tracePt t="518847" x="6108700" y="5594350"/>
          <p14:tracePt t="518890" x="6121400" y="5594350"/>
          <p14:tracePt t="519000" x="6134100" y="5594350"/>
          <p14:tracePt t="519025" x="6146800" y="5594350"/>
          <p14:tracePt t="519029" x="6157913" y="5594350"/>
          <p14:tracePt t="519039" x="6170613" y="5594350"/>
          <p14:tracePt t="519065" x="6183313" y="5581650"/>
          <p14:tracePt t="519109" x="6196013" y="5568950"/>
          <p14:tracePt t="519115" x="6196013" y="5556250"/>
          <p14:tracePt t="519125" x="6208713" y="5543550"/>
          <p14:tracePt t="519141" x="6208713" y="5530850"/>
          <p14:tracePt t="519151" x="6221413" y="5518150"/>
          <p14:tracePt t="519155" x="6221413" y="5507038"/>
          <p14:tracePt t="519165" x="6234113" y="5494338"/>
          <p14:tracePt t="519191" x="6234113" y="5468938"/>
          <p14:tracePt t="519205" x="6246813" y="5468938"/>
          <p14:tracePt t="519246" x="6259513" y="5456238"/>
          <p14:tracePt t="519447" x="6259513" y="5443538"/>
          <p14:tracePt t="519457" x="6259513" y="5430838"/>
          <p14:tracePt t="519469" x="6259513" y="5394325"/>
          <p14:tracePt t="519473" x="6259513" y="5356225"/>
          <p14:tracePt t="519483" x="6221413" y="5256213"/>
          <p14:tracePt t="519489" x="6170613" y="5156200"/>
          <p14:tracePt t="519499" x="6083300" y="5018088"/>
          <p14:tracePt t="519509" x="5995988" y="4856163"/>
          <p14:tracePt t="519514" x="5932488" y="4743450"/>
          <p14:tracePt t="519523" x="5870575" y="4592638"/>
          <p14:tracePt t="519530" x="5821363" y="4492625"/>
          <p14:tracePt t="519539" x="5808663" y="4492625"/>
          <p14:tracePt t="519554" x="5808663" y="4467225"/>
          <p14:tracePt t="519564" x="5795963" y="4467225"/>
          <p14:tracePt t="519569" x="5783263" y="4418013"/>
          <p14:tracePt t="519580" x="5745163" y="4379913"/>
          <p14:tracePt t="519589" x="5708650" y="4330700"/>
          <p14:tracePt t="519593" x="5632450" y="4279900"/>
          <p14:tracePt t="519605" x="5595938" y="4241800"/>
          <p14:tracePt t="519609" x="5532438" y="4205288"/>
          <p14:tracePt t="519619" x="5495925" y="4167188"/>
          <p14:tracePt t="519630" x="5432425" y="4141788"/>
          <p14:tracePt t="519636" x="5419725" y="4141788"/>
          <p14:tracePt t="519645" x="5394325" y="4117975"/>
          <p14:tracePt t="519649" x="5370513" y="4092575"/>
          <p14:tracePt t="519669" x="5332413" y="4067175"/>
          <p14:tracePt t="519676" x="5307013" y="4041775"/>
          <p14:tracePt t="519685" x="5257800" y="4017963"/>
          <p14:tracePt t="519691" x="5219700" y="3967163"/>
          <p14:tracePt t="519701" x="5157788" y="3929063"/>
          <p14:tracePt t="519712" x="5081588" y="3867150"/>
          <p14:tracePt t="519715" x="5006975" y="3829050"/>
          <p14:tracePt t="519725" x="4919663" y="3779838"/>
          <p14:tracePt t="519731" x="4819650" y="3729038"/>
          <p14:tracePt t="519741" x="4719638" y="3654425"/>
          <p14:tracePt t="519751" x="4606925" y="3590925"/>
          <p14:tracePt t="519755" x="4506913" y="3541713"/>
          <p14:tracePt t="519765" x="4394200" y="3490913"/>
          <p14:tracePt t="519771" x="4318000" y="3441700"/>
          <p14:tracePt t="519781" x="4230688" y="3378200"/>
          <p14:tracePt t="519792" x="4156075" y="3316288"/>
          <p14:tracePt t="519796" x="4117975" y="3316288"/>
          <p14:tracePt t="519807" x="4092575" y="3290888"/>
          <p14:tracePt t="519813" x="4043363" y="3254375"/>
          <p14:tracePt t="519821" x="4030663" y="3254375"/>
          <p14:tracePt t="519831" x="3968750" y="3203575"/>
          <p14:tracePt t="519837" x="3943350" y="3165475"/>
          <p14:tracePt t="519848" x="3892550" y="3116263"/>
          <p14:tracePt t="519851" x="3843338" y="3041650"/>
          <p14:tracePt t="519863" x="3792538" y="2978150"/>
          <p14:tracePt t="519871" x="3730625" y="2852738"/>
          <p14:tracePt t="519877" x="3643313" y="2765425"/>
          <p14:tracePt t="519887" x="3567113" y="2678113"/>
          <p14:tracePt t="519891" x="3492500" y="2590800"/>
          <p14:tracePt t="519901" x="3429000" y="2503488"/>
          <p14:tracePt t="519911" x="3354388" y="2427288"/>
          <p14:tracePt t="519917" x="3305175" y="2365375"/>
          <p14:tracePt t="519928" x="3254375" y="2314575"/>
          <p14:tracePt t="519931" x="3216275" y="2265363"/>
          <p14:tracePt t="519943" x="3154363" y="2201863"/>
          <p14:tracePt t="519953" x="3128963" y="2152650"/>
          <p14:tracePt t="519957" x="3103563" y="2114550"/>
          <p14:tracePt t="519981" x="3054350" y="2052638"/>
          <p14:tracePt t="519984" x="3028950" y="2027238"/>
          <p14:tracePt t="519993" x="2992438" y="2001838"/>
          <p14:tracePt t="519998" x="2979738" y="1965325"/>
          <p14:tracePt t="520007" x="2941638" y="1952625"/>
          <p14:tracePt t="520014" x="2916238" y="1927225"/>
          <p14:tracePt t="520023" x="2867025" y="1901825"/>
          <p14:tracePt t="520033" x="2854325" y="1876425"/>
          <p14:tracePt t="520039" x="2828925" y="1876425"/>
          <p14:tracePt t="520049" x="2803525" y="1839913"/>
          <p14:tracePt t="520053" x="2778125" y="1839913"/>
          <p14:tracePt t="520064" x="2767013" y="1827213"/>
          <p14:tracePt t="520073" x="2754313" y="1814513"/>
          <p14:tracePt t="520080" x="2741613" y="1801813"/>
          <p14:tracePt t="520093" x="2716213" y="1801813"/>
          <p14:tracePt t="520103" x="2690813" y="1776413"/>
          <p14:tracePt t="520135" x="2678113" y="1765300"/>
          <p14:tracePt t="520346" x="2667000" y="1765300"/>
          <p14:tracePt t="520355" x="2654300" y="1776413"/>
          <p14:tracePt t="520362" x="2628900" y="1801813"/>
          <p14:tracePt t="520371" x="2603500" y="1852613"/>
          <p14:tracePt t="520381" x="2590800" y="1889125"/>
          <p14:tracePt t="520388" x="2565400" y="1914525"/>
          <p14:tracePt t="520398" x="2541588" y="1978025"/>
          <p14:tracePt t="520402" x="2528888" y="1989138"/>
          <p14:tracePt t="520411" x="2528888" y="2001838"/>
          <p14:tracePt t="520421" x="2516188" y="2027238"/>
          <p14:tracePt t="520437" x="2503488" y="2052638"/>
          <p14:tracePt t="520452" x="2503488" y="2065338"/>
          <p14:tracePt t="520461" x="2490788" y="2065338"/>
          <p14:tracePt t="520467" x="2490788" y="2078038"/>
          <p14:tracePt t="520477" x="2478088" y="2089150"/>
          <p14:tracePt t="520481" x="2478088" y="2101850"/>
          <p14:tracePt t="520491" x="2478088" y="2127250"/>
          <p14:tracePt t="520501" x="2465388" y="2139950"/>
          <p14:tracePt t="520517" x="2465388" y="2152650"/>
          <p14:tracePt t="520533" x="2465388" y="2165350"/>
          <p14:tracePt t="520855" x="2465388" y="2152650"/>
          <p14:tracePt t="520865" x="2478088" y="2152650"/>
          <p14:tracePt t="520882" x="2490788" y="2139950"/>
          <p14:tracePt t="520885" x="2503488" y="2127250"/>
          <p14:tracePt t="520895" x="2503488" y="2114550"/>
          <p14:tracePt t="520905" x="2528888" y="2101850"/>
          <p14:tracePt t="520911" x="2528888" y="2089150"/>
          <p14:tracePt t="520921" x="2541588" y="2089150"/>
          <p14:tracePt t="520925" x="2541588" y="2078038"/>
          <p14:tracePt t="521027" x="2565400" y="2078038"/>
          <p14:tracePt t="521051" x="2603500" y="2078038"/>
          <p14:tracePt t="521062" x="2678113" y="2152650"/>
          <p14:tracePt t="521067" x="2790825" y="2278063"/>
          <p14:tracePt t="521077" x="2992438" y="2439988"/>
          <p14:tracePt t="521082" x="3267075" y="2665413"/>
          <p14:tracePt t="521093" x="3617913" y="2952750"/>
          <p14:tracePt t="521103" x="3992563" y="3216275"/>
          <p14:tracePt t="521107" x="4305300" y="3441700"/>
          <p14:tracePt t="521118" x="4556125" y="3629025"/>
          <p14:tracePt t="521123" x="4806950" y="3841750"/>
          <p14:tracePt t="521133" x="5057775" y="4029075"/>
          <p14:tracePt t="521143" x="5232400" y="4179888"/>
          <p14:tracePt t="521148" x="5519738" y="4430713"/>
          <p14:tracePt t="521158" x="5757863" y="4592638"/>
          <p14:tracePt t="521165" x="5932488" y="4718050"/>
          <p14:tracePt t="521173" x="6108700" y="4830763"/>
          <p14:tracePt t="521183" x="6283325" y="4956175"/>
          <p14:tracePt t="521189" x="6408738" y="5056188"/>
          <p14:tracePt t="521199" x="6521450" y="5130800"/>
          <p14:tracePt t="521203" x="6572250" y="5168900"/>
          <p14:tracePt t="521214" x="6621463" y="5205413"/>
          <p14:tracePt t="521223" x="6646863" y="5230813"/>
          <p14:tracePt t="521229" x="6684963" y="5256213"/>
          <p14:tracePt t="521239" x="6708775" y="5268913"/>
          <p14:tracePt t="521243" x="6721475" y="5294313"/>
          <p14:tracePt t="521253" x="6746875" y="5305425"/>
          <p14:tracePt t="521264" x="6759575" y="5330825"/>
          <p14:tracePt t="521269" x="6784975" y="5381625"/>
          <p14:tracePt t="521281" x="6797675" y="5394325"/>
          <p14:tracePt t="521283" x="6808788" y="5456238"/>
          <p14:tracePt t="521294" x="6834188" y="5518150"/>
          <p14:tracePt t="521303" x="6872288" y="5607050"/>
          <p14:tracePt t="521309" x="6897688" y="5681663"/>
          <p14:tracePt t="521319" x="6921500" y="5768975"/>
          <p14:tracePt t="521323" x="6972300" y="5868988"/>
          <p14:tracePt t="521333" x="7021513" y="6007100"/>
          <p14:tracePt t="521345" x="7034213" y="6081713"/>
          <p14:tracePt t="521349" x="7059613" y="6145213"/>
          <p14:tracePt t="521359" x="7059613" y="6169025"/>
          <p14:tracePt t="521366" x="7059613" y="6219825"/>
          <p14:tracePt t="521375" x="7059613" y="6245225"/>
          <p14:tracePt t="521386" x="7059613" y="6269038"/>
          <p14:tracePt t="521389" x="7059613" y="6294438"/>
          <p14:tracePt t="521399" x="7059613" y="6319838"/>
          <p14:tracePt t="521405" x="7059613" y="6345238"/>
          <p14:tracePt t="521416" x="7059613" y="6381750"/>
          <p14:tracePt t="521426" x="7034213" y="6394450"/>
          <p14:tracePt t="521432" x="6997700" y="6419850"/>
          <p14:tracePt t="521441" x="6972300" y="6432550"/>
          <p14:tracePt t="521445" x="6934200" y="6457950"/>
          <p14:tracePt t="521455" x="6884988" y="6483350"/>
          <p14:tracePt t="521466" x="6834188" y="6507163"/>
          <p14:tracePt t="521471" x="6797675" y="6519863"/>
          <p14:tracePt t="521482" x="6759575" y="6532563"/>
          <p14:tracePt t="521486" x="6734175" y="6545263"/>
          <p14:tracePt t="521496" x="6708775" y="6570663"/>
          <p14:tracePt t="521505" x="6646863" y="6570663"/>
          <p14:tracePt t="521511" x="6621463" y="6570663"/>
          <p14:tracePt t="521522" x="6584950" y="6570663"/>
          <p14:tracePt t="521527" x="6534150" y="6594475"/>
          <p14:tracePt t="521537" x="6496050" y="6594475"/>
          <p14:tracePt t="521549" x="6446838" y="6594475"/>
          <p14:tracePt t="521551" x="6408738" y="6594475"/>
          <p14:tracePt t="521561" x="6359525" y="6594475"/>
          <p14:tracePt t="521567" x="6321425" y="6594475"/>
          <p14:tracePt t="521577" x="6270625" y="6594475"/>
          <p14:tracePt t="521587" x="6196013" y="6570663"/>
          <p14:tracePt t="521591" x="6096000" y="6545263"/>
          <p14:tracePt t="521601" x="6008688" y="6494463"/>
          <p14:tracePt t="521607" x="5895975" y="6407150"/>
          <p14:tracePt t="521618" x="5821363" y="6345238"/>
          <p14:tracePt t="521627" x="5757863" y="6281738"/>
          <p14:tracePt t="521632" x="5732463" y="6257925"/>
          <p14:tracePt t="521642" x="5695950" y="6232525"/>
          <p14:tracePt t="521648" x="5670550" y="6181725"/>
          <p14:tracePt t="521657" x="5657850" y="6145213"/>
          <p14:tracePt t="521667" x="5619750" y="6107113"/>
          <p14:tracePt t="521671" x="5619750" y="6032500"/>
          <p14:tracePt t="521683" x="5607050" y="5994400"/>
          <p14:tracePt t="521688" x="5607050" y="5932488"/>
          <p14:tracePt t="521698" x="5607050" y="5894388"/>
          <p14:tracePt t="521707" x="5607050" y="5843588"/>
          <p14:tracePt t="521713" x="5607050" y="5807075"/>
          <p14:tracePt t="521723" x="5607050" y="5743575"/>
          <p14:tracePt t="521727" x="5607050" y="5681663"/>
          <p14:tracePt t="521738" x="5607050" y="5643563"/>
          <p14:tracePt t="521747" x="5607050" y="5619750"/>
          <p14:tracePt t="521753" x="5607050" y="5581650"/>
          <p14:tracePt t="521763" x="5632450" y="5568950"/>
          <p14:tracePt t="521769" x="5645150" y="5530850"/>
          <p14:tracePt t="521779" x="5670550" y="5494338"/>
          <p14:tracePt t="521789" x="5683250" y="5468938"/>
          <p14:tracePt t="521793" x="5719763" y="5443538"/>
          <p14:tracePt t="521803" x="5719763" y="5418138"/>
          <p14:tracePt t="521810" x="5745163" y="5407025"/>
          <p14:tracePt t="521820" x="5757863" y="5394325"/>
          <p14:tracePt t="521829" x="5783263" y="5381625"/>
          <p14:tracePt t="521833" x="5821363" y="5356225"/>
          <p14:tracePt t="521843" x="5832475" y="5343525"/>
          <p14:tracePt t="521849" x="5857875" y="5343525"/>
          <p14:tracePt t="521860" x="5895975" y="5330825"/>
          <p14:tracePt t="521869" x="5921375" y="5318125"/>
          <p14:tracePt t="521873" x="5957888" y="5318125"/>
          <p14:tracePt t="521883" x="5970588" y="5318125"/>
          <p14:tracePt t="521890" x="6008688" y="5318125"/>
          <p14:tracePt t="521900" x="6021388" y="5318125"/>
          <p14:tracePt t="521909" x="6034088" y="5318125"/>
          <p14:tracePt t="521925" x="6045200" y="5318125"/>
          <p14:tracePt t="521929" x="6057900" y="5318125"/>
          <p14:tracePt t="521939" x="6083300" y="5343525"/>
          <p14:tracePt t="521950" x="6108700" y="5368925"/>
          <p14:tracePt t="521955" x="6146800" y="5418138"/>
          <p14:tracePt t="521967" x="6183313" y="5481638"/>
          <p14:tracePt t="521969" x="6246813" y="5556250"/>
          <p14:tracePt t="521979" x="6296025" y="5643563"/>
          <p14:tracePt t="521989" x="6334125" y="5719763"/>
          <p14:tracePt t="521995" x="6370638" y="5794375"/>
          <p14:tracePt t="522005" x="6408738" y="5894388"/>
          <p14:tracePt t="522009" x="6434138" y="5969000"/>
          <p14:tracePt t="522021" x="6434138" y="6007100"/>
          <p14:tracePt t="522031" x="6434138" y="6032500"/>
          <p14:tracePt t="522035" x="6434138" y="6069013"/>
          <p14:tracePt t="522045" x="6434138" y="6094413"/>
          <p14:tracePt t="522051" x="6434138" y="6119813"/>
          <p14:tracePt t="522061" x="6408738" y="6145213"/>
          <p14:tracePt t="522071" x="6396038" y="6157913"/>
          <p14:tracePt t="522075" x="6359525" y="6169025"/>
          <p14:tracePt t="522085" x="6334125" y="6181725"/>
          <p14:tracePt t="522091" x="6296025" y="6194425"/>
          <p14:tracePt t="522102" x="6259513" y="6207125"/>
          <p14:tracePt t="522111" x="6221413" y="6207125"/>
          <p14:tracePt t="522117" x="6157913" y="6207125"/>
          <p14:tracePt t="522127" x="6083300" y="6207125"/>
          <p14:tracePt t="522132" x="5995988" y="6207125"/>
          <p14:tracePt t="522142" x="5908675" y="6207125"/>
          <p14:tracePt t="522152" x="5821363" y="6181725"/>
          <p14:tracePt t="522157" x="5745163" y="6145213"/>
          <p14:tracePt t="522167" x="5708650" y="6107113"/>
          <p14:tracePt t="522172" x="5645150" y="6056313"/>
          <p14:tracePt t="522182" x="5595938" y="5994400"/>
          <p14:tracePt t="522191" x="5570538" y="5969000"/>
          <p14:tracePt t="522198" x="5545138" y="5932488"/>
          <p14:tracePt t="522207" x="5532438" y="5907088"/>
          <p14:tracePt t="522211" x="5519738" y="5868988"/>
          <p14:tracePt t="522221" x="5519738" y="5832475"/>
          <p14:tracePt t="522232" x="5519738" y="5807075"/>
          <p14:tracePt t="522237" x="5519738" y="5781675"/>
          <p14:tracePt t="522248" x="5519738" y="5743575"/>
          <p14:tracePt t="522253" x="5519738" y="5719763"/>
          <p14:tracePt t="522263" x="5519738" y="5668963"/>
          <p14:tracePt t="522273" x="5519738" y="5656263"/>
          <p14:tracePt t="522277" x="5545138" y="5619750"/>
          <p14:tracePt t="522288" x="5545138" y="5607050"/>
          <p14:tracePt t="522293" x="5570538" y="5594350"/>
          <p14:tracePt t="522313" x="5570538" y="5581650"/>
          <p14:tracePt t="522317" x="5595938" y="5556250"/>
          <p14:tracePt t="522328" x="5607050" y="5556250"/>
          <p14:tracePt t="522343" x="5632450" y="5556250"/>
          <p14:tracePt t="522359" x="5645150" y="5556250"/>
          <p14:tracePt t="522369" x="5657850" y="5543550"/>
          <p14:tracePt t="522373" x="5670550" y="5530850"/>
          <p14:tracePt t="522489" x="5632450" y="5494338"/>
          <p14:tracePt t="522500" x="5570538" y="5418138"/>
          <p14:tracePt t="522506" x="5483225" y="5305425"/>
          <p14:tracePt t="522515" x="5394325" y="5194300"/>
          <p14:tracePt t="522525" x="5281613" y="5068888"/>
          <p14:tracePt t="522529" x="5181600" y="4968875"/>
          <p14:tracePt t="522540" x="5145088" y="4918075"/>
          <p14:tracePt t="522546" x="5068888" y="4830763"/>
          <p14:tracePt t="522555" x="5057775" y="4805363"/>
          <p14:tracePt t="522566" x="5032375" y="4792663"/>
          <p14:tracePt t="522569" x="5019675" y="4779963"/>
          <p14:tracePt t="522585" x="5006975" y="4768850"/>
          <p14:tracePt t="522873" x="5006975" y="4792663"/>
          <p14:tracePt t="522885" x="5006975" y="4818063"/>
          <p14:tracePt t="522897" x="5006975" y="4843463"/>
          <p14:tracePt t="522913" x="5019675" y="4856163"/>
          <p14:tracePt t="522969" x="5006975" y="4856163"/>
          <p14:tracePt t="522984" x="4994275" y="4856163"/>
          <p14:tracePt t="522994" x="4968875" y="4856163"/>
          <p14:tracePt t="523003" x="4932363" y="4856163"/>
          <p14:tracePt t="523009" x="4843463" y="4818063"/>
          <p14:tracePt t="523020" x="4743450" y="4692650"/>
          <p14:tracePt t="523023" x="4668838" y="4554538"/>
          <p14:tracePt t="523035" x="4568825" y="4367213"/>
          <p14:tracePt t="523045" x="4430713" y="4167188"/>
          <p14:tracePt t="523050" x="4343400" y="3979863"/>
          <p14:tracePt t="523059" x="4294188" y="3816350"/>
          <p14:tracePt t="523066" x="4256088" y="3667125"/>
          <p14:tracePt t="523075" x="4217988" y="3516313"/>
          <p14:tracePt t="523085" x="4192588" y="3367088"/>
          <p14:tracePt t="523089" x="4168775" y="3190875"/>
          <p14:tracePt t="523100" x="4143375" y="3090863"/>
          <p14:tracePt t="523105" x="4143375" y="3003550"/>
          <p14:tracePt t="523116" x="4143375" y="2941638"/>
          <p14:tracePt t="523125" x="4143375" y="2890838"/>
          <p14:tracePt t="523131" x="4143375" y="2816225"/>
          <p14:tracePt t="523139" x="4143375" y="2778125"/>
          <p14:tracePt t="523145" x="4143375" y="2728913"/>
          <p14:tracePt t="523156" x="4168775" y="2678113"/>
          <p14:tracePt t="523166" x="4168775" y="2640013"/>
          <p14:tracePt t="523171" x="4181475" y="2616200"/>
          <p14:tracePt t="523182" x="4181475" y="2590800"/>
          <p14:tracePt t="523186" x="4192588" y="2565400"/>
          <p14:tracePt t="523195" x="4192588" y="2527300"/>
          <p14:tracePt t="523211" x="4192588" y="2503488"/>
          <p14:tracePt t="523221" x="4192588" y="2478088"/>
          <p14:tracePt t="523225" x="4192588" y="2439988"/>
          <p14:tracePt t="523235" x="4192588" y="2414588"/>
          <p14:tracePt t="523245" x="4192588" y="2390775"/>
          <p14:tracePt t="523251" x="4192588" y="2339975"/>
          <p14:tracePt t="523261" x="4192588" y="2314575"/>
          <p14:tracePt t="523266" x="4192588" y="2290763"/>
          <p14:tracePt t="523275" x="4192588" y="2265363"/>
          <p14:tracePt t="523287" x="4192588" y="2227263"/>
          <p14:tracePt t="523301" x="4192588" y="2214563"/>
          <p14:tracePt t="523318" x="4181475" y="2201863"/>
          <p14:tracePt t="523327" x="4168775" y="2201863"/>
          <p14:tracePt t="523341" x="4156075" y="2201863"/>
          <p14:tracePt t="523347" x="4117975" y="2201863"/>
          <p14:tracePt t="523357" x="4092575" y="2201863"/>
          <p14:tracePt t="523368" x="4056063" y="2201863"/>
          <p14:tracePt t="523373" x="3992563" y="2201863"/>
          <p14:tracePt t="523384" x="3943350" y="2201863"/>
          <p14:tracePt t="523387" x="3856038" y="2201863"/>
          <p14:tracePt t="523397" x="3792538" y="2201863"/>
          <p14:tracePt t="523407" x="3717925" y="2201863"/>
          <p14:tracePt t="523413" x="3630613" y="2227263"/>
          <p14:tracePt t="523423" x="3554413" y="2227263"/>
          <p14:tracePt t="523428" x="3479800" y="2239963"/>
          <p14:tracePt t="523437" x="3379788" y="2252663"/>
          <p14:tracePt t="523447" x="3328988" y="2265363"/>
          <p14:tracePt t="523453" x="3254375" y="2265363"/>
          <p14:tracePt t="523463" x="3192463" y="2278063"/>
          <p14:tracePt t="523468" x="3116263" y="2290763"/>
          <p14:tracePt t="523477" x="3092450" y="2303463"/>
          <p14:tracePt t="523487" x="3067050" y="2303463"/>
          <p14:tracePt t="523493" x="3028950" y="2303463"/>
          <p14:tracePt t="523503" x="3016250" y="2327275"/>
          <p14:tracePt t="523507" x="2992438" y="2327275"/>
          <p14:tracePt t="523518" x="2979738" y="2327275"/>
          <p14:tracePt t="523530" x="2967038" y="2327275"/>
          <p14:tracePt t="523535" x="2954338" y="2339975"/>
          <p14:tracePt t="523543" x="2941638" y="2352675"/>
          <p14:tracePt t="523579" x="2928938" y="2365375"/>
          <p14:tracePt t="523593" x="2916238" y="2378075"/>
          <p14:tracePt t="523609" x="2903538" y="2390775"/>
          <p14:tracePt t="523623" x="2903538" y="2403475"/>
          <p14:tracePt t="523645" x="2903538" y="2414588"/>
          <p14:tracePt t="523775" x="2890838" y="2414588"/>
          <p14:tracePt t="523781" x="2879725" y="2414588"/>
          <p14:tracePt t="523792" x="2867025" y="2414588"/>
          <p14:tracePt t="523802" x="2854325" y="2414588"/>
          <p14:tracePt t="523805" x="2816225" y="2414588"/>
          <p14:tracePt t="523816" x="2790825" y="2414588"/>
          <p14:tracePt t="523822" x="2767013" y="2414588"/>
          <p14:tracePt t="523832" x="2754313" y="2414588"/>
          <p14:tracePt t="523841" x="2741613" y="2414588"/>
          <p14:tracePt t="523847" x="2728913" y="2414588"/>
          <p14:tracePt t="523857" x="2716213" y="2414588"/>
          <p14:tracePt t="523861" x="2703513" y="2414588"/>
          <p14:tracePt t="523882" x="2690813" y="2414588"/>
          <p14:tracePt t="523898" x="2678113" y="2414588"/>
          <p14:tracePt t="523922" x="2654300" y="2414588"/>
          <p14:tracePt t="523967" x="2641600" y="2414588"/>
          <p14:tracePt t="524014" x="2628900" y="2414588"/>
          <p14:tracePt t="524100" x="2628900" y="2427288"/>
          <p14:tracePt t="524189" x="2616200" y="2427288"/>
          <p14:tracePt t="524245" x="2603500" y="2427288"/>
          <p14:tracePt t="524289" x="2603500" y="2414588"/>
          <p14:tracePt t="524315" x="2603500" y="2403475"/>
          <p14:tracePt t="524331" x="2616200" y="2390775"/>
          <p14:tracePt t="524452" x="2628900" y="2390775"/>
          <p14:tracePt t="524462" x="2628900" y="2414588"/>
          <p14:tracePt t="524467" x="2641600" y="2427288"/>
          <p14:tracePt t="524724" x="2641600" y="2439988"/>
          <p14:tracePt t="524749" x="2628900" y="2439988"/>
          <p14:tracePt t="524753" x="2616200" y="2439988"/>
          <p14:tracePt t="524770" x="2590800" y="2439988"/>
          <p14:tracePt t="524789" x="2541588" y="2414588"/>
          <p14:tracePt t="524795" x="2516188" y="2403475"/>
          <p14:tracePt t="524805" x="2465388" y="2378075"/>
          <p14:tracePt t="524810" x="2441575" y="2352675"/>
          <p14:tracePt t="524820" x="2403475" y="2327275"/>
          <p14:tracePt t="524829" x="2403475" y="2314575"/>
          <p14:tracePt t="524836" x="2365375" y="2303463"/>
          <p14:tracePt t="524846" x="2352675" y="2290763"/>
          <p14:tracePt t="524850" x="2328863" y="2278063"/>
          <p14:tracePt t="524861" x="2328863" y="2265363"/>
          <p14:tracePt t="524870" x="2303463" y="2265363"/>
          <p14:tracePt t="524875" x="2278063" y="2252663"/>
          <p14:tracePt t="524886" x="2278063" y="2239963"/>
          <p14:tracePt t="524892" x="2265363" y="2239963"/>
          <p14:tracePt t="524902" x="2265363" y="2227263"/>
          <p14:tracePt t="524911" x="2252663" y="2227263"/>
          <p14:tracePt t="524915" x="2239963" y="2214563"/>
          <p14:tracePt t="524931" x="2228850" y="2201863"/>
          <p14:tracePt t="524952" x="2216150" y="2165350"/>
          <p14:tracePt t="524955" x="2203450" y="2152650"/>
          <p14:tracePt t="524965" x="2203450" y="2139950"/>
          <p14:tracePt t="524981" x="2190750" y="2114550"/>
          <p14:tracePt t="525001" x="2190750" y="2101850"/>
          <p14:tracePt t="525018" x="2190750" y="2089150"/>
          <p14:tracePt t="525028" x="2178050" y="2089150"/>
          <p14:tracePt t="525047" x="2178050" y="2078038"/>
          <p14:tracePt t="525057" x="2178050" y="2065338"/>
          <p14:tracePt t="525061" x="2165350" y="2065338"/>
          <p14:tracePt t="525102" x="2165350" y="2052638"/>
          <p14:tracePt t="525303" x="2165350" y="2027238"/>
          <p14:tracePt t="525369" x="2165350" y="2014538"/>
          <p14:tracePt t="525386" x="2152650" y="2001838"/>
          <p14:tracePt t="525409" x="2152650" y="1989138"/>
          <p14:tracePt t="525435" x="2152650" y="1978025"/>
          <p14:tracePt t="525439" x="2139950" y="1978025"/>
          <p14:tracePt t="525449" x="2139950" y="1965325"/>
          <p14:tracePt t="525479" x="2139950" y="1939925"/>
          <p14:tracePt t="526228" x="2152650" y="1939925"/>
          <p14:tracePt t="526238" x="2216150" y="1965325"/>
          <p14:tracePt t="526241" x="2252663" y="2014538"/>
          <p14:tracePt t="526252" x="2303463" y="2039938"/>
          <p14:tracePt t="526257" x="2352675" y="2101850"/>
          <p14:tracePt t="526267" x="2390775" y="2139950"/>
          <p14:tracePt t="526277" x="2416175" y="2165350"/>
          <p14:tracePt t="526282" x="2441575" y="2190750"/>
          <p14:tracePt t="526293" x="2441575" y="2201863"/>
          <p14:tracePt t="526297" x="2441575" y="2227263"/>
          <p14:tracePt t="526307" x="2452688" y="2227263"/>
          <p14:tracePt t="526354" x="2452688" y="2252663"/>
          <p14:tracePt t="526641" x="2465388" y="2265363"/>
          <p14:tracePt t="526665" x="2478088" y="2265363"/>
          <p14:tracePt t="526851" x="2490788" y="2252663"/>
          <p14:tracePt t="527009" x="2503488" y="2252663"/>
          <p14:tracePt t="527029" x="2516188" y="2252663"/>
          <p14:tracePt t="527053" x="2516188" y="2239963"/>
          <p14:tracePt t="527085" x="2516188" y="2227263"/>
          <p14:tracePt t="527095" x="2528888" y="2227263"/>
          <p14:tracePt t="527099" x="2528888" y="2214563"/>
          <p14:tracePt t="527109" x="2528888" y="2201863"/>
          <p14:tracePt t="527115" x="2528888" y="2165350"/>
          <p14:tracePt t="527125" x="2528888" y="2152650"/>
          <p14:tracePt t="527135" x="2528888" y="2101850"/>
          <p14:tracePt t="527139" x="2528888" y="2089150"/>
          <p14:tracePt t="527149" x="2528888" y="2065338"/>
          <p14:tracePt t="527156" x="2528888" y="2039938"/>
          <p14:tracePt t="527165" x="2528888" y="2014538"/>
          <p14:tracePt t="527175" x="2528888" y="2001838"/>
          <p14:tracePt t="527182" x="2528888" y="1978025"/>
          <p14:tracePt t="527192" x="2528888" y="1952625"/>
          <p14:tracePt t="527206" x="2528888" y="1939925"/>
          <p14:tracePt t="527226" x="2516188" y="1927225"/>
          <p14:tracePt t="527251" x="2516188" y="1914525"/>
          <p14:tracePt t="527266" x="2516188" y="1889125"/>
          <p14:tracePt t="527281" x="2490788" y="1889125"/>
          <p14:tracePt t="527297" x="2478088" y="1889125"/>
          <p14:tracePt t="527307" x="2465388" y="1865313"/>
          <p14:tracePt t="527322" x="2452688" y="1865313"/>
          <p14:tracePt t="527338" x="2428875" y="1865313"/>
          <p14:tracePt t="527361" x="2416175" y="1865313"/>
          <p14:tracePt t="527372" x="2378075" y="1865313"/>
          <p14:tracePt t="527378" x="2365375" y="1865313"/>
          <p14:tracePt t="527387" x="2352675" y="1865313"/>
          <p14:tracePt t="527397" x="2328863" y="1865313"/>
          <p14:tracePt t="527401" x="2303463" y="1876425"/>
          <p14:tracePt t="527411" x="2278063" y="1914525"/>
          <p14:tracePt t="527418" x="2252663" y="1914525"/>
          <p14:tracePt t="527428" x="2203450" y="1952625"/>
          <p14:tracePt t="527437" x="2190750" y="1965325"/>
          <p14:tracePt t="527443" x="2178050" y="1978025"/>
          <p14:tracePt t="527454" x="2165350" y="1989138"/>
          <p14:tracePt t="527458" x="2152650" y="1989138"/>
          <p14:tracePt t="527467" x="2139950" y="2014538"/>
          <p14:tracePt t="527488" x="2139950" y="2027238"/>
          <p14:tracePt t="527508" x="2127250" y="2027238"/>
          <p14:tracePt t="527523" x="2127250" y="2039938"/>
          <p14:tracePt t="527533" x="2127250" y="2052638"/>
          <p14:tracePt t="527543" x="2127250" y="2078038"/>
          <p14:tracePt t="527547" x="2127250" y="2101850"/>
          <p14:tracePt t="527557" x="2127250" y="2114550"/>
          <p14:tracePt t="527563" x="2127250" y="2139950"/>
          <p14:tracePt t="527573" x="2139950" y="2165350"/>
          <p14:tracePt t="527583" x="2178050" y="2190750"/>
          <p14:tracePt t="527590" x="2203450" y="2239963"/>
          <p14:tracePt t="527599" x="2228850" y="2265363"/>
          <p14:tracePt t="527604" x="2265363" y="2290763"/>
          <p14:tracePt t="527613" x="2352675" y="2327275"/>
          <p14:tracePt t="527623" x="2378075" y="2352675"/>
          <p14:tracePt t="527630" x="2428875" y="2365375"/>
          <p14:tracePt t="527639" x="2478088" y="2378075"/>
          <p14:tracePt t="527643" x="2503488" y="2390775"/>
          <p14:tracePt t="527655" x="2528888" y="2390775"/>
          <p14:tracePt t="527665" x="2554288" y="2390775"/>
          <p14:tracePt t="527670" x="2565400" y="2414588"/>
          <p14:tracePt t="527679" x="2578100" y="2414588"/>
          <p14:tracePt t="527685" x="2590800" y="2414588"/>
          <p14:tracePt t="527696" x="2603500" y="2414588"/>
          <p14:tracePt t="527710" x="2616200" y="2414588"/>
          <p14:tracePt t="527739" x="2628900" y="2414588"/>
          <p14:tracePt t="527756" x="2628900" y="2403475"/>
          <p14:tracePt t="527786" x="2641600" y="2403475"/>
          <p14:tracePt t="527806" x="2641600" y="2390775"/>
          <p14:tracePt t="527832" x="2641600" y="2365375"/>
          <p14:tracePt t="527835" x="2641600" y="2339975"/>
          <p14:tracePt t="527845" x="2628900" y="2339975"/>
          <p14:tracePt t="527856" x="2628900" y="2314575"/>
          <p14:tracePt t="527862" x="2603500" y="2278063"/>
          <p14:tracePt t="527871" x="2578100" y="2252663"/>
          <p14:tracePt t="527878" x="2554288" y="2214563"/>
          <p14:tracePt t="527889" x="2541588" y="2190750"/>
          <p14:tracePt t="527897" x="2528888" y="2178050"/>
          <p14:tracePt t="527901" x="2490788" y="2152650"/>
          <p14:tracePt t="527911" x="2490788" y="2139950"/>
          <p14:tracePt t="527917" x="2478088" y="2127250"/>
          <p14:tracePt t="527927" x="2465388" y="2101850"/>
          <p14:tracePt t="527938" x="2428875" y="2089150"/>
          <p14:tracePt t="527941" x="2416175" y="2065338"/>
          <p14:tracePt t="527951" x="2403475" y="2052638"/>
          <p14:tracePt t="527958" x="2390775" y="2052638"/>
          <p14:tracePt t="527973" x="2365375" y="2039938"/>
          <p14:tracePt t="527977" x="2339975" y="2027238"/>
          <p14:tracePt t="527993" x="2316163" y="2001838"/>
          <p14:tracePt t="528033" x="2290763" y="2001838"/>
          <p14:tracePt t="528058" x="2278063" y="2001838"/>
          <p14:tracePt t="528068" x="2265363" y="2001838"/>
          <p14:tracePt t="528077" x="2252663" y="2001838"/>
          <p14:tracePt t="528083" x="2239963" y="2001838"/>
          <p14:tracePt t="528093" x="2228850" y="2001838"/>
          <p14:tracePt t="528099" x="2203450" y="2001838"/>
          <p14:tracePt t="528109" x="2190750" y="2001838"/>
          <p14:tracePt t="528119" x="2178050" y="2001838"/>
          <p14:tracePt t="528133" x="2152650" y="2001838"/>
          <p14:tracePt t="528149" x="2127250" y="2001838"/>
          <p14:tracePt t="528163" x="2116138" y="2001838"/>
          <p14:tracePt t="528194" x="2103438" y="2001838"/>
          <p14:tracePt t="528199" x="2090738" y="2014538"/>
          <p14:tracePt t="528220" x="2090738" y="2027238"/>
          <p14:tracePt t="528224" x="2090738" y="2039938"/>
          <p14:tracePt t="528235" x="2090738" y="2052638"/>
          <p14:tracePt t="528245" x="2090738" y="2065338"/>
          <p14:tracePt t="528249" x="2090738" y="2078038"/>
          <p14:tracePt t="528259" x="2090738" y="2101850"/>
          <p14:tracePt t="528265" x="2090738" y="2114550"/>
          <p14:tracePt t="528275" x="2090738" y="2127250"/>
          <p14:tracePt t="528290" x="2090738" y="2152650"/>
          <p14:tracePt t="528299" x="2103438" y="2152650"/>
          <p14:tracePt t="528307" x="2103438" y="2165350"/>
          <p14:tracePt t="528316" x="2116138" y="2165350"/>
          <p14:tracePt t="528326" x="2116138" y="2178050"/>
          <p14:tracePt t="528330" x="2139950" y="2178050"/>
          <p14:tracePt t="528340" x="2152650" y="2178050"/>
          <p14:tracePt t="528355" x="2178050" y="2201863"/>
          <p14:tracePt t="528401" x="2203450" y="2201863"/>
          <p14:tracePt t="528431" x="2216150" y="2201863"/>
          <p14:tracePt t="528451" x="2228850" y="2178050"/>
          <p14:tracePt t="528465" x="2239963" y="2152650"/>
          <p14:tracePt t="528870" x="2239963" y="2139950"/>
          <p14:tracePt t="528971" x="2239963" y="2127250"/>
          <p14:tracePt t="529021" x="2239963" y="2114550"/>
          <p14:tracePt t="530873" x="2228850" y="2114550"/>
          <p14:tracePt t="530883" x="2228850" y="2127250"/>
          <p14:tracePt t="530893" x="2265363" y="2165350"/>
          <p14:tracePt t="530897" x="2352675" y="2252663"/>
          <p14:tracePt t="530908" x="2390775" y="2314575"/>
          <p14:tracePt t="530913" x="2452688" y="2352675"/>
          <p14:tracePt t="530923" x="2516188" y="2403475"/>
          <p14:tracePt t="530933" x="2541588" y="2427288"/>
          <p14:tracePt t="530937" x="2590800" y="2465388"/>
          <p14:tracePt t="530947" x="2616200" y="2478088"/>
          <p14:tracePt t="530953" x="2641600" y="2503488"/>
          <p14:tracePt t="530964" x="2654300" y="2503488"/>
          <p14:tracePt t="530973" x="2667000" y="2516188"/>
          <p14:tracePt t="530978" x="2678113" y="2527300"/>
          <p14:tracePt t="530987" x="2703513" y="2527300"/>
          <p14:tracePt t="530993" x="2703513" y="2540000"/>
          <p14:tracePt t="531003" x="2728913" y="2540000"/>
          <p14:tracePt t="531013" x="2741613" y="2540000"/>
          <p14:tracePt t="531019" x="2754313" y="2552700"/>
          <p14:tracePt t="531049" x="2767013" y="2552700"/>
          <p14:tracePt t="531060" x="2778125" y="2565400"/>
          <p14:tracePt t="531113" x="2803525" y="2565400"/>
          <p14:tracePt t="531135" x="2803525" y="2578100"/>
          <p14:tracePt t="531146" x="2816225" y="2578100"/>
          <p14:tracePt t="531861" x="2816225" y="2603500"/>
          <p14:tracePt t="531871" x="2816225" y="2652713"/>
          <p14:tracePt t="531875" x="2790825" y="2703513"/>
          <p14:tracePt t="531885" x="2754313" y="2765425"/>
          <p14:tracePt t="531895" x="2728913" y="2803525"/>
          <p14:tracePt t="531902" x="2703513" y="2852738"/>
          <p14:tracePt t="531911" x="2690813" y="2878138"/>
          <p14:tracePt t="531917" x="2667000" y="2903538"/>
          <p14:tracePt t="531927" x="2641600" y="2965450"/>
          <p14:tracePt t="531938" x="2628900" y="2978150"/>
          <p14:tracePt t="531942" x="2616200" y="3003550"/>
          <p14:tracePt t="531951" x="2616200" y="3028950"/>
          <p14:tracePt t="531961" x="2578100" y="3078163"/>
          <p14:tracePt t="531968" x="2578100" y="3090863"/>
          <p14:tracePt t="531978" x="2565400" y="3116263"/>
          <p14:tracePt t="531982" x="2565400" y="3128963"/>
          <p14:tracePt t="531991" x="2554288" y="3165475"/>
          <p14:tracePt t="532007" x="2554288" y="3178175"/>
          <p14:tracePt t="532018" x="2554288" y="3216275"/>
          <p14:tracePt t="532031" x="2554288" y="3228975"/>
          <p14:tracePt t="532048" x="2554288" y="3241675"/>
          <p14:tracePt t="532063" x="2554288" y="3254375"/>
          <p14:tracePt t="532087" x="2554288" y="3267075"/>
          <p14:tracePt t="532107" x="2554288" y="3278188"/>
          <p14:tracePt t="532253" x="2565400" y="3290888"/>
          <p14:tracePt t="532259" x="2578100" y="3290888"/>
          <p14:tracePt t="532269" x="2603500" y="3290888"/>
          <p14:tracePt t="532273" x="2641600" y="3290888"/>
          <p14:tracePt t="532283" x="2703513" y="3290888"/>
          <p14:tracePt t="532295" x="2778125" y="3290888"/>
          <p14:tracePt t="532300" x="2841625" y="3290888"/>
          <p14:tracePt t="532310" x="2890838" y="3290888"/>
          <p14:tracePt t="532315" x="2979738" y="3290888"/>
          <p14:tracePt t="532326" x="3028950" y="3290888"/>
          <p14:tracePt t="532336" x="3116263" y="3290888"/>
          <p14:tracePt t="532340" x="3179763" y="3290888"/>
          <p14:tracePt t="532349" x="3254375" y="3290888"/>
          <p14:tracePt t="532355" x="3317875" y="3290888"/>
          <p14:tracePt t="532365" x="3392488" y="3328988"/>
          <p14:tracePt t="532376" x="3441700" y="3354388"/>
          <p14:tracePt t="532381" x="3479800" y="3354388"/>
          <p14:tracePt t="532391" x="3505200" y="3354388"/>
          <p14:tracePt t="532395" x="3541713" y="3354388"/>
          <p14:tracePt t="532405" x="3554413" y="3354388"/>
          <p14:tracePt t="532415" x="3567113" y="3354388"/>
          <p14:tracePt t="532451" x="3579813" y="3354388"/>
          <p14:tracePt t="532637" x="3592513" y="3354388"/>
          <p14:tracePt t="532644" x="3605213" y="3354388"/>
          <p14:tracePt t="532653" x="3643313" y="3354388"/>
          <p14:tracePt t="532657" x="3756025" y="3441700"/>
          <p14:tracePt t="532668" x="4030663" y="3654425"/>
          <p14:tracePt t="532678" x="4443413" y="3979863"/>
          <p14:tracePt t="532683" x="4981575" y="4318000"/>
          <p14:tracePt t="532694" x="5632450" y="4756150"/>
          <p14:tracePt t="532697" x="6296025" y="5143500"/>
          <p14:tracePt t="532707" x="6897688" y="5494338"/>
          <p14:tracePt t="532719" x="7510463" y="5868988"/>
          <p14:tracePt t="532723" x="8110538" y="6281738"/>
          <p14:tracePt t="532733" x="8461375" y="6532563"/>
          <p14:tracePt t="532739" x="8774113" y="6796088"/>
          <p14:tracePt t="533257" x="7246938" y="6770688"/>
          <p14:tracePt t="533263" x="7235825" y="6770688"/>
          <p14:tracePt t="533273" x="7235825" y="6757988"/>
          <p14:tracePt t="533283" x="7223125" y="6732588"/>
          <p14:tracePt t="533297" x="7210425" y="6707188"/>
          <p14:tracePt t="533303" x="7197725" y="6696075"/>
          <p14:tracePt t="533314" x="7185025" y="6670675"/>
          <p14:tracePt t="533323" x="7146925" y="6657975"/>
          <p14:tracePt t="533330" x="7134225" y="6645275"/>
          <p14:tracePt t="533339" x="7085013" y="6619875"/>
          <p14:tracePt t="533344" x="7046913" y="6607175"/>
          <p14:tracePt t="533353" x="6997700" y="6607175"/>
          <p14:tracePt t="533363" x="6972300" y="6607175"/>
          <p14:tracePt t="533369" x="6934200" y="6594475"/>
          <p14:tracePt t="533379" x="6884988" y="6594475"/>
          <p14:tracePt t="533383" x="6859588" y="6594475"/>
          <p14:tracePt t="533394" x="6808788" y="6594475"/>
          <p14:tracePt t="533403" x="6772275" y="6594475"/>
          <p14:tracePt t="533410" x="6746875" y="6594475"/>
          <p14:tracePt t="533419" x="6696075" y="6594475"/>
          <p14:tracePt t="533425" x="6672263" y="6594475"/>
          <p14:tracePt t="533436" x="6634163" y="6594475"/>
          <p14:tracePt t="533446" x="6584950" y="6594475"/>
          <p14:tracePt t="533450" x="6546850" y="6594475"/>
          <p14:tracePt t="533459" x="6496050" y="6594475"/>
          <p14:tracePt t="533465" x="6421438" y="6594475"/>
          <p14:tracePt t="533475" x="6383338" y="6594475"/>
          <p14:tracePt t="533485" x="6359525" y="6594475"/>
          <p14:tracePt t="533489" x="6308725" y="6594475"/>
          <p14:tracePt t="533499" x="6283325" y="6594475"/>
          <p14:tracePt t="533505" x="6270625" y="6594475"/>
          <p14:tracePt t="533515" x="6259513" y="6594475"/>
          <p14:tracePt t="533525" x="6221413" y="6594475"/>
          <p14:tracePt t="533529" x="6208713" y="6594475"/>
          <p14:tracePt t="533541" x="6183313" y="6594475"/>
          <p14:tracePt t="533546" x="6170613" y="6594475"/>
          <p14:tracePt t="533556" x="6146800" y="6594475"/>
          <p14:tracePt t="533565" x="6121400" y="6594475"/>
          <p14:tracePt t="533571" x="6108700" y="6594475"/>
          <p14:tracePt t="533582" x="6083300" y="6594475"/>
          <p14:tracePt t="533585" x="6070600" y="6594475"/>
          <p14:tracePt t="533596" x="6057900" y="6594475"/>
          <p14:tracePt t="533605" x="6034088" y="6594475"/>
          <p14:tracePt t="533613" x="6021388" y="6594475"/>
          <p14:tracePt t="533621" x="6008688" y="6594475"/>
          <p14:tracePt t="533626" x="5983288" y="6594475"/>
          <p14:tracePt t="533635" x="5957888" y="6594475"/>
          <p14:tracePt t="533651" x="5932488" y="6594475"/>
          <p14:tracePt t="533666" x="5921375" y="6594475"/>
          <p14:tracePt t="533678" x="5908675" y="6583363"/>
          <p14:tracePt t="533817" x="5908675" y="6570663"/>
          <p14:tracePt t="533827" x="5932488" y="6570663"/>
          <p14:tracePt t="533838" x="5970588" y="6570663"/>
          <p14:tracePt t="533843" x="6008688" y="6557963"/>
          <p14:tracePt t="533853" x="6057900" y="6557963"/>
          <p14:tracePt t="533857" x="6096000" y="6557963"/>
          <p14:tracePt t="533867" x="6146800" y="6532563"/>
          <p14:tracePt t="533879" x="6183313" y="6532563"/>
          <p14:tracePt t="533883" x="6246813" y="6532563"/>
          <p14:tracePt t="533893" x="6296025" y="6532563"/>
          <p14:tracePt t="533899" x="6359525" y="6532563"/>
          <p14:tracePt t="533909" x="6434138" y="6532563"/>
          <p14:tracePt t="533919" x="6508750" y="6557963"/>
          <p14:tracePt t="533923" x="6559550" y="6570663"/>
          <p14:tracePt t="533933" x="6634163" y="6607175"/>
          <p14:tracePt t="533939" x="6684963" y="6607175"/>
          <p14:tracePt t="533949" x="6708775" y="6619875"/>
          <p14:tracePt t="533959" x="6746875" y="6619875"/>
          <p14:tracePt t="533979" x="6784975" y="6632575"/>
          <p14:tracePt t="533989" x="6797675" y="6632575"/>
          <p14:tracePt t="534695" x="6797675" y="6619875"/>
          <p14:tracePt t="534712" x="6797675" y="6594475"/>
          <p14:tracePt t="534731" x="6797675" y="6583363"/>
          <p14:tracePt t="534746" x="6797675" y="6570663"/>
          <p14:tracePt t="534755" x="6784975" y="6545263"/>
          <p14:tracePt t="534762" x="6784975" y="6532563"/>
          <p14:tracePt t="534775" x="6784975" y="6519863"/>
          <p14:tracePt t="534787" x="6772275" y="6519863"/>
          <p14:tracePt t="534812" x="6772275" y="6507163"/>
          <p14:tracePt t="534858" x="6759575" y="6494463"/>
          <p14:tracePt t="535266" x="6759575" y="6483350"/>
          <p14:tracePt t="535281" x="6759575" y="6457950"/>
          <p14:tracePt t="535312" x="6759575" y="6445250"/>
          <p14:tracePt t="535342" x="6759575" y="6432550"/>
          <p14:tracePt t="535355" x="6746875" y="6432550"/>
          <p14:tracePt t="535451" x="6746875" y="6419850"/>
          <p14:tracePt t="535457" x="6746875" y="6407150"/>
          <p14:tracePt t="535467" x="6734175" y="6407150"/>
          <p14:tracePt t="535481" x="6721475" y="6394450"/>
          <p14:tracePt t="535491" x="6696075" y="6370638"/>
          <p14:tracePt t="535498" x="6684963" y="6357938"/>
          <p14:tracePt t="535508" x="6672263" y="6345238"/>
          <p14:tracePt t="535517" x="6659563" y="6332538"/>
          <p14:tracePt t="535523" x="6646863" y="6319838"/>
          <p14:tracePt t="535538" x="6634163" y="6294438"/>
          <p14:tracePt t="535548" x="6621463" y="6269038"/>
          <p14:tracePt t="535557" x="6608763" y="6245225"/>
          <p14:tracePt t="535564" x="6596063" y="6245225"/>
          <p14:tracePt t="535573" x="6596063" y="6232525"/>
          <p14:tracePt t="535578" x="6584950" y="6207125"/>
          <p14:tracePt t="535590" x="6572250" y="6181725"/>
          <p14:tracePt t="535599" x="6572250" y="6157913"/>
          <p14:tracePt t="535603" x="6546850" y="6132513"/>
          <p14:tracePt t="535614" x="6546850" y="6107113"/>
          <p14:tracePt t="535619" x="6534150" y="6069013"/>
          <p14:tracePt t="535630" x="6521450" y="6045200"/>
          <p14:tracePt t="535639" x="6508750" y="5981700"/>
          <p14:tracePt t="535643" x="6483350" y="5956300"/>
          <p14:tracePt t="535653" x="6472238" y="5907088"/>
          <p14:tracePt t="535659" x="6459538" y="5868988"/>
          <p14:tracePt t="535669" x="6446838" y="5843588"/>
          <p14:tracePt t="535679" x="6434138" y="5819775"/>
          <p14:tracePt t="535683" x="6408738" y="5768975"/>
          <p14:tracePt t="535693" x="6383338" y="5719763"/>
          <p14:tracePt t="535699" x="6370638" y="5668963"/>
          <p14:tracePt t="535709" x="6346825" y="5643563"/>
          <p14:tracePt t="535719" x="6321425" y="5581650"/>
          <p14:tracePt t="535723" x="6296025" y="5530850"/>
          <p14:tracePt t="535733" x="6270625" y="5494338"/>
          <p14:tracePt t="535739" x="6246813" y="5443538"/>
          <p14:tracePt t="535749" x="6221413" y="5394325"/>
          <p14:tracePt t="535759" x="6208713" y="5330825"/>
          <p14:tracePt t="535765" x="6170613" y="5294313"/>
          <p14:tracePt t="535775" x="6170613" y="5256213"/>
          <p14:tracePt t="535780" x="6146800" y="5230813"/>
          <p14:tracePt t="535790" x="6134100" y="5218113"/>
          <p14:tracePt t="535799" x="6121400" y="5194300"/>
          <p14:tracePt t="535805" x="6096000" y="5156200"/>
          <p14:tracePt t="535815" x="6096000" y="5118100"/>
          <p14:tracePt t="535819" x="6083300" y="5092700"/>
          <p14:tracePt t="535830" x="6070600" y="5081588"/>
          <p14:tracePt t="535841" x="6070600" y="5068888"/>
          <p14:tracePt t="535845" x="6045200" y="5030788"/>
          <p14:tracePt t="535855" x="6045200" y="5018088"/>
          <p14:tracePt t="535861" x="6021388" y="5005388"/>
          <p14:tracePt t="535871" x="6008688" y="4968875"/>
          <p14:tracePt t="535881" x="5983288" y="4943475"/>
          <p14:tracePt t="535885" x="5983288" y="4930775"/>
          <p14:tracePt t="535896" x="5970588" y="4918075"/>
          <p14:tracePt t="535901" x="5957888" y="4918075"/>
          <p14:tracePt t="535912" x="5945188" y="4892675"/>
          <p14:tracePt t="535921" x="5921375" y="4856163"/>
          <p14:tracePt t="535925" x="5908675" y="4856163"/>
          <p14:tracePt t="535936" x="5883275" y="4830763"/>
          <p14:tracePt t="535942" x="5870575" y="4830763"/>
          <p14:tracePt t="535952" x="5857875" y="4818063"/>
          <p14:tracePt t="535966" x="5832475" y="4805363"/>
          <p14:tracePt t="535977" x="5808663" y="4792663"/>
          <p14:tracePt t="535982" x="5808663" y="4779963"/>
          <p14:tracePt t="535991" x="5795963" y="4779963"/>
          <p14:tracePt t="536037" x="5783263" y="4768850"/>
          <p14:tracePt t="536067" x="5770563" y="4768850"/>
          <p14:tracePt t="536078" x="5770563" y="4756150"/>
          <p14:tracePt t="536083" x="5757863" y="4756150"/>
          <p14:tracePt t="536093" x="5745163" y="4756150"/>
          <p14:tracePt t="536108" x="5732463" y="4743450"/>
          <p14:tracePt t="536169" x="5719763" y="4743450"/>
          <p14:tracePt t="536180" x="5708650" y="4730750"/>
          <p14:tracePt t="536189" x="5708650" y="4718050"/>
          <p14:tracePt t="536193" x="5683250" y="4718050"/>
          <p14:tracePt t="536209" x="5670550" y="4692650"/>
          <p14:tracePt t="536219" x="5657850" y="4692650"/>
          <p14:tracePt t="536230" x="5645150" y="4692650"/>
          <p14:tracePt t="536243" x="5632450" y="4667250"/>
          <p14:tracePt t="536259" x="5619750" y="4667250"/>
          <p14:tracePt t="536273" x="5595938" y="4656138"/>
          <p14:tracePt t="536283" x="5595938" y="4643438"/>
          <p14:tracePt t="536289" x="5570538" y="4643438"/>
          <p14:tracePt t="536299" x="5557838" y="4630738"/>
          <p14:tracePt t="536316" x="5545138" y="4618038"/>
          <p14:tracePt t="536329" x="5519738" y="4618038"/>
          <p14:tracePt t="536339" x="5507038" y="4605338"/>
          <p14:tracePt t="536349" x="5495925" y="4605338"/>
          <p14:tracePt t="536355" x="5483225" y="4592638"/>
          <p14:tracePt t="536365" x="5483225" y="4579938"/>
          <p14:tracePt t="536369" x="5457825" y="4567238"/>
          <p14:tracePt t="536379" x="5457825" y="4554538"/>
          <p14:tracePt t="536389" x="5445125" y="4543425"/>
          <p14:tracePt t="536395" x="5432425" y="4530725"/>
          <p14:tracePt t="536415" x="5432425" y="4505325"/>
          <p14:tracePt t="536455" x="5419725" y="4492625"/>
          <p14:tracePt t="536511" x="5407025" y="4479925"/>
          <p14:tracePt t="597919" x="5383213" y="4479925"/>
          <p14:tracePt t="597923" x="5357813" y="4479925"/>
          <p14:tracePt t="597934" x="5332413" y="4479925"/>
          <p14:tracePt t="597939" x="5294313" y="4505325"/>
          <p14:tracePt t="597949" x="5257800" y="4554538"/>
          <p14:tracePt t="597960" x="5219700" y="4630738"/>
          <p14:tracePt t="597963" x="5181600" y="4705350"/>
          <p14:tracePt t="597973" x="5145088" y="4856163"/>
          <p14:tracePt t="597979" x="5145088" y="5056188"/>
          <p14:tracePt t="597989" x="5119688" y="5305425"/>
          <p14:tracePt t="597999" x="5094288" y="5468938"/>
          <p14:tracePt t="598003" x="5081588" y="5681663"/>
          <p14:tracePt t="598255" x="5081588" y="5707063"/>
          <p14:tracePt t="598265" x="5081588" y="5743575"/>
          <p14:tracePt t="598271" x="5106988" y="5743575"/>
          <p14:tracePt t="598291" x="5119688" y="5743575"/>
          <p14:tracePt t="598308" x="5132388" y="5743575"/>
          <p14:tracePt t="598463" x="5132388" y="5732463"/>
          <p14:tracePt t="598473" x="5157788" y="5656263"/>
          <p14:tracePt t="598477" x="5181600" y="5619750"/>
          <p14:tracePt t="598487" x="5219700" y="5556250"/>
          <p14:tracePt t="598494" x="5270500" y="5481638"/>
          <p14:tracePt t="598503" x="5319713" y="5407025"/>
          <p14:tracePt t="598513" x="5370513" y="5368925"/>
          <p14:tracePt t="598517" x="5394325" y="5330825"/>
          <p14:tracePt t="598529" x="5407025" y="5318125"/>
          <p14:tracePt t="598549" x="5407025" y="5305425"/>
          <p14:tracePt t="598560" x="5407025" y="5281613"/>
          <p14:tracePt t="598563" x="5407025" y="5218113"/>
          <p14:tracePt t="598573" x="5370513" y="5118100"/>
          <p14:tracePt t="598583" x="5319713" y="5005388"/>
          <p14:tracePt t="598590" x="5245100" y="4868863"/>
          <p14:tracePt t="598599" x="5132388" y="4730750"/>
          <p14:tracePt t="598603" x="4932363" y="4530725"/>
          <p14:tracePt t="598613" x="4706938" y="4330700"/>
          <p14:tracePt t="598623" x="4430713" y="4105275"/>
          <p14:tracePt t="598629" x="4230688" y="3892550"/>
          <p14:tracePt t="598639" x="4005263" y="3603625"/>
          <p14:tracePt t="598645" x="3654425" y="3190875"/>
          <p14:tracePt t="598655" x="3379788" y="2865438"/>
          <p14:tracePt t="598665" x="3154363" y="2552700"/>
          <p14:tracePt t="598669" x="2928938" y="2278063"/>
          <p14:tracePt t="598679" x="2741613" y="2027238"/>
          <p14:tracePt t="598685" x="2528888" y="1776413"/>
          <p14:tracePt t="598695" x="2316163" y="1601788"/>
          <p14:tracePt t="598705" x="2152650" y="1389063"/>
          <p14:tracePt t="598710" x="1990725" y="1227138"/>
          <p14:tracePt t="598719" x="1865313" y="1101725"/>
          <p14:tracePt t="598725" x="1739900" y="989013"/>
          <p14:tracePt t="598735" x="1565275" y="812800"/>
          <p14:tracePt t="598745" x="1352550" y="650875"/>
          <p14:tracePt t="598751" x="1139825" y="476250"/>
          <p14:tracePt t="598761" x="950913" y="338138"/>
          <p14:tracePt t="598765" x="750888" y="187325"/>
          <p14:tracePt t="598776" x="576263" y="50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35" y="389236"/>
            <a:ext cx="557941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Synchronization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2005067"/>
            <a:ext cx="883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or more threads want to access to a shared resource, they need some way to ensure that the resource will be used by only one thread at a time. The process by which this synchronization is achieved is called thread synchronization.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Java creates a block of code referred to as a critical section. Every Java object with a critical section of code gets a lock associated with the object. To enter a critical section, a thread needs to obtain the corresponding object’s lock.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1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815"/>
    </mc:Choice>
    <mc:Fallback xmlns="">
      <p:transition spd="slow" advTm="2618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554" y="271991"/>
            <a:ext cx="6290337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Thread Synchronization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247844" y="968027"/>
            <a:ext cx="33067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call(String msg){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("[" +msg);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try{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   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catch(Exception e){}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("]");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Caller implements Runnable{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msg;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Caller(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c,String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s){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=c;	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msg=s;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new Thread(this).start();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run(){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c.call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(msg);}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 str[]){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c= new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	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new Caller(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c,"Hello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new Caller(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c,"Java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new Caller(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c,"World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3032D-0AB8-4B15-AE8D-A5ED41F625B1}"/>
              </a:ext>
            </a:extLst>
          </p:cNvPr>
          <p:cNvSpPr/>
          <p:nvPr/>
        </p:nvSpPr>
        <p:spPr>
          <a:xfrm>
            <a:off x="5389419" y="968027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[Hello[Java[World]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write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call(String msg)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O/P will be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[Hello]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[World]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[Java]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40279-DF09-422C-8ED6-1E2C6116D252}"/>
              </a:ext>
            </a:extLst>
          </p:cNvPr>
          <p:cNvSpPr/>
          <p:nvPr/>
        </p:nvSpPr>
        <p:spPr>
          <a:xfrm>
            <a:off x="4432920" y="968027"/>
            <a:ext cx="716129" cy="574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>
              <a:lnSpc>
                <a:spcPts val="1725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786"/>
    </mc:Choice>
    <mc:Fallback xmlns="">
      <p:transition spd="slow" advTm="515786"/>
    </mc:Fallback>
  </mc:AlternateContent>
  <p:extLst mod="1">
    <p:ext uri="{3A86A75C-4F4B-4683-9AE1-C65F6400EC91}">
      <p14:laserTraceLst xmlns:p14="http://schemas.microsoft.com/office/powerpoint/2010/main">
        <p14:tracePtLst>
          <p14:tracePt t="3291" x="3509963" y="6153150"/>
          <p14:tracePt t="3361" x="3079750" y="5945188"/>
          <p14:tracePt t="3377" x="3241675" y="5707063"/>
          <p14:tracePt t="3395" x="3417888" y="5118100"/>
          <p14:tracePt t="3410" x="3517900" y="4567238"/>
          <p14:tracePt t="3425" x="3592513" y="4141788"/>
          <p14:tracePt t="3440" x="3730625" y="3679825"/>
          <p14:tracePt t="3455" x="3843338" y="3367088"/>
          <p14:tracePt t="3471" x="3905250" y="3116263"/>
          <p14:tracePt t="3487" x="3943350" y="2903538"/>
          <p14:tracePt t="3502" x="3943350" y="2840038"/>
          <p14:tracePt t="3518" x="3943350" y="2690813"/>
          <p14:tracePt t="3534" x="3943350" y="2590800"/>
          <p14:tracePt t="3549" x="3930650" y="2503488"/>
          <p14:tracePt t="3566" x="3905250" y="2414588"/>
          <p14:tracePt t="3581" x="3879850" y="2390775"/>
          <p14:tracePt t="3595" x="3856038" y="2327275"/>
          <p14:tracePt t="3611" x="3830638" y="2252663"/>
          <p14:tracePt t="3627" x="3767138" y="2165350"/>
          <p14:tracePt t="3642" x="3692525" y="2027238"/>
          <p14:tracePt t="3659" x="3643313" y="1889125"/>
          <p14:tracePt t="3676" x="3579813" y="1776413"/>
          <p14:tracePt t="3690" x="3505200" y="1652588"/>
          <p14:tracePt t="3707" x="3417888" y="1514475"/>
          <p14:tracePt t="3722" x="3367088" y="1401763"/>
          <p14:tracePt t="3737" x="3292475" y="1301750"/>
          <p14:tracePt t="3772" x="3205163" y="1125538"/>
          <p14:tracePt t="3783" x="3167063" y="1089025"/>
          <p14:tracePt t="3799" x="3103563" y="1001713"/>
          <p14:tracePt t="3816" x="3003550" y="889000"/>
          <p14:tracePt t="3832" x="2928938" y="825500"/>
          <p14:tracePt t="3847" x="2854325" y="788988"/>
          <p14:tracePt t="3863" x="2816225" y="776288"/>
          <p14:tracePt t="3880" x="2754313" y="750888"/>
          <p14:tracePt t="3895" x="2678113" y="750888"/>
          <p14:tracePt t="3910" x="2578100" y="750888"/>
          <p14:tracePt t="3926" x="2328863" y="812800"/>
          <p14:tracePt t="3942" x="2239963" y="850900"/>
          <p14:tracePt t="3957" x="2052638" y="938213"/>
          <p14:tracePt t="3971" x="1903413" y="1014413"/>
          <p14:tracePt t="3989" x="1752600" y="1138238"/>
          <p14:tracePt t="4003" x="1601788" y="1276350"/>
          <p14:tracePt t="4018" x="1452563" y="1439863"/>
          <p14:tracePt t="4043" x="1214438" y="1789113"/>
          <p14:tracePt t="4052" x="1127125" y="1914525"/>
          <p14:tracePt t="4065" x="1050925" y="2001838"/>
          <p14:tracePt t="4081" x="938213" y="2252663"/>
          <p14:tracePt t="4097" x="838200" y="2690813"/>
          <p14:tracePt t="4112" x="838200" y="2816225"/>
          <p14:tracePt t="4128" x="814388" y="3190875"/>
          <p14:tracePt t="4158" x="814388" y="3554413"/>
          <p14:tracePt t="4159" x="814388" y="3916363"/>
          <p14:tracePt t="4175" x="825500" y="4267200"/>
          <p14:tracePt t="4191" x="901700" y="4618038"/>
          <p14:tracePt t="4205" x="1014413" y="4930775"/>
          <p14:tracePt t="4225" x="1139825" y="5205413"/>
          <p14:tracePt t="4238" x="1252538" y="5468938"/>
          <p14:tracePt t="4253" x="1376363" y="5694363"/>
          <p14:tracePt t="4269" x="1514475" y="5894388"/>
          <p14:tracePt t="4285" x="1652588" y="6081713"/>
          <p14:tracePt t="4300" x="1727200" y="6181725"/>
          <p14:tracePt t="4316" x="1801813" y="6269038"/>
          <p14:tracePt t="4332" x="1839913" y="6281738"/>
          <p14:tracePt t="4346" x="1865313" y="6294438"/>
          <p14:tracePt t="4363" x="1878013" y="6294438"/>
          <p14:tracePt t="4378" x="1890713" y="6294438"/>
          <p14:tracePt t="4393" x="1952625" y="6294438"/>
          <p14:tracePt t="4410" x="2039938" y="6181725"/>
          <p14:tracePt t="4426" x="2178050" y="6045200"/>
          <p14:tracePt t="4441" x="2252663" y="5981700"/>
          <p14:tracePt t="4457" x="2352675" y="5907088"/>
          <p14:tracePt t="4473" x="2452688" y="5794375"/>
          <p14:tracePt t="4492" x="2728913" y="5407025"/>
          <p14:tracePt t="4503" x="2854325" y="5218113"/>
          <p14:tracePt t="4539" x="3317875" y="4341813"/>
          <p14:tracePt t="4552" x="3479800" y="3816350"/>
          <p14:tracePt t="4566" x="3517900" y="3616325"/>
          <p14:tracePt t="4582" x="3605213" y="3054350"/>
          <p14:tracePt t="4597" x="3630613" y="2878138"/>
          <p14:tracePt t="4597" x="3630613" y="2765425"/>
          <p14:tracePt t="4613" x="3654425" y="2527300"/>
          <p14:tracePt t="4628" x="3654425" y="2427288"/>
          <p14:tracePt t="4645" x="3654425" y="2290763"/>
          <p14:tracePt t="4660" x="3643313" y="2190750"/>
          <p14:tracePt t="4675" x="3617913" y="2139950"/>
          <p14:tracePt t="4692" x="3617913" y="2089150"/>
          <p14:tracePt t="4708" x="3592513" y="2039938"/>
          <p14:tracePt t="4721" x="3567113" y="2001838"/>
          <p14:tracePt t="4739" x="3530600" y="1978025"/>
          <p14:tracePt t="4753" x="3492500" y="1927225"/>
          <p14:tracePt t="4769" x="3479800" y="1914525"/>
          <p14:tracePt t="4769" x="3454400" y="1889125"/>
          <p14:tracePt t="4784" x="3405188" y="1852613"/>
          <p14:tracePt t="4800" x="3367088" y="1801813"/>
          <p14:tracePt t="4815" x="3292475" y="1727200"/>
          <p14:tracePt t="4831" x="3254375" y="1701800"/>
          <p14:tracePt t="4847" x="3205163" y="1652588"/>
          <p14:tracePt t="4862" x="3128963" y="1601788"/>
          <p14:tracePt t="4878" x="3067050" y="1489075"/>
          <p14:tracePt t="4894" x="3016250" y="1450975"/>
          <p14:tracePt t="4909" x="2954338" y="1363663"/>
          <p14:tracePt t="4926" x="2854325" y="1289050"/>
          <p14:tracePt t="4942" x="2767013" y="1201738"/>
          <p14:tracePt t="4956" x="2654300" y="1150938"/>
          <p14:tracePt t="4984" x="2516188" y="1089025"/>
          <p14:tracePt t="4991" x="2478088" y="1089025"/>
          <p14:tracePt t="5002" x="2416175" y="1089025"/>
          <p14:tracePt t="5019" x="2328863" y="1076325"/>
          <p14:tracePt t="5035" x="2278063" y="1076325"/>
          <p14:tracePt t="5050" x="2239963" y="1076325"/>
          <p14:tracePt t="5066" x="2152650" y="1076325"/>
          <p14:tracePt t="5082" x="1978025" y="1163638"/>
          <p14:tracePt t="5099" x="1839913" y="1289050"/>
          <p14:tracePt t="5114" x="1765300" y="1376363"/>
          <p14:tracePt t="5129" x="1639888" y="1552575"/>
          <p14:tracePt t="5146" x="1501775" y="1789113"/>
          <p14:tracePt t="5159" x="1376363" y="2052638"/>
          <p14:tracePt t="5175" x="1214438" y="2290763"/>
          <p14:tracePt t="5191" x="1101725" y="2527300"/>
          <p14:tracePt t="5206" x="1027113" y="2778125"/>
          <p14:tracePt t="5222" x="989013" y="3016250"/>
          <p14:tracePt t="5236" x="976313" y="3141663"/>
          <p14:tracePt t="5253" x="976313" y="3541713"/>
          <p14:tracePt t="5269" x="976313" y="3854450"/>
          <p14:tracePt t="5284" x="976313" y="4129088"/>
          <p14:tracePt t="5299" x="989013" y="4367213"/>
          <p14:tracePt t="5315" x="1027113" y="4492625"/>
          <p14:tracePt t="5331" x="1089025" y="4667250"/>
          <p14:tracePt t="5346" x="1127125" y="4830763"/>
          <p14:tracePt t="5363" x="1189038" y="4981575"/>
          <p14:tracePt t="5377" x="1214438" y="5030788"/>
          <p14:tracePt t="5393" x="1239838" y="5105400"/>
          <p14:tracePt t="5409" x="1276350" y="5168900"/>
          <p14:tracePt t="5424" x="1301750" y="5218113"/>
          <p14:tracePt t="5441" x="1314450" y="5256213"/>
          <p14:tracePt t="5457" x="1339850" y="5294313"/>
          <p14:tracePt t="5471" x="1376363" y="5318125"/>
          <p14:tracePt t="5487" x="1401763" y="5343525"/>
          <p14:tracePt t="5503" x="1414463" y="5356225"/>
          <p14:tracePt t="5518" x="1427163" y="5368925"/>
          <p14:tracePt t="5534" x="1476375" y="5368925"/>
          <p14:tracePt t="5552" x="1539875" y="5381625"/>
          <p14:tracePt t="5565" x="1614488" y="5381625"/>
          <p14:tracePt t="5582" x="1714500" y="5381625"/>
          <p14:tracePt t="5597" x="1765300" y="5381625"/>
          <p14:tracePt t="5612" x="1852613" y="5343525"/>
          <p14:tracePt t="5627" x="1952625" y="5256213"/>
          <p14:tracePt t="5644" x="2052638" y="5081588"/>
          <p14:tracePt t="5659" x="2152650" y="4843463"/>
          <p14:tracePt t="5674" x="2228850" y="4579938"/>
          <p14:tracePt t="5692" x="2339975" y="4267200"/>
          <p14:tracePt t="5707" x="2441575" y="3941763"/>
          <p14:tracePt t="5723" x="2528888" y="3579813"/>
          <p14:tracePt t="5737" x="2554288" y="3290888"/>
          <p14:tracePt t="5752" x="2554288" y="3128963"/>
          <p14:tracePt t="5768" x="2554288" y="2665413"/>
          <p14:tracePt t="5784" x="2554288" y="2365375"/>
          <p14:tracePt t="5799" x="2528888" y="2227263"/>
          <p14:tracePt t="5815" x="2516188" y="2039938"/>
          <p14:tracePt t="5831" x="2478088" y="1901825"/>
          <p14:tracePt t="5848" x="2441575" y="1714500"/>
          <p14:tracePt t="5862" x="2428875" y="1663700"/>
          <p14:tracePt t="5878" x="2390775" y="1563688"/>
          <p14:tracePt t="5893" x="2365375" y="1501775"/>
          <p14:tracePt t="5909" x="2339975" y="1450975"/>
          <p14:tracePt t="5925" x="2316163" y="1414463"/>
          <p14:tracePt t="5941" x="2303463" y="1376363"/>
          <p14:tracePt t="5956" x="2278063" y="1350963"/>
          <p14:tracePt t="5976" x="2265363" y="1339850"/>
          <p14:tracePt t="5991" x="2216150" y="1327150"/>
          <p14:tracePt t="6002" x="2216150" y="1314450"/>
          <p14:tracePt t="6019" x="2165350" y="1289050"/>
          <p14:tracePt t="6033" x="2152650" y="1289050"/>
          <p14:tracePt t="6049" x="2116138" y="1276350"/>
          <p14:tracePt t="6065" x="2090738" y="1276350"/>
          <p14:tracePt t="6080" x="2078038" y="1276350"/>
          <p14:tracePt t="6097" x="2065338" y="1276350"/>
          <p14:tracePt t="6112" x="2052638" y="1276350"/>
          <p14:tracePt t="6143" x="2027238" y="1276350"/>
          <p14:tracePt t="6189" x="2014538" y="1276350"/>
          <p14:tracePt t="6206" x="2003425" y="1276350"/>
          <p14:tracePt t="6223" x="1990725" y="1289050"/>
          <p14:tracePt t="6237" x="1978025" y="1289050"/>
          <p14:tracePt t="6252" x="1952625" y="1314450"/>
          <p14:tracePt t="6267" x="1927225" y="1350963"/>
          <p14:tracePt t="6284" x="1903413" y="1401763"/>
          <p14:tracePt t="6300" x="1865313" y="1539875"/>
          <p14:tracePt t="6314" x="1814513" y="1752600"/>
          <p14:tracePt t="6331" x="1727200" y="2065338"/>
          <p14:tracePt t="6346" x="1689100" y="2239963"/>
          <p14:tracePt t="6361" x="1614488" y="2578100"/>
          <p14:tracePt t="6377" x="1565275" y="3090863"/>
          <p14:tracePt t="6394" x="1514475" y="3378200"/>
          <p14:tracePt t="6408" x="1514475" y="3516313"/>
          <p14:tracePt t="6425" x="1489075" y="3741738"/>
          <p14:tracePt t="6440" x="1489075" y="3954463"/>
          <p14:tracePt t="6456" x="1489075" y="4105275"/>
          <p14:tracePt t="6473" x="1489075" y="4354513"/>
          <p14:tracePt t="6489" x="1489075" y="4405313"/>
          <p14:tracePt t="6502" x="1489075" y="4543425"/>
          <p14:tracePt t="6519" x="1489075" y="4656138"/>
          <p14:tracePt t="6534" x="1489075" y="4768850"/>
          <p14:tracePt t="6549" x="1489075" y="4856163"/>
          <p14:tracePt t="6565" x="1514475" y="4943475"/>
          <p14:tracePt t="6581" x="1527175" y="5056188"/>
          <p14:tracePt t="6596" x="1552575" y="5143500"/>
          <p14:tracePt t="6612" x="1552575" y="5168900"/>
          <p14:tracePt t="6628" x="1577975" y="5218113"/>
          <p14:tracePt t="6643" x="1589088" y="5294313"/>
          <p14:tracePt t="6659" x="1627188" y="5368925"/>
          <p14:tracePt t="6675" x="1652588" y="5430838"/>
          <p14:tracePt t="6705" x="1652588" y="5443538"/>
          <p14:tracePt t="6724" x="1665288" y="5468938"/>
          <p14:tracePt t="6739" x="1665288" y="5481638"/>
          <p14:tracePt t="6752" x="1665288" y="5494338"/>
          <p14:tracePt t="6769" x="1677988" y="5507038"/>
          <p14:tracePt t="6784" x="1689100" y="5518150"/>
          <p14:tracePt t="6846" x="1701800" y="5543550"/>
          <p14:tracePt t="6862" x="1714500" y="5568950"/>
          <p14:tracePt t="6880" x="1727200" y="5568950"/>
          <p14:tracePt t="6909" x="1727200" y="5581650"/>
          <p14:tracePt t="6924" x="1739900" y="5581650"/>
          <p14:tracePt t="6988" x="1752600" y="5594350"/>
          <p14:tracePt t="7096" x="1765300" y="5594350"/>
          <p14:tracePt t="7113" x="1778000" y="5568950"/>
          <p14:tracePt t="7127" x="1801813" y="5556250"/>
          <p14:tracePt t="7143" x="1814513" y="5530850"/>
          <p14:tracePt t="7162" x="1827213" y="5518150"/>
          <p14:tracePt t="7176" x="1839913" y="5494338"/>
          <p14:tracePt t="7190" x="1890713" y="5456238"/>
          <p14:tracePt t="7206" x="1927225" y="5430838"/>
          <p14:tracePt t="7247" x="2027238" y="5256213"/>
          <p14:tracePt t="7268" x="2116138" y="5092700"/>
          <p14:tracePt t="7284" x="2316163" y="4768850"/>
          <p14:tracePt t="7299" x="2628900" y="4292600"/>
          <p14:tracePt t="7315" x="2954338" y="3729038"/>
          <p14:tracePt t="7331" x="3154363" y="3390900"/>
          <p14:tracePt t="7346" x="3392488" y="3016250"/>
          <p14:tracePt t="7365" x="3667125" y="2627313"/>
          <p14:tracePt t="7378" x="3767138" y="2516188"/>
          <p14:tracePt t="7392" x="3979863" y="2303463"/>
          <p14:tracePt t="7408" x="4192588" y="2127250"/>
          <p14:tracePt t="7424" x="4294188" y="2065338"/>
          <p14:tracePt t="7440" x="4530725" y="1889125"/>
          <p14:tracePt t="7456" x="4719638" y="1765300"/>
          <p14:tracePt t="7472" x="4981575" y="1652588"/>
          <p14:tracePt t="7486" x="5045075" y="1627188"/>
          <p14:tracePt t="7488" x="5119688" y="1614488"/>
          <p14:tracePt t="7502" x="5181600" y="1614488"/>
          <p14:tracePt t="7519" x="5307013" y="1576388"/>
          <p14:tracePt t="7534" x="5432425" y="1576388"/>
          <p14:tracePt t="7550" x="5507038" y="1563688"/>
          <p14:tracePt t="7581" x="5632450" y="1539875"/>
          <p14:tracePt t="7599" x="5645150" y="1539875"/>
          <p14:tracePt t="7612" x="5670550" y="1539875"/>
          <p14:tracePt t="8081" x="5619750" y="1527175"/>
          <p14:tracePt t="8096" x="5507038" y="1527175"/>
          <p14:tracePt t="8112" x="5345113" y="1527175"/>
          <p14:tracePt t="8128" x="5181600" y="1501775"/>
          <p14:tracePt t="8142" x="4956175" y="1501775"/>
          <p14:tracePt t="8163" x="4756150" y="1501775"/>
          <p14:tracePt t="8163" x="4656138" y="1501775"/>
          <p14:tracePt t="8174" x="4556125" y="1501775"/>
          <p14:tracePt t="8190" x="4368800" y="1501775"/>
          <p14:tracePt t="8205" x="4168775" y="1501775"/>
          <p14:tracePt t="8221" x="3917950" y="1501775"/>
          <p14:tracePt t="8237" x="3654425" y="1501775"/>
          <p14:tracePt t="8254" x="3429000" y="1501775"/>
          <p14:tracePt t="8268" x="3328988" y="1501775"/>
          <p14:tracePt t="8283" x="3154363" y="1501775"/>
          <p14:tracePt t="8300" x="3054350" y="1501775"/>
          <p14:tracePt t="8315" x="2979738" y="1501775"/>
          <p14:tracePt t="8331" x="2928938" y="1501775"/>
          <p14:tracePt t="8346" x="2828925" y="1501775"/>
          <p14:tracePt t="8362" x="2767013" y="1527175"/>
          <p14:tracePt t="8378" x="2728913" y="1527175"/>
          <p14:tracePt t="8393" x="2703513" y="1527175"/>
          <p14:tracePt t="8411" x="2678113" y="1527175"/>
          <p14:tracePt t="8424" x="2667000" y="1539875"/>
          <p14:tracePt t="8441" x="2641600" y="1539875"/>
          <p14:tracePt t="8458" x="2628900" y="1563688"/>
          <p14:tracePt t="8473" x="2603500" y="1576388"/>
          <p14:tracePt t="8488" x="2578100" y="1601788"/>
          <p14:tracePt t="8505" x="2516188" y="1663700"/>
          <p14:tracePt t="8523" x="2428875" y="1765300"/>
          <p14:tracePt t="8533" x="2390775" y="1827213"/>
          <p14:tracePt t="8554" x="2303463" y="2027238"/>
          <p14:tracePt t="8564" x="2265363" y="2139950"/>
          <p14:tracePt t="8581" x="2139950" y="2516188"/>
          <p14:tracePt t="8597" x="2052638" y="2778125"/>
          <p14:tracePt t="8612" x="2027238" y="2878138"/>
          <p14:tracePt t="8627" x="1952625" y="3054350"/>
          <p14:tracePt t="8653" x="1927225" y="3216275"/>
          <p14:tracePt t="8658" x="1914525" y="3254375"/>
          <p14:tracePt t="8674" x="1914525" y="3303588"/>
          <p14:tracePt t="8690" x="1903413" y="3354388"/>
          <p14:tracePt t="8705" x="1903413" y="3378200"/>
          <p14:tracePt t="8722" x="1890713" y="3403600"/>
          <p14:tracePt t="8738" x="1890713" y="3429000"/>
          <p14:tracePt t="8762" x="1890713" y="3467100"/>
          <p14:tracePt t="8770" x="1890713" y="3479800"/>
          <p14:tracePt t="8783" x="1890713" y="3490913"/>
          <p14:tracePt t="8799" x="1890713" y="3503613"/>
          <p14:tracePt t="8846" x="1890713" y="3516313"/>
          <p14:tracePt t="9049" x="1890713" y="3541713"/>
          <p14:tracePt t="9065" x="1890713" y="3554413"/>
          <p14:tracePt t="9080" x="1890713" y="3567113"/>
          <p14:tracePt t="9096" x="1890713" y="3590925"/>
          <p14:tracePt t="9112" x="1890713" y="3629025"/>
          <p14:tracePt t="9127" x="1890713" y="3692525"/>
          <p14:tracePt t="9144" x="1914525" y="3741738"/>
          <p14:tracePt t="9159" x="1927225" y="3829050"/>
          <p14:tracePt t="9174" x="1927225" y="3892550"/>
          <p14:tracePt t="9190" x="1927225" y="3929063"/>
          <p14:tracePt t="9206" x="1939925" y="3979863"/>
          <p14:tracePt t="9221" x="1939925" y="4041775"/>
          <p14:tracePt t="9237" x="1952625" y="4041775"/>
          <p14:tracePt t="9237" x="1952625" y="4067175"/>
          <p14:tracePt t="9254" x="1952625" y="4141788"/>
          <p14:tracePt t="9268" x="1952625" y="4205288"/>
          <p14:tracePt t="9283" x="1952625" y="4279900"/>
          <p14:tracePt t="9301" x="1965325" y="4318000"/>
          <p14:tracePt t="9315" x="1965325" y="4367213"/>
          <p14:tracePt t="9331" x="1965325" y="4418013"/>
          <p14:tracePt t="9348" x="1978025" y="4454525"/>
          <p14:tracePt t="9362" x="1990725" y="4479925"/>
          <p14:tracePt t="11189" x="1990725" y="4418013"/>
          <p14:tracePt t="11205" x="2078038" y="4254500"/>
          <p14:tracePt t="11222" x="2228850" y="4079875"/>
          <p14:tracePt t="11238" x="2352675" y="3929063"/>
          <p14:tracePt t="11254" x="2452688" y="3803650"/>
          <p14:tracePt t="11269" x="2516188" y="3729038"/>
          <p14:tracePt t="11285" x="2578100" y="3667125"/>
          <p14:tracePt t="11289" x="2603500" y="3629025"/>
          <p14:tracePt t="11290" x="2616200" y="3616325"/>
          <p14:tracePt t="11304" x="2641600" y="3590925"/>
          <p14:tracePt t="11318" x="2654300" y="3567113"/>
          <p14:tracePt t="11330" x="2678113" y="3554413"/>
          <p14:tracePt t="11346" x="2716213" y="3503613"/>
          <p14:tracePt t="11362" x="2741613" y="3467100"/>
          <p14:tracePt t="11379" x="2778125" y="3441700"/>
          <p14:tracePt t="11393" x="2803525" y="3416300"/>
          <p14:tracePt t="11409" x="2816225" y="3403600"/>
          <p14:tracePt t="11424" x="2828925" y="3403600"/>
          <p14:tracePt t="11627" x="2828925" y="3390900"/>
          <p14:tracePt t="11690" x="2828925" y="3378200"/>
          <p14:tracePt t="11752" x="2816225" y="3378200"/>
          <p14:tracePt t="11799" x="2803525" y="3378200"/>
          <p14:tracePt t="11832" x="2790825" y="3378200"/>
          <p14:tracePt t="11846" x="2778125" y="3378200"/>
          <p14:tracePt t="11892" x="2767013" y="3378200"/>
          <p14:tracePt t="12267" x="2767013" y="3403600"/>
          <p14:tracePt t="12283" x="2790825" y="3429000"/>
          <p14:tracePt t="12301" x="2854325" y="3490913"/>
          <p14:tracePt t="12314" x="2867025" y="3503613"/>
          <p14:tracePt t="12331" x="2916238" y="3554413"/>
          <p14:tracePt t="12346" x="2941638" y="3567113"/>
          <p14:tracePt t="12362" x="2954338" y="3579813"/>
          <p14:tracePt t="12378" x="2967038" y="3579813"/>
          <p14:tracePt t="12393" x="2967038" y="3590925"/>
          <p14:tracePt t="12549" x="2979738" y="3603625"/>
          <p14:tracePt t="12689" x="2979738" y="3616325"/>
          <p14:tracePt t="12736" x="2992438" y="3616325"/>
          <p14:tracePt t="12769" x="3003550" y="3616325"/>
          <p14:tracePt t="12783" x="3016250" y="3616325"/>
          <p14:tracePt t="12800" x="3016250" y="3629025"/>
          <p14:tracePt t="12815" x="3028950" y="3641725"/>
          <p14:tracePt t="12846" x="3041650" y="3641725"/>
          <p14:tracePt t="12877" x="3054350" y="3654425"/>
          <p14:tracePt t="12893" x="3079750" y="3667125"/>
          <p14:tracePt t="12909" x="3103563" y="3692525"/>
          <p14:tracePt t="12924" x="3103563" y="3703638"/>
          <p14:tracePt t="12940" x="3128963" y="3729038"/>
          <p14:tracePt t="12971" x="3128963" y="3754438"/>
          <p14:tracePt t="13003" x="3128963" y="3767138"/>
          <p14:tracePt t="22877" x="3128963" y="3741738"/>
          <p14:tracePt t="22893" x="3205163" y="3529013"/>
          <p14:tracePt t="22909" x="3279775" y="3403600"/>
          <p14:tracePt t="22924" x="3328988" y="3316288"/>
          <p14:tracePt t="22940" x="3379788" y="3290888"/>
          <p14:tracePt t="22957" x="3429000" y="3290888"/>
          <p14:tracePt t="22975" x="3467100" y="3290888"/>
          <p14:tracePt t="22988" x="3541713" y="3290888"/>
          <p14:tracePt t="23003" x="3630613" y="3290888"/>
          <p14:tracePt t="23019" x="3779838" y="3290888"/>
          <p14:tracePt t="23034" x="3968750" y="3290888"/>
          <p14:tracePt t="23049" x="4092575" y="3290888"/>
          <p14:tracePt t="23065" x="4418013" y="3328988"/>
          <p14:tracePt t="23083" x="4743450" y="3378200"/>
          <p14:tracePt t="23083" x="4856163" y="3390900"/>
          <p14:tracePt t="23097" x="4968875" y="3390900"/>
          <p14:tracePt t="23097" x="5057775" y="3416300"/>
          <p14:tracePt t="23113" x="5181600" y="3416300"/>
          <p14:tracePt t="23128" x="5207000" y="3416300"/>
          <p14:tracePt t="23143" x="5257800" y="3416300"/>
          <p14:tracePt t="23161" x="5270500" y="3416300"/>
          <p14:tracePt t="23191" x="5307013" y="3403600"/>
          <p14:tracePt t="23206" x="5345113" y="3378200"/>
          <p14:tracePt t="23224" x="5407025" y="3341688"/>
          <p14:tracePt t="23237" x="5457825" y="3316288"/>
          <p14:tracePt t="23252" x="5495925" y="3290888"/>
          <p14:tracePt t="23268" x="5532438" y="3267075"/>
          <p14:tracePt t="23269" x="5557838" y="3228975"/>
          <p14:tracePt t="23284" x="5583238" y="3203575"/>
          <p14:tracePt t="23324" x="5683250" y="3103563"/>
          <p14:tracePt t="23331" x="5695950" y="3090863"/>
          <p14:tracePt t="23346" x="5732463" y="3065463"/>
          <p14:tracePt t="23362" x="5745163" y="3041650"/>
          <p14:tracePt t="23378" x="5770563" y="3016250"/>
          <p14:tracePt t="23393" x="5783263" y="2965450"/>
          <p14:tracePt t="23410" x="5795963" y="2941638"/>
          <p14:tracePt t="23425" x="5795963" y="2890838"/>
          <p14:tracePt t="23440" x="5808663" y="2865438"/>
          <p14:tracePt t="23459" x="5808663" y="2816225"/>
          <p14:tracePt t="23473" x="5808663" y="2790825"/>
          <p14:tracePt t="23487" x="5808663" y="2765425"/>
          <p14:tracePt t="23502" x="5808663" y="2728913"/>
          <p14:tracePt t="23519" x="5808663" y="2703513"/>
          <p14:tracePt t="23534" x="5808663" y="2690813"/>
          <p14:tracePt t="23550" x="5808663" y="2678113"/>
          <p14:tracePt t="23596" x="5795963" y="2678113"/>
          <p14:tracePt t="23612" x="5783263" y="2678113"/>
          <p14:tracePt t="23627" x="5745163" y="2678113"/>
          <p14:tracePt t="23643" x="5695950" y="2678113"/>
          <p14:tracePt t="23659" x="5619750" y="2728913"/>
          <p14:tracePt t="23675" x="5507038" y="2790825"/>
          <p14:tracePt t="23690" x="5407025" y="2903538"/>
          <p14:tracePt t="23706" x="5345113" y="2990850"/>
          <p14:tracePt t="23721" x="5270500" y="3078163"/>
          <p14:tracePt t="23737" x="5207000" y="3165475"/>
          <p14:tracePt t="23753" x="5157788" y="3228975"/>
          <p14:tracePt t="23768" x="5132388" y="3303588"/>
          <p14:tracePt t="23783" x="5106988" y="3354388"/>
          <p14:tracePt t="23799" x="5106988" y="3390900"/>
          <p14:tracePt t="23815" x="5094288" y="3441700"/>
          <p14:tracePt t="23830" x="5094288" y="3503613"/>
          <p14:tracePt t="23847" x="5094288" y="3516313"/>
          <p14:tracePt t="23861" x="5094288" y="3554413"/>
          <p14:tracePt t="23877" x="5094288" y="3603625"/>
          <p14:tracePt t="23895" x="5106988" y="3654425"/>
          <p14:tracePt t="23895" x="5119688" y="3679825"/>
          <p14:tracePt t="23909" x="5132388" y="3692525"/>
          <p14:tracePt t="23909" x="5145088" y="3703638"/>
          <p14:tracePt t="23924" x="5170488" y="3716338"/>
          <p14:tracePt t="23941" x="5207000" y="3754438"/>
          <p14:tracePt t="23956" x="5257800" y="3779838"/>
          <p14:tracePt t="23972" x="5294313" y="3792538"/>
          <p14:tracePt t="23989" x="5357813" y="3816350"/>
          <p14:tracePt t="24002" x="5407025" y="3841750"/>
          <p14:tracePt t="24019" x="5483225" y="3841750"/>
          <p14:tracePt t="24035" x="5545138" y="3841750"/>
          <p14:tracePt t="24050" x="5583238" y="3841750"/>
          <p14:tracePt t="24065" x="5645150" y="3841750"/>
          <p14:tracePt t="24081" x="5708650" y="3829050"/>
          <p14:tracePt t="24097" x="5783263" y="3779838"/>
          <p14:tracePt t="24112" x="5870575" y="3716338"/>
          <p14:tracePt t="24128" x="5908675" y="3692525"/>
          <p14:tracePt t="24144" x="5970588" y="3629025"/>
          <p14:tracePt t="24159" x="6034088" y="3529013"/>
          <p14:tracePt t="24175" x="6108700" y="3390900"/>
          <p14:tracePt t="24190" x="6157913" y="3278188"/>
          <p14:tracePt t="24191" x="6170613" y="3241675"/>
          <p14:tracePt t="24207" x="6196013" y="3165475"/>
          <p14:tracePt t="24223" x="6234113" y="3078163"/>
          <p14:tracePt t="24238" x="6234113" y="3041650"/>
          <p14:tracePt t="24253" x="6234113" y="3016250"/>
          <p14:tracePt t="24269" x="6234113" y="2965450"/>
          <p14:tracePt t="24284" x="6234113" y="2952750"/>
          <p14:tracePt t="24315" x="6234113" y="2941638"/>
          <p14:tracePt t="24331" x="6221413" y="2928938"/>
          <p14:tracePt t="24346" x="6208713" y="2928938"/>
          <p14:tracePt t="24362" x="6196013" y="2916238"/>
          <p14:tracePt t="24377" x="6183313" y="2916238"/>
          <p14:tracePt t="24393" x="6146800" y="2916238"/>
          <p14:tracePt t="24409" x="6121400" y="2916238"/>
          <p14:tracePt t="24425" x="6045200" y="2916238"/>
          <p14:tracePt t="24440" x="5957888" y="2916238"/>
          <p14:tracePt t="24456" x="5857875" y="2965450"/>
          <p14:tracePt t="24475" x="5757863" y="3028950"/>
          <p14:tracePt t="24487" x="5708650" y="3054350"/>
          <p14:tracePt t="24506" x="5607050" y="3116263"/>
          <p14:tracePt t="24518" x="5545138" y="3165475"/>
          <p14:tracePt t="24534" x="5532438" y="3165475"/>
          <p14:tracePt t="24551" x="5495925" y="3203575"/>
          <p14:tracePt t="24612" x="5483225" y="3203575"/>
          <p14:tracePt t="25143" x="5483225" y="3216275"/>
          <p14:tracePt t="25238" x="5470525" y="3241675"/>
          <p14:tracePt t="25408" x="5457825" y="3241675"/>
          <p14:tracePt t="25503" x="5483225" y="3241675"/>
          <p14:tracePt t="25518" x="5495925" y="3241675"/>
          <p14:tracePt t="25534" x="5507038" y="3241675"/>
          <p14:tracePt t="25565" x="5519738" y="3241675"/>
          <p14:tracePt t="25612" x="5532438" y="3216275"/>
          <p14:tracePt t="25628" x="5532438" y="3178175"/>
          <p14:tracePt t="25643" x="5532438" y="3154363"/>
          <p14:tracePt t="25659" x="5532438" y="3128963"/>
          <p14:tracePt t="25675" x="5532438" y="3090863"/>
          <p14:tracePt t="25690" x="5519738" y="3054350"/>
          <p14:tracePt t="25705" x="5519738" y="3041650"/>
          <p14:tracePt t="25724" x="5519738" y="3016250"/>
          <p14:tracePt t="25738" x="5519738" y="2990850"/>
          <p14:tracePt t="25764" x="5519738" y="2965450"/>
          <p14:tracePt t="25799" x="5519738" y="2952750"/>
          <p14:tracePt t="25924" x="5519738" y="2990850"/>
          <p14:tracePt t="25941" x="5532438" y="3054350"/>
          <p14:tracePt t="25956" x="5557838" y="3116263"/>
          <p14:tracePt t="25976" x="5570538" y="3141663"/>
          <p14:tracePt t="26003" x="5583238" y="3154363"/>
          <p14:tracePt t="26050" x="5595938" y="3154363"/>
          <p14:tracePt t="26081" x="5607050" y="3154363"/>
          <p14:tracePt t="26096" x="5619750" y="3154363"/>
          <p14:tracePt t="26112" x="5645150" y="3141663"/>
          <p14:tracePt t="26128" x="5683250" y="3103563"/>
          <p14:tracePt t="26143" x="5708650" y="3065463"/>
          <p14:tracePt t="26159" x="5719763" y="3054350"/>
          <p14:tracePt t="26159" x="5732463" y="3041650"/>
          <p14:tracePt t="26174" x="5745163" y="3028950"/>
          <p14:tracePt t="26191" x="5757863" y="3016250"/>
          <p14:tracePt t="26205" x="5757863" y="3003550"/>
          <p14:tracePt t="26221" x="5770563" y="2990850"/>
          <p14:tracePt t="26253" x="5783263" y="2990850"/>
          <p14:tracePt t="26268" x="5795963" y="2990850"/>
          <p14:tracePt t="26269" x="5808663" y="2990850"/>
          <p14:tracePt t="26302" x="5857875" y="3016250"/>
          <p14:tracePt t="26315" x="5932488" y="3054350"/>
          <p14:tracePt t="26331" x="5957888" y="3090863"/>
          <p14:tracePt t="26346" x="5983288" y="3103563"/>
          <p14:tracePt t="26362" x="6057900" y="3165475"/>
          <p14:tracePt t="26378" x="6121400" y="3228975"/>
          <p14:tracePt t="26393" x="6157913" y="3267075"/>
          <p14:tracePt t="26409" x="6183313" y="3290888"/>
          <p14:tracePt t="26425" x="6183313" y="3316288"/>
          <p14:tracePt t="26444" x="6196013" y="3328988"/>
          <p14:tracePt t="26456" x="6196013" y="3354388"/>
          <p14:tracePt t="26472" x="6196013" y="3378200"/>
          <p14:tracePt t="26487" x="6170613" y="3390900"/>
          <p14:tracePt t="26503" x="6134100" y="3416300"/>
          <p14:tracePt t="26521" x="6121400" y="3429000"/>
          <p14:tracePt t="26533" x="6070600" y="3441700"/>
          <p14:tracePt t="26568" x="6034088" y="3454400"/>
          <p14:tracePt t="26569" x="6021388" y="3467100"/>
          <p14:tracePt t="26581" x="6008688" y="3467100"/>
          <p14:tracePt t="26596" x="5983288" y="3479800"/>
          <p14:tracePt t="26612" x="5932488" y="3503613"/>
          <p14:tracePt t="26627" x="5895975" y="3503613"/>
          <p14:tracePt t="26643" x="5857875" y="3503613"/>
          <p14:tracePt t="26660" x="5808663" y="3529013"/>
          <p14:tracePt t="26674" x="5757863" y="3529013"/>
          <p14:tracePt t="26691" x="5719763" y="3529013"/>
          <p14:tracePt t="26706" x="5683250" y="3529013"/>
          <p14:tracePt t="26721" x="5670550" y="3529013"/>
          <p14:tracePt t="26737" x="5657850" y="3529013"/>
          <p14:tracePt t="26768" x="5645150" y="3529013"/>
          <p14:tracePt t="26787" x="5632450" y="3529013"/>
          <p14:tracePt t="26800" x="5619750" y="3529013"/>
          <p14:tracePt t="26831" x="5607050" y="3516313"/>
          <p14:tracePt t="26877" x="5595938" y="3503613"/>
          <p14:tracePt t="27049" x="5607050" y="3490913"/>
          <p14:tracePt t="27065" x="5632450" y="3490913"/>
          <p14:tracePt t="27081" x="5657850" y="3490913"/>
          <p14:tracePt t="27096" x="5683250" y="3479800"/>
          <p14:tracePt t="27112" x="5719763" y="3454400"/>
          <p14:tracePt t="27132" x="5732463" y="3454400"/>
          <p14:tracePt t="27143" x="5757863" y="3454400"/>
          <p14:tracePt t="27158" x="5770563" y="3429000"/>
          <p14:tracePt t="27175" x="5783263" y="3416300"/>
          <p14:tracePt t="27189" x="5795963" y="3390900"/>
          <p14:tracePt t="27206" x="5808663" y="3341688"/>
          <p14:tracePt t="27236" x="5808663" y="3328988"/>
          <p14:tracePt t="27253" x="5808663" y="3316288"/>
          <p14:tracePt t="27283" x="5808663" y="3303588"/>
          <p14:tracePt t="27315" x="5808663" y="3290888"/>
          <p14:tracePt t="27346" x="5783263" y="3290888"/>
          <p14:tracePt t="27362" x="5757863" y="3290888"/>
          <p14:tracePt t="27377" x="5708650" y="3290888"/>
          <p14:tracePt t="27393" x="5683250" y="3290888"/>
          <p14:tracePt t="27409" x="5632450" y="3290888"/>
          <p14:tracePt t="27424" x="5607050" y="3290888"/>
          <p14:tracePt t="27440" x="5583238" y="3290888"/>
          <p14:tracePt t="27471" x="5570538" y="3290888"/>
          <p14:tracePt t="27517" x="5570538" y="3316288"/>
          <p14:tracePt t="27534" x="5570538" y="3328988"/>
          <p14:tracePt t="27550" x="5570538" y="3354388"/>
          <p14:tracePt t="27564" x="5570538" y="3367088"/>
          <p14:tracePt t="27581" x="5570538" y="3378200"/>
          <p14:tracePt t="27581" x="5570538" y="3390900"/>
          <p14:tracePt t="27613" x="5583238" y="3403600"/>
          <p14:tracePt t="27627" x="5595938" y="3416300"/>
          <p14:tracePt t="27644" x="5607050" y="3416300"/>
          <p14:tracePt t="27658" x="5619750" y="3416300"/>
          <p14:tracePt t="27674" x="5645150" y="3416300"/>
          <p14:tracePt t="27691" x="5670550" y="3416300"/>
          <p14:tracePt t="27705" x="5683250" y="3416300"/>
          <p14:tracePt t="27721" x="5708650" y="3416300"/>
          <p14:tracePt t="27739" x="5732463" y="3390900"/>
          <p14:tracePt t="27753" x="5757863" y="3367088"/>
          <p14:tracePt t="27768" x="5757863" y="3341688"/>
          <p14:tracePt t="27785" x="5770563" y="3328988"/>
          <p14:tracePt t="27799" x="5795963" y="3303588"/>
          <p14:tracePt t="27815" x="5821363" y="3278188"/>
          <p14:tracePt t="27831" x="5832475" y="3267075"/>
          <p14:tracePt t="27878" x="5845175" y="3267075"/>
          <p14:tracePt t="27925" x="5857875" y="3267075"/>
          <p14:tracePt t="27939" x="5870575" y="3267075"/>
          <p14:tracePt t="27956" x="5883275" y="3267075"/>
          <p14:tracePt t="27971" x="5895975" y="3267075"/>
          <p14:tracePt t="27987" x="5921375" y="3278188"/>
          <p14:tracePt t="28002" x="5957888" y="3316288"/>
          <p14:tracePt t="28019" x="6008688" y="3403600"/>
          <p14:tracePt t="28033" x="6034088" y="3467100"/>
          <p14:tracePt t="28050" x="6034088" y="3479800"/>
          <p14:tracePt t="28053" x="6034088" y="3503613"/>
          <p14:tracePt t="28065" x="6045200" y="3554413"/>
          <p14:tracePt t="28081" x="6045200" y="3567113"/>
          <p14:tracePt t="28098" x="6045200" y="3579813"/>
          <p14:tracePt t="28098" x="6045200" y="3603625"/>
          <p14:tracePt t="28112" x="6045200" y="3629025"/>
          <p14:tracePt t="28127" x="6045200" y="3641725"/>
          <p14:tracePt t="28143" x="5995988" y="3667125"/>
          <p14:tracePt t="28159" x="5945188" y="3679825"/>
          <p14:tracePt t="28174" x="5883275" y="3703638"/>
          <p14:tracePt t="28190" x="5821363" y="3716338"/>
          <p14:tracePt t="28206" x="5783263" y="3741738"/>
          <p14:tracePt t="28221" x="5732463" y="3767138"/>
          <p14:tracePt t="28237" x="5695950" y="3792538"/>
          <p14:tracePt t="28253" x="5657850" y="3829050"/>
          <p14:tracePt t="28269" x="5632450" y="3854450"/>
          <p14:tracePt t="28285" x="5619750" y="3867150"/>
          <p14:tracePt t="28315" x="5595938" y="3879850"/>
          <p14:tracePt t="28347" x="5583238" y="3905250"/>
          <p14:tracePt t="28362" x="5570538" y="3905250"/>
          <p14:tracePt t="28409" x="5557838" y="3916363"/>
          <p14:tracePt t="29721" x="5570538" y="3916363"/>
          <p14:tracePt t="29753" x="5583238" y="3916363"/>
          <p14:tracePt t="30971" x="5595938" y="3916363"/>
          <p14:tracePt t="30987" x="5619750" y="3829050"/>
          <p14:tracePt t="31003" x="5619750" y="3803650"/>
          <p14:tracePt t="31018" x="5619750" y="3741738"/>
          <p14:tracePt t="31033" x="5619750" y="3703638"/>
          <p14:tracePt t="31049" x="5619750" y="3667125"/>
          <p14:tracePt t="31066" x="5619750" y="3616325"/>
          <p14:tracePt t="31082" x="5619750" y="3541713"/>
          <p14:tracePt t="31096" x="5619750" y="3516313"/>
          <p14:tracePt t="31112" x="5619750" y="3429000"/>
          <p14:tracePt t="31127" x="5619750" y="3354388"/>
          <p14:tracePt t="31143" x="5632450" y="3278188"/>
          <p14:tracePt t="31162" x="5632450" y="3267075"/>
          <p14:tracePt t="31174" x="5632450" y="3216275"/>
          <p14:tracePt t="31190" x="5645150" y="3154363"/>
          <p14:tracePt t="31206" x="5657850" y="3090863"/>
          <p14:tracePt t="31221" x="5657850" y="3054350"/>
          <p14:tracePt t="31237" x="5670550" y="3016250"/>
          <p14:tracePt t="31253" x="5670550" y="2990850"/>
          <p14:tracePt t="31268" x="5670550" y="2978150"/>
          <p14:tracePt t="31284" x="5670550" y="2965450"/>
          <p14:tracePt t="31315" x="5683250" y="2952750"/>
          <p14:tracePt t="31377" x="5683250" y="2928938"/>
          <p14:tracePt t="31440" x="5695950" y="2928938"/>
          <p14:tracePt t="31455" x="5708650" y="2928938"/>
          <p14:tracePt t="31471" x="5719763" y="2928938"/>
          <p14:tracePt t="31491" x="5745163" y="2928938"/>
          <p14:tracePt t="31502" x="5795963" y="2952750"/>
          <p14:tracePt t="31518" x="5821363" y="2978150"/>
          <p14:tracePt t="31534" x="5845175" y="3003550"/>
          <p14:tracePt t="31549" x="5857875" y="3016250"/>
          <p14:tracePt t="31566" x="5895975" y="3041650"/>
          <p14:tracePt t="31582" x="5895975" y="3054350"/>
          <p14:tracePt t="31596" x="5895975" y="3065463"/>
          <p14:tracePt t="31612" x="5908675" y="3090863"/>
          <p14:tracePt t="31628" x="5921375" y="3103563"/>
          <p14:tracePt t="31644" x="5945188" y="3116263"/>
          <p14:tracePt t="31659" x="5970588" y="3154363"/>
          <p14:tracePt t="31675" x="5983288" y="3178175"/>
          <p14:tracePt t="31690" x="5983288" y="3190875"/>
          <p14:tracePt t="31706" x="5995988" y="3203575"/>
          <p14:tracePt t="31722" x="6008688" y="3216275"/>
          <p14:tracePt t="31736" x="6021388" y="3241675"/>
          <p14:tracePt t="31752" x="6034088" y="3254375"/>
          <p14:tracePt t="31771" x="6045200" y="3267075"/>
          <p14:tracePt t="31815" x="6045200" y="3278188"/>
          <p14:tracePt t="31833" x="6045200" y="3290888"/>
          <p14:tracePt t="31846" x="6057900" y="3303588"/>
          <p14:tracePt t="31866" x="6057900" y="3316288"/>
          <p14:tracePt t="31893" x="6057900" y="3341688"/>
          <p14:tracePt t="31909" x="6057900" y="3354388"/>
          <p14:tracePt t="31942" x="6057900" y="3378200"/>
          <p14:tracePt t="31987" x="6057900" y="3390900"/>
          <p14:tracePt t="32003" x="6057900" y="3403600"/>
          <p14:tracePt t="32018" x="6057900" y="3429000"/>
          <p14:tracePt t="32034" x="6057900" y="3441700"/>
          <p14:tracePt t="32050" x="6057900" y="3454400"/>
          <p14:tracePt t="32067" x="6057900" y="3467100"/>
          <p14:tracePt t="32097" x="6057900" y="3490913"/>
          <p14:tracePt t="32690" x="6057900" y="3516313"/>
          <p14:tracePt t="32722" x="6045200" y="3529013"/>
          <p14:tracePt t="32783" x="6034088" y="3541713"/>
          <p14:tracePt t="32814" x="6021388" y="3554413"/>
          <p14:tracePt t="32862" x="6021388" y="3567113"/>
          <p14:tracePt t="32956" x="6021388" y="3579813"/>
          <p14:tracePt t="33002" x="6008688" y="3590925"/>
          <p14:tracePt t="33096" x="5995988" y="3590925"/>
          <p14:tracePt t="37771" x="5995988" y="3554413"/>
          <p14:tracePt t="37783" x="5995988" y="3529013"/>
          <p14:tracePt t="37815" x="5983288" y="3490913"/>
          <p14:tracePt t="37835" x="5983288" y="3479800"/>
          <p14:tracePt t="37862" x="5983288" y="3454400"/>
          <p14:tracePt t="37877" x="5983288" y="3441700"/>
          <p14:tracePt t="37893" x="5983288" y="3429000"/>
          <p14:tracePt t="37910" x="5983288" y="3416300"/>
          <p14:tracePt t="37926" x="5983288" y="3367088"/>
          <p14:tracePt t="37956" x="5983288" y="3341688"/>
          <p14:tracePt t="37971" x="5983288" y="3316288"/>
          <p14:tracePt t="37988" x="5970588" y="3303588"/>
          <p14:tracePt t="38018" x="5957888" y="3290888"/>
          <p14:tracePt t="38034" x="5945188" y="3278188"/>
          <p14:tracePt t="38065" x="5932488" y="3254375"/>
          <p14:tracePt t="38080" x="5921375" y="3228975"/>
          <p14:tracePt t="38097" x="5908675" y="3228975"/>
          <p14:tracePt t="38112" x="5895975" y="3228975"/>
          <p14:tracePt t="38127" x="5845175" y="3228975"/>
          <p14:tracePt t="38143" x="5821363" y="3228975"/>
          <p14:tracePt t="38160" x="5770563" y="3228975"/>
          <p14:tracePt t="38175" x="5719763" y="3228975"/>
          <p14:tracePt t="38190" x="5657850" y="3228975"/>
          <p14:tracePt t="38205" x="5619750" y="3228975"/>
          <p14:tracePt t="38221" x="5595938" y="3228975"/>
          <p14:tracePt t="38237" x="5557838" y="3254375"/>
          <p14:tracePt t="38252" x="5532438" y="3278188"/>
          <p14:tracePt t="38268" x="5507038" y="3290888"/>
          <p14:tracePt t="38284" x="5495925" y="3303588"/>
          <p14:tracePt t="38299" x="5483225" y="3316288"/>
          <p14:tracePt t="38315" x="5483225" y="3328988"/>
          <p14:tracePt t="38332" x="5470525" y="3328988"/>
          <p14:tracePt t="38346" x="5470525" y="3341688"/>
          <p14:tracePt t="38378" x="5457825" y="3354388"/>
          <p14:tracePt t="38413" x="5445125" y="3354388"/>
          <p14:tracePt t="38830" x="5445125" y="3341688"/>
          <p14:tracePt t="38847" x="5457825" y="3328988"/>
          <p14:tracePt t="38861" x="5470525" y="3328988"/>
          <p14:tracePt t="38893" x="5483225" y="3303588"/>
          <p14:tracePt t="38924" x="5495925" y="3303588"/>
          <p14:tracePt t="38971" x="5495925" y="3290888"/>
          <p14:tracePt t="38987" x="5507038" y="3290888"/>
          <p14:tracePt t="39018" x="5519738" y="3278188"/>
          <p14:tracePt t="39034" x="5519738" y="3267075"/>
          <p14:tracePt t="39065" x="5519738" y="3241675"/>
          <p14:tracePt t="39081" x="5519738" y="3228975"/>
          <p14:tracePt t="39096" x="5519738" y="3216275"/>
          <p14:tracePt t="39111" x="5519738" y="3178175"/>
          <p14:tracePt t="39142" x="5519738" y="3154363"/>
          <p14:tracePt t="39315" x="5519738" y="3165475"/>
          <p14:tracePt t="39330" x="5545138" y="3228975"/>
          <p14:tracePt t="39346" x="5557838" y="3254375"/>
          <p14:tracePt t="39362" x="5570538" y="3254375"/>
          <p14:tracePt t="42270" x="5607050" y="3190875"/>
          <p14:tracePt t="42283" x="5719763" y="2952750"/>
          <p14:tracePt t="42299" x="5770563" y="2716213"/>
          <p14:tracePt t="42315" x="5808663" y="2578100"/>
          <p14:tracePt t="42330" x="5895975" y="2303463"/>
          <p14:tracePt t="42346" x="5983288" y="2001838"/>
          <p14:tracePt t="42362" x="6057900" y="1676400"/>
          <p14:tracePt t="42377" x="6146800" y="1450975"/>
          <p14:tracePt t="42393" x="6170613" y="1250950"/>
          <p14:tracePt t="42409" x="6170613" y="1089025"/>
          <p14:tracePt t="42424" x="6170613" y="925513"/>
          <p14:tracePt t="42440" x="6170613" y="838200"/>
          <p14:tracePt t="42455" x="6170613" y="788988"/>
          <p14:tracePt t="42721" x="6170613" y="776288"/>
          <p14:tracePt t="42738" x="6134100" y="776288"/>
          <p14:tracePt t="42754" x="6096000" y="801688"/>
          <p14:tracePt t="42768" x="6070600" y="825500"/>
          <p14:tracePt t="42784" x="6008688" y="912813"/>
          <p14:tracePt t="42799" x="5945188" y="1014413"/>
          <p14:tracePt t="42819" x="5908675" y="1089025"/>
          <p14:tracePt t="42831" x="5883275" y="1125538"/>
          <p14:tracePt t="42845" x="5870575" y="1150938"/>
          <p14:tracePt t="42862" x="5845175" y="1227138"/>
          <p14:tracePt t="42877" x="5832475" y="1276350"/>
          <p14:tracePt t="42893" x="5808663" y="1327150"/>
          <p14:tracePt t="42893" x="5808663" y="1339850"/>
          <p14:tracePt t="42909" x="5795963" y="1376363"/>
          <p14:tracePt t="42924" x="5783263" y="1389063"/>
          <p14:tracePt t="42939" x="5783263" y="1414463"/>
          <p14:tracePt t="42972" x="5783263" y="1427163"/>
          <p14:tracePt t="43003" x="5783263" y="1439863"/>
          <p14:tracePt t="43049" x="5770563" y="1450975"/>
          <p14:tracePt t="43067" x="5770563" y="1463675"/>
          <p14:tracePt t="43206" x="5770563" y="1476375"/>
          <p14:tracePt t="43222" x="5757863" y="1501775"/>
          <p14:tracePt t="43253" x="5757863" y="1527175"/>
          <p14:tracePt t="43304" x="5757863" y="1552575"/>
          <p14:tracePt t="43330" x="5757863" y="1563688"/>
          <p14:tracePt t="43361" x="5757863" y="1589088"/>
          <p14:tracePt t="43387" x="5757863" y="1601788"/>
          <p14:tracePt t="43393" x="5757863" y="1614488"/>
          <p14:tracePt t="47706" x="5708650" y="1601788"/>
          <p14:tracePt t="47738" x="5519738" y="1552575"/>
          <p14:tracePt t="47753" x="5232400" y="1514475"/>
          <p14:tracePt t="47768" x="4956175" y="1450975"/>
          <p14:tracePt t="47784" x="4694238" y="1401763"/>
          <p14:tracePt t="47799" x="4356100" y="1363663"/>
          <p14:tracePt t="47817" x="4043363" y="1363663"/>
          <p14:tracePt t="47833" x="3867150" y="1327150"/>
          <p14:tracePt t="47846" x="3817938" y="1327150"/>
          <p14:tracePt t="47861" x="3667125" y="1314450"/>
          <p14:tracePt t="47877" x="3567113" y="1301750"/>
          <p14:tracePt t="47895" x="3492500" y="1301750"/>
          <p14:tracePt t="47908" x="3467100" y="1301750"/>
          <p14:tracePt t="47942" x="3467100" y="1289050"/>
          <p14:tracePt t="48189" x="3379788" y="1289050"/>
          <p14:tracePt t="48206" x="3041650" y="1289050"/>
          <p14:tracePt t="48221" x="2654300" y="1289050"/>
          <p14:tracePt t="48236" x="2365375" y="1289050"/>
          <p14:tracePt t="48252" x="2228850" y="1339850"/>
          <p14:tracePt t="48268" x="2139950" y="1389063"/>
          <p14:tracePt t="48283" x="2065338" y="1427163"/>
          <p14:tracePt t="48299" x="2052638" y="1450975"/>
          <p14:tracePt t="48316" x="1978025" y="1527175"/>
          <p14:tracePt t="48330" x="1978025" y="1539875"/>
          <p14:tracePt t="48332" x="1965325" y="1552575"/>
          <p14:tracePt t="48347" x="1952625" y="1576388"/>
          <p14:tracePt t="48362" x="1952625" y="1614488"/>
          <p14:tracePt t="48377" x="1952625" y="1627188"/>
          <p14:tracePt t="48393" x="1952625" y="1639888"/>
          <p14:tracePt t="48409" x="1965325" y="1676400"/>
          <p14:tracePt t="48440" x="2014538" y="1676400"/>
          <p14:tracePt t="48456" x="2090738" y="1663700"/>
          <p14:tracePt t="48470" x="2178050" y="1576388"/>
          <p14:tracePt t="48486" x="2228850" y="1527175"/>
          <p14:tracePt t="48503" x="2278063" y="1476375"/>
          <p14:tracePt t="48517" x="2303463" y="1389063"/>
          <p14:tracePt t="48533" x="2303463" y="1327150"/>
          <p14:tracePt t="48549" x="2303463" y="1276350"/>
          <p14:tracePt t="48569" x="2303463" y="1227138"/>
          <p14:tracePt t="48581" x="2303463" y="1201738"/>
          <p14:tracePt t="48597" x="2303463" y="1176338"/>
          <p14:tracePt t="48611" x="2303463" y="1150938"/>
          <p14:tracePt t="48627" x="2303463" y="1138238"/>
          <p14:tracePt t="48643" x="2290763" y="1114425"/>
          <p14:tracePt t="48674" x="2265363" y="1114425"/>
          <p14:tracePt t="48690" x="2228850" y="1114425"/>
          <p14:tracePt t="48705" x="2165350" y="1114425"/>
          <p14:tracePt t="48721" x="2116138" y="1114425"/>
          <p14:tracePt t="48737" x="2065338" y="1114425"/>
          <p14:tracePt t="48752" x="2065338" y="1125538"/>
          <p14:tracePt t="48768" x="2039938" y="1138238"/>
          <p14:tracePt t="48785" x="1978025" y="1201738"/>
          <p14:tracePt t="48799" x="1978025" y="1214438"/>
          <p14:tracePt t="48815" x="1978025" y="1314450"/>
          <p14:tracePt t="48832" x="1978025" y="1376363"/>
          <p14:tracePt t="48846" x="1978025" y="1427163"/>
          <p14:tracePt t="48861" x="2003425" y="1527175"/>
          <p14:tracePt t="48877" x="2065338" y="1601788"/>
          <p14:tracePt t="48892" x="2127250" y="1639888"/>
          <p14:tracePt t="48908" x="2178050" y="1663700"/>
          <p14:tracePt t="48925" x="2216150" y="1663700"/>
          <p14:tracePt t="48939" x="2252663" y="1663700"/>
          <p14:tracePt t="48955" x="2303463" y="1652588"/>
          <p14:tracePt t="48972" x="2328863" y="1627188"/>
          <p14:tracePt t="48987" x="2365375" y="1563688"/>
          <p14:tracePt t="49002" x="2365375" y="1514475"/>
          <p14:tracePt t="49018" x="2365375" y="1427163"/>
          <p14:tracePt t="49033" x="2365375" y="1376363"/>
          <p14:tracePt t="49050" x="2365375" y="1363663"/>
          <p14:tracePt t="49066" x="2365375" y="1314450"/>
          <p14:tracePt t="49081" x="2339975" y="1276350"/>
          <p14:tracePt t="49096" x="2316163" y="1214438"/>
          <p14:tracePt t="49112" x="2290763" y="1201738"/>
          <p14:tracePt t="49127" x="2278063" y="1176338"/>
          <p14:tracePt t="49143" x="2265363" y="1176338"/>
          <p14:tracePt t="49159" x="2239963" y="1163638"/>
          <p14:tracePt t="49191" x="2228850" y="1150938"/>
          <p14:tracePt t="49222" x="2203450" y="1150938"/>
          <p14:tracePt t="49223" x="2190750" y="1138238"/>
          <p14:tracePt t="49237" x="2178050" y="1138238"/>
          <p14:tracePt t="49253" x="2152650" y="1138238"/>
          <p14:tracePt t="49267" x="2116138" y="1125538"/>
          <p14:tracePt t="49288" x="2065338" y="1125538"/>
          <p14:tracePt t="49300" x="2052638" y="1125538"/>
          <p14:tracePt t="49315" x="2039938" y="1125538"/>
          <p14:tracePt t="49332" x="2027238" y="1125538"/>
          <p14:tracePt t="49440" x="2014538" y="1125538"/>
          <p14:tracePt t="49455" x="1990725" y="1125538"/>
          <p14:tracePt t="49471" x="1952625" y="1150938"/>
          <p14:tracePt t="49487" x="1914525" y="1189038"/>
          <p14:tracePt t="49502" x="1903413" y="1201738"/>
          <p14:tracePt t="49520" x="1890713" y="1214438"/>
          <p14:tracePt t="49521" x="1878013" y="1227138"/>
          <p14:tracePt t="49534" x="1865313" y="1227138"/>
          <p14:tracePt t="49565" x="1852613" y="1250950"/>
          <p14:tracePt t="50284" x="1865313" y="1250950"/>
          <p14:tracePt t="50315" x="1890713" y="1250950"/>
          <p14:tracePt t="50332" x="1903413" y="1250950"/>
          <p14:tracePt t="50364" x="1927225" y="1250950"/>
          <p14:tracePt t="50393" x="1939925" y="1250950"/>
          <p14:tracePt t="50413" x="1952625" y="1250950"/>
          <p14:tracePt t="50439" x="1978025" y="1250950"/>
          <p14:tracePt t="50518" x="1990725" y="1250950"/>
          <p14:tracePt t="50706" x="2003425" y="1250950"/>
          <p14:tracePt t="50771" x="1990725" y="1214438"/>
          <p14:tracePt t="50783" x="1952625" y="1176338"/>
          <p14:tracePt t="51268" x="1952625" y="1163638"/>
          <p14:tracePt t="51284" x="1939925" y="1150938"/>
          <p14:tracePt t="51299" x="1939925" y="1138238"/>
          <p14:tracePt t="51331" x="1939925" y="1101725"/>
          <p14:tracePt t="51362" x="1903413" y="1089025"/>
          <p14:tracePt t="51377" x="1865313" y="1089025"/>
          <p14:tracePt t="51393" x="1839913" y="1089025"/>
          <p14:tracePt t="51409" x="1827213" y="1076325"/>
          <p14:tracePt t="51424" x="1814513" y="1076325"/>
          <p14:tracePt t="51440" x="1790700" y="1063625"/>
          <p14:tracePt t="51456" x="1765300" y="1050925"/>
          <p14:tracePt t="51470" x="1739900" y="1025525"/>
          <p14:tracePt t="51487" x="1727200" y="1025525"/>
          <p14:tracePt t="51502" x="1665288" y="1025525"/>
          <p14:tracePt t="51503" x="1614488" y="1025525"/>
          <p14:tracePt t="51517" x="1577975" y="1025525"/>
          <p14:tracePt t="51533" x="1514475" y="1025525"/>
          <p14:tracePt t="51549" x="1489075" y="1025525"/>
          <p14:tracePt t="51611" x="1476375" y="1025525"/>
          <p14:tracePt t="51643" x="1476375" y="1038225"/>
          <p14:tracePt t="51660" x="1552575" y="1114425"/>
          <p14:tracePt t="51674" x="1589088" y="1150938"/>
          <p14:tracePt t="51690" x="1652588" y="1189038"/>
          <p14:tracePt t="51721" x="1677988" y="1214438"/>
          <p14:tracePt t="51737" x="1689100" y="1227138"/>
          <p14:tracePt t="51757" x="1701800" y="1227138"/>
          <p14:tracePt t="51768" x="1727200" y="1238250"/>
          <p14:tracePt t="51784" x="1739900" y="1238250"/>
          <p14:tracePt t="51799" x="1752600" y="1250950"/>
          <p14:tracePt t="51814" x="1765300" y="1250950"/>
          <p14:tracePt t="51834" x="1790700" y="1250950"/>
          <p14:tracePt t="51865" x="1801813" y="1263650"/>
          <p14:tracePt t="51878" x="1814513" y="1263650"/>
          <p14:tracePt t="51909" x="1827213" y="1263650"/>
          <p14:tracePt t="51941" x="1839913" y="1263650"/>
          <p14:tracePt t="51971" x="1865313" y="1263650"/>
          <p14:tracePt t="51987" x="1890713" y="1263650"/>
          <p14:tracePt t="52033" x="1903413" y="1263650"/>
          <p14:tracePt t="52049" x="1914525" y="1263650"/>
          <p14:tracePt t="52143" x="1927225" y="1263650"/>
          <p14:tracePt t="52924" x="1914525" y="1263650"/>
          <p14:tracePt t="52940" x="1890713" y="1263650"/>
          <p14:tracePt t="52956" x="1852613" y="1263650"/>
          <p14:tracePt t="52970" x="1827213" y="1263650"/>
          <p14:tracePt t="52987" x="1790700" y="1263650"/>
          <p14:tracePt t="53003" x="1752600" y="1263650"/>
          <p14:tracePt t="53019" x="1739900" y="1263650"/>
          <p14:tracePt t="53037" x="1689100" y="1263650"/>
          <p14:tracePt t="53049" x="1639888" y="1263650"/>
          <p14:tracePt t="53064" x="1552575" y="1263650"/>
          <p14:tracePt t="53083" x="1501775" y="1263650"/>
          <p14:tracePt t="53096" x="1476375" y="1289050"/>
          <p14:tracePt t="53112" x="1439863" y="1301750"/>
          <p14:tracePt t="53129" x="1401763" y="1314450"/>
          <p14:tracePt t="53192" x="1389063" y="1327150"/>
          <p14:tracePt t="53238" x="1389063" y="1339850"/>
          <p14:tracePt t="53273" x="1363663" y="1350963"/>
          <p14:tracePt t="53299" x="1363663" y="1363663"/>
          <p14:tracePt t="53346" x="1363663" y="1376363"/>
          <p14:tracePt t="53549" x="1363663" y="1389063"/>
          <p14:tracePt t="53565" x="1363663" y="1401763"/>
          <p14:tracePt t="53596" x="1363663" y="1414463"/>
          <p14:tracePt t="53659" x="1376363" y="1414463"/>
          <p14:tracePt t="53674" x="1389063" y="1414463"/>
          <p14:tracePt t="53690" x="1389063" y="1427163"/>
          <p14:tracePt t="53707" x="1401763" y="1427163"/>
          <p14:tracePt t="53737" x="1401763" y="1439863"/>
          <p14:tracePt t="53753" x="1414463" y="1450975"/>
          <p14:tracePt t="53787" x="1439863" y="1450975"/>
          <p14:tracePt t="53814" x="1452563" y="1450975"/>
          <p14:tracePt t="53830" x="1476375" y="1450975"/>
          <p14:tracePt t="53846" x="1489075" y="1463675"/>
          <p14:tracePt t="53861" x="1514475" y="1463675"/>
          <p14:tracePt t="53877" x="1527175" y="1463675"/>
          <p14:tracePt t="53894" x="1539875" y="1476375"/>
          <p14:tracePt t="53909" x="1552575" y="1476375"/>
          <p14:tracePt t="53924" x="1565275" y="1476375"/>
          <p14:tracePt t="53945" x="1577975" y="1489075"/>
          <p14:tracePt t="53971" x="1589088" y="1489075"/>
          <p14:tracePt t="54018" x="1601788" y="1489075"/>
          <p14:tracePt t="54426" x="1589088" y="1489075"/>
          <p14:tracePt t="54503" x="1565275" y="1489075"/>
          <p14:tracePt t="54580" x="1552575" y="1489075"/>
          <p14:tracePt t="54644" x="1539875" y="1489075"/>
          <p14:tracePt t="55127" x="1527175" y="1489075"/>
          <p14:tracePt t="55159" x="1514475" y="1489075"/>
          <p14:tracePt t="57002" x="1527175" y="1489075"/>
          <p14:tracePt t="57018" x="1539875" y="1489075"/>
          <p14:tracePt t="57034" x="1552575" y="1489075"/>
          <p14:tracePt t="57049" x="1577975" y="1489075"/>
          <p14:tracePt t="57065" x="1601788" y="1489075"/>
          <p14:tracePt t="57081" x="1614488" y="1489075"/>
          <p14:tracePt t="57174" x="1639888" y="1489075"/>
          <p14:tracePt t="57502" x="1652588" y="1489075"/>
          <p14:tracePt t="57596" x="1665288" y="1489075"/>
          <p14:tracePt t="57643" x="1677988" y="1489075"/>
          <p14:tracePt t="57690" x="1689100" y="1489075"/>
          <p14:tracePt t="57705" x="1689100" y="1501775"/>
          <p14:tracePt t="57727" x="1701800" y="1514475"/>
          <p14:tracePt t="57768" x="1714500" y="1514475"/>
          <p14:tracePt t="57784" x="1727200" y="1514475"/>
          <p14:tracePt t="57815" x="1752600" y="1527175"/>
          <p14:tracePt t="58049" x="1765300" y="1539875"/>
          <p14:tracePt t="58081" x="1778000" y="1539875"/>
          <p14:tracePt t="58096" x="1790700" y="1539875"/>
          <p14:tracePt t="58825" x="1801813" y="1539875"/>
          <p14:tracePt t="58846" x="1814513" y="1539875"/>
          <p14:tracePt t="58862" x="1839913" y="1539875"/>
          <p14:tracePt t="58880" x="1865313" y="1539875"/>
          <p14:tracePt t="58893" x="1890713" y="1539875"/>
          <p14:tracePt t="58909" x="1903413" y="1539875"/>
          <p14:tracePt t="58924" x="1927225" y="1539875"/>
          <p14:tracePt t="58940" x="1952625" y="1539875"/>
          <p14:tracePt t="58956" x="1978025" y="1527175"/>
          <p14:tracePt t="58971" x="2003425" y="1527175"/>
          <p14:tracePt t="58989" x="2039938" y="1501775"/>
          <p14:tracePt t="59003" x="2065338" y="1501775"/>
          <p14:tracePt t="59017" x="2103438" y="1489075"/>
          <p14:tracePt t="59034" x="2152650" y="1463675"/>
          <p14:tracePt t="59049" x="2190750" y="1450975"/>
          <p14:tracePt t="59064" x="2203450" y="1450975"/>
          <p14:tracePt t="59080" x="2228850" y="1439863"/>
          <p14:tracePt t="59096" x="2239963" y="1439863"/>
          <p14:tracePt t="59130" x="2252663" y="1439863"/>
          <p14:tracePt t="59455" x="2265363" y="1439863"/>
          <p14:tracePt t="59472" x="2290763" y="1439863"/>
          <p14:tracePt t="59486" x="2316163" y="1439863"/>
          <p14:tracePt t="59503" x="2339975" y="1439863"/>
          <p14:tracePt t="59518" x="2365375" y="1439863"/>
          <p14:tracePt t="59533" x="2390775" y="1439863"/>
          <p14:tracePt t="59549" x="2403475" y="1439863"/>
          <p14:tracePt t="59565" x="2428875" y="1439863"/>
          <p14:tracePt t="59580" x="2452688" y="1439863"/>
          <p14:tracePt t="59596" x="2465388" y="1439863"/>
          <p14:tracePt t="59612" x="2478088" y="1439863"/>
          <p14:tracePt t="59627" x="2490788" y="1439863"/>
          <p14:tracePt t="59644" x="2516188" y="1439863"/>
          <p14:tracePt t="59713" x="2528888" y="1439863"/>
          <p14:tracePt t="59725" x="2541588" y="1439863"/>
          <p14:tracePt t="59753" x="2554288" y="1439863"/>
          <p14:tracePt t="59767" x="2565400" y="1439863"/>
          <p14:tracePt t="59803" x="2578100" y="1439863"/>
          <p14:tracePt t="59955" x="2590800" y="1427163"/>
          <p14:tracePt t="60018" x="2590800" y="1414463"/>
          <p14:tracePt t="60050" x="2590800" y="1389063"/>
          <p14:tracePt t="60064" x="2590800" y="1363663"/>
          <p14:tracePt t="60080" x="2578100" y="1363663"/>
          <p14:tracePt t="60096" x="2565400" y="1350963"/>
          <p14:tracePt t="60112" x="2541588" y="1339850"/>
          <p14:tracePt t="60127" x="2503488" y="1314450"/>
          <p14:tracePt t="60143" x="2478088" y="1314450"/>
          <p14:tracePt t="60159" x="2465388" y="1289050"/>
          <p14:tracePt t="60160" x="2452688" y="1289050"/>
          <p14:tracePt t="60174" x="2441575" y="1289050"/>
          <p14:tracePt t="60191" x="2428875" y="1289050"/>
          <p14:tracePt t="60205" x="2403475" y="1263650"/>
          <p14:tracePt t="60221" x="2390775" y="1263650"/>
          <p14:tracePt t="60239" x="2365375" y="1263650"/>
          <p14:tracePt t="60284" x="2352675" y="1250950"/>
          <p14:tracePt t="60346" x="2339975" y="1250950"/>
          <p14:tracePt t="60362" x="2328863" y="1250950"/>
          <p14:tracePt t="60378" x="2316163" y="1250950"/>
          <p14:tracePt t="60393" x="2303463" y="1250950"/>
          <p14:tracePt t="60440" x="2278063" y="1250950"/>
          <p14:tracePt t="60455" x="2278063" y="1263650"/>
          <p14:tracePt t="60473" x="2265363" y="1263650"/>
          <p14:tracePt t="60487" x="2252663" y="1289050"/>
          <p14:tracePt t="60518" x="2252663" y="1301750"/>
          <p14:tracePt t="60533" x="2239963" y="1327150"/>
          <p14:tracePt t="60549" x="2228850" y="1327150"/>
          <p14:tracePt t="60627" x="2228850" y="1339850"/>
          <p14:tracePt t="60753" x="2228850" y="1350963"/>
          <p14:tracePt t="60815" x="2239963" y="1350963"/>
          <p14:tracePt t="60955" x="2252663" y="1350963"/>
          <p14:tracePt t="60987" x="2265363" y="1363663"/>
          <p14:tracePt t="61440" x="2278063" y="1376363"/>
          <p14:tracePt t="61659" x="2265363" y="1376363"/>
          <p14:tracePt t="61690" x="2252663" y="1376363"/>
          <p14:tracePt t="61705" x="2239963" y="1376363"/>
          <p14:tracePt t="61721" x="2216150" y="1376363"/>
          <p14:tracePt t="61737" x="2190750" y="1376363"/>
          <p14:tracePt t="61768" x="2178050" y="1376363"/>
          <p14:tracePt t="61799" x="2165350" y="1376363"/>
          <p14:tracePt t="61815" x="2139950" y="1376363"/>
          <p14:tracePt t="61836" x="2103438" y="1376363"/>
          <p14:tracePt t="61862" x="2052638" y="1376363"/>
          <p14:tracePt t="61883" x="2003425" y="1376363"/>
          <p14:tracePt t="61893" x="1990725" y="1389063"/>
          <p14:tracePt t="61909" x="1978025" y="1389063"/>
          <p14:tracePt t="61925" x="1952625" y="1401763"/>
          <p14:tracePt t="62000" x="1939925" y="1401763"/>
          <p14:tracePt t="62034" x="1927225" y="1401763"/>
          <p14:tracePt t="62049" x="1914525" y="1414463"/>
          <p14:tracePt t="62065" x="1903413" y="1414463"/>
          <p14:tracePt t="62145" x="1890713" y="1427163"/>
          <p14:tracePt t="62612" x="1865313" y="1427163"/>
          <p14:tracePt t="63800" x="1890713" y="1427163"/>
          <p14:tracePt t="63817" x="1914525" y="1427163"/>
          <p14:tracePt t="63847" x="1939925" y="1427163"/>
          <p14:tracePt t="63877" x="1952625" y="1427163"/>
          <p14:tracePt t="63908" x="1965325" y="1414463"/>
          <p14:tracePt t="63924" x="1978025" y="1414463"/>
          <p14:tracePt t="63972" x="1990725" y="1414463"/>
          <p14:tracePt t="63987" x="2003425" y="1414463"/>
          <p14:tracePt t="64018" x="2027238" y="1414463"/>
          <p14:tracePt t="64034" x="2039938" y="1414463"/>
          <p14:tracePt t="64049" x="2052638" y="1414463"/>
          <p14:tracePt t="64065" x="2065338" y="1414463"/>
          <p14:tracePt t="64081" x="2078038" y="1414463"/>
          <p14:tracePt t="64096" x="2090738" y="1414463"/>
          <p14:tracePt t="64112" x="2103438" y="1414463"/>
          <p14:tracePt t="64128" x="2139950" y="1439863"/>
          <p14:tracePt t="64143" x="2178050" y="1463675"/>
          <p14:tracePt t="64175" x="2203450" y="1476375"/>
          <p14:tracePt t="64189" x="2239963" y="1501775"/>
          <p14:tracePt t="64205" x="2278063" y="1527175"/>
          <p14:tracePt t="64223" x="2290763" y="1552575"/>
          <p14:tracePt t="64223" x="2316163" y="1552575"/>
          <p14:tracePt t="64252" x="2328863" y="1563688"/>
          <p14:tracePt t="64268" x="2339975" y="1563688"/>
          <p14:tracePt t="64284" x="2352675" y="1563688"/>
          <p14:tracePt t="64301" x="2352675" y="1576388"/>
          <p14:tracePt t="64582" x="2378075" y="1627188"/>
          <p14:tracePt t="64597" x="2352675" y="1627188"/>
          <p14:tracePt t="64611" x="2290763" y="1627188"/>
          <p14:tracePt t="64643" x="2239963" y="1627188"/>
          <p14:tracePt t="64658" x="2216150" y="1627188"/>
          <p14:tracePt t="64675" x="2165350" y="1627188"/>
          <p14:tracePt t="64690" x="2078038" y="1627188"/>
          <p14:tracePt t="64705" x="2027238" y="1627188"/>
          <p14:tracePt t="64721" x="1978025" y="1627188"/>
          <p14:tracePt t="64737" x="1914525" y="1652588"/>
          <p14:tracePt t="64765" x="1839913" y="1652588"/>
          <p14:tracePt t="64784" x="1778000" y="1652588"/>
          <p14:tracePt t="64800" x="1727200" y="1652588"/>
          <p14:tracePt t="64816" x="1677988" y="1652588"/>
          <p14:tracePt t="64831" x="1652588" y="1652588"/>
          <p14:tracePt t="64846" x="1601788" y="1652588"/>
          <p14:tracePt t="64862" x="1577975" y="1676400"/>
          <p14:tracePt t="64878" x="1476375" y="1676400"/>
          <p14:tracePt t="64893" x="1352550" y="1676400"/>
          <p14:tracePt t="64909" x="1263650" y="1676400"/>
          <p14:tracePt t="64925" x="1201738" y="1676400"/>
          <p14:tracePt t="64940" x="1176338" y="1676400"/>
          <p14:tracePt t="64956" x="1163638" y="1676400"/>
          <p14:tracePt t="65003" x="1139825" y="1676400"/>
          <p14:tracePt t="65924" x="1163638" y="1676400"/>
          <p14:tracePt t="65940" x="1189038" y="1676400"/>
          <p14:tracePt t="65956" x="1214438" y="1676400"/>
          <p14:tracePt t="65971" x="1227138" y="1676400"/>
          <p14:tracePt t="65987" x="1239838" y="1676400"/>
          <p14:tracePt t="66003" x="1276350" y="1676400"/>
          <p14:tracePt t="66034" x="1301750" y="1676400"/>
          <p14:tracePt t="66049" x="1327150" y="1676400"/>
          <p14:tracePt t="66066" x="1352550" y="1676400"/>
          <p14:tracePt t="66081" x="1376363" y="1676400"/>
          <p14:tracePt t="66099" x="1389063" y="1676400"/>
          <p14:tracePt t="66111" x="1414463" y="1676400"/>
          <p14:tracePt t="66127" x="1427163" y="1676400"/>
          <p14:tracePt t="66143" x="1439863" y="1676400"/>
          <p14:tracePt t="66158" x="1452563" y="1676400"/>
          <p14:tracePt t="66174" x="1476375" y="1676400"/>
          <p14:tracePt t="66190" x="1489075" y="1676400"/>
          <p14:tracePt t="66205" x="1501775" y="1676400"/>
          <p14:tracePt t="66237" x="1527175" y="1676400"/>
          <p14:tracePt t="66252" x="1539875" y="1676400"/>
          <p14:tracePt t="66268" x="1577975" y="1676400"/>
          <p14:tracePt t="66284" x="1614488" y="1663700"/>
          <p14:tracePt t="66315" x="1639888" y="1663700"/>
          <p14:tracePt t="66332" x="1689100" y="1639888"/>
          <p14:tracePt t="66346" x="1701800" y="1639888"/>
          <p14:tracePt t="66362" x="1752600" y="1639888"/>
          <p14:tracePt t="66378" x="1790700" y="1627188"/>
          <p14:tracePt t="66392" x="1801813" y="1627188"/>
          <p14:tracePt t="66409" x="1839913" y="1601788"/>
          <p14:tracePt t="66424" x="1852613" y="1601788"/>
          <p14:tracePt t="66439" x="1865313" y="1601788"/>
          <p14:tracePt t="66456" x="1878013" y="1601788"/>
          <p14:tracePt t="66471" x="1890713" y="1601788"/>
          <p14:tracePt t="66518" x="1903413" y="1589088"/>
          <p14:tracePt t="66549" x="1914525" y="1589088"/>
          <p14:tracePt t="66567" x="1939925" y="1589088"/>
          <p14:tracePt t="66582" x="1952625" y="1576388"/>
          <p14:tracePt t="66596" x="1978025" y="1576388"/>
          <p14:tracePt t="66612" x="2014538" y="1576388"/>
          <p14:tracePt t="66627" x="2039938" y="1563688"/>
          <p14:tracePt t="66643" x="2052638" y="1563688"/>
          <p14:tracePt t="66659" x="2078038" y="1552575"/>
          <p14:tracePt t="66674" x="2090738" y="1539875"/>
          <p14:tracePt t="66861" x="2027238" y="1552575"/>
          <p14:tracePt t="66877" x="1965325" y="1563688"/>
          <p14:tracePt t="66893" x="1865313" y="1589088"/>
          <p14:tracePt t="66908" x="1752600" y="1614488"/>
          <p14:tracePt t="66924" x="1677988" y="1614488"/>
          <p14:tracePt t="66940" x="1614488" y="1627188"/>
          <p14:tracePt t="66955" x="1527175" y="1627188"/>
          <p14:tracePt t="66971" x="1389063" y="1652588"/>
          <p14:tracePt t="66988" x="1227138" y="1663700"/>
          <p14:tracePt t="67002" x="1189038" y="1663700"/>
          <p14:tracePt t="67018" x="1114425" y="1689100"/>
          <p14:tracePt t="67034" x="1063625" y="1689100"/>
          <p14:tracePt t="67051" x="1027113" y="1701800"/>
          <p14:tracePt t="67067" x="1014413" y="1701800"/>
          <p14:tracePt t="67207" x="1001713" y="1714500"/>
          <p14:tracePt t="67222" x="1001713" y="1727200"/>
          <p14:tracePt t="67283" x="1001713" y="1739900"/>
          <p14:tracePt t="67330" x="1014413" y="1752600"/>
          <p14:tracePt t="67347" x="1038225" y="1752600"/>
          <p14:tracePt t="67365" x="1076325" y="1776413"/>
          <p14:tracePt t="67377" x="1089025" y="1776413"/>
          <p14:tracePt t="67393" x="1127125" y="1801813"/>
          <p14:tracePt t="67409" x="1150938" y="1801813"/>
          <p14:tracePt t="67426" x="1176338" y="1801813"/>
          <p14:tracePt t="67440" x="1189038" y="1801813"/>
          <p14:tracePt t="67456" x="1201738" y="1801813"/>
          <p14:tracePt t="67471" x="1227138" y="1801813"/>
          <p14:tracePt t="67503" x="1252538" y="1801813"/>
          <p14:tracePt t="67518" x="1301750" y="1801813"/>
          <p14:tracePt t="67534" x="1327150" y="1801813"/>
          <p14:tracePt t="67550" x="1352550" y="1801813"/>
          <p14:tracePt t="67565" x="1401763" y="1801813"/>
          <p14:tracePt t="67581" x="1414463" y="1801813"/>
          <p14:tracePt t="67597" x="1427163" y="1801813"/>
          <p14:tracePt t="67612" x="1439863" y="1801813"/>
          <p14:tracePt t="67643" x="1452563" y="1801813"/>
          <p14:tracePt t="67658" x="1465263" y="1801813"/>
          <p14:tracePt t="67674" x="1514475" y="1827213"/>
          <p14:tracePt t="67692" x="1552575" y="1827213"/>
          <p14:tracePt t="67693" x="1577975" y="1827213"/>
          <p14:tracePt t="67705" x="1589088" y="1827213"/>
          <p14:tracePt t="67737" x="1614488" y="1827213"/>
          <p14:tracePt t="68002" x="1639888" y="1827213"/>
          <p14:tracePt t="68039" x="1652588" y="1827213"/>
          <p14:tracePt t="68096" x="1665288" y="1827213"/>
          <p14:tracePt t="68961" x="1677988" y="1827213"/>
          <p14:tracePt t="68987" x="1689100" y="1827213"/>
          <p14:tracePt t="69003" x="1714500" y="1827213"/>
          <p14:tracePt t="69034" x="1727200" y="1827213"/>
          <p14:tracePt t="69050" x="1752600" y="1827213"/>
          <p14:tracePt t="69065" x="1778000" y="1827213"/>
          <p14:tracePt t="69096" x="1827213" y="1801813"/>
          <p14:tracePt t="69112" x="1839913" y="1789113"/>
          <p14:tracePt t="69130" x="1865313" y="1776413"/>
          <p14:tracePt t="69143" x="1903413" y="1776413"/>
          <p14:tracePt t="69158" x="1903413" y="1765300"/>
          <p14:tracePt t="69174" x="1927225" y="1752600"/>
          <p14:tracePt t="69268" x="1939925" y="1752600"/>
          <p14:tracePt t="69315" x="1965325" y="1752600"/>
          <p14:tracePt t="69409" x="1978025" y="1752600"/>
          <p14:tracePt t="69455" x="1990725" y="1752600"/>
          <p14:tracePt t="69518" x="2003425" y="1752600"/>
          <p14:tracePt t="69551" x="2014538" y="1752600"/>
          <p14:tracePt t="69565" x="2039938" y="1739900"/>
          <p14:tracePt t="69582" x="2052638" y="1739900"/>
          <p14:tracePt t="69596" x="2078038" y="1727200"/>
          <p14:tracePt t="69627" x="2127250" y="1701800"/>
          <p14:tracePt t="69659" x="2139950" y="1701800"/>
          <p14:tracePt t="69690" x="2152650" y="1701800"/>
          <p14:tracePt t="69971" x="2152650" y="1689100"/>
          <p14:tracePt t="69987" x="2165350" y="1689100"/>
          <p14:tracePt t="70002" x="2178050" y="1689100"/>
          <p14:tracePt t="70018" x="2190750" y="1689100"/>
          <p14:tracePt t="70049" x="2216150" y="1689100"/>
          <p14:tracePt t="70065" x="2239963" y="1689100"/>
          <p14:tracePt t="70081" x="2290763" y="1689100"/>
          <p14:tracePt t="70096" x="2316163" y="1676400"/>
          <p14:tracePt t="70112" x="2328863" y="1663700"/>
          <p14:tracePt t="70129" x="2378075" y="1663700"/>
          <p14:tracePt t="70143" x="2403475" y="1639888"/>
          <p14:tracePt t="70175" x="2428875" y="1639888"/>
          <p14:tracePt t="70175" x="2441575" y="1639888"/>
          <p14:tracePt t="70189" x="2452688" y="1639888"/>
          <p14:tracePt t="70206" x="2478088" y="1639888"/>
          <p14:tracePt t="70221" x="2528888" y="1614488"/>
          <p14:tracePt t="70236" x="2554288" y="1614488"/>
          <p14:tracePt t="70252" x="2578100" y="1601788"/>
          <p14:tracePt t="70268" x="2590800" y="1601788"/>
          <p14:tracePt t="70283" x="2603500" y="1601788"/>
          <p14:tracePt t="70301" x="2628900" y="1601788"/>
          <p14:tracePt t="70331" x="2641600" y="1589088"/>
          <p14:tracePt t="71052" x="2628900" y="1589088"/>
          <p14:tracePt t="71053" x="2616200" y="1589088"/>
          <p14:tracePt t="71065" x="2603500" y="1589088"/>
          <p14:tracePt t="71112" x="2578100" y="1589088"/>
          <p14:tracePt t="71143" x="2565400" y="1576388"/>
          <p14:tracePt t="71331" x="2565400" y="1614488"/>
          <p14:tracePt t="71346" x="2565400" y="1639888"/>
          <p14:tracePt t="71361" x="2565400" y="1676400"/>
          <p14:tracePt t="71378" x="2565400" y="1714500"/>
          <p14:tracePt t="71394" x="2565400" y="1727200"/>
          <p14:tracePt t="71408" x="2565400" y="1739900"/>
          <p14:tracePt t="71424" x="2565400" y="1752600"/>
          <p14:tracePt t="71769" x="2590800" y="1752600"/>
          <p14:tracePt t="71815" x="2603500" y="1752600"/>
          <p14:tracePt t="71941" x="2616200" y="1752600"/>
          <p14:tracePt t="71956" x="2641600" y="1752600"/>
          <p14:tracePt t="71972" x="2654300" y="1752600"/>
          <p14:tracePt t="71987" x="2667000" y="1752600"/>
          <p14:tracePt t="72003" x="2716213" y="1752600"/>
          <p14:tracePt t="72018" x="2754313" y="1752600"/>
          <p14:tracePt t="72034" x="2790825" y="1752600"/>
          <p14:tracePt t="72064" x="2816225" y="1752600"/>
          <p14:tracePt t="72111" x="2841625" y="1752600"/>
          <p14:tracePt t="72128" x="2841625" y="1739900"/>
          <p14:tracePt t="72143" x="2854325" y="1739900"/>
          <p14:tracePt t="72205" x="2867025" y="1739900"/>
          <p14:tracePt t="72237" x="2879725" y="1739900"/>
          <p14:tracePt t="72284" x="2879725" y="1727200"/>
          <p14:tracePt t="72315" x="2890838" y="1689100"/>
          <p14:tracePt t="72331" x="2879725" y="1676400"/>
          <p14:tracePt t="72346" x="2879725" y="1663700"/>
          <p14:tracePt t="72362" x="2867025" y="1639888"/>
          <p14:tracePt t="72409" x="2828925" y="1639888"/>
          <p14:tracePt t="72426" x="2816225" y="1639888"/>
          <p14:tracePt t="72439" x="2790825" y="1652588"/>
          <p14:tracePt t="72471" x="2778125" y="1663700"/>
          <p14:tracePt t="72486" x="2778125" y="1676400"/>
          <p14:tracePt t="72566" x="2767013" y="1689100"/>
          <p14:tracePt t="72581" x="2790825" y="1689100"/>
          <p14:tracePt t="72596" x="2790825" y="1701800"/>
          <p14:tracePt t="72612" x="2803525" y="1701800"/>
          <p14:tracePt t="73611" x="2790825" y="1701800"/>
          <p14:tracePt t="73660" x="2778125" y="1701800"/>
          <p14:tracePt t="73676" x="2767013" y="1701800"/>
          <p14:tracePt t="73706" x="2754313" y="1701800"/>
          <p14:tracePt t="73725" x="2741613" y="1701800"/>
          <p14:tracePt t="73752" x="2741613" y="1689100"/>
          <p14:tracePt t="73784" x="2728913" y="1689100"/>
          <p14:tracePt t="73799" x="2716213" y="1676400"/>
          <p14:tracePt t="73815" x="2716213" y="1663700"/>
          <p14:tracePt t="73832" x="2678113" y="1663700"/>
          <p14:tracePt t="73846" x="2667000" y="1663700"/>
          <p14:tracePt t="73862" x="2616200" y="1663700"/>
          <p14:tracePt t="73878" x="2541588" y="1639888"/>
          <p14:tracePt t="73897" x="2441575" y="1639888"/>
          <p14:tracePt t="73909" x="2403475" y="1627188"/>
          <p14:tracePt t="73925" x="2328863" y="1614488"/>
          <p14:tracePt t="73941" x="2239963" y="1601788"/>
          <p14:tracePt t="73956" x="2203450" y="1601788"/>
          <p14:tracePt t="73971" x="2116138" y="1589088"/>
          <p14:tracePt t="73989" x="2052638" y="1576388"/>
          <p14:tracePt t="74003" x="1914525" y="1576388"/>
          <p14:tracePt t="74020" x="1814513" y="1576388"/>
          <p14:tracePt t="74034" x="1778000" y="1576388"/>
          <p14:tracePt t="74050" x="1689100" y="1576388"/>
          <p14:tracePt t="74066" x="1614488" y="1576388"/>
          <p14:tracePt t="74081" x="1565275" y="1576388"/>
          <p14:tracePt t="74097" x="1539875" y="1576388"/>
          <p14:tracePt t="74113" x="1514475" y="1576388"/>
          <p14:tracePt t="74128" x="1452563" y="1576388"/>
          <p14:tracePt t="74144" x="1401763" y="1601788"/>
          <p14:tracePt t="74160" x="1276350" y="1639888"/>
          <p14:tracePt t="74176" x="1252538" y="1639888"/>
          <p14:tracePt t="74191" x="1214438" y="1639888"/>
          <p14:tracePt t="74207" x="1201738" y="1639888"/>
          <p14:tracePt t="74393" x="1252538" y="1639888"/>
          <p14:tracePt t="74409" x="1289050" y="1639888"/>
          <p14:tracePt t="74425" x="1327150" y="1639888"/>
          <p14:tracePt t="74442" x="1389063" y="1639888"/>
          <p14:tracePt t="74456" x="1401763" y="1639888"/>
          <p14:tracePt t="74471" x="1452563" y="1639888"/>
          <p14:tracePt t="74487" x="1489075" y="1639888"/>
          <p14:tracePt t="74502" x="1514475" y="1639888"/>
          <p14:tracePt t="74518" x="1565275" y="1639888"/>
          <p14:tracePt t="74534" x="1614488" y="1639888"/>
          <p14:tracePt t="74551" x="1665288" y="1639888"/>
          <p14:tracePt t="74565" x="1727200" y="1639888"/>
          <p14:tracePt t="74581" x="1752600" y="1639888"/>
          <p14:tracePt t="74596" x="1801813" y="1639888"/>
          <p14:tracePt t="74613" x="1839913" y="1639888"/>
          <p14:tracePt t="74613" x="1852613" y="1639888"/>
          <p14:tracePt t="74643" x="1878013" y="1639888"/>
          <p14:tracePt t="74659" x="1903413" y="1639888"/>
          <p14:tracePt t="74675" x="1939925" y="1639888"/>
          <p14:tracePt t="74691" x="1965325" y="1639888"/>
          <p14:tracePt t="74706" x="1978025" y="1639888"/>
          <p14:tracePt t="74735" x="2003425" y="1639888"/>
          <p14:tracePt t="74735" x="2027238" y="1627188"/>
          <p14:tracePt t="74752" x="2039938" y="1627188"/>
          <p14:tracePt t="74769" x="2065338" y="1627188"/>
          <p14:tracePt t="74799" x="2078038" y="1627188"/>
          <p14:tracePt t="74815" x="2116138" y="1627188"/>
          <p14:tracePt t="74830" x="2127250" y="1627188"/>
          <p14:tracePt t="74846" x="2152650" y="1614488"/>
          <p14:tracePt t="74877" x="2165350" y="1614488"/>
          <p14:tracePt t="74893" x="2190750" y="1614488"/>
          <p14:tracePt t="74909" x="2203450" y="1614488"/>
          <p14:tracePt t="74925" x="2216150" y="1614488"/>
          <p14:tracePt t="74941" x="2228850" y="1614488"/>
          <p14:tracePt t="74971" x="2239963" y="1614488"/>
          <p14:tracePt t="75160" x="2265363" y="1614488"/>
          <p14:tracePt t="75455" x="2278063" y="1614488"/>
          <p14:tracePt t="75474" x="2290763" y="1614488"/>
          <p14:tracePt t="75502" x="2303463" y="1614488"/>
          <p14:tracePt t="75518" x="2316163" y="1614488"/>
          <p14:tracePt t="75569" x="2328863" y="1614488"/>
          <p14:tracePt t="75580" x="2352675" y="1614488"/>
          <p14:tracePt t="75596" x="2378075" y="1614488"/>
          <p14:tracePt t="75612" x="2390775" y="1614488"/>
          <p14:tracePt t="75629" x="2441575" y="1614488"/>
          <p14:tracePt t="75643" x="2452688" y="1614488"/>
          <p14:tracePt t="75659" x="2465388" y="1614488"/>
          <p14:tracePt t="75674" x="2490788" y="1614488"/>
          <p14:tracePt t="75706" x="2516188" y="1614488"/>
          <p14:tracePt t="75737" x="2528888" y="1614488"/>
          <p14:tracePt t="75768" x="2541588" y="1614488"/>
          <p14:tracePt t="75783" x="2565400" y="1614488"/>
          <p14:tracePt t="75803" x="2578100" y="1614488"/>
          <p14:tracePt t="75830" x="2590800" y="1614488"/>
          <p14:tracePt t="75847" x="2603500" y="1614488"/>
          <p14:tracePt t="75861" x="2641600" y="1601788"/>
          <p14:tracePt t="75877" x="2654300" y="1601788"/>
          <p14:tracePt t="75893" x="2678113" y="1601788"/>
          <p14:tracePt t="75908" x="2703513" y="1589088"/>
          <p14:tracePt t="75930" x="2716213" y="1589088"/>
          <p14:tracePt t="75931" x="2741613" y="1589088"/>
          <p14:tracePt t="75955" x="2767013" y="1576388"/>
          <p14:tracePt t="75973" x="2790825" y="1576388"/>
          <p14:tracePt t="76002" x="2803525" y="1576388"/>
          <p14:tracePt t="76362" x="2828925" y="1576388"/>
          <p14:tracePt t="76377" x="2854325" y="1576388"/>
          <p14:tracePt t="76393" x="2867025" y="1576388"/>
          <p14:tracePt t="76410" x="2879725" y="1576388"/>
          <p14:tracePt t="76424" x="2890838" y="1576388"/>
          <p14:tracePt t="76440" x="2903538" y="1576388"/>
          <p14:tracePt t="76456" x="2916238" y="1576388"/>
          <p14:tracePt t="76473" x="2928938" y="1576388"/>
          <p14:tracePt t="76520" x="2941638" y="1576388"/>
          <p14:tracePt t="76533" x="2954338" y="1576388"/>
          <p14:tracePt t="76643" x="2967038" y="1576388"/>
          <p14:tracePt t="76784" x="2979738" y="1576388"/>
          <p14:tracePt t="76987" x="2967038" y="1576388"/>
          <p14:tracePt t="77003" x="2941638" y="1576388"/>
          <p14:tracePt t="77018" x="2916238" y="1576388"/>
          <p14:tracePt t="77033" x="2867025" y="1576388"/>
          <p14:tracePt t="77049" x="2828925" y="1576388"/>
          <p14:tracePt t="77065" x="2767013" y="1576388"/>
          <p14:tracePt t="77089" x="2654300" y="1576388"/>
          <p14:tracePt t="77096" x="2616200" y="1576388"/>
          <p14:tracePt t="77112" x="2541588" y="1576388"/>
          <p14:tracePt t="77127" x="2441575" y="1576388"/>
          <p14:tracePt t="77143" x="2390775" y="1576388"/>
          <p14:tracePt t="77159" x="2239963" y="1576388"/>
          <p14:tracePt t="77174" x="2116138" y="1563688"/>
          <p14:tracePt t="77192" x="2003425" y="1563688"/>
          <p14:tracePt t="77206" x="1965325" y="1563688"/>
          <p14:tracePt t="77222" x="1914525" y="1563688"/>
          <p14:tracePt t="77238" x="1865313" y="1563688"/>
          <p14:tracePt t="77255" x="1814513" y="1563688"/>
          <p14:tracePt t="77270" x="1765300" y="1563688"/>
          <p14:tracePt t="77272" x="1739900" y="1563688"/>
          <p14:tracePt t="77284" x="1714500" y="1563688"/>
          <p14:tracePt t="77305" x="1652588" y="1563688"/>
          <p14:tracePt t="77315" x="1627188" y="1563688"/>
          <p14:tracePt t="77332" x="1577975" y="1563688"/>
          <p14:tracePt t="77347" x="1539875" y="1563688"/>
          <p14:tracePt t="77362" x="1527175" y="1563688"/>
          <p14:tracePt t="77363" x="1514475" y="1563688"/>
          <p14:tracePt t="77378" x="1501775" y="1563688"/>
          <p14:tracePt t="77393" x="1489075" y="1563688"/>
          <p14:tracePt t="77425" x="1476375" y="1563688"/>
          <p14:tracePt t="77455" x="1465263" y="1563688"/>
          <p14:tracePt t="77471" x="1439863" y="1576388"/>
          <p14:tracePt t="77488" x="1427163" y="1576388"/>
          <p14:tracePt t="77502" x="1414463" y="1589088"/>
          <p14:tracePt t="77518" x="1401763" y="1589088"/>
          <p14:tracePt t="77534" x="1363663" y="1601788"/>
          <p14:tracePt t="77549" x="1363663" y="1614488"/>
          <p14:tracePt t="77565" x="1352550" y="1614488"/>
          <p14:tracePt t="77612" x="1352550" y="1627188"/>
          <p14:tracePt t="77628" x="1352550" y="1639888"/>
          <p14:tracePt t="77659" x="1352550" y="1663700"/>
          <p14:tracePt t="77675" x="1352550" y="1689100"/>
          <p14:tracePt t="77721" x="1352550" y="1714500"/>
          <p14:tracePt t="77737" x="1339850" y="1727200"/>
          <p14:tracePt t="77753" x="1339850" y="1752600"/>
          <p14:tracePt t="77786" x="1339850" y="1776413"/>
          <p14:tracePt t="77862" x="1339850" y="1789113"/>
          <p14:tracePt t="77877" x="1339850" y="1801813"/>
          <p14:tracePt t="77893" x="1339850" y="1814513"/>
          <p14:tracePt t="77913" x="1339850" y="1827213"/>
          <p14:tracePt t="77924" x="1339850" y="1839913"/>
          <p14:tracePt t="77956" x="1339850" y="1852613"/>
          <p14:tracePt t="78003" x="1339850" y="1865313"/>
          <p14:tracePt t="78073" x="1339850" y="1889125"/>
          <p14:tracePt t="80504" x="1339850" y="1876425"/>
          <p14:tracePt t="80565" x="1352550" y="1876425"/>
          <p14:tracePt t="80612" x="1363663" y="1876425"/>
          <p14:tracePt t="80799" x="1376363" y="1876425"/>
          <p14:tracePt t="80924" x="1389063" y="1876425"/>
          <p14:tracePt t="80940" x="1401763" y="1876425"/>
          <p14:tracePt t="80956" x="1414463" y="1876425"/>
          <p14:tracePt t="80971" x="1427163" y="1876425"/>
          <p14:tracePt t="80987" x="1439863" y="1876425"/>
          <p14:tracePt t="81003" x="1501775" y="1876425"/>
          <p14:tracePt t="81018" x="1527175" y="1876425"/>
          <p14:tracePt t="81035" x="1577975" y="1876425"/>
          <p14:tracePt t="81050" x="1652588" y="1876425"/>
          <p14:tracePt t="81065" x="1677988" y="1876425"/>
          <p14:tracePt t="81065" x="1714500" y="1876425"/>
          <p14:tracePt t="81080" x="1778000" y="1876425"/>
          <p14:tracePt t="81096" x="1839913" y="1876425"/>
          <p14:tracePt t="81112" x="1878013" y="1876425"/>
          <p14:tracePt t="81128" x="1927225" y="1876425"/>
          <p14:tracePt t="81158" x="1939925" y="1876425"/>
          <p14:tracePt t="81190" x="1952625" y="1876425"/>
          <p14:tracePt t="82159" x="1952625" y="1901825"/>
          <p14:tracePt t="82236" x="1952625" y="1914525"/>
          <p14:tracePt t="82268" x="1939925" y="1914525"/>
          <p14:tracePt t="82315" x="1927225" y="1914525"/>
          <p14:tracePt t="82362" x="1914525" y="1914525"/>
          <p14:tracePt t="82393" x="1903413" y="1914525"/>
          <p14:tracePt t="82424" x="1890713" y="1939925"/>
          <p14:tracePt t="82440" x="1878013" y="1939925"/>
          <p14:tracePt t="82471" x="1852613" y="1952625"/>
          <p14:tracePt t="82487" x="1839913" y="1952625"/>
          <p14:tracePt t="82538" x="1827213" y="1952625"/>
          <p14:tracePt t="82611" x="1814513" y="1952625"/>
          <p14:tracePt t="83377" x="1790700" y="1952625"/>
          <p14:tracePt t="83769" x="1778000" y="1952625"/>
          <p14:tracePt t="83801" x="1765300" y="1952625"/>
          <p14:tracePt t="85580" x="1827213" y="1952625"/>
          <p14:tracePt t="85596" x="1903413" y="1952625"/>
          <p14:tracePt t="85614" x="2090738" y="1927225"/>
          <p14:tracePt t="85614" x="2178050" y="1914525"/>
          <p14:tracePt t="85627" x="2278063" y="1889125"/>
          <p14:tracePt t="85645" x="2554288" y="1876425"/>
          <p14:tracePt t="85674" x="2603500" y="1876425"/>
          <p14:tracePt t="85690" x="2654300" y="1876425"/>
          <p14:tracePt t="85705" x="2667000" y="1876425"/>
          <p14:tracePt t="85721" x="2678113" y="1876425"/>
          <p14:tracePt t="85755" x="2690813" y="1876425"/>
          <p14:tracePt t="85831" x="2716213" y="1876425"/>
          <p14:tracePt t="85862" x="2728913" y="1876425"/>
          <p14:tracePt t="85878" x="2754313" y="1876425"/>
          <p14:tracePt t="85896" x="2767013" y="1876425"/>
          <p14:tracePt t="85909" x="2778125" y="1876425"/>
          <p14:tracePt t="85925" x="2816225" y="1889125"/>
          <p14:tracePt t="85939" x="2828925" y="1889125"/>
          <p14:tracePt t="85955" x="2841625" y="1889125"/>
          <p14:tracePt t="85974" x="2854325" y="1889125"/>
          <p14:tracePt t="86002" x="2867025" y="1901825"/>
          <p14:tracePt t="86033" x="2879725" y="1901825"/>
          <p14:tracePt t="86924" x="2890838" y="1914525"/>
          <p14:tracePt t="88521" x="2767013" y="1939925"/>
          <p14:tracePt t="88533" x="2703513" y="1965325"/>
          <p14:tracePt t="88557" x="2578100" y="1965325"/>
          <p14:tracePt t="88560" x="2441575" y="1989138"/>
          <p14:tracePt t="88581" x="2378075" y="1989138"/>
          <p14:tracePt t="88596" x="2316163" y="1989138"/>
          <p14:tracePt t="88611" x="2265363" y="1989138"/>
          <p14:tracePt t="88627" x="2228850" y="1989138"/>
          <p14:tracePt t="88644" x="2190750" y="1989138"/>
          <p14:tracePt t="88661" x="2139950" y="1989138"/>
          <p14:tracePt t="88674" x="2116138" y="1989138"/>
          <p14:tracePt t="88690" x="2052638" y="1989138"/>
          <p14:tracePt t="88705" x="1765300" y="1989138"/>
          <p14:tracePt t="88721" x="1589088" y="1989138"/>
          <p14:tracePt t="88737" x="1501775" y="1989138"/>
          <p14:tracePt t="88752" x="1465263" y="1989138"/>
          <p14:tracePt t="88768" x="1427163" y="1989138"/>
          <p14:tracePt t="88784" x="1401763" y="1989138"/>
          <p14:tracePt t="88799" x="1389063" y="1989138"/>
          <p14:tracePt t="88815" x="1376363" y="1989138"/>
          <p14:tracePt t="89721" x="1401763" y="1989138"/>
          <p14:tracePt t="89736" x="1465263" y="1989138"/>
          <p14:tracePt t="89755" x="1489075" y="1965325"/>
          <p14:tracePt t="89756" x="1514475" y="1965325"/>
          <p14:tracePt t="89769" x="1577975" y="1952625"/>
          <p14:tracePt t="89785" x="1790700" y="1914525"/>
          <p14:tracePt t="89799" x="1890713" y="1914525"/>
          <p14:tracePt t="89815" x="2090738" y="1914525"/>
          <p14:tracePt t="89830" x="2127250" y="1914525"/>
          <p14:tracePt t="89846" x="2216150" y="1914525"/>
          <p14:tracePt t="89864" x="2328863" y="1914525"/>
          <p14:tracePt t="89865" x="2378075" y="1914525"/>
          <p14:tracePt t="89879" x="2403475" y="1914525"/>
          <p14:tracePt t="89893" x="2490788" y="1914525"/>
          <p14:tracePt t="89909" x="2528888" y="1914525"/>
          <p14:tracePt t="89926" x="2554288" y="1914525"/>
          <p14:tracePt t="89943" x="2578100" y="1914525"/>
          <p14:tracePt t="89957" x="2590800" y="1914525"/>
          <p14:tracePt t="89971" x="2628900" y="1914525"/>
          <p14:tracePt t="89989" x="2641600" y="1914525"/>
          <p14:tracePt t="90049" x="2654300" y="1927225"/>
          <p14:tracePt t="90082" x="2654300" y="1939925"/>
          <p14:tracePt t="90111" x="2654300" y="1952625"/>
          <p14:tracePt t="90131" x="2628900" y="1989138"/>
          <p14:tracePt t="90144" x="2616200" y="2001838"/>
          <p14:tracePt t="90158" x="2565400" y="2014538"/>
          <p14:tracePt t="90175" x="2516188" y="2027238"/>
          <p14:tracePt t="90190" x="2441575" y="2039938"/>
          <p14:tracePt t="90205" x="2378075" y="2039938"/>
          <p14:tracePt t="90221" x="2316163" y="2039938"/>
          <p14:tracePt t="90237" x="2252663" y="2039938"/>
          <p14:tracePt t="90252" x="2203450" y="2039938"/>
          <p14:tracePt t="90268" x="2178050" y="2039938"/>
          <p14:tracePt t="90284" x="2116138" y="2027238"/>
          <p14:tracePt t="90299" x="2052638" y="2027238"/>
          <p14:tracePt t="90315" x="2027238" y="2001838"/>
          <p14:tracePt t="90331" x="2014538" y="2001838"/>
          <p14:tracePt t="90361" x="2003425" y="2001838"/>
          <p14:tracePt t="90377" x="1990725" y="1989138"/>
          <p14:tracePt t="90392" x="1978025" y="1978025"/>
          <p14:tracePt t="90613" x="1965325" y="1978025"/>
          <p14:tracePt t="90627" x="1939925" y="1965325"/>
          <p14:tracePt t="90659" x="1914525" y="1965325"/>
          <p14:tracePt t="90675" x="1903413" y="1952625"/>
          <p14:tracePt t="90691" x="1890713" y="1952625"/>
          <p14:tracePt t="90706" x="1852613" y="1939925"/>
          <p14:tracePt t="90720" x="1839913" y="1927225"/>
          <p14:tracePt t="90736" x="1814513" y="1927225"/>
          <p14:tracePt t="90753" x="1801813" y="1914525"/>
          <p14:tracePt t="90767" x="1790700" y="1901825"/>
          <p14:tracePt t="90799" x="1778000" y="1901825"/>
          <p14:tracePt t="90987" x="1765300" y="1901825"/>
          <p14:tracePt t="91002" x="1765300" y="1914525"/>
          <p14:tracePt t="91034" x="1765300" y="1952625"/>
          <p14:tracePt t="91049" x="1765300" y="1965325"/>
          <p14:tracePt t="91064" x="1765300" y="1989138"/>
          <p14:tracePt t="91081" x="1739900" y="2014538"/>
          <p14:tracePt t="91111" x="1739900" y="2065338"/>
          <p14:tracePt t="91132" x="1714500" y="2078038"/>
          <p14:tracePt t="91143" x="1689100" y="2101850"/>
          <p14:tracePt t="91158" x="1627188" y="2152650"/>
          <p14:tracePt t="91175" x="1589088" y="2178050"/>
          <p14:tracePt t="91189" x="1539875" y="2201863"/>
          <p14:tracePt t="91205" x="1501775" y="2227263"/>
          <p14:tracePt t="91221" x="1476375" y="2227263"/>
          <p14:tracePt t="91237" x="1414463" y="2252663"/>
          <p14:tracePt t="91252" x="1401763" y="2252663"/>
          <p14:tracePt t="91269" x="1327150" y="2290763"/>
          <p14:tracePt t="91283" x="1263650" y="2314575"/>
          <p14:tracePt t="91299" x="1227138" y="2327275"/>
          <p14:tracePt t="91315" x="1214438" y="2339975"/>
          <p14:tracePt t="91330" x="1189038" y="2339975"/>
          <p14:tracePt t="91346" x="1176338" y="2339975"/>
          <p14:tracePt t="91393" x="1150938" y="2352675"/>
          <p14:tracePt t="97330" x="1150938" y="2365375"/>
          <p14:tracePt t="97346" x="1176338" y="2427288"/>
          <p14:tracePt t="97362" x="1214438" y="2478088"/>
          <p14:tracePt t="97377" x="1276350" y="2516188"/>
          <p14:tracePt t="97393" x="1401763" y="2540000"/>
          <p14:tracePt t="97410" x="1539875" y="2565400"/>
          <p14:tracePt t="97424" x="1677988" y="2565400"/>
          <p14:tracePt t="97441" x="1801813" y="2565400"/>
          <p14:tracePt t="97455" x="1878013" y="2565400"/>
          <p14:tracePt t="97470" x="2078038" y="2503488"/>
          <p14:tracePt t="97487" x="2228850" y="2452688"/>
          <p14:tracePt t="97502" x="2378075" y="2378075"/>
          <p14:tracePt t="97518" x="2441575" y="2365375"/>
          <p14:tracePt t="97536" x="2590800" y="2278063"/>
          <p14:tracePt t="97552" x="2728913" y="2190750"/>
          <p14:tracePt t="97564" x="2816225" y="2139950"/>
          <p14:tracePt t="97581" x="2879725" y="2089150"/>
          <p14:tracePt t="97596" x="2916238" y="2078038"/>
          <p14:tracePt t="97611" x="2941638" y="2065338"/>
          <p14:tracePt t="97627" x="2979738" y="2039938"/>
          <p14:tracePt t="97643" x="2992438" y="2039938"/>
          <p14:tracePt t="97658" x="3003550" y="2027238"/>
          <p14:tracePt t="97674" x="3028950" y="2014538"/>
          <p14:tracePt t="97694" x="3054350" y="2001838"/>
          <p14:tracePt t="97705" x="3067050" y="1989138"/>
          <p14:tracePt t="97721" x="3092450" y="1989138"/>
          <p14:tracePt t="97737" x="3103563" y="1978025"/>
          <p14:tracePt t="97757" x="3141663" y="1952625"/>
          <p14:tracePt t="97769" x="3179763" y="1927225"/>
          <p14:tracePt t="97784" x="3192463" y="1927225"/>
          <p14:tracePt t="97803" x="3228975" y="1901825"/>
          <p14:tracePt t="97815" x="3254375" y="1876425"/>
          <p14:tracePt t="97832" x="3279775" y="1852613"/>
          <p14:tracePt t="97846" x="3292475" y="1827213"/>
          <p14:tracePt t="97863" x="3305175" y="1827213"/>
          <p14:tracePt t="97878" x="3317875" y="1801813"/>
          <p14:tracePt t="97895" x="3328988" y="1776413"/>
          <p14:tracePt t="97939" x="3328988" y="1765300"/>
          <p14:tracePt t="97978" x="3328988" y="1752600"/>
          <p14:tracePt t="98052" x="3328988" y="1727200"/>
          <p14:tracePt t="98081" x="3317875" y="1727200"/>
          <p14:tracePt t="98096" x="3317875" y="1714500"/>
          <p14:tracePt t="98112" x="3305175" y="1701800"/>
          <p14:tracePt t="98129" x="3292475" y="1676400"/>
          <p14:tracePt t="98143" x="3279775" y="1676400"/>
          <p14:tracePt t="98159" x="3267075" y="1676400"/>
          <p14:tracePt t="98174" x="3267075" y="1663700"/>
          <p14:tracePt t="98190" x="3254375" y="1663700"/>
          <p14:tracePt t="98207" x="3228975" y="1663700"/>
          <p14:tracePt t="98221" x="3205163" y="1652588"/>
          <p14:tracePt t="98237" x="3179763" y="1652588"/>
          <p14:tracePt t="98253" x="3154363" y="1639888"/>
          <p14:tracePt t="98268" x="3092450" y="1627188"/>
          <p14:tracePt t="98284" x="3016250" y="1627188"/>
          <p14:tracePt t="98302" x="2954338" y="1601788"/>
          <p14:tracePt t="98314" x="2928938" y="1601788"/>
          <p14:tracePt t="98336" x="2816225" y="1601788"/>
          <p14:tracePt t="98346" x="2790825" y="1601788"/>
          <p14:tracePt t="98362" x="2741613" y="1601788"/>
          <p14:tracePt t="98378" x="2703513" y="1601788"/>
          <p14:tracePt t="98394" x="2667000" y="1601788"/>
          <p14:tracePt t="98409" x="2616200" y="1601788"/>
          <p14:tracePt t="98425" x="2590800" y="1601788"/>
          <p14:tracePt t="98441" x="2565400" y="1601788"/>
          <p14:tracePt t="98456" x="2554288" y="1601788"/>
          <p14:tracePt t="98472" x="2528888" y="1601788"/>
          <p14:tracePt t="98488" x="2490788" y="1601788"/>
          <p14:tracePt t="98503" x="2465388" y="1601788"/>
          <p14:tracePt t="98518" x="2452688" y="1601788"/>
          <p14:tracePt t="98535" x="2428875" y="1601788"/>
          <p14:tracePt t="98550" x="2416175" y="1601788"/>
          <p14:tracePt t="98566" x="2403475" y="1601788"/>
          <p14:tracePt t="98582" x="2390775" y="1601788"/>
          <p14:tracePt t="98599" x="2365375" y="1601788"/>
          <p14:tracePt t="98643" x="2352675" y="1601788"/>
          <p14:tracePt t="98690" x="2339975" y="1601788"/>
          <p14:tracePt t="98737" x="2328863" y="1601788"/>
          <p14:tracePt t="98737" x="2316163" y="1601788"/>
          <p14:tracePt t="98768" x="2303463" y="1601788"/>
          <p14:tracePt t="98893" x="2328863" y="1601788"/>
          <p14:tracePt t="98909" x="2378075" y="1601788"/>
          <p14:tracePt t="98924" x="2428875" y="1601788"/>
          <p14:tracePt t="98940" x="2478088" y="1601788"/>
          <p14:tracePt t="98956" x="2503488" y="1601788"/>
          <p14:tracePt t="98971" x="2528888" y="1601788"/>
          <p14:tracePt t="98987" x="2578100" y="1601788"/>
          <p14:tracePt t="99002" x="2628900" y="1601788"/>
          <p14:tracePt t="99017" x="2654300" y="1601788"/>
          <p14:tracePt t="99035" x="2690813" y="1589088"/>
          <p14:tracePt t="99035" x="2703513" y="1589088"/>
          <p14:tracePt t="99053" x="2767013" y="1589088"/>
          <p14:tracePt t="99067" x="2841625" y="1576388"/>
          <p14:tracePt t="99080" x="2854325" y="1576388"/>
          <p14:tracePt t="99096" x="2903538" y="1563688"/>
          <p14:tracePt t="99112" x="2928938" y="1563688"/>
          <p14:tracePt t="99127" x="2954338" y="1563688"/>
          <p14:tracePt t="99143" x="2967038" y="1563688"/>
          <p14:tracePt t="99159" x="2992438" y="1563688"/>
          <p14:tracePt t="99174" x="3003550" y="1563688"/>
          <p14:tracePt t="99191" x="3016250" y="1563688"/>
          <p14:tracePt t="99206" x="3028950" y="1563688"/>
          <p14:tracePt t="99221" x="3041650" y="1563688"/>
          <p14:tracePt t="99393" x="3016250" y="1563688"/>
          <p14:tracePt t="99408" x="2979738" y="1563688"/>
          <p14:tracePt t="99424" x="2916238" y="1563688"/>
          <p14:tracePt t="99440" x="2841625" y="1563688"/>
          <p14:tracePt t="99455" x="2767013" y="1563688"/>
          <p14:tracePt t="99471" x="2728913" y="1563688"/>
          <p14:tracePt t="99487" x="2678113" y="1563688"/>
          <p14:tracePt t="99505" x="2628900" y="1563688"/>
          <p14:tracePt t="99518" x="2590800" y="1563688"/>
          <p14:tracePt t="99534" x="2578100" y="1563688"/>
          <p14:tracePt t="99550" x="2528888" y="1563688"/>
          <p14:tracePt t="99565" x="2516188" y="1563688"/>
          <p14:tracePt t="99581" x="2503488" y="1563688"/>
          <p14:tracePt t="99582" x="2490788" y="1563688"/>
          <p14:tracePt t="99596" x="2478088" y="1563688"/>
          <p14:tracePt t="99612" x="2465388" y="1563688"/>
          <p14:tracePt t="99628" x="2452688" y="1563688"/>
          <p14:tracePt t="99831" x="2503488" y="1563688"/>
          <p14:tracePt t="99846" x="2554288" y="1563688"/>
          <p14:tracePt t="99862" x="2578100" y="1563688"/>
          <p14:tracePt t="99877" x="2667000" y="1563688"/>
          <p14:tracePt t="99893" x="2678113" y="1563688"/>
          <p14:tracePt t="99909" x="2703513" y="1563688"/>
          <p14:tracePt t="99924" x="2728913" y="1563688"/>
          <p14:tracePt t="99956" x="2741613" y="1563688"/>
          <p14:tracePt t="99971" x="2754313" y="1563688"/>
          <p14:tracePt t="99987" x="2767013" y="1563688"/>
          <p14:tracePt t="100003" x="2790825" y="1563688"/>
          <p14:tracePt t="100018" x="2803525" y="1563688"/>
          <p14:tracePt t="100034" x="2816225" y="1563688"/>
          <p14:tracePt t="100050" x="2854325" y="1576388"/>
          <p14:tracePt t="100097" x="2867025" y="1576388"/>
          <p14:tracePt t="100111" x="2879725" y="1576388"/>
          <p14:tracePt t="100158" x="2890838" y="1576388"/>
          <p14:tracePt t="100174" x="2890838" y="1589088"/>
          <p14:tracePt t="100799" x="2890838" y="1601788"/>
          <p14:tracePt t="100816" x="2890838" y="1627188"/>
          <p14:tracePt t="100831" x="2890838" y="1639888"/>
          <p14:tracePt t="100850" x="2890838" y="1663700"/>
          <p14:tracePt t="100877" x="2879725" y="1663700"/>
          <p14:tracePt t="100893" x="2867025" y="1676400"/>
          <p14:tracePt t="100908" x="2854325" y="1676400"/>
          <p14:tracePt t="100941" x="2854325" y="1689100"/>
          <p14:tracePt t="100977" x="2841625" y="1701800"/>
          <p14:tracePt t="101003" x="2841625" y="1714500"/>
          <p14:tracePt t="101018" x="2828925" y="1714500"/>
          <p14:tracePt t="101034" x="2816225" y="1727200"/>
          <p14:tracePt t="101049" x="2803525" y="1739900"/>
          <p14:tracePt t="101067" x="2790825" y="1739900"/>
          <p14:tracePt t="101096" x="2778125" y="1765300"/>
          <p14:tracePt t="101112" x="2767013" y="1765300"/>
          <p14:tracePt t="101175" x="2754313" y="1765300"/>
          <p14:tracePt t="101190" x="2754313" y="1776413"/>
          <p14:tracePt t="101207" x="2741613" y="1776413"/>
          <p14:tracePt t="101223" x="2741613" y="1789113"/>
          <p14:tracePt t="101237" x="2716213" y="1801813"/>
          <p14:tracePt t="101253" x="2716213" y="1814513"/>
          <p14:tracePt t="101269" x="2703513" y="1827213"/>
          <p14:tracePt t="101283" x="2690813" y="1839913"/>
          <p14:tracePt t="101315" x="2678113" y="1839913"/>
          <p14:tracePt t="101646" x="2667000" y="1852613"/>
          <p14:tracePt t="101690" x="2654300" y="1852613"/>
          <p14:tracePt t="101784" x="2641600" y="1852613"/>
          <p14:tracePt t="101800" x="2628900" y="1865313"/>
          <p14:tracePt t="102284" x="2616200" y="1865313"/>
          <p14:tracePt t="102300" x="2590800" y="1876425"/>
          <p14:tracePt t="102331" x="2578100" y="1876425"/>
          <p14:tracePt t="102347" x="2565400" y="1876425"/>
          <p14:tracePt t="102367" x="2554288" y="1876425"/>
          <p14:tracePt t="102393" x="2541588" y="1876425"/>
          <p14:tracePt t="102409" x="2528888" y="1876425"/>
          <p14:tracePt t="102424" x="2516188" y="1876425"/>
          <p14:tracePt t="102460" x="2503488" y="1876425"/>
          <p14:tracePt t="102460" x="2503488" y="1889125"/>
          <p14:tracePt t="102643" x="2490788" y="1901825"/>
          <p14:tracePt t="102736" x="2478088" y="1914525"/>
          <p14:tracePt t="102768" x="2465388" y="1914525"/>
          <p14:tracePt t="104409" x="2452688" y="1914525"/>
          <p14:tracePt t="104424" x="2441575" y="1914525"/>
          <p14:tracePt t="104441" x="2428875" y="1914525"/>
          <p14:tracePt t="104456" x="2390775" y="1914525"/>
          <p14:tracePt t="104471" x="2303463" y="1914525"/>
          <p14:tracePt t="104487" x="2252663" y="1914525"/>
          <p14:tracePt t="104514" x="2178050" y="1914525"/>
          <p14:tracePt t="104518" x="2152650" y="1914525"/>
          <p14:tracePt t="104534" x="2139950" y="1914525"/>
          <p14:tracePt t="104550" x="2103438" y="1914525"/>
          <p14:tracePt t="104565" x="2065338" y="1914525"/>
          <p14:tracePt t="104581" x="2052638" y="1914525"/>
          <p14:tracePt t="104596" x="2039938" y="1927225"/>
          <p14:tracePt t="104614" x="2014538" y="1927225"/>
          <p14:tracePt t="104649" x="1990725" y="1939925"/>
          <p14:tracePt t="104705" x="1978025" y="1939925"/>
          <p14:tracePt t="104831" x="2027238" y="1939925"/>
          <p14:tracePt t="104846" x="2116138" y="1939925"/>
          <p14:tracePt t="104862" x="2228850" y="1939925"/>
          <p14:tracePt t="104885" x="2339975" y="1939925"/>
          <p14:tracePt t="104895" x="2378075" y="1939925"/>
          <p14:tracePt t="104909" x="2465388" y="1939925"/>
          <p14:tracePt t="104926" x="2528888" y="1939925"/>
          <p14:tracePt t="104940" x="2565400" y="1939925"/>
          <p14:tracePt t="104956" x="2578100" y="1939925"/>
          <p14:tracePt t="104973" x="2590800" y="1939925"/>
          <p14:tracePt t="105065" x="2603500" y="1939925"/>
          <p14:tracePt t="105112" x="2616200" y="1939925"/>
          <p14:tracePt t="105237" x="2565400" y="1939925"/>
          <p14:tracePt t="105253" x="2478088" y="1939925"/>
          <p14:tracePt t="105268" x="2441575" y="1965325"/>
          <p14:tracePt t="105284" x="2365375" y="1965325"/>
          <p14:tracePt t="105300" x="2265363" y="1965325"/>
          <p14:tracePt t="105315" x="2165350" y="1965325"/>
          <p14:tracePt t="105331" x="2052638" y="2001838"/>
          <p14:tracePt t="105346" x="1990725" y="2001838"/>
          <p14:tracePt t="105361" x="1927225" y="2001838"/>
          <p14:tracePt t="105378" x="1903413" y="2027238"/>
          <p14:tracePt t="105395" x="1878013" y="2027238"/>
          <p14:tracePt t="105409" x="1865313" y="2027238"/>
          <p14:tracePt t="105415" x="1852613" y="2027238"/>
          <p14:tracePt t="105449" x="1839913" y="2027238"/>
          <p14:tracePt t="106064" x="1852613" y="2027238"/>
          <p14:tracePt t="106081" x="1865313" y="2027238"/>
          <p14:tracePt t="106243" x="1890713" y="2027238"/>
          <p14:tracePt t="106268" x="1890713" y="2014538"/>
          <p14:tracePt t="106362" x="1903413" y="2014538"/>
          <p14:tracePt t="106424" x="1914525" y="2014538"/>
          <p14:tracePt t="106440" x="1927225" y="2014538"/>
          <p14:tracePt t="106472" x="1978025" y="2014538"/>
          <p14:tracePt t="106486" x="2003425" y="2014538"/>
          <p14:tracePt t="106502" x="2027238" y="2014538"/>
          <p14:tracePt t="106518" x="2116138" y="2014538"/>
          <p14:tracePt t="106533" x="2228850" y="2039938"/>
          <p14:tracePt t="106549" x="2316163" y="2078038"/>
          <p14:tracePt t="106565" x="2365375" y="2101850"/>
          <p14:tracePt t="106580" x="2403475" y="2114550"/>
          <p14:tracePt t="106596" x="2428875" y="2114550"/>
          <p14:tracePt t="106612" x="2452688" y="2127250"/>
          <p14:tracePt t="106627" x="2465388" y="2127250"/>
          <p14:tracePt t="106643" x="2490788" y="2127250"/>
          <p14:tracePt t="106660" x="2503488" y="2127250"/>
          <p14:tracePt t="106690" x="2516188" y="2127250"/>
          <p14:tracePt t="106706" x="2541588" y="2127250"/>
          <p14:tracePt t="106721" x="2565400" y="2127250"/>
          <p14:tracePt t="106737" x="2578100" y="2127250"/>
          <p14:tracePt t="106814" x="2603500" y="2127250"/>
          <p14:tracePt t="106847" x="2628900" y="2127250"/>
          <p14:tracePt t="106878" x="2654300" y="2127250"/>
          <p14:tracePt t="107002" x="2641600" y="2101850"/>
          <p14:tracePt t="107018" x="2565400" y="2052638"/>
          <p14:tracePt t="107034" x="2490788" y="1978025"/>
          <p14:tracePt t="107049" x="2390775" y="1927225"/>
          <p14:tracePt t="107065" x="2339975" y="1901825"/>
          <p14:tracePt t="107081" x="2278063" y="1889125"/>
          <p14:tracePt t="107096" x="2178050" y="1827213"/>
          <p14:tracePt t="107112" x="2090738" y="1801813"/>
          <p14:tracePt t="107128" x="2027238" y="1776413"/>
          <p14:tracePt t="107145" x="1978025" y="1739900"/>
          <p14:tracePt t="107159" x="1952625" y="1739900"/>
          <p14:tracePt t="107176" x="1927225" y="1739900"/>
          <p14:tracePt t="107190" x="1903413" y="1739900"/>
          <p14:tracePt t="107205" x="1890713" y="1739900"/>
          <p14:tracePt t="107234" x="1878013" y="1739900"/>
          <p14:tracePt t="107236" x="1865313" y="1739900"/>
          <p14:tracePt t="107253" x="1814513" y="1739900"/>
          <p14:tracePt t="107268" x="1801813" y="1739900"/>
          <p14:tracePt t="107283" x="1752600" y="1739900"/>
          <p14:tracePt t="107299" x="1727200" y="1739900"/>
          <p14:tracePt t="107315" x="1677988" y="1765300"/>
          <p14:tracePt t="107330" x="1652588" y="1765300"/>
          <p14:tracePt t="107346" x="1639888" y="1765300"/>
          <p14:tracePt t="107362" x="1627188" y="1776413"/>
          <p14:tracePt t="107377" x="1589088" y="1776413"/>
          <p14:tracePt t="107393" x="1552575" y="1789113"/>
          <p14:tracePt t="107410" x="1527175" y="1801813"/>
          <p14:tracePt t="107425" x="1501775" y="1814513"/>
          <p14:tracePt t="107440" x="1476375" y="1814513"/>
          <p14:tracePt t="107456" x="1465263" y="1814513"/>
          <p14:tracePt t="107487" x="1452563" y="1814513"/>
          <p14:tracePt t="107503" x="1452563" y="1827213"/>
          <p14:tracePt t="107658" x="1452563" y="1852613"/>
          <p14:tracePt t="107675" x="1452563" y="1876425"/>
          <p14:tracePt t="107692" x="1465263" y="1889125"/>
          <p14:tracePt t="107707" x="1501775" y="1901825"/>
          <p14:tracePt t="107721" x="1514475" y="1914525"/>
          <p14:tracePt t="107737" x="1527175" y="1927225"/>
          <p14:tracePt t="107753" x="1539875" y="1927225"/>
          <p14:tracePt t="107768" x="1552575" y="1927225"/>
          <p14:tracePt t="107787" x="1565275" y="1927225"/>
          <p14:tracePt t="107803" x="1601788" y="1927225"/>
          <p14:tracePt t="107815" x="1614488" y="1952625"/>
          <p14:tracePt t="107831" x="1677988" y="1952625"/>
          <p14:tracePt t="107846" x="1689100" y="1952625"/>
          <p14:tracePt t="107862" x="1778000" y="1978025"/>
          <p14:tracePt t="107878" x="1801813" y="1978025"/>
          <p14:tracePt t="107893" x="1839913" y="1978025"/>
          <p14:tracePt t="107911" x="1878013" y="1978025"/>
          <p14:tracePt t="107911" x="1890713" y="2001838"/>
          <p14:tracePt t="107941" x="1914525" y="2001838"/>
          <p14:tracePt t="107956" x="1927225" y="2001838"/>
          <p14:tracePt t="108003" x="1939925" y="2001838"/>
          <p14:tracePt t="108018" x="1965325" y="2027238"/>
          <p14:tracePt t="108049" x="1990725" y="2039938"/>
          <p14:tracePt t="108065" x="2003425" y="2039938"/>
          <p14:tracePt t="108080" x="2027238" y="2039938"/>
          <p14:tracePt t="108126" x="2078038" y="2065338"/>
          <p14:tracePt t="108143" x="2116138" y="2065338"/>
          <p14:tracePt t="108159" x="2127250" y="2078038"/>
          <p14:tracePt t="108175" x="2139950" y="2078038"/>
          <p14:tracePt t="108190" x="2152650" y="2078038"/>
          <p14:tracePt t="108206" x="2165350" y="2078038"/>
          <p14:tracePt t="108221" x="2178050" y="2078038"/>
          <p14:tracePt t="108237" x="2190750" y="2078038"/>
          <p14:tracePt t="108253" x="2203450" y="2078038"/>
          <p14:tracePt t="108268" x="2216150" y="2101850"/>
          <p14:tracePt t="108284" x="2228850" y="2101850"/>
          <p14:tracePt t="108300" x="2252663" y="2101850"/>
          <p14:tracePt t="108315" x="2278063" y="2101850"/>
          <p14:tracePt t="108331" x="2290763" y="2101850"/>
          <p14:tracePt t="108346" x="2303463" y="2101850"/>
          <p14:tracePt t="108361" x="2316163" y="2101850"/>
          <p14:tracePt t="108378" x="2339975" y="2101850"/>
          <p14:tracePt t="108394" x="2365375" y="2101850"/>
          <p14:tracePt t="108425" x="2390775" y="2101850"/>
          <p14:tracePt t="108442" x="2403475" y="2101850"/>
          <p14:tracePt t="108475" x="2428875" y="2101850"/>
          <p14:tracePt t="108487" x="2441575" y="2101850"/>
          <p14:tracePt t="108502" x="2452688" y="2089150"/>
          <p14:tracePt t="108519" x="2452688" y="2078038"/>
          <p14:tracePt t="108534" x="2478088" y="2078038"/>
          <p14:tracePt t="108549" x="2490788" y="2065338"/>
          <p14:tracePt t="108565" x="2503488" y="2065338"/>
          <p14:tracePt t="108581" x="2516188" y="2052638"/>
          <p14:tracePt t="108737" x="2528888" y="2039938"/>
          <p14:tracePt t="109017" x="2516188" y="2039938"/>
          <p14:tracePt t="109041" x="2465388" y="2039938"/>
          <p14:tracePt t="109041" x="2441575" y="2065338"/>
          <p14:tracePt t="109050" x="2416175" y="2078038"/>
          <p14:tracePt t="109064" x="2352675" y="2101850"/>
          <p14:tracePt t="109080" x="2290763" y="2127250"/>
          <p14:tracePt t="109097" x="2228850" y="2152650"/>
          <p14:tracePt t="109111" x="2190750" y="2165350"/>
          <p14:tracePt t="109127" x="2139950" y="2190750"/>
          <p14:tracePt t="109144" x="2116138" y="2214563"/>
          <p14:tracePt t="109158" x="2103438" y="2214563"/>
          <p14:tracePt t="109159" x="2078038" y="2214563"/>
          <p14:tracePt t="109178" x="2065338" y="2227263"/>
          <p14:tracePt t="109191" x="2052638" y="2227263"/>
          <p14:tracePt t="109206" x="2027238" y="2227263"/>
          <p14:tracePt t="109221" x="2014538" y="2227263"/>
          <p14:tracePt t="109237" x="2003425" y="2239963"/>
          <p14:tracePt t="109253" x="1990725" y="2252663"/>
          <p14:tracePt t="109269" x="1978025" y="2252663"/>
          <p14:tracePt t="109285" x="1965325" y="2252663"/>
          <p14:tracePt t="109299" x="1952625" y="2265363"/>
          <p14:tracePt t="109315" x="1939925" y="2265363"/>
          <p14:tracePt t="109331" x="1914525" y="2278063"/>
          <p14:tracePt t="109346" x="1903413" y="2278063"/>
          <p14:tracePt t="109362" x="1903413" y="2290763"/>
          <p14:tracePt t="109378" x="1890713" y="2290763"/>
          <p14:tracePt t="110862" x="1914525" y="2290763"/>
          <p14:tracePt t="110878" x="1965325" y="2290763"/>
          <p14:tracePt t="110893" x="2103438" y="2239963"/>
          <p14:tracePt t="110909" x="2203450" y="2214563"/>
          <p14:tracePt t="110925" x="2265363" y="2201863"/>
          <p14:tracePt t="110940" x="2328863" y="2178050"/>
          <p14:tracePt t="110956" x="2378075" y="2139950"/>
          <p14:tracePt t="110973" x="2416175" y="2127250"/>
          <p14:tracePt t="110973" x="2478088" y="2114550"/>
          <p14:tracePt t="110987" x="2490788" y="2089150"/>
          <p14:tracePt t="111003" x="2541588" y="2052638"/>
          <p14:tracePt t="111003" x="2578100" y="2039938"/>
          <p14:tracePt t="111019" x="2590800" y="2027238"/>
          <p14:tracePt t="111033" x="2616200" y="2014538"/>
          <p14:tracePt t="111050" x="2654300" y="1989138"/>
          <p14:tracePt t="111065" x="2667000" y="1978025"/>
          <p14:tracePt t="111080" x="2690813" y="1965325"/>
          <p14:tracePt t="111096" x="2703513" y="1952625"/>
          <p14:tracePt t="111112" x="2728913" y="1952625"/>
          <p14:tracePt t="111127" x="2728913" y="1927225"/>
          <p14:tracePt t="111143" x="2754313" y="1914525"/>
          <p14:tracePt t="111167" x="2767013" y="1914525"/>
          <p14:tracePt t="111178" x="2790825" y="1889125"/>
          <p14:tracePt t="111237" x="2790825" y="1876425"/>
          <p14:tracePt t="111256" x="2803525" y="1865313"/>
          <p14:tracePt t="111268" x="2803525" y="1852613"/>
          <p14:tracePt t="111300" x="2803525" y="1827213"/>
          <p14:tracePt t="111346" x="2803525" y="1814513"/>
          <p14:tracePt t="111394" x="2803525" y="1801813"/>
          <p14:tracePt t="111448" x="2803525" y="1789113"/>
          <p14:tracePt t="111587" x="2803525" y="1776413"/>
          <p14:tracePt t="111627" x="2790825" y="1776413"/>
          <p14:tracePt t="111642" x="2767013" y="1776413"/>
          <p14:tracePt t="111660" x="2716213" y="1776413"/>
          <p14:tracePt t="111674" x="2690813" y="1776413"/>
          <p14:tracePt t="111675" x="2678113" y="1776413"/>
          <p14:tracePt t="111689" x="2628900" y="1776413"/>
          <p14:tracePt t="111705" x="2616200" y="1776413"/>
          <p14:tracePt t="111723" x="2565400" y="1776413"/>
          <p14:tracePt t="111737" x="2528888" y="1776413"/>
          <p14:tracePt t="111755" x="2490788" y="1776413"/>
          <p14:tracePt t="111760" x="2478088" y="1776413"/>
          <p14:tracePt t="111769" x="2465388" y="1776413"/>
          <p14:tracePt t="111783" x="2441575" y="1776413"/>
          <p14:tracePt t="111830" x="2416175" y="1776413"/>
          <p14:tracePt t="112127" x="2403475" y="1776413"/>
          <p14:tracePt t="112143" x="2390775" y="1776413"/>
          <p14:tracePt t="112175" x="2378075" y="1776413"/>
          <p14:tracePt t="112784" x="2365375" y="1776413"/>
          <p14:tracePt t="112800" x="2403475" y="1801813"/>
          <p14:tracePt t="112815" x="2441575" y="1852613"/>
          <p14:tracePt t="112830" x="2452688" y="1876425"/>
          <p14:tracePt t="112846" x="2465388" y="1914525"/>
          <p14:tracePt t="112861" x="2490788" y="1965325"/>
          <p14:tracePt t="112877" x="2490788" y="2001838"/>
          <p14:tracePt t="112893" x="2490788" y="2014538"/>
          <p14:tracePt t="112908" x="2490788" y="2039938"/>
          <p14:tracePt t="112924" x="2490788" y="2078038"/>
          <p14:tracePt t="112940" x="2490788" y="2089150"/>
          <p14:tracePt t="112956" x="2490788" y="2114550"/>
          <p14:tracePt t="112971" x="2490788" y="2127250"/>
          <p14:tracePt t="113000" x="2490788" y="2139950"/>
          <p14:tracePt t="113003" x="2490788" y="2152650"/>
          <p14:tracePt t="113020" x="2490788" y="2165350"/>
          <p14:tracePt t="113037" x="2490788" y="2190750"/>
          <p14:tracePt t="113049" x="2516188" y="2201863"/>
          <p14:tracePt t="113081" x="2516188" y="2227263"/>
          <p14:tracePt t="113096" x="2541588" y="2252663"/>
          <p14:tracePt t="113112" x="2578100" y="2278063"/>
          <p14:tracePt t="113128" x="2667000" y="2327275"/>
          <p14:tracePt t="113144" x="2690813" y="2339975"/>
          <p14:tracePt t="113159" x="2716213" y="2352675"/>
          <p14:tracePt t="113175" x="2741613" y="2365375"/>
          <p14:tracePt t="113190" x="2767013" y="2365375"/>
          <p14:tracePt t="113206" x="2790825" y="2378075"/>
          <p14:tracePt t="113242" x="2803525" y="2378075"/>
          <p14:tracePt t="113362" x="2816225" y="2378075"/>
          <p14:tracePt t="113377" x="2816225" y="2365375"/>
          <p14:tracePt t="113394" x="2790825" y="2352675"/>
          <p14:tracePt t="113411" x="2778125" y="2327275"/>
          <p14:tracePt t="113424" x="2778125" y="2290763"/>
          <p14:tracePt t="113440" x="2778125" y="2239963"/>
          <p14:tracePt t="113456" x="2778125" y="2201863"/>
          <p14:tracePt t="113471" x="2778125" y="2165350"/>
          <p14:tracePt t="113487" x="2778125" y="2139950"/>
          <p14:tracePt t="113504" x="2778125" y="2114550"/>
          <p14:tracePt t="113518" x="2778125" y="2101850"/>
          <p14:tracePt t="113550" x="2803525" y="2078038"/>
          <p14:tracePt t="113658" x="2803525" y="2114550"/>
          <p14:tracePt t="113674" x="2803525" y="2178050"/>
          <p14:tracePt t="113692" x="2803525" y="2265363"/>
          <p14:tracePt t="113706" x="2803525" y="2290763"/>
          <p14:tracePt t="113707" x="2803525" y="2339975"/>
          <p14:tracePt t="113722" x="2803525" y="2390775"/>
          <p14:tracePt t="113723" x="2790825" y="2439988"/>
          <p14:tracePt t="113737" x="2767013" y="2503488"/>
          <p14:tracePt t="113754" x="2728913" y="2603500"/>
          <p14:tracePt t="113769" x="2716213" y="2627313"/>
          <p14:tracePt t="113784" x="2703513" y="2652713"/>
          <p14:tracePt t="113799" x="2690813" y="2678113"/>
          <p14:tracePt t="113815" x="2678113" y="2690813"/>
          <p14:tracePt t="113831" x="2667000" y="2703513"/>
          <p14:tracePt t="113846" x="2628900" y="2728913"/>
          <p14:tracePt t="113863" x="2603500" y="2728913"/>
          <p14:tracePt t="113878" x="2578100" y="2752725"/>
          <p14:tracePt t="113926" x="2554288" y="2752725"/>
          <p14:tracePt t="119987" x="2541588" y="2765425"/>
          <p14:tracePt t="120002" x="2528888" y="2840038"/>
          <p14:tracePt t="120018" x="2490788" y="2903538"/>
          <p14:tracePt t="120033" x="2490788" y="2990850"/>
          <p14:tracePt t="120051" x="2490788" y="3090863"/>
          <p14:tracePt t="120065" x="2490788" y="3154363"/>
          <p14:tracePt t="120080" x="2490788" y="3278188"/>
          <p14:tracePt t="120097" x="2490788" y="3354388"/>
          <p14:tracePt t="120113" x="2490788" y="3367088"/>
          <p14:tracePt t="120127" x="2503488" y="3367088"/>
          <p14:tracePt t="120143" x="2516188" y="3367088"/>
          <p14:tracePt t="120159" x="2554288" y="3367088"/>
          <p14:tracePt t="120174" x="2590800" y="3367088"/>
          <p14:tracePt t="120191" x="2628900" y="3354388"/>
          <p14:tracePt t="120208" x="2641600" y="3254375"/>
          <p14:tracePt t="120222" x="2654300" y="3128963"/>
          <p14:tracePt t="120238" x="2654300" y="3041650"/>
          <p14:tracePt t="120254" x="2654300" y="3003550"/>
          <p14:tracePt t="120268" x="2641600" y="2990850"/>
          <p14:tracePt t="120269" x="2641600" y="2965450"/>
          <p14:tracePt t="120284" x="2628900" y="2952750"/>
          <p14:tracePt t="120285" x="2616200" y="2941638"/>
          <p14:tracePt t="120300" x="2554288" y="2916238"/>
          <p14:tracePt t="120315" x="2478088" y="2903538"/>
          <p14:tracePt t="120331" x="2303463" y="2890838"/>
          <p14:tracePt t="120348" x="2228850" y="2890838"/>
          <p14:tracePt t="120370" x="1990725" y="2890838"/>
          <p14:tracePt t="120377" x="1952625" y="2890838"/>
          <p14:tracePt t="120395" x="1814513" y="2952750"/>
          <p14:tracePt t="120408" x="1778000" y="2990850"/>
          <p14:tracePt t="120425" x="1701800" y="3054350"/>
          <p14:tracePt t="120441" x="1614488" y="3154363"/>
          <p14:tracePt t="120456" x="1552575" y="3303588"/>
          <p14:tracePt t="120482" x="1501775" y="3541713"/>
          <p14:tracePt t="120488" x="1501775" y="3616325"/>
          <p14:tracePt t="120505" x="1501775" y="3703638"/>
          <p14:tracePt t="120519" x="1514475" y="3767138"/>
          <p14:tracePt t="120535" x="1577975" y="3829050"/>
          <p14:tracePt t="120550" x="1589088" y="3829050"/>
          <p14:tracePt t="120565" x="1652588" y="3854450"/>
          <p14:tracePt t="120583" x="1739900" y="3854450"/>
          <p14:tracePt t="120599" x="1827213" y="3792538"/>
          <p14:tracePt t="120614" x="1903413" y="3679825"/>
          <p14:tracePt t="120628" x="1927225" y="3590925"/>
          <p14:tracePt t="120643" x="1952625" y="3490913"/>
          <p14:tracePt t="120659" x="1952625" y="3354388"/>
          <p14:tracePt t="120675" x="1939925" y="3241675"/>
          <p14:tracePt t="120691" x="1903413" y="3165475"/>
          <p14:tracePt t="120706" x="1852613" y="3065463"/>
          <p14:tracePt t="120722" x="1839913" y="3028950"/>
          <p14:tracePt t="120737" x="1814513" y="3016250"/>
          <p14:tracePt t="120754" x="1790700" y="2990850"/>
          <p14:tracePt t="120769" x="1752600" y="2978150"/>
          <p14:tracePt t="120784" x="1714500" y="2965450"/>
          <p14:tracePt t="120799" x="1665288" y="2965450"/>
          <p14:tracePt t="120818" x="1614488" y="2952750"/>
          <p14:tracePt t="120830" x="1589088" y="2952750"/>
          <p14:tracePt t="120848" x="1527175" y="2952750"/>
          <p14:tracePt t="120863" x="1514475" y="2952750"/>
          <p14:tracePt t="120877" x="1489075" y="2952750"/>
          <p14:tracePt t="120893" x="1465263" y="2952750"/>
          <p14:tracePt t="120912" x="1439863" y="2952750"/>
          <p14:tracePt t="120924" x="1414463" y="2952750"/>
          <p14:tracePt t="120940" x="1389063" y="2990850"/>
          <p14:tracePt t="120956" x="1389063" y="3016250"/>
          <p14:tracePt t="120972" x="1389063" y="3078163"/>
          <p14:tracePt t="120987" x="1389063" y="3154363"/>
          <p14:tracePt t="121003" x="1389063" y="3203575"/>
          <p14:tracePt t="121018" x="1389063" y="3254375"/>
          <p14:tracePt t="121034" x="1401763" y="3278188"/>
          <p14:tracePt t="121050" x="1439863" y="3328988"/>
          <p14:tracePt t="121065" x="1465263" y="3354388"/>
          <p14:tracePt t="121081" x="1527175" y="3390900"/>
          <p14:tracePt t="121097" x="1552575" y="3416300"/>
          <p14:tracePt t="121131" x="1577975" y="3416300"/>
          <p14:tracePt t="121131" x="1601788" y="3429000"/>
          <p14:tracePt t="121143" x="1601788" y="3441700"/>
          <p14:tracePt t="121158" x="1614488" y="3441700"/>
          <p14:tracePt t="121175" x="1627188" y="3441700"/>
          <p14:tracePt t="121205" x="1639888" y="3441700"/>
          <p14:tracePt t="121222" x="1639888" y="3454400"/>
          <p14:tracePt t="121252" x="1652588" y="3454400"/>
          <p14:tracePt t="121299" x="1677988" y="3467100"/>
          <p14:tracePt t="121315" x="1701800" y="3479800"/>
          <p14:tracePt t="121331" x="1714500" y="3490913"/>
          <p14:tracePt t="121347" x="1727200" y="3503613"/>
          <p14:tracePt t="121362" x="1752600" y="3529013"/>
          <p14:tracePt t="121379" x="1778000" y="3554413"/>
          <p14:tracePt t="121392" x="1801813" y="3590925"/>
          <p14:tracePt t="121409" x="1839913" y="3641725"/>
          <p14:tracePt t="121424" x="1865313" y="3679825"/>
          <p14:tracePt t="121440" x="1914525" y="3716338"/>
          <p14:tracePt t="121455" x="1952625" y="3779838"/>
          <p14:tracePt t="121471" x="2027238" y="3829050"/>
          <p14:tracePt t="121486" x="2052638" y="3854450"/>
          <p14:tracePt t="121502" x="2078038" y="3879850"/>
          <p14:tracePt t="121518" x="2090738" y="3905250"/>
          <p14:tracePt t="121533" x="2127250" y="3916363"/>
          <p14:tracePt t="121549" x="2139950" y="3929063"/>
          <p14:tracePt t="121565" x="2152650" y="3941763"/>
          <p14:tracePt t="121580" x="2178050" y="3967163"/>
          <p14:tracePt t="121596" x="2190750" y="3967163"/>
          <p14:tracePt t="121612" x="2203450" y="3979863"/>
          <p14:tracePt t="121628" x="2216150" y="3992563"/>
          <p14:tracePt t="121690" x="2216150" y="4005263"/>
          <p14:tracePt t="123033" x="2228850" y="4005263"/>
          <p14:tracePt t="123052" x="2239963" y="3967163"/>
          <p14:tracePt t="123065" x="2265363" y="3892550"/>
          <p14:tracePt t="123080" x="2290763" y="3829050"/>
          <p14:tracePt t="123098" x="2303463" y="3792538"/>
          <p14:tracePt t="123114" x="2303463" y="3754438"/>
          <p14:tracePt t="123128" x="2316163" y="3741738"/>
          <p14:tracePt t="123144" x="2328863" y="3729038"/>
          <p14:tracePt t="123160" x="2328863" y="3703638"/>
          <p14:tracePt t="123174" x="2328863" y="3692525"/>
          <p14:tracePt t="123190" x="2339975" y="3667125"/>
          <p14:tracePt t="123206" x="2339975" y="3654425"/>
          <p14:tracePt t="123228" x="2339975" y="3641725"/>
          <p14:tracePt t="123253" x="2352675" y="3629025"/>
          <p14:tracePt t="123268" x="2352675" y="3616325"/>
          <p14:tracePt t="123361" x="2352675" y="3603625"/>
          <p14:tracePt t="123394" x="2352675" y="3579813"/>
          <p14:tracePt t="123411" x="2352675" y="3567113"/>
          <p14:tracePt t="123427" x="2352675" y="3554413"/>
          <p14:tracePt t="123440" x="2352675" y="3529013"/>
          <p14:tracePt t="123487" x="2352675" y="3516313"/>
          <p14:tracePt t="123628" x="2352675" y="3503613"/>
          <p14:tracePt t="123643" x="2352675" y="3490913"/>
          <p14:tracePt t="123661" x="2328863" y="3490913"/>
          <p14:tracePt t="123675" x="2316163" y="3490913"/>
          <p14:tracePt t="123689" x="2278063" y="3490913"/>
          <p14:tracePt t="123714" x="2265363" y="3490913"/>
          <p14:tracePt t="123723" x="2252663" y="3490913"/>
          <p14:tracePt t="123743" x="2239963" y="3490913"/>
          <p14:tracePt t="123799" x="2228850" y="3490913"/>
          <p14:tracePt t="123830" x="2228850" y="3479800"/>
          <p14:tracePt t="123846" x="2216150" y="3479800"/>
          <p14:tracePt t="123862" x="2203450" y="3467100"/>
          <p14:tracePt t="123878" x="2190750" y="3454400"/>
          <p14:tracePt t="123894" x="2178050" y="3441700"/>
          <p14:tracePt t="123910" x="2165350" y="3416300"/>
          <p14:tracePt t="123924" x="2152650" y="3416300"/>
          <p14:tracePt t="123940" x="2127250" y="3367088"/>
          <p14:tracePt t="123956" x="2103438" y="3341688"/>
          <p14:tracePt t="123971" x="2090738" y="3328988"/>
          <p14:tracePt t="123987" x="2090738" y="3303588"/>
          <p14:tracePt t="124003" x="2078038" y="3303588"/>
          <p14:tracePt t="124017" x="2065338" y="3290888"/>
          <p14:tracePt t="124033" x="2065338" y="3278188"/>
          <p14:tracePt t="124051" x="2052638" y="3278188"/>
          <p14:tracePt t="124065" x="2027238" y="3267075"/>
          <p14:tracePt t="124085" x="2027238" y="3254375"/>
          <p14:tracePt t="124096" x="2003425" y="3241675"/>
          <p14:tracePt t="124127" x="1978025" y="3228975"/>
          <p14:tracePt t="124143" x="1952625" y="3203575"/>
          <p14:tracePt t="124159" x="1939925" y="3203575"/>
          <p14:tracePt t="124174" x="1927225" y="3190875"/>
          <p14:tracePt t="124190" x="1914525" y="3190875"/>
          <p14:tracePt t="124205" x="1890713" y="3178175"/>
          <p14:tracePt t="124222" x="1890713" y="3165475"/>
          <p14:tracePt t="124223" x="1878013" y="3165475"/>
          <p14:tracePt t="124252" x="1865313" y="3165475"/>
          <p14:tracePt t="124284" x="1852613" y="3165475"/>
          <p14:tracePt t="124299" x="1839913" y="3165475"/>
          <p14:tracePt t="124331" x="1814513" y="3154363"/>
          <p14:tracePt t="124346" x="1801813" y="3154363"/>
          <p14:tracePt t="124362" x="1778000" y="3128963"/>
          <p14:tracePt t="124377" x="1752600" y="3116263"/>
          <p14:tracePt t="124395" x="1677988" y="3078163"/>
          <p14:tracePt t="124410" x="1665288" y="3054350"/>
          <p14:tracePt t="124425" x="1614488" y="3028950"/>
          <p14:tracePt t="124426" x="1601788" y="3003550"/>
          <p14:tracePt t="124439" x="1577975" y="3003550"/>
          <p14:tracePt t="124455" x="1552575" y="3003550"/>
          <p14:tracePt t="124471" x="1514475" y="2965450"/>
          <p14:tracePt t="124486" x="1489075" y="2941638"/>
          <p14:tracePt t="124502" x="1465263" y="2928938"/>
          <p14:tracePt t="124518" x="1439863" y="2928938"/>
          <p14:tracePt t="124533" x="1427163" y="2916238"/>
          <p14:tracePt t="124549" x="1414463" y="2916238"/>
          <p14:tracePt t="124565" x="1414463" y="2903538"/>
          <p14:tracePt t="124580" x="1414463" y="2890838"/>
          <p14:tracePt t="124601" x="1389063" y="2878138"/>
          <p14:tracePt t="124643" x="1376363" y="2878138"/>
          <p14:tracePt t="124691" x="1352550" y="2878138"/>
          <p14:tracePt t="124799" x="1339850" y="2878138"/>
          <p14:tracePt t="124814" x="1327150" y="2878138"/>
          <p14:tracePt t="124940" x="1327150" y="2890838"/>
          <p14:tracePt t="124955" x="1327150" y="2903538"/>
          <p14:tracePt t="124971" x="1327150" y="2916238"/>
          <p14:tracePt t="125002" x="1339850" y="2928938"/>
          <p14:tracePt t="125409" x="1363663" y="2928938"/>
          <p14:tracePt t="125440" x="1376363" y="2928938"/>
          <p14:tracePt t="125459" x="1414463" y="2965450"/>
          <p14:tracePt t="125459" x="1427163" y="2965450"/>
          <p14:tracePt t="125470" x="1439863" y="2990850"/>
          <p14:tracePt t="125487" x="1452563" y="2990850"/>
          <p14:tracePt t="125533" x="1476375" y="2990850"/>
          <p14:tracePt t="125596" x="1489075" y="2990850"/>
          <p14:tracePt t="125611" x="1501775" y="2990850"/>
          <p14:tracePt t="125627" x="1514475" y="2990850"/>
          <p14:tracePt t="125643" x="1527175" y="2990850"/>
          <p14:tracePt t="125939" x="1539875" y="2990850"/>
          <p14:tracePt t="126033" x="1539875" y="3003550"/>
          <p14:tracePt t="126049" x="1565275" y="3003550"/>
          <p14:tracePt t="126080" x="1589088" y="3003550"/>
          <p14:tracePt t="126096" x="1601788" y="3016250"/>
          <p14:tracePt t="126112" x="1614488" y="3016250"/>
          <p14:tracePt t="126127" x="1639888" y="3028950"/>
          <p14:tracePt t="126159" x="1652588" y="3028950"/>
          <p14:tracePt t="126240" x="1665288" y="3028950"/>
          <p14:tracePt t="126268" x="1677988" y="3041650"/>
          <p14:tracePt t="126300" x="1689100" y="3041650"/>
          <p14:tracePt t="126330" x="1701800" y="3041650"/>
          <p14:tracePt t="126331" x="1714500" y="3041650"/>
          <p14:tracePt t="126346" x="1727200" y="3041650"/>
          <p14:tracePt t="126378" x="1739900" y="3041650"/>
          <p14:tracePt t="126408" x="1765300" y="3041650"/>
          <p14:tracePt t="126440" x="1778000" y="3041650"/>
          <p14:tracePt t="126455" x="1790700" y="3041650"/>
          <p14:tracePt t="126487" x="1814513" y="3041650"/>
          <p14:tracePt t="126518" x="1827213" y="3041650"/>
          <p14:tracePt t="126537" x="1852613" y="3041650"/>
          <p14:tracePt t="126565" x="1865313" y="3041650"/>
          <p14:tracePt t="126581" x="1890713" y="3041650"/>
          <p14:tracePt t="126612" x="1903413" y="3041650"/>
          <p14:tracePt t="126628" x="1914525" y="3041650"/>
          <p14:tracePt t="126643" x="1927225" y="3041650"/>
          <p14:tracePt t="126658" x="1952625" y="3041650"/>
          <p14:tracePt t="126675" x="1990725" y="3016250"/>
          <p14:tracePt t="126690" x="2014538" y="3016250"/>
          <p14:tracePt t="126706" x="2052638" y="3016250"/>
          <p14:tracePt t="126722" x="2116138" y="3003550"/>
          <p14:tracePt t="126736" x="2178050" y="2990850"/>
          <p14:tracePt t="126759" x="2252663" y="2990850"/>
          <p14:tracePt t="126768" x="2265363" y="2990850"/>
          <p14:tracePt t="126783" x="2278063" y="2990850"/>
          <p14:tracePt t="126799" x="2290763" y="2978150"/>
          <p14:tracePt t="126815" x="2303463" y="2978150"/>
          <p14:tracePt t="126846" x="2328863" y="2978150"/>
          <p14:tracePt t="127298" x="2339975" y="2978150"/>
          <p14:tracePt t="127315" x="2352675" y="2978150"/>
          <p14:tracePt t="127331" x="2365375" y="2978150"/>
          <p14:tracePt t="127346" x="2378075" y="2978150"/>
          <p14:tracePt t="127392" x="2390775" y="2978150"/>
          <p14:tracePt t="127424" x="2416175" y="2978150"/>
          <p14:tracePt t="127441" x="2428875" y="2978150"/>
          <p14:tracePt t="127456" x="2490788" y="2978150"/>
          <p14:tracePt t="127475" x="2554288" y="2978150"/>
          <p14:tracePt t="127487" x="2628900" y="2990850"/>
          <p14:tracePt t="127502" x="2690813" y="3003550"/>
          <p14:tracePt t="127524" x="2803525" y="3041650"/>
          <p14:tracePt t="127533" x="2816225" y="3041650"/>
          <p14:tracePt t="127549" x="2828925" y="3041650"/>
          <p14:tracePt t="127690" x="2854325" y="3041650"/>
          <p14:tracePt t="127721" x="2879725" y="3041650"/>
          <p14:tracePt t="127738" x="2890838" y="3041650"/>
          <p14:tracePt t="127752" x="2903538" y="3041650"/>
          <p14:tracePt t="127767" x="2916238" y="3041650"/>
          <p14:tracePt t="127784" x="2941638" y="3041650"/>
          <p14:tracePt t="127799" x="2967038" y="3041650"/>
          <p14:tracePt t="127814" x="2979738" y="3041650"/>
          <p14:tracePt t="127830" x="3003550" y="3041650"/>
          <p14:tracePt t="127848" x="3041650" y="3041650"/>
          <p14:tracePt t="127849" x="3054350" y="3041650"/>
          <p14:tracePt t="127861" x="3079750" y="3041650"/>
          <p14:tracePt t="127877" x="3103563" y="3041650"/>
          <p14:tracePt t="127893" x="3128963" y="3041650"/>
          <p14:tracePt t="127909" x="3154363" y="3041650"/>
          <p14:tracePt t="127924" x="3179763" y="3041650"/>
          <p14:tracePt t="127955" x="3192463" y="3041650"/>
          <p14:tracePt t="127971" x="3205163" y="3041650"/>
          <p14:tracePt t="127988" x="3216275" y="3041650"/>
          <p14:tracePt t="128002" x="3241675" y="3041650"/>
          <p14:tracePt t="128049" x="3267075" y="3041650"/>
          <p14:tracePt t="128065" x="3279775" y="3041650"/>
          <p14:tracePt t="128081" x="3292475" y="3041650"/>
          <p14:tracePt t="128096" x="3305175" y="3041650"/>
          <p14:tracePt t="128111" x="3341688" y="3041650"/>
          <p14:tracePt t="128128" x="3354388" y="3041650"/>
          <p14:tracePt t="128142" x="3392488" y="3041650"/>
          <p14:tracePt t="128161" x="3429000" y="3041650"/>
          <p14:tracePt t="128174" x="3467100" y="3041650"/>
          <p14:tracePt t="128189" x="3479800" y="3041650"/>
          <p14:tracePt t="128206" x="3505200" y="3041650"/>
          <p14:tracePt t="128236" x="3530600" y="3041650"/>
          <p14:tracePt t="128252" x="3541713" y="3041650"/>
          <p14:tracePt t="128268" x="3579813" y="3041650"/>
          <p14:tracePt t="128283" x="3643313" y="3028950"/>
          <p14:tracePt t="128299" x="3654425" y="3028950"/>
          <p14:tracePt t="128315" x="3679825" y="3016250"/>
          <p14:tracePt t="128346" x="3692525" y="3003550"/>
          <p14:tracePt t="128362" x="3717925" y="3003550"/>
          <p14:tracePt t="128377" x="3730625" y="3003550"/>
          <p14:tracePt t="128393" x="3743325" y="3003550"/>
          <p14:tracePt t="128425" x="3767138" y="3003550"/>
          <p14:tracePt t="128504" x="3779838" y="3003550"/>
          <p14:tracePt t="128761" x="3779838" y="2990850"/>
          <p14:tracePt t="128768" x="3767138" y="2990850"/>
          <p14:tracePt t="128784" x="3756025" y="2990850"/>
          <p14:tracePt t="128799" x="3743325" y="2990850"/>
          <p14:tracePt t="128815" x="3717925" y="2990850"/>
          <p14:tracePt t="128831" x="3667125" y="2990850"/>
          <p14:tracePt t="128846" x="3605213" y="2990850"/>
          <p14:tracePt t="128862" x="3517900" y="2990850"/>
          <p14:tracePt t="128881" x="3441700" y="2990850"/>
          <p14:tracePt t="128893" x="3341688" y="2978150"/>
          <p14:tracePt t="128908" x="3228975" y="2952750"/>
          <p14:tracePt t="128924" x="3179763" y="2941638"/>
          <p14:tracePt t="128940" x="3003550" y="2928938"/>
          <p14:tracePt t="128956" x="2879725" y="2903538"/>
          <p14:tracePt t="128972" x="2741613" y="2903538"/>
          <p14:tracePt t="128993" x="2628900" y="2903538"/>
          <p14:tracePt t="129002" x="2590800" y="2903538"/>
          <p14:tracePt t="129018" x="2516188" y="2903538"/>
          <p14:tracePt t="129034" x="2378075" y="2903538"/>
          <p14:tracePt t="129050" x="2252663" y="2903538"/>
          <p14:tracePt t="129066" x="2078038" y="2941638"/>
          <p14:tracePt t="129081" x="2039938" y="2952750"/>
          <p14:tracePt t="129097" x="1927225" y="2978150"/>
          <p14:tracePt t="129113" x="1890713" y="3003550"/>
          <p14:tracePt t="129128" x="1839913" y="3016250"/>
          <p14:tracePt t="129143" x="1801813" y="3028950"/>
          <p14:tracePt t="129159" x="1790700" y="3028950"/>
          <p14:tracePt t="129175" x="1765300" y="3028950"/>
          <p14:tracePt t="129191" x="1752600" y="3041650"/>
          <p14:tracePt t="129208" x="1727200" y="3054350"/>
          <p14:tracePt t="129222" x="1677988" y="3054350"/>
          <p14:tracePt t="129237" x="1639888" y="3090863"/>
          <p14:tracePt t="129267" x="1589088" y="3128963"/>
          <p14:tracePt t="129283" x="1565275" y="3128963"/>
          <p14:tracePt t="129299" x="1539875" y="3154363"/>
          <p14:tracePt t="129315" x="1527175" y="3165475"/>
          <p14:tracePt t="129332" x="1514475" y="3178175"/>
          <p14:tracePt t="129346" x="1514475" y="3190875"/>
          <p14:tracePt t="129361" x="1501775" y="3203575"/>
          <p14:tracePt t="129502" x="1501775" y="3216275"/>
          <p14:tracePt t="130190" x="1527175" y="3216275"/>
          <p14:tracePt t="130205" x="1552575" y="3216275"/>
          <p14:tracePt t="130222" x="1589088" y="3216275"/>
          <p14:tracePt t="130237" x="1614488" y="3216275"/>
          <p14:tracePt t="130268" x="1639888" y="3216275"/>
          <p14:tracePt t="130284" x="1665288" y="3216275"/>
          <p14:tracePt t="130299" x="1689100" y="3216275"/>
          <p14:tracePt t="130315" x="1701800" y="3216275"/>
          <p14:tracePt t="130346" x="1727200" y="3216275"/>
          <p14:tracePt t="130387" x="1739900" y="3216275"/>
          <p14:tracePt t="130424" x="1752600" y="3216275"/>
          <p14:tracePt t="130486" x="1765300" y="3216275"/>
          <p14:tracePt t="130533" x="1778000" y="3216275"/>
          <p14:tracePt t="130627" x="1790700" y="3216275"/>
          <p14:tracePt t="130643" x="1801813" y="3216275"/>
          <p14:tracePt t="130678" x="1814513" y="3216275"/>
          <p14:tracePt t="130752" x="1839913" y="3216275"/>
          <p14:tracePt t="130861" x="1852613" y="3216275"/>
          <p14:tracePt t="130877" x="1865313" y="3216275"/>
          <p14:tracePt t="130893" x="1878013" y="3216275"/>
          <p14:tracePt t="130908" x="1890713" y="3216275"/>
          <p14:tracePt t="130924" x="1903413" y="3216275"/>
          <p14:tracePt t="130955" x="1927225" y="3216275"/>
          <p14:tracePt t="130987" x="1939925" y="3228975"/>
          <p14:tracePt t="131503" x="1952625" y="3228975"/>
          <p14:tracePt t="131518" x="1965325" y="3228975"/>
          <p14:tracePt t="131537" x="2003425" y="3228975"/>
          <p14:tracePt t="131537" x="2014538" y="3228975"/>
          <p14:tracePt t="131564" x="2039938" y="3228975"/>
          <p14:tracePt t="131580" x="2052638" y="3228975"/>
          <p14:tracePt t="131596" x="2065338" y="3228975"/>
          <p14:tracePt t="131611" x="2078038" y="3228975"/>
          <p14:tracePt t="131627" x="2090738" y="3228975"/>
          <p14:tracePt t="131894" x="2078038" y="3228975"/>
          <p14:tracePt t="131909" x="2065338" y="3228975"/>
          <p14:tracePt t="131925" x="2052638" y="3203575"/>
          <p14:tracePt t="131955" x="2027238" y="3165475"/>
          <p14:tracePt t="131976" x="2003425" y="3141663"/>
          <p14:tracePt t="132003" x="1990725" y="3128963"/>
          <p14:tracePt t="132033" x="1978025" y="3128963"/>
          <p14:tracePt t="132050" x="1952625" y="3116263"/>
          <p14:tracePt t="132065" x="1939925" y="3116263"/>
          <p14:tracePt t="132080" x="1903413" y="3116263"/>
          <p14:tracePt t="132096" x="1890713" y="3116263"/>
          <p14:tracePt t="132112" x="1878013" y="3116263"/>
          <p14:tracePt t="132127" x="1865313" y="3116263"/>
          <p14:tracePt t="132190" x="1839913" y="3116263"/>
          <p14:tracePt t="132206" x="1839913" y="3128963"/>
          <p14:tracePt t="132221" x="1827213" y="3141663"/>
          <p14:tracePt t="132237" x="1801813" y="3165475"/>
          <p14:tracePt t="132253" x="1778000" y="3178175"/>
          <p14:tracePt t="132268" x="1752600" y="3203575"/>
          <p14:tracePt t="132284" x="1739900" y="3228975"/>
          <p14:tracePt t="132300" x="1727200" y="3241675"/>
          <p14:tracePt t="132314" x="1714500" y="3254375"/>
          <p14:tracePt t="132330" x="1701800" y="3267075"/>
          <p14:tracePt t="132346" x="1689100" y="3278188"/>
          <p14:tracePt t="132361" x="1677988" y="3290888"/>
          <p14:tracePt t="132377" x="1652588" y="3303588"/>
          <p14:tracePt t="132393" x="1639888" y="3316288"/>
          <p14:tracePt t="132408" x="1614488" y="3328988"/>
          <p14:tracePt t="132424" x="1589088" y="3354388"/>
          <p14:tracePt t="132443" x="1577975" y="3367088"/>
          <p14:tracePt t="132455" x="1552575" y="3378200"/>
          <p14:tracePt t="132471" x="1552575" y="3390900"/>
          <p14:tracePt t="132487" x="1539875" y="3403600"/>
          <p14:tracePt t="132502" x="1514475" y="3403600"/>
          <p14:tracePt t="132560" x="1501775" y="3416300"/>
          <p14:tracePt t="132581" x="1501775" y="3429000"/>
          <p14:tracePt t="132618" x="1489075" y="3429000"/>
          <p14:tracePt t="134002" x="1501775" y="3429000"/>
          <p14:tracePt t="134035" x="1514475" y="3429000"/>
          <p14:tracePt t="134050" x="1527175" y="3429000"/>
          <p14:tracePt t="134065" x="1539875" y="3429000"/>
          <p14:tracePt t="134081" x="1565275" y="3429000"/>
          <p14:tracePt t="134095" x="1577975" y="3429000"/>
          <p14:tracePt t="134122" x="1601788" y="3429000"/>
          <p14:tracePt t="134142" x="1614488" y="3429000"/>
          <p14:tracePt t="134159" x="1639888" y="3429000"/>
          <p14:tracePt t="134174" x="1652588" y="3429000"/>
          <p14:tracePt t="134189" x="1665288" y="3429000"/>
          <p14:tracePt t="134205" x="1689100" y="3429000"/>
          <p14:tracePt t="134236" x="1701800" y="3429000"/>
          <p14:tracePt t="134299" x="1714500" y="3429000"/>
          <p14:tracePt t="134346" x="1727200" y="3429000"/>
          <p14:tracePt t="134831" x="1752600" y="3429000"/>
          <p14:tracePt t="134861" x="1765300" y="3429000"/>
          <p14:tracePt t="135440" x="1778000" y="3429000"/>
          <p14:tracePt t="135455" x="1790700" y="3429000"/>
          <p14:tracePt t="135471" x="1801813" y="3429000"/>
          <p14:tracePt t="135487" x="1827213" y="3429000"/>
          <p14:tracePt t="135502" x="1865313" y="3429000"/>
          <p14:tracePt t="135518" x="1878013" y="3429000"/>
          <p14:tracePt t="135534" x="1890713" y="3429000"/>
          <p14:tracePt t="135550" x="1914525" y="3416300"/>
          <p14:tracePt t="135595" x="1939925" y="3416300"/>
          <p14:tracePt t="135612" x="1952625" y="3403600"/>
          <p14:tracePt t="135628" x="1965325" y="3390900"/>
          <p14:tracePt t="135659" x="1965325" y="3378200"/>
          <p14:tracePt t="135674" x="1978025" y="3367088"/>
          <p14:tracePt t="135689" x="1990725" y="3354388"/>
          <p14:tracePt t="135705" x="2003425" y="3354388"/>
          <p14:tracePt t="135721" x="2003425" y="3328988"/>
          <p14:tracePt t="135752" x="2003425" y="3316288"/>
          <p14:tracePt t="135783" x="2003425" y="3303588"/>
          <p14:tracePt t="135815" x="2003425" y="3278188"/>
          <p14:tracePt t="135854" x="1990725" y="3267075"/>
          <p14:tracePt t="135893" x="1990725" y="3254375"/>
          <p14:tracePt t="135924" x="1978025" y="3254375"/>
          <p14:tracePt t="135943" x="1978025" y="3241675"/>
          <p14:tracePt t="135956" x="1965325" y="3241675"/>
          <p14:tracePt t="135971" x="1939925" y="3241675"/>
          <p14:tracePt t="135987" x="1914525" y="3241675"/>
          <p14:tracePt t="136017" x="1903413" y="3228975"/>
          <p14:tracePt t="136033" x="1878013" y="3228975"/>
          <p14:tracePt t="136049" x="1839913" y="3228975"/>
          <p14:tracePt t="136065" x="1827213" y="3228975"/>
          <p14:tracePt t="136081" x="1801813" y="3216275"/>
          <p14:tracePt t="136096" x="1765300" y="3216275"/>
          <p14:tracePt t="136111" x="1727200" y="3216275"/>
          <p14:tracePt t="136127" x="1677988" y="3216275"/>
          <p14:tracePt t="136143" x="1627188" y="3203575"/>
          <p14:tracePt t="136159" x="1601788" y="3203575"/>
          <p14:tracePt t="136174" x="1577975" y="3203575"/>
          <p14:tracePt t="136190" x="1552575" y="3203575"/>
          <p14:tracePt t="136221" x="1527175" y="3203575"/>
          <p14:tracePt t="136285" x="1465263" y="3203575"/>
          <p14:tracePt t="136315" x="1439863" y="3203575"/>
          <p14:tracePt t="136333" x="1439863" y="3216275"/>
          <p14:tracePt t="136333" x="1427163" y="3216275"/>
          <p14:tracePt t="136346" x="1414463" y="3228975"/>
          <p14:tracePt t="136361" x="1414463" y="3241675"/>
          <p14:tracePt t="136377" x="1414463" y="3267075"/>
          <p14:tracePt t="136392" x="1401763" y="3290888"/>
          <p14:tracePt t="136439" x="1401763" y="3303588"/>
          <p14:tracePt t="136455" x="1401763" y="3328988"/>
          <p14:tracePt t="136471" x="1414463" y="3341688"/>
          <p14:tracePt t="136486" x="1452563" y="3378200"/>
          <p14:tracePt t="136503" x="1476375" y="3403600"/>
          <p14:tracePt t="136518" x="1527175" y="3429000"/>
          <p14:tracePt t="136533" x="1565275" y="3454400"/>
          <p14:tracePt t="136553" x="1677988" y="3503613"/>
          <p14:tracePt t="136565" x="1739900" y="3529013"/>
          <p14:tracePt t="136581" x="1752600" y="3529013"/>
          <p14:tracePt t="136581" x="1778000" y="3529013"/>
          <p14:tracePt t="136596" x="1801813" y="3529013"/>
          <p14:tracePt t="136612" x="1827213" y="3529013"/>
          <p14:tracePt t="136627" x="1852613" y="3529013"/>
          <p14:tracePt t="136643" x="1865313" y="3529013"/>
          <p14:tracePt t="136659" x="1878013" y="3529013"/>
          <p14:tracePt t="136674" x="1903413" y="3529013"/>
          <p14:tracePt t="136690" x="1927225" y="3529013"/>
          <p14:tracePt t="136722" x="1927225" y="3516313"/>
          <p14:tracePt t="136759" x="1939925" y="3503613"/>
          <p14:tracePt t="136799" x="1939925" y="3490913"/>
          <p14:tracePt t="136817" x="1939925" y="3479800"/>
          <p14:tracePt t="136818" x="1939925" y="3467100"/>
          <p14:tracePt t="136831" x="1939925" y="3454400"/>
          <p14:tracePt t="136862" x="1939925" y="3429000"/>
          <p14:tracePt t="136893" x="1939925" y="3390900"/>
          <p14:tracePt t="136924" x="1914525" y="3367088"/>
          <p14:tracePt t="136940" x="1903413" y="3367088"/>
          <p14:tracePt t="136955" x="1890713" y="3341688"/>
          <p14:tracePt t="136971" x="1878013" y="3341688"/>
          <p14:tracePt t="136988" x="1865313" y="3328988"/>
          <p14:tracePt t="137002" x="1852613" y="3328988"/>
          <p14:tracePt t="137018" x="1801813" y="3328988"/>
          <p14:tracePt t="137034" x="1778000" y="3316288"/>
          <p14:tracePt t="137049" x="1765300" y="3316288"/>
          <p14:tracePt t="137067" x="1727200" y="3316288"/>
          <p14:tracePt t="137081" x="1701800" y="3316288"/>
          <p14:tracePt t="137097" x="1677988" y="3316288"/>
          <p14:tracePt t="137114" x="1639888" y="3316288"/>
          <p14:tracePt t="137127" x="1614488" y="3316288"/>
          <p14:tracePt t="137161" x="1577975" y="3316288"/>
          <p14:tracePt t="137162" x="1565275" y="3316288"/>
          <p14:tracePt t="137174" x="1552575" y="3316288"/>
          <p14:tracePt t="137189" x="1539875" y="3316288"/>
          <p14:tracePt t="137206" x="1514475" y="3316288"/>
          <p14:tracePt t="137221" x="1501775" y="3316288"/>
          <p14:tracePt t="137236" x="1476375" y="3316288"/>
          <p14:tracePt t="137252" x="1465263" y="3316288"/>
          <p14:tracePt t="137268" x="1452563" y="3316288"/>
          <p14:tracePt t="137487" x="1439863" y="3316288"/>
          <p14:tracePt t="137503" x="1439863" y="3328988"/>
          <p14:tracePt t="137519" x="1452563" y="3354388"/>
          <p14:tracePt t="137533" x="1476375" y="3354388"/>
          <p14:tracePt t="137549" x="1527175" y="3354388"/>
          <p14:tracePt t="137564" x="1565275" y="3378200"/>
          <p14:tracePt t="137580" x="1589088" y="3378200"/>
          <p14:tracePt t="137605" x="1665288" y="3378200"/>
          <p14:tracePt t="137627" x="1689100" y="3378200"/>
          <p14:tracePt t="137643" x="1701800" y="3378200"/>
          <p14:tracePt t="137658" x="1714500" y="3378200"/>
          <p14:tracePt t="137674" x="1727200" y="3378200"/>
          <p14:tracePt t="137690" x="1739900" y="3378200"/>
          <p14:tracePt t="137705" x="1739900" y="3367088"/>
          <p14:tracePt t="137768" x="1739900" y="3354388"/>
          <p14:tracePt t="137786" x="1739900" y="3341688"/>
          <p14:tracePt t="137799" x="1714500" y="3328988"/>
          <p14:tracePt t="137815" x="1701800" y="3328988"/>
          <p14:tracePt t="137832" x="1665288" y="3316288"/>
          <p14:tracePt t="137847" x="1639888" y="3316288"/>
          <p14:tracePt t="137863" x="1614488" y="3316288"/>
          <p14:tracePt t="137882" x="1589088" y="3316288"/>
          <p14:tracePt t="137908" x="1552575" y="3316288"/>
          <p14:tracePt t="137924" x="1539875" y="3316288"/>
          <p14:tracePt t="137939" x="1527175" y="3316288"/>
          <p14:tracePt t="137956" x="1514475" y="3316288"/>
          <p14:tracePt t="137971" x="1501775" y="3316288"/>
          <p14:tracePt t="137987" x="1476375" y="3341688"/>
          <p14:tracePt t="138002" x="1476375" y="3354388"/>
          <p14:tracePt t="138083" x="1476375" y="3378200"/>
          <p14:tracePt t="138114" x="1476375" y="3403600"/>
          <p14:tracePt t="138143" x="1514475" y="3416300"/>
          <p14:tracePt t="138159" x="1552575" y="3429000"/>
          <p14:tracePt t="138175" x="1577975" y="3429000"/>
          <p14:tracePt t="138190" x="1589088" y="3441700"/>
          <p14:tracePt t="138206" x="1589088" y="3454400"/>
          <p14:tracePt t="138222" x="1601788" y="3454400"/>
          <p14:tracePt t="138253" x="1614488" y="3454400"/>
          <p14:tracePt t="138268" x="1627188" y="3454400"/>
          <p14:tracePt t="138440" x="1627188" y="3441700"/>
          <p14:tracePt t="138473" x="1627188" y="3429000"/>
          <p14:tracePt t="138518" x="1614488" y="3429000"/>
          <p14:tracePt t="138534" x="1601788" y="3416300"/>
          <p14:tracePt t="138581" x="1589088" y="3416300"/>
          <p14:tracePt t="138597" x="1577975" y="3416300"/>
          <p14:tracePt t="138629" x="1552575" y="3416300"/>
          <p14:tracePt t="138971" x="1539875" y="3403600"/>
          <p14:tracePt t="138987" x="1552575" y="3390900"/>
          <p14:tracePt t="139002" x="1589088" y="3390900"/>
          <p14:tracePt t="139018" x="1627188" y="3367088"/>
          <p14:tracePt t="139033" x="1639888" y="3367088"/>
          <p14:tracePt t="139049" x="1665288" y="3367088"/>
          <p14:tracePt t="139067" x="1677988" y="3367088"/>
          <p14:tracePt t="139080" x="1677988" y="3354388"/>
          <p14:tracePt t="139096" x="1689100" y="3354388"/>
          <p14:tracePt t="139408" x="1689100" y="3328988"/>
          <p14:tracePt t="139455" x="1689100" y="3316288"/>
          <p14:tracePt t="139473" x="1689100" y="3303588"/>
          <p14:tracePt t="139502" x="1677988" y="3303588"/>
          <p14:tracePt t="139553" x="1665288" y="3303588"/>
          <p14:tracePt t="139612" x="1639888" y="3303588"/>
          <p14:tracePt t="139942" x="1627188" y="3303588"/>
          <p14:tracePt t="139971" x="1614488" y="3316288"/>
          <p14:tracePt t="140017" x="1614488" y="3328988"/>
          <p14:tracePt t="140081" x="1627188" y="3328988"/>
          <p14:tracePt t="140096" x="1701800" y="3341688"/>
          <p14:tracePt t="140112" x="1790700" y="3341688"/>
          <p14:tracePt t="140127" x="1839913" y="3341688"/>
          <p14:tracePt t="140144" x="1878013" y="3341688"/>
          <p14:tracePt t="140159" x="1890713" y="3341688"/>
          <p14:tracePt t="140268" x="1852613" y="3354388"/>
          <p14:tracePt t="140284" x="1827213" y="3354388"/>
          <p14:tracePt t="140299" x="1801813" y="3367088"/>
          <p14:tracePt t="140315" x="1778000" y="3367088"/>
          <p14:tracePt t="140331" x="1765300" y="3367088"/>
          <p14:tracePt t="140346" x="1765300" y="3378200"/>
          <p14:tracePt t="140486" x="1790700" y="3378200"/>
          <p14:tracePt t="140502" x="1814513" y="3378200"/>
          <p14:tracePt t="140518" x="1827213" y="3378200"/>
          <p14:tracePt t="140549" x="1839913" y="3378200"/>
          <p14:tracePt t="140644" x="1827213" y="3378200"/>
          <p14:tracePt t="140662" x="1814513" y="3390900"/>
          <p14:tracePt t="140768" x="1801813" y="3390900"/>
          <p14:tracePt t="140800" x="1827213" y="3403600"/>
          <p14:tracePt t="140801" x="1865313" y="3403600"/>
          <p14:tracePt t="140815" x="1903413" y="3403600"/>
          <p14:tracePt t="140831" x="1939925" y="3403600"/>
          <p14:tracePt t="140847" x="1965325" y="3403600"/>
          <p14:tracePt t="141128" x="1965325" y="3390900"/>
          <p14:tracePt t="141144" x="1965325" y="3378200"/>
          <p14:tracePt t="141162" x="1939925" y="3341688"/>
          <p14:tracePt t="141175" x="1914525" y="3316288"/>
          <p14:tracePt t="141190" x="1903413" y="3303588"/>
          <p14:tracePt t="141206" x="1878013" y="3278188"/>
          <p14:tracePt t="141228" x="1865313" y="3267075"/>
          <p14:tracePt t="141244" x="1852613" y="3267075"/>
          <p14:tracePt t="141268" x="1827213" y="3267075"/>
          <p14:tracePt t="141284" x="1801813" y="3267075"/>
          <p14:tracePt t="141299" x="1752600" y="3267075"/>
          <p14:tracePt t="141322" x="1714500" y="3267075"/>
          <p14:tracePt t="141323" x="1701800" y="3278188"/>
          <p14:tracePt t="141330" x="1677988" y="3278188"/>
          <p14:tracePt t="141346" x="1665288" y="3303588"/>
          <p14:tracePt t="141471" x="1665288" y="3316288"/>
          <p14:tracePt t="141487" x="1677988" y="3316288"/>
          <p14:tracePt t="141503" x="1689100" y="3303588"/>
          <p14:tracePt t="141534" x="1689100" y="3290888"/>
          <p14:tracePt t="141561" x="1689100" y="3278188"/>
          <p14:tracePt t="141572" x="1689100" y="3267075"/>
          <p14:tracePt t="141581" x="1689100" y="3254375"/>
          <p14:tracePt t="141611" x="1665288" y="3254375"/>
          <p14:tracePt t="141627" x="1627188" y="3254375"/>
          <p14:tracePt t="141643" x="1565275" y="3228975"/>
          <p14:tracePt t="141660" x="1501775" y="3228975"/>
          <p14:tracePt t="141688" x="1414463" y="3228975"/>
          <p14:tracePt t="141705" x="1389063" y="3228975"/>
          <p14:tracePt t="141722" x="1363663" y="3228975"/>
          <p14:tracePt t="141737" x="1352550" y="3241675"/>
          <p14:tracePt t="141831" x="1352550" y="3267075"/>
          <p14:tracePt t="141846" x="1376363" y="3267075"/>
          <p14:tracePt t="141862" x="1427163" y="3267075"/>
          <p14:tracePt t="141879" x="1527175" y="3267075"/>
          <p14:tracePt t="141893" x="1652588" y="3216275"/>
          <p14:tracePt t="141911" x="1778000" y="3078163"/>
          <p14:tracePt t="141912" x="1852613" y="2978150"/>
          <p14:tracePt t="141926" x="1903413" y="2852738"/>
          <p14:tracePt t="141944" x="2027238" y="2590800"/>
          <p14:tracePt t="141955" x="2152650" y="2303463"/>
          <p14:tracePt t="141972" x="2190750" y="2178050"/>
          <p14:tracePt t="141987" x="2303463" y="1801813"/>
          <p14:tracePt t="142002" x="2316163" y="1701800"/>
          <p14:tracePt t="142003" x="2316163" y="1627188"/>
          <p14:tracePt t="142018" x="2339975" y="1450975"/>
          <p14:tracePt t="142033" x="2339975" y="1350963"/>
          <p14:tracePt t="142050" x="2339975" y="1301750"/>
          <p14:tracePt t="142065" x="2316163" y="1201738"/>
          <p14:tracePt t="142080" x="2278063" y="1138238"/>
          <p14:tracePt t="142096" x="2252663" y="1076325"/>
          <p14:tracePt t="142113" x="2216150" y="1001713"/>
          <p14:tracePt t="142127" x="2203450" y="989013"/>
          <p14:tracePt t="142143" x="2190750" y="989013"/>
          <p14:tracePt t="142159" x="2178050" y="976313"/>
          <p14:tracePt t="142176" x="2127250" y="976313"/>
          <p14:tracePt t="142190" x="2014538" y="976313"/>
          <p14:tracePt t="142211" x="1852613" y="976313"/>
          <p14:tracePt t="142221" x="1639888" y="1014413"/>
          <p14:tracePt t="142237" x="1439863" y="1076325"/>
          <p14:tracePt t="142255" x="1263650" y="1138238"/>
          <p14:tracePt t="142269" x="1176338" y="1138238"/>
          <p14:tracePt t="142284" x="1139825" y="1150938"/>
          <p14:tracePt t="142300" x="1101725" y="1176338"/>
          <p14:tracePt t="142315" x="1076325" y="1189038"/>
          <p14:tracePt t="142331" x="1063625" y="1189038"/>
          <p14:tracePt t="142347" x="1063625" y="1238250"/>
          <p14:tracePt t="142362" x="1063625" y="1327150"/>
          <p14:tracePt t="142378" x="1101725" y="1414463"/>
          <p14:tracePt t="142393" x="1150938" y="1489075"/>
          <p14:tracePt t="142411" x="1214438" y="1539875"/>
          <p14:tracePt t="142426" x="1327150" y="1539875"/>
          <p14:tracePt t="142440" x="1465263" y="1539875"/>
          <p14:tracePt t="142456" x="1527175" y="1539875"/>
          <p14:tracePt t="142472" x="1639888" y="1476375"/>
          <p14:tracePt t="142487" x="1689100" y="1439863"/>
          <p14:tracePt t="142503" x="1714500" y="1401763"/>
          <p14:tracePt t="142518" x="1739900" y="1350963"/>
          <p14:tracePt t="142534" x="1739900" y="1339850"/>
          <p14:tracePt t="142550" x="1752600" y="1314450"/>
          <p14:tracePt t="142566" x="1752600" y="1301750"/>
          <p14:tracePt t="142596" x="1752600" y="1276350"/>
          <p14:tracePt t="142612" x="1752600" y="1263650"/>
          <p14:tracePt t="142628" x="1727200" y="1263650"/>
          <p14:tracePt t="142644" x="1714500" y="1263650"/>
          <p14:tracePt t="142659" x="1689100" y="1263650"/>
          <p14:tracePt t="142675" x="1677988" y="1263650"/>
          <p14:tracePt t="142689" x="1639888" y="1263650"/>
          <p14:tracePt t="142706" x="1614488" y="1263650"/>
          <p14:tracePt t="142737" x="1614488" y="1276350"/>
          <p14:tracePt t="142753" x="1614488" y="1301750"/>
          <p14:tracePt t="142785" x="1627188" y="1350963"/>
          <p14:tracePt t="142799" x="1677988" y="1350963"/>
          <p14:tracePt t="142816" x="1727200" y="1350963"/>
          <p14:tracePt t="142830" x="1752600" y="1350963"/>
          <p14:tracePt t="142846" x="1801813" y="1339850"/>
          <p14:tracePt t="142864" x="1827213" y="1301750"/>
          <p14:tracePt t="142877" x="1827213" y="1276350"/>
          <p14:tracePt t="142893" x="1827213" y="1238250"/>
          <p14:tracePt t="142909" x="1827213" y="1189038"/>
          <p14:tracePt t="142924" x="1827213" y="1150938"/>
          <p14:tracePt t="142940" x="1827213" y="1125538"/>
          <p14:tracePt t="142971" x="1801813" y="1114425"/>
          <p14:tracePt t="142987" x="1739900" y="1114425"/>
          <p14:tracePt t="143003" x="1714500" y="1114425"/>
          <p14:tracePt t="143017" x="1701800" y="1114425"/>
          <p14:tracePt t="143034" x="1689100" y="1114425"/>
          <p14:tracePt t="143050" x="1665288" y="1114425"/>
          <p14:tracePt t="143065" x="1639888" y="1150938"/>
          <p14:tracePt t="143081" x="1627188" y="1276350"/>
          <p14:tracePt t="143096" x="1627188" y="1389063"/>
          <p14:tracePt t="143111" x="1627188" y="1676400"/>
          <p14:tracePt t="143127" x="1652588" y="2027238"/>
          <p14:tracePt t="143144" x="1701800" y="2414588"/>
          <p14:tracePt t="143158" x="1790700" y="2840038"/>
          <p14:tracePt t="143182" x="1839913" y="3178175"/>
          <p14:tracePt t="143183" x="1865313" y="3328988"/>
          <p14:tracePt t="143192" x="1865313" y="3467100"/>
          <p14:tracePt t="143205" x="1903413" y="3654425"/>
          <p14:tracePt t="143221" x="1903413" y="3716338"/>
          <p14:tracePt t="143238" x="1903413" y="3792538"/>
          <p14:tracePt t="143253" x="1927225" y="3841750"/>
          <p14:tracePt t="143269" x="1927225" y="3854450"/>
          <p14:tracePt t="143285" x="1927225" y="3892550"/>
          <p14:tracePt t="143299" x="1927225" y="3905250"/>
          <p14:tracePt t="143316" x="1927225" y="3916363"/>
          <p14:tracePt t="143346" x="1927225" y="3941763"/>
          <p14:tracePt t="143387" x="1927225" y="3954463"/>
          <p14:tracePt t="143409" x="1927225" y="3967163"/>
          <p14:tracePt t="143502" x="1914525" y="3967163"/>
          <p14:tracePt t="143518" x="1865313" y="3954463"/>
          <p14:tracePt t="143534" x="1827213" y="3916363"/>
          <p14:tracePt t="143550" x="1801813" y="3867150"/>
          <p14:tracePt t="143565" x="1778000" y="3816350"/>
          <p14:tracePt t="143581" x="1752600" y="3767138"/>
          <p14:tracePt t="143596" x="1739900" y="3729038"/>
          <p14:tracePt t="143612" x="1727200" y="3692525"/>
          <p14:tracePt t="143627" x="1701800" y="3654425"/>
          <p14:tracePt t="143643" x="1689100" y="3629025"/>
          <p14:tracePt t="143659" x="1665288" y="3616325"/>
          <p14:tracePt t="143675" x="1665288" y="3603625"/>
          <p14:tracePt t="143691" x="1652588" y="3603625"/>
          <p14:tracePt t="143753" x="1652588" y="3590925"/>
          <p14:tracePt t="143815" x="1652588" y="3579813"/>
          <p14:tracePt t="143861" x="1652588" y="3567113"/>
          <p14:tracePt t="143878" x="1652588" y="3554413"/>
          <p14:tracePt t="143894" x="1714500" y="3529013"/>
          <p14:tracePt t="143909" x="1752600" y="3529013"/>
          <p14:tracePt t="143925" x="1814513" y="3503613"/>
          <p14:tracePt t="143941" x="1878013" y="3490913"/>
          <p14:tracePt t="143955" x="1914525" y="3490913"/>
          <p14:tracePt t="143971" x="1965325" y="3490913"/>
          <p14:tracePt t="143988" x="2003425" y="3490913"/>
          <p14:tracePt t="144002" x="2014538" y="3490913"/>
          <p14:tracePt t="144018" x="2027238" y="3490913"/>
          <p14:tracePt t="144034" x="2039938" y="3490913"/>
          <p14:tracePt t="144112" x="2052638" y="3490913"/>
          <p14:tracePt t="144206" x="2065338" y="3479800"/>
          <p14:tracePt t="144396" x="2039938" y="3479800"/>
          <p14:tracePt t="144409" x="2027238" y="3479800"/>
          <p14:tracePt t="144424" x="2014538" y="3479800"/>
          <p14:tracePt t="144441" x="1990725" y="3479800"/>
          <p14:tracePt t="144457" x="1952625" y="3490913"/>
          <p14:tracePt t="144471" x="1927225" y="3503613"/>
          <p14:tracePt t="144487" x="1914525" y="3516313"/>
          <p14:tracePt t="144505" x="1903413" y="3516313"/>
          <p14:tracePt t="144518" x="1890713" y="3529013"/>
          <p14:tracePt t="144534" x="1878013" y="3541713"/>
          <p14:tracePt t="144552" x="1852613" y="3554413"/>
          <p14:tracePt t="144569" x="1839913" y="3554413"/>
          <p14:tracePt t="144585" x="1827213" y="3567113"/>
          <p14:tracePt t="144628" x="1814513" y="3579813"/>
          <p14:tracePt t="144643" x="1814513" y="3590925"/>
          <p14:tracePt t="144659" x="1801813" y="3590925"/>
          <p14:tracePt t="144674" x="1801813" y="3603625"/>
          <p14:tracePt t="144691" x="1801813" y="3616325"/>
          <p14:tracePt t="144707" x="1801813" y="3629025"/>
          <p14:tracePt t="144752" x="1790700" y="3641725"/>
          <p14:tracePt t="144768" x="1765300" y="3667125"/>
          <p14:tracePt t="144795" x="1739900" y="3692525"/>
          <p14:tracePt t="144815" x="1739900" y="3703638"/>
          <p14:tracePt t="144846" x="1739900" y="3716338"/>
          <p14:tracePt t="144878" x="1727200" y="3729038"/>
          <p14:tracePt t="145237" x="1689100" y="3729038"/>
          <p14:tracePt t="145253" x="1677988" y="3729038"/>
          <p14:tracePt t="145268" x="1652588" y="3729038"/>
          <p14:tracePt t="145284" x="1639888" y="3729038"/>
          <p14:tracePt t="145300" x="1627188" y="3729038"/>
          <p14:tracePt t="145315" x="1614488" y="3716338"/>
          <p14:tracePt t="145348" x="1601788" y="3716338"/>
          <p14:tracePt t="145408" x="1589088" y="3716338"/>
          <p14:tracePt t="145581" x="1577975" y="3716338"/>
          <p14:tracePt t="145612" x="1565275" y="3716338"/>
          <p14:tracePt t="145643" x="1552575" y="3729038"/>
          <p14:tracePt t="145659" x="1539875" y="3729038"/>
          <p14:tracePt t="145674" x="1539875" y="3741738"/>
          <p14:tracePt t="145721" x="1527175" y="3741738"/>
          <p14:tracePt t="146128" x="1514475" y="3741738"/>
          <p14:tracePt t="146143" x="1514475" y="3716338"/>
          <p14:tracePt t="146159" x="1489075" y="3703638"/>
          <p14:tracePt t="146190" x="1489075" y="3667125"/>
          <p14:tracePt t="146252" x="1489075" y="3654425"/>
          <p14:tracePt t="146268" x="1476375" y="3654425"/>
          <p14:tracePt t="146299" x="1465263" y="3641725"/>
          <p14:tracePt t="146334" x="1452563" y="3629025"/>
          <p14:tracePt t="146424" x="1439863" y="3629025"/>
          <p14:tracePt t="146440" x="1427163" y="3629025"/>
          <p14:tracePt t="146533" x="1427163" y="3616325"/>
          <p14:tracePt t="146555" x="1414463" y="3616325"/>
          <p14:tracePt t="148115" x="1427163" y="3616325"/>
          <p14:tracePt t="148127" x="1465263" y="3616325"/>
          <p14:tracePt t="148143" x="1489075" y="3616325"/>
          <p14:tracePt t="148159" x="1539875" y="3629025"/>
          <p14:tracePt t="148174" x="1565275" y="3641725"/>
          <p14:tracePt t="148206" x="1601788" y="3667125"/>
          <p14:tracePt t="148221" x="1639888" y="3667125"/>
          <p14:tracePt t="148237" x="1665288" y="3667125"/>
          <p14:tracePt t="148254" x="1701800" y="3667125"/>
          <p14:tracePt t="148268" x="1727200" y="3667125"/>
          <p14:tracePt t="148284" x="1778000" y="3667125"/>
          <p14:tracePt t="148299" x="1814513" y="3692525"/>
          <p14:tracePt t="148314" x="1865313" y="3692525"/>
          <p14:tracePt t="148331" x="1890713" y="3692525"/>
          <p14:tracePt t="148346" x="1914525" y="3692525"/>
          <p14:tracePt t="148361" x="1939925" y="3692525"/>
          <p14:tracePt t="148408" x="1952625" y="3692525"/>
          <p14:tracePt t="148455" x="1965325" y="3692525"/>
          <p14:tracePt t="148471" x="1978025" y="3692525"/>
          <p14:tracePt t="148502" x="2003425" y="3692525"/>
          <p14:tracePt t="148549" x="2014538" y="3692525"/>
          <p14:tracePt t="148736" x="2027238" y="3692525"/>
          <p14:tracePt t="148783" x="2039938" y="3692525"/>
          <p14:tracePt t="148815" x="2052638" y="3692525"/>
          <p14:tracePt t="148830" x="2065338" y="3692525"/>
          <p14:tracePt t="148847" x="2116138" y="3692525"/>
          <p14:tracePt t="148877" x="2139950" y="3692525"/>
          <p14:tracePt t="148893" x="2178050" y="3692525"/>
          <p14:tracePt t="148909" x="2203450" y="3716338"/>
          <p14:tracePt t="148924" x="2239963" y="3716338"/>
          <p14:tracePt t="148940" x="2278063" y="3716338"/>
          <p14:tracePt t="148955" x="2303463" y="3716338"/>
          <p14:tracePt t="148970" x="2328863" y="3716338"/>
          <p14:tracePt t="149003" x="2365375" y="3716338"/>
          <p14:tracePt t="149018" x="2378075" y="3716338"/>
          <p14:tracePt t="149034" x="2403475" y="3741738"/>
          <p14:tracePt t="149049" x="2416175" y="3741738"/>
          <p14:tracePt t="149080" x="2441575" y="3741738"/>
          <p14:tracePt t="149519" x="2452688" y="3741738"/>
          <p14:tracePt t="149550" x="2465388" y="3741738"/>
          <p14:tracePt t="149565" x="2478088" y="3741738"/>
          <p14:tracePt t="149596" x="2490788" y="3741738"/>
          <p14:tracePt t="149612" x="2503488" y="3729038"/>
          <p14:tracePt t="149643" x="2503488" y="3716338"/>
          <p14:tracePt t="149690" x="2528888" y="3703638"/>
          <p14:tracePt t="149803" x="2516188" y="3703638"/>
          <p14:tracePt t="149815" x="2516188" y="3679825"/>
          <p14:tracePt t="149846" x="2503488" y="3679825"/>
          <p14:tracePt t="149861" x="2490788" y="3667125"/>
          <p14:tracePt t="149882" x="2490788" y="3654425"/>
          <p14:tracePt t="149893" x="2478088" y="3654425"/>
          <p14:tracePt t="149909" x="2452688" y="3629025"/>
          <p14:tracePt t="149924" x="2428875" y="3629025"/>
          <p14:tracePt t="149940" x="2403475" y="3603625"/>
          <p14:tracePt t="149955" x="2390775" y="3590925"/>
          <p14:tracePt t="149971" x="2339975" y="3579813"/>
          <p14:tracePt t="149989" x="2303463" y="3554413"/>
          <p14:tracePt t="150002" x="2228850" y="3529013"/>
          <p14:tracePt t="150019" x="2165350" y="3490913"/>
          <p14:tracePt t="150035" x="2116138" y="3479800"/>
          <p14:tracePt t="150049" x="2078038" y="3467100"/>
          <p14:tracePt t="150066" x="2052638" y="3467100"/>
          <p14:tracePt t="150082" x="2039938" y="3467100"/>
          <p14:tracePt t="150098" x="1990725" y="3467100"/>
          <p14:tracePt t="150114" x="1965325" y="3467100"/>
          <p14:tracePt t="150129" x="1939925" y="3467100"/>
          <p14:tracePt t="150143" x="1890713" y="3479800"/>
          <p14:tracePt t="150174" x="1865313" y="3503613"/>
          <p14:tracePt t="150189" x="1839913" y="3503613"/>
          <p14:tracePt t="150211" x="1827213" y="3529013"/>
          <p14:tracePt t="150236" x="1814513" y="3554413"/>
          <p14:tracePt t="150252" x="1814513" y="3579813"/>
          <p14:tracePt t="150285" x="1814513" y="3603625"/>
          <p14:tracePt t="150302" x="1814513" y="3616325"/>
          <p14:tracePt t="150316" x="1827213" y="3641725"/>
          <p14:tracePt t="150330" x="1852613" y="3667125"/>
          <p14:tracePt t="150346" x="1890713" y="3679825"/>
          <p14:tracePt t="150362" x="1914525" y="3679825"/>
          <p14:tracePt t="150377" x="1965325" y="3703638"/>
          <p14:tracePt t="150393" x="2014538" y="3716338"/>
          <p14:tracePt t="150409" x="2065338" y="3716338"/>
          <p14:tracePt t="150424" x="2090738" y="3716338"/>
          <p14:tracePt t="150440" x="2116138" y="3716338"/>
          <p14:tracePt t="150473" x="2127250" y="3716338"/>
          <p14:tracePt t="150487" x="2127250" y="3703638"/>
          <p14:tracePt t="150503" x="2127250" y="3679825"/>
          <p14:tracePt t="150518" x="2127250" y="3654425"/>
          <p14:tracePt t="150536" x="2116138" y="3616325"/>
          <p14:tracePt t="150552" x="2078038" y="3579813"/>
          <p14:tracePt t="150565" x="2065338" y="3554413"/>
          <p14:tracePt t="150581" x="2039938" y="3529013"/>
          <p14:tracePt t="150597" x="2014538" y="3503613"/>
          <p14:tracePt t="150611" x="2003425" y="3490913"/>
          <p14:tracePt t="150627" x="1965325" y="3479800"/>
          <p14:tracePt t="150674" x="1952625" y="3479800"/>
          <p14:tracePt t="150705" x="1927225" y="3479800"/>
          <p14:tracePt t="150721" x="1914525" y="3479800"/>
          <p14:tracePt t="150752" x="1890713" y="3479800"/>
          <p14:tracePt t="150768" x="1878013" y="3479800"/>
          <p14:tracePt t="150784" x="1865313" y="3503613"/>
          <p14:tracePt t="150799" x="1865313" y="3541713"/>
          <p14:tracePt t="150815" x="1865313" y="3579813"/>
          <p14:tracePt t="150846" x="1865313" y="3603625"/>
          <p14:tracePt t="150862" x="1865313" y="3616325"/>
          <p14:tracePt t="150878" x="1865313" y="3629025"/>
          <p14:tracePt t="150893" x="1865313" y="3654425"/>
          <p14:tracePt t="150908" x="1878013" y="3654425"/>
          <p14:tracePt t="150924" x="1903413" y="3654425"/>
          <p14:tracePt t="150940" x="1914525" y="3654425"/>
          <p14:tracePt t="150961" x="1939925" y="3654425"/>
          <p14:tracePt t="151018" x="1952625" y="3654425"/>
          <p14:tracePt t="151034" x="1952625" y="3641725"/>
          <p14:tracePt t="151051" x="1952625" y="3603625"/>
          <p14:tracePt t="151066" x="1952625" y="3579813"/>
          <p14:tracePt t="151080" x="1952625" y="3567113"/>
          <p14:tracePt t="151081" x="1952625" y="3554413"/>
          <p14:tracePt t="151112" x="1952625" y="3529013"/>
          <p14:tracePt t="151815" x="1978025" y="3541713"/>
          <p14:tracePt t="151830" x="2014538" y="3579813"/>
          <p14:tracePt t="151846" x="2078038" y="3590925"/>
          <p14:tracePt t="151862" x="2139950" y="3629025"/>
          <p14:tracePt t="151877" x="2190750" y="3629025"/>
          <p14:tracePt t="151893" x="2265363" y="3654425"/>
          <p14:tracePt t="151909" x="2328863" y="3654425"/>
          <p14:tracePt t="151924" x="2378075" y="3654425"/>
          <p14:tracePt t="151940" x="2390775" y="3654425"/>
          <p14:tracePt t="151955" x="2416175" y="3679825"/>
          <p14:tracePt t="151971" x="2452688" y="3679825"/>
          <p14:tracePt t="151987" x="2478088" y="3679825"/>
          <p14:tracePt t="152009" x="2490788" y="3679825"/>
          <p14:tracePt t="152009" x="2516188" y="3679825"/>
          <p14:tracePt t="152033" x="2541588" y="3679825"/>
          <p14:tracePt t="152050" x="2554288" y="3679825"/>
          <p14:tracePt t="152080" x="2565400" y="3679825"/>
          <p14:tracePt t="153404" x="2590800" y="3679825"/>
          <p14:tracePt t="154033" x="2578100" y="3703638"/>
          <p14:tracePt t="154065" x="2590800" y="3716338"/>
          <p14:tracePt t="154081" x="2641600" y="3754438"/>
          <p14:tracePt t="154098" x="2667000" y="3754438"/>
          <p14:tracePt t="154115" x="2703513" y="3779838"/>
          <p14:tracePt t="154127" x="2716213" y="3779838"/>
          <p14:tracePt t="154159" x="2741613" y="3779838"/>
          <p14:tracePt t="154192" x="2754313" y="3779838"/>
          <p14:tracePt t="154220" x="2767013" y="3779838"/>
          <p14:tracePt t="154252" x="2778125" y="3792538"/>
          <p14:tracePt t="154283" x="2790825" y="3792538"/>
          <p14:tracePt t="154299" x="2803525" y="3792538"/>
          <p14:tracePt t="154346" x="2816225" y="3792538"/>
          <p14:tracePt t="154361" x="2828925" y="3792538"/>
          <p14:tracePt t="154408" x="2841625" y="3792538"/>
          <p14:tracePt t="154455" x="2854325" y="3792538"/>
          <p14:tracePt t="154471" x="2867025" y="3792538"/>
          <p14:tracePt t="154487" x="2879725" y="3792538"/>
          <p14:tracePt t="154502" x="2903538" y="3792538"/>
          <p14:tracePt t="154534" x="2916238" y="3792538"/>
          <p14:tracePt t="154549" x="2941638" y="3792538"/>
          <p14:tracePt t="154565" x="2967038" y="3779838"/>
          <p14:tracePt t="154581" x="2979738" y="3779838"/>
          <p14:tracePt t="154597" x="3003550" y="3779838"/>
          <p14:tracePt t="154612" x="3028950" y="3767138"/>
          <p14:tracePt t="154628" x="3041650" y="3767138"/>
          <p14:tracePt t="154659" x="3041650" y="3754438"/>
          <p14:tracePt t="154674" x="3054350" y="3741738"/>
          <p14:tracePt t="154736" x="3079750" y="3741738"/>
          <p14:tracePt t="154783" x="3103563" y="3741738"/>
          <p14:tracePt t="154815" x="3116263" y="3741738"/>
          <p14:tracePt t="154831" x="3128963" y="3729038"/>
          <p14:tracePt t="154846" x="3141663" y="3716338"/>
          <p14:tracePt t="154878" x="3167063" y="3703638"/>
          <p14:tracePt t="154909" x="3179763" y="3703638"/>
          <p14:tracePt t="154924" x="3192463" y="3703638"/>
          <p14:tracePt t="154940" x="3205163" y="3692525"/>
          <p14:tracePt t="155303" x="3216275" y="3692525"/>
          <p14:tracePt t="155315" x="3228975" y="3692525"/>
          <p14:tracePt t="155331" x="3241675" y="3692525"/>
          <p14:tracePt t="155355" x="3241675" y="3703638"/>
          <p14:tracePt t="155364" x="3241675" y="3729038"/>
          <p14:tracePt t="155377" x="3254375" y="3741738"/>
          <p14:tracePt t="155847" x="3254375" y="3779838"/>
          <p14:tracePt t="155847" x="3254375" y="3792538"/>
          <p14:tracePt t="155864" x="3254375" y="3816350"/>
          <p14:tracePt t="155914" x="3254375" y="3829050"/>
          <p14:tracePt t="155915" x="3254375" y="3841750"/>
          <p14:tracePt t="155925" x="3254375" y="3854450"/>
          <p14:tracePt t="155940" x="3254375" y="3879850"/>
          <p14:tracePt t="155971" x="3254375" y="3892550"/>
          <p14:tracePt t="156015" x="3254375" y="3905250"/>
          <p14:tracePt t="156487" x="3254375" y="3916363"/>
          <p14:tracePt t="156504" x="3241675" y="3929063"/>
          <p14:tracePt t="156518" x="3228975" y="3929063"/>
          <p14:tracePt t="156534" x="3192463" y="3929063"/>
          <p14:tracePt t="156550" x="3167063" y="3929063"/>
          <p14:tracePt t="156564" x="3154363" y="3929063"/>
          <p14:tracePt t="156597" x="3103563" y="3929063"/>
          <p14:tracePt t="156598" x="3092450" y="3929063"/>
          <p14:tracePt t="156612" x="3067050" y="3929063"/>
          <p14:tracePt t="156629" x="3028950" y="3929063"/>
          <p14:tracePt t="156646" x="2916238" y="3979863"/>
          <p14:tracePt t="156658" x="2916238" y="3992563"/>
          <p14:tracePt t="156661" x="2903538" y="3992563"/>
          <p14:tracePt t="156674" x="2879725" y="3992563"/>
          <p14:tracePt t="156690" x="2867025" y="4017963"/>
          <p14:tracePt t="156705" x="2854325" y="4017963"/>
          <p14:tracePt t="156721" x="2841625" y="4017963"/>
          <p14:tracePt t="156754" x="2828925" y="4017963"/>
          <p14:tracePt t="156784" x="2828925" y="4029075"/>
          <p14:tracePt t="156924" x="2816225" y="4029075"/>
          <p14:tracePt t="157361" x="2803525" y="4029075"/>
          <p14:tracePt t="157425" x="2790825" y="4029075"/>
          <p14:tracePt t="157440" x="2778125" y="4005263"/>
          <p14:tracePt t="157457" x="2767013" y="3992563"/>
          <p14:tracePt t="157471" x="2754313" y="3979863"/>
          <p14:tracePt t="157487" x="2741613" y="3967163"/>
          <p14:tracePt t="157502" x="2741613" y="3954463"/>
          <p14:tracePt t="157518" x="2728913" y="3954463"/>
          <p14:tracePt t="157658" x="2716213" y="3954463"/>
          <p14:tracePt t="157689" x="2703513" y="3954463"/>
          <p14:tracePt t="157721" x="2690813" y="3941763"/>
          <p14:tracePt t="158315" x="2703513" y="3941763"/>
          <p14:tracePt t="158361" x="2716213" y="3929063"/>
          <p14:tracePt t="158378" x="2716213" y="3916363"/>
          <p14:tracePt t="158393" x="2716213" y="3905250"/>
          <p14:tracePt t="158424" x="2728913" y="3905250"/>
          <p14:tracePt t="158659" x="2728913" y="3892550"/>
          <p14:tracePt t="158705" x="2728913" y="3879850"/>
          <p14:tracePt t="158720" x="2728913" y="3867150"/>
          <p14:tracePt t="158737" x="2728913" y="3854450"/>
          <p14:tracePt t="159049" x="2728913" y="3829050"/>
          <p14:tracePt t="159288" x="2728913" y="3803650"/>
          <p14:tracePt t="159330" x="2741613" y="3803650"/>
          <p14:tracePt t="159347" x="2754313" y="3792538"/>
          <p14:tracePt t="159377" x="2754313" y="3779838"/>
          <p14:tracePt t="159409" x="2754313" y="3754438"/>
          <p14:tracePt t="159424" x="2754313" y="3741738"/>
          <p14:tracePt t="159440" x="2754313" y="3729038"/>
          <p14:tracePt t="159456" x="2754313" y="3716338"/>
          <p14:tracePt t="159471" x="2754313" y="3692525"/>
          <p14:tracePt t="159487" x="2754313" y="3679825"/>
          <p14:tracePt t="159503" x="2754313" y="3667125"/>
          <p14:tracePt t="159518" x="2741613" y="3654425"/>
          <p14:tracePt t="159533" x="2716213" y="3641725"/>
          <p14:tracePt t="159549" x="2690813" y="3629025"/>
          <p14:tracePt t="159564" x="2678113" y="3616325"/>
          <p14:tracePt t="159580" x="2667000" y="3603625"/>
          <p14:tracePt t="159596" x="2654300" y="3603625"/>
          <p14:tracePt t="159613" x="2628900" y="3603625"/>
          <p14:tracePt t="159627" x="2578100" y="3579813"/>
          <p14:tracePt t="159643" x="2565400" y="3579813"/>
          <p14:tracePt t="159659" x="2503488" y="3554413"/>
          <p14:tracePt t="159676" x="2441575" y="3554413"/>
          <p14:tracePt t="159677" x="2416175" y="3554413"/>
          <p14:tracePt t="159690" x="2390775" y="3554413"/>
          <p14:tracePt t="159692" x="2365375" y="3529013"/>
          <p14:tracePt t="159706" x="2328863" y="3529013"/>
          <p14:tracePt t="159729" x="2278063" y="3516313"/>
          <p14:tracePt t="159737" x="2252663" y="3516313"/>
          <p14:tracePt t="159754" x="2203450" y="3503613"/>
          <p14:tracePt t="159773" x="2178050" y="3503613"/>
          <p14:tracePt t="159785" x="2152650" y="3503613"/>
          <p14:tracePt t="159800" x="2116138" y="3490913"/>
          <p14:tracePt t="159815" x="2103438" y="3490913"/>
          <p14:tracePt t="159831" x="2052638" y="3490913"/>
          <p14:tracePt t="159862" x="2003425" y="3490913"/>
          <p14:tracePt t="159879" x="1952625" y="3490913"/>
          <p14:tracePt t="159909" x="1939925" y="3490913"/>
          <p14:tracePt t="159925" x="1927225" y="3490913"/>
          <p14:tracePt t="160534" x="1927225" y="3479800"/>
          <p14:tracePt t="160580" x="1927225" y="3467100"/>
          <p14:tracePt t="160595" x="1927225" y="3454400"/>
          <p14:tracePt t="160799" x="1939925" y="3454400"/>
          <p14:tracePt t="160830" x="1952625" y="3454400"/>
          <p14:tracePt t="160846" x="1965325" y="3454400"/>
          <p14:tracePt t="160909" x="1978025" y="3454400"/>
          <p14:tracePt t="160974" x="1990725" y="3467100"/>
          <p14:tracePt t="160987" x="2014538" y="3479800"/>
          <p14:tracePt t="161017" x="2039938" y="3503613"/>
          <p14:tracePt t="161033" x="2065338" y="3541713"/>
          <p14:tracePt t="161049" x="2103438" y="3554413"/>
          <p14:tracePt t="161064" x="2127250" y="3579813"/>
          <p14:tracePt t="161080" x="2152650" y="3603625"/>
          <p14:tracePt t="161097" x="2178050" y="3629025"/>
          <p14:tracePt t="161111" x="2228850" y="3667125"/>
          <p14:tracePt t="161127" x="2252663" y="3692525"/>
          <p14:tracePt t="161143" x="2303463" y="3729038"/>
          <p14:tracePt t="161158" x="2339975" y="3741738"/>
          <p14:tracePt t="161174" x="2365375" y="3767138"/>
          <p14:tracePt t="161193" x="2390775" y="3792538"/>
          <p14:tracePt t="161205" x="2428875" y="3829050"/>
          <p14:tracePt t="161221" x="2465388" y="3841750"/>
          <p14:tracePt t="161237" x="2516188" y="3867150"/>
          <p14:tracePt t="161252" x="2541588" y="3879850"/>
          <p14:tracePt t="161268" x="2565400" y="3892550"/>
          <p14:tracePt t="161284" x="2603500" y="3905250"/>
          <p14:tracePt t="161298" x="2616200" y="3916363"/>
          <p14:tracePt t="161314" x="2641600" y="3929063"/>
          <p14:tracePt t="161331" x="2667000" y="3929063"/>
          <p14:tracePt t="161345" x="2678113" y="3929063"/>
          <p14:tracePt t="161392" x="2703513" y="3929063"/>
          <p14:tracePt t="161408" x="2716213" y="3929063"/>
          <p14:tracePt t="161424" x="2741613" y="3929063"/>
          <p14:tracePt t="161425" x="2754313" y="3929063"/>
          <p14:tracePt t="161441" x="2778125" y="3929063"/>
          <p14:tracePt t="161455" x="2790825" y="3929063"/>
          <p14:tracePt t="161474" x="2841625" y="3929063"/>
          <p14:tracePt t="161491" x="2879725" y="3929063"/>
          <p14:tracePt t="161502" x="2890838" y="3916363"/>
          <p14:tracePt t="161518" x="2916238" y="3905250"/>
          <p14:tracePt t="161533" x="2941638" y="3892550"/>
          <p14:tracePt t="161549" x="2967038" y="3892550"/>
          <p14:tracePt t="161565" x="2967038" y="3879850"/>
          <p14:tracePt t="161580" x="2992438" y="3867150"/>
          <p14:tracePt t="161596" x="3003550" y="3867150"/>
          <p14:tracePt t="161612" x="3028950" y="3841750"/>
          <p14:tracePt t="161643" x="3041650" y="3841750"/>
          <p14:tracePt t="161706" x="3054350" y="3841750"/>
          <p14:tracePt t="162283" x="3067050" y="3841750"/>
          <p14:tracePt t="162315" x="3079750" y="3829050"/>
          <p14:tracePt t="162377" x="3092450" y="3829050"/>
          <p14:tracePt t="162393" x="3103563" y="3816350"/>
          <p14:tracePt t="162424" x="3116263" y="3803650"/>
          <p14:tracePt t="162440" x="3128963" y="3779838"/>
          <p14:tracePt t="162457" x="3154363" y="3779838"/>
          <p14:tracePt t="162471" x="3179763" y="3754438"/>
          <p14:tracePt t="162503" x="3192463" y="3741738"/>
          <p14:tracePt t="162517" x="3216275" y="3729038"/>
          <p14:tracePt t="162565" x="3216275" y="3716338"/>
          <p14:tracePt t="162611" x="3228975" y="3716338"/>
          <p14:tracePt t="162640" x="3228975" y="3703638"/>
          <p14:tracePt t="162705" x="3241675" y="3692525"/>
          <p14:tracePt t="164020" x="3228975" y="3692525"/>
          <p14:tracePt t="164064" x="3205163" y="3692525"/>
          <p14:tracePt t="164146" x="3192463" y="3692525"/>
          <p14:tracePt t="164176" x="3179763" y="3692525"/>
          <p14:tracePt t="164190" x="3167063" y="3692525"/>
          <p14:tracePt t="164221" x="3154363" y="3692525"/>
          <p14:tracePt t="164252" x="3141663" y="3692525"/>
          <p14:tracePt t="164298" x="3128963" y="3692525"/>
          <p14:tracePt t="164315" x="3116263" y="3692525"/>
          <p14:tracePt t="164361" x="3092450" y="3692525"/>
          <p14:tracePt t="164377" x="3067050" y="3692525"/>
          <p14:tracePt t="164393" x="3054350" y="3703638"/>
          <p14:tracePt t="164408" x="3016250" y="3703638"/>
          <p14:tracePt t="164424" x="2967038" y="3716338"/>
          <p14:tracePt t="164439" x="2916238" y="3716338"/>
          <p14:tracePt t="164455" x="2854325" y="3729038"/>
          <p14:tracePt t="164471" x="2816225" y="3741738"/>
          <p14:tracePt t="164487" x="2778125" y="3767138"/>
          <p14:tracePt t="164502" x="2754313" y="3779838"/>
          <p14:tracePt t="164519" x="2728913" y="3792538"/>
          <p14:tracePt t="164533" x="2703513" y="3792538"/>
          <p14:tracePt t="164549" x="2678113" y="3829050"/>
          <p14:tracePt t="164580" x="2678113" y="3841750"/>
          <p14:tracePt t="164783" x="2667000" y="3841750"/>
          <p14:tracePt t="164799" x="2641600" y="3841750"/>
          <p14:tracePt t="164832" x="2616200" y="3841750"/>
          <p14:tracePt t="164908" x="2603500" y="3841750"/>
          <p14:tracePt t="164924" x="2590800" y="3841750"/>
          <p14:tracePt t="164940" x="2578100" y="3841750"/>
          <p14:tracePt t="164955" x="2565400" y="3841750"/>
          <p14:tracePt t="164972" x="2554288" y="3841750"/>
          <p14:tracePt t="164988" x="2528888" y="3841750"/>
          <p14:tracePt t="165034" x="2503488" y="3841750"/>
          <p14:tracePt t="165067" x="2465388" y="3816350"/>
          <p14:tracePt t="165081" x="2452688" y="3816350"/>
          <p14:tracePt t="165096" x="2416175" y="3792538"/>
          <p14:tracePt t="165112" x="2378075" y="3754438"/>
          <p14:tracePt t="165127" x="2328863" y="3716338"/>
          <p14:tracePt t="165143" x="2290763" y="3692525"/>
          <p14:tracePt t="165159" x="2265363" y="3667125"/>
          <p14:tracePt t="165174" x="2239963" y="3641725"/>
          <p14:tracePt t="165252" x="2228850" y="3641725"/>
          <p14:tracePt t="165706" x="2239963" y="3641725"/>
          <p14:tracePt t="165835" x="2265363" y="3641725"/>
          <p14:tracePt t="165862" x="2278063" y="3641725"/>
          <p14:tracePt t="165895" x="2303463" y="3641725"/>
          <p14:tracePt t="166051" x="2316163" y="3641725"/>
          <p14:tracePt t="166112" x="2339975" y="3641725"/>
          <p14:tracePt t="166175" x="2352675" y="3641725"/>
          <p14:tracePt t="166206" x="2378075" y="3641725"/>
          <p14:tracePt t="166222" x="2390775" y="3641725"/>
          <p14:tracePt t="166237" x="2403475" y="3641725"/>
          <p14:tracePt t="166253" x="2403475" y="3654425"/>
          <p14:tracePt t="166269" x="2416175" y="3654425"/>
          <p14:tracePt t="166330" x="2428875" y="3667125"/>
          <p14:tracePt t="170783" x="2441575" y="3667125"/>
          <p14:tracePt t="170799" x="2628900" y="3654425"/>
          <p14:tracePt t="170816" x="2790825" y="3616325"/>
          <p14:tracePt t="170831" x="2903538" y="3554413"/>
          <p14:tracePt t="170846" x="2941638" y="3541713"/>
          <p14:tracePt t="170847" x="2954338" y="3529013"/>
          <p14:tracePt t="170870" x="2979738" y="3503613"/>
          <p14:tracePt t="170877" x="2992438" y="3467100"/>
          <p14:tracePt t="170894" x="3016250" y="3441700"/>
          <p14:tracePt t="170909" x="3016250" y="3416300"/>
          <p14:tracePt t="170924" x="3028950" y="3378200"/>
          <p14:tracePt t="170940" x="3028950" y="3367088"/>
          <p14:tracePt t="170956" x="3041650" y="3341688"/>
          <p14:tracePt t="170971" x="3067050" y="3316288"/>
          <p14:tracePt t="171003" x="3079750" y="3303588"/>
          <p14:tracePt t="171112" x="3054350" y="3303588"/>
          <p14:tracePt t="171128" x="2967038" y="3303588"/>
          <p14:tracePt t="171145" x="2828925" y="3303588"/>
          <p14:tracePt t="171158" x="2767013" y="3303588"/>
          <p14:tracePt t="171175" x="2590800" y="3316288"/>
          <p14:tracePt t="171190" x="2528888" y="3354388"/>
          <p14:tracePt t="171205" x="2441575" y="3367088"/>
          <p14:tracePt t="171221" x="2403475" y="3378200"/>
          <p14:tracePt t="171237" x="2365375" y="3403600"/>
          <p14:tracePt t="171252" x="2352675" y="3416300"/>
          <p14:tracePt t="171284" x="2328863" y="3429000"/>
          <p14:tracePt t="171299" x="2328863" y="3454400"/>
          <p14:tracePt t="171315" x="2328863" y="3467100"/>
          <p14:tracePt t="171332" x="2328863" y="3490913"/>
          <p14:tracePt t="171378" x="2328863" y="3503613"/>
          <p14:tracePt t="171432" x="2339975" y="3503613"/>
          <p14:tracePt t="171433" x="2365375" y="3503613"/>
          <p14:tracePt t="171440" x="2378075" y="3490913"/>
          <p14:tracePt t="171456" x="2403475" y="3454400"/>
          <p14:tracePt t="171472" x="2416175" y="3441700"/>
          <p14:tracePt t="171486" x="2428875" y="3416300"/>
          <p14:tracePt t="171505" x="2428875" y="3390900"/>
          <p14:tracePt t="171519" x="2428875" y="3378200"/>
          <p14:tracePt t="171549" x="2428875" y="3367088"/>
          <p14:tracePt t="171565" x="2428875" y="3354388"/>
          <p14:tracePt t="171690" x="2416175" y="3354388"/>
          <p14:tracePt t="171721" x="2403475" y="3354388"/>
          <p14:tracePt t="171738" x="2390775" y="3354388"/>
          <p14:tracePt t="171753" x="2378075" y="3354388"/>
          <p14:tracePt t="171768" x="2378075" y="3378200"/>
          <p14:tracePt t="171784" x="2365375" y="3390900"/>
          <p14:tracePt t="171804" x="2365375" y="3416300"/>
          <p14:tracePt t="171819" x="2339975" y="3429000"/>
          <p14:tracePt t="171862" x="2339975" y="3454400"/>
          <p14:tracePt t="171878" x="2339975" y="3467100"/>
          <p14:tracePt t="171893" x="2339975" y="3490913"/>
          <p14:tracePt t="171909" x="2339975" y="3516313"/>
          <p14:tracePt t="171924" x="2339975" y="3529013"/>
          <p14:tracePt t="171942" x="2339975" y="3541713"/>
          <p14:tracePt t="171955" x="2339975" y="3567113"/>
          <p14:tracePt t="171988" x="2339975" y="3579813"/>
          <p14:tracePt t="172018" x="2339975" y="3603625"/>
          <p14:tracePt t="172112" x="2352675" y="3616325"/>
          <p14:tracePt t="172130" x="2365375" y="3629025"/>
          <p14:tracePt t="172221" x="2378075" y="3629025"/>
          <p14:tracePt t="172270" x="2390775" y="3629025"/>
          <p14:tracePt t="172363" x="2390775" y="3641725"/>
          <p14:tracePt t="172424" x="2403475" y="3654425"/>
          <p14:tracePt t="172503" x="2416175" y="3654425"/>
          <p14:tracePt t="172737" x="2428875" y="3667125"/>
          <p14:tracePt t="172752" x="2428875" y="3692525"/>
          <p14:tracePt t="172768" x="2441575" y="3703638"/>
          <p14:tracePt t="172784" x="2452688" y="3703638"/>
          <p14:tracePt t="172799" x="2452688" y="3716338"/>
          <p14:tracePt t="172815" x="2465388" y="3729038"/>
          <p14:tracePt t="173065" x="2478088" y="3729038"/>
          <p14:tracePt t="173518" x="2490788" y="3716338"/>
          <p14:tracePt t="173534" x="2503488" y="3716338"/>
          <p14:tracePt t="173924" x="2490788" y="3716338"/>
          <p14:tracePt t="173940" x="2478088" y="3716338"/>
          <p14:tracePt t="173956" x="2452688" y="3716338"/>
          <p14:tracePt t="173971" x="2428875" y="3716338"/>
          <p14:tracePt t="173987" x="2403475" y="3741738"/>
          <p14:tracePt t="174003" x="2378075" y="3741738"/>
          <p14:tracePt t="174018" x="2352675" y="3741738"/>
          <p14:tracePt t="174034" x="2328863" y="3767138"/>
          <p14:tracePt t="174050" x="2303463" y="3767138"/>
          <p14:tracePt t="174081" x="2278063" y="3792538"/>
          <p14:tracePt t="174128" x="2265363" y="3792538"/>
          <p14:tracePt t="174993" x="2252663" y="3792538"/>
          <p14:tracePt t="175018" x="2239963" y="3792538"/>
          <p14:tracePt t="175034" x="2228850" y="3792538"/>
          <p14:tracePt t="175112" x="2216150" y="3792538"/>
          <p14:tracePt t="175176" x="2203450" y="3792538"/>
          <p14:tracePt t="175221" x="2190750" y="3792538"/>
          <p14:tracePt t="175286" x="2190750" y="3779838"/>
          <p14:tracePt t="175503" x="2178050" y="3767138"/>
          <p14:tracePt t="176159" x="2190750" y="3754438"/>
          <p14:tracePt t="176331" x="2203450" y="3754438"/>
          <p14:tracePt t="176362" x="2216150" y="3754438"/>
          <p14:tracePt t="176408" x="2239963" y="3754438"/>
          <p14:tracePt t="176455" x="2252663" y="3754438"/>
          <p14:tracePt t="176471" x="2265363" y="3754438"/>
          <p14:tracePt t="176487" x="2278063" y="3767138"/>
          <p14:tracePt t="176502" x="2290763" y="3779838"/>
          <p14:tracePt t="176518" x="2316163" y="3792538"/>
          <p14:tracePt t="176705" x="2328863" y="3792538"/>
          <p14:tracePt t="176736" x="2352675" y="3792538"/>
          <p14:tracePt t="176752" x="2403475" y="3792538"/>
          <p14:tracePt t="176769" x="2428875" y="3792538"/>
          <p14:tracePt t="176783" x="2452688" y="3792538"/>
          <p14:tracePt t="176799" x="2478088" y="3792538"/>
          <p14:tracePt t="176815" x="2516188" y="3779838"/>
          <p14:tracePt t="176831" x="2528888" y="3779838"/>
          <p14:tracePt t="176846" x="2541588" y="3779838"/>
          <p14:tracePt t="176862" x="2554288" y="3767138"/>
          <p14:tracePt t="176893" x="2565400" y="3767138"/>
          <p14:tracePt t="176971" x="2590800" y="3741738"/>
          <p14:tracePt t="177003" x="2590800" y="3729038"/>
          <p14:tracePt t="177018" x="2590800" y="3716338"/>
          <p14:tracePt t="177034" x="2590800" y="3679825"/>
          <p14:tracePt t="177050" x="2590800" y="3641725"/>
          <p14:tracePt t="177051" x="2578100" y="3616325"/>
          <p14:tracePt t="177065" x="2578100" y="3603625"/>
          <p14:tracePt t="177082" x="2565400" y="3554413"/>
          <p14:tracePt t="177097" x="2554288" y="3516313"/>
          <p14:tracePt t="177114" x="2554288" y="3503613"/>
          <p14:tracePt t="177128" x="2541588" y="3479800"/>
          <p14:tracePt t="177159" x="2541588" y="3467100"/>
          <p14:tracePt t="177205" x="2541588" y="3454400"/>
          <p14:tracePt t="177486" x="2528888" y="3454400"/>
          <p14:tracePt t="177505" x="2503488" y="3454400"/>
          <p14:tracePt t="177518" x="2490788" y="3454400"/>
          <p14:tracePt t="177533" x="2465388" y="3454400"/>
          <p14:tracePt t="177549" x="2416175" y="3479800"/>
          <p14:tracePt t="177565" x="2378075" y="3541713"/>
          <p14:tracePt t="177580" x="2378075" y="3554413"/>
          <p14:tracePt t="177596" x="2352675" y="3616325"/>
          <p14:tracePt t="177612" x="2352675" y="3629025"/>
          <p14:tracePt t="177643" x="2339975" y="3654425"/>
          <p14:tracePt t="177660" x="2339975" y="3667125"/>
          <p14:tracePt t="177674" x="2339975" y="3692525"/>
          <p14:tracePt t="177690" x="2339975" y="3703638"/>
          <p14:tracePt t="177721" x="2339975" y="3716338"/>
          <p14:tracePt t="177848" x="2352675" y="3716338"/>
          <p14:tracePt t="177862" x="2365375" y="3716338"/>
          <p14:tracePt t="177877" x="2378075" y="3703638"/>
          <p14:tracePt t="177893" x="2390775" y="3692525"/>
          <p14:tracePt t="177908" x="2390775" y="3679825"/>
          <p14:tracePt t="177925" x="2390775" y="3667125"/>
          <p14:tracePt t="177942" x="2390775" y="3654425"/>
          <p14:tracePt t="177971" x="2390775" y="3641725"/>
          <p14:tracePt t="177988" x="2390775" y="3629025"/>
          <p14:tracePt t="178049" x="2390775" y="3616325"/>
          <p14:tracePt t="179361" x="2390775" y="3629025"/>
          <p14:tracePt t="179877" x="2416175" y="3629025"/>
          <p14:tracePt t="179894" x="2441575" y="3629025"/>
          <p14:tracePt t="179909" x="2465388" y="3641725"/>
          <p14:tracePt t="179924" x="2490788" y="3654425"/>
          <p14:tracePt t="179956" x="2503488" y="3667125"/>
          <p14:tracePt t="179989" x="2516188" y="3667125"/>
          <p14:tracePt t="180003" x="2528888" y="3679825"/>
          <p14:tracePt t="180034" x="2541588" y="3692525"/>
          <p14:tracePt t="180174" x="2554288" y="3692525"/>
          <p14:tracePt t="180215" x="2565400" y="3692525"/>
          <p14:tracePt t="180238" x="2590800" y="3703638"/>
          <p14:tracePt t="180268" x="2616200" y="3703638"/>
          <p14:tracePt t="180285" x="2667000" y="3703638"/>
          <p14:tracePt t="180285" x="2690813" y="3703638"/>
          <p14:tracePt t="180299" x="2741613" y="3716338"/>
          <p14:tracePt t="180315" x="2790825" y="3716338"/>
          <p14:tracePt t="180332" x="2841625" y="3716338"/>
          <p14:tracePt t="180346" x="2854325" y="3716338"/>
          <p14:tracePt t="180367" x="2890838" y="3716338"/>
          <p14:tracePt t="180378" x="2916238" y="3716338"/>
          <p14:tracePt t="180393" x="2928938" y="3716338"/>
          <p14:tracePt t="180409" x="2954338" y="3716338"/>
          <p14:tracePt t="180425" x="2992438" y="3716338"/>
          <p14:tracePt t="180440" x="3003550" y="3692525"/>
          <p14:tracePt t="180474" x="3016250" y="3692525"/>
          <p14:tracePt t="180487" x="3028950" y="3692525"/>
          <p14:tracePt t="180502" x="3041650" y="3679825"/>
          <p14:tracePt t="180519" x="3067050" y="3679825"/>
          <p14:tracePt t="180533" x="3079750" y="3667125"/>
          <p14:tracePt t="180583" x="3103563" y="3654425"/>
          <p14:tracePt t="180597" x="3128963" y="3641725"/>
          <p14:tracePt t="180612" x="3167063" y="3629025"/>
          <p14:tracePt t="180643" x="3216275" y="3603625"/>
          <p14:tracePt t="180659" x="3241675" y="3603625"/>
          <p14:tracePt t="180674" x="3254375" y="3579813"/>
          <p14:tracePt t="180690" x="3292475" y="3579813"/>
          <p14:tracePt t="180706" x="3317875" y="3567113"/>
          <p14:tracePt t="180722" x="3328988" y="3567113"/>
          <p14:tracePt t="180846" x="3328988" y="3554413"/>
          <p14:tracePt t="181097" x="3341688" y="3554413"/>
          <p14:tracePt t="181112" x="3328988" y="3567113"/>
          <p14:tracePt t="181128" x="3317875" y="3567113"/>
          <p14:tracePt t="181143" x="3305175" y="3567113"/>
          <p14:tracePt t="181159" x="3292475" y="3567113"/>
          <p14:tracePt t="181205" x="3267075" y="3567113"/>
          <p14:tracePt t="181222" x="3254375" y="3579813"/>
          <p14:tracePt t="181253" x="3241675" y="3590925"/>
          <p14:tracePt t="181283" x="3228975" y="3590925"/>
          <p14:tracePt t="181300" x="3205163" y="3590925"/>
          <p14:tracePt t="181315" x="3179763" y="3590925"/>
          <p14:tracePt t="181331" x="3154363" y="3590925"/>
          <p14:tracePt t="181346" x="3103563" y="3590925"/>
          <p14:tracePt t="181362" x="3041650" y="3590925"/>
          <p14:tracePt t="181377" x="2967038" y="3590925"/>
          <p14:tracePt t="181393" x="2928938" y="3590925"/>
          <p14:tracePt t="181409" x="2890838" y="3590925"/>
          <p14:tracePt t="181424" x="2867025" y="3590925"/>
          <p14:tracePt t="181440" x="2828925" y="3590925"/>
          <p14:tracePt t="181456" x="2803525" y="3590925"/>
          <p14:tracePt t="181471" x="2778125" y="3590925"/>
          <p14:tracePt t="181489" x="2767013" y="3590925"/>
          <p14:tracePt t="181491" x="2741613" y="3590925"/>
          <p14:tracePt t="181518" x="2728913" y="3590925"/>
          <p14:tracePt t="181534" x="2716213" y="3590925"/>
          <p14:tracePt t="181549" x="2690813" y="3590925"/>
          <p14:tracePt t="181564" x="2678113" y="3590925"/>
          <p14:tracePt t="181581" x="2641600" y="3590925"/>
          <p14:tracePt t="181596" x="2628900" y="3590925"/>
          <p14:tracePt t="181611" x="2603500" y="3590925"/>
          <p14:tracePt t="181627" x="2578100" y="3616325"/>
          <p14:tracePt t="181643" x="2528888" y="3641725"/>
          <p14:tracePt t="181658" x="2503488" y="3654425"/>
          <p14:tracePt t="181674" x="2478088" y="3667125"/>
          <p14:tracePt t="181710" x="2416175" y="3679825"/>
          <p14:tracePt t="181721" x="2403475" y="3703638"/>
          <p14:tracePt t="181738" x="2352675" y="3716338"/>
          <p14:tracePt t="181768" x="2328863" y="3729038"/>
          <p14:tracePt t="181784" x="2290763" y="3741738"/>
          <p14:tracePt t="181815" x="2278063" y="3741738"/>
          <p14:tracePt t="181831" x="2252663" y="3741738"/>
          <p14:tracePt t="181846" x="2239963" y="3754438"/>
          <p14:tracePt t="181893" x="2228850" y="3754438"/>
          <p14:tracePt t="181909" x="2216150" y="3754438"/>
          <p14:tracePt t="181924" x="2203450" y="3767138"/>
          <p14:tracePt t="181955" x="2178050" y="3767138"/>
          <p14:tracePt t="181971" x="2165350" y="3779838"/>
          <p14:tracePt t="182003" x="2127250" y="3803650"/>
          <p14:tracePt t="182018" x="2090738" y="3803650"/>
          <p14:tracePt t="182033" x="2039938" y="3829050"/>
          <p14:tracePt t="182049" x="1990725" y="3854450"/>
          <p14:tracePt t="182065" x="1914525" y="3867150"/>
          <p14:tracePt t="182080" x="1890713" y="3879850"/>
          <p14:tracePt t="182081" x="1827213" y="3905250"/>
          <p14:tracePt t="182096" x="1790700" y="3916363"/>
          <p14:tracePt t="182112" x="1714500" y="3916363"/>
          <p14:tracePt t="182127" x="1689100" y="3941763"/>
          <p14:tracePt t="182143" x="1677988" y="3941763"/>
          <p14:tracePt t="182159" x="1652588" y="3941763"/>
          <p14:tracePt t="182206" x="1639888" y="3941763"/>
          <p14:tracePt t="182581" x="1639888" y="3954463"/>
          <p14:tracePt t="182627" x="1665288" y="3954463"/>
          <p14:tracePt t="182642" x="1677988" y="3954463"/>
          <p14:tracePt t="182659" x="1714500" y="3941763"/>
          <p14:tracePt t="182689" x="1727200" y="3941763"/>
          <p14:tracePt t="182706" x="1739900" y="3941763"/>
          <p14:tracePt t="182721" x="1752600" y="3941763"/>
          <p14:tracePt t="182742" x="1778000" y="3941763"/>
          <p14:tracePt t="182753" x="1778000" y="3929063"/>
          <p14:tracePt t="182772" x="1790700" y="3929063"/>
          <p14:tracePt t="182799" x="1801813" y="3929063"/>
          <p14:tracePt t="182815" x="1814513" y="3929063"/>
          <p14:tracePt t="182830" x="1827213" y="3916363"/>
          <p14:tracePt t="182847" x="1839913" y="3916363"/>
          <p14:tracePt t="182893" x="1852613" y="3916363"/>
          <p14:tracePt t="183018" x="1865313" y="3905250"/>
          <p14:tracePt t="183096" x="1878013" y="3892550"/>
          <p14:tracePt t="183127" x="1878013" y="3879850"/>
          <p14:tracePt t="183242" x="1890713" y="3879850"/>
          <p14:tracePt t="183299" x="1890713" y="3867150"/>
          <p14:tracePt t="183315" x="1903413" y="3841750"/>
          <p14:tracePt t="183331" x="1914525" y="3841750"/>
          <p14:tracePt t="183346" x="1914525" y="3829050"/>
          <p14:tracePt t="183363" x="1927225" y="3816350"/>
          <p14:tracePt t="183393" x="1952625" y="3792538"/>
          <p14:tracePt t="183533" x="1965325" y="3779838"/>
          <p14:tracePt t="183549" x="1978025" y="3767138"/>
          <p14:tracePt t="183580" x="1990725" y="3754438"/>
          <p14:tracePt t="183596" x="2003425" y="3741738"/>
          <p14:tracePt t="183877" x="2014538" y="3741738"/>
          <p14:tracePt t="183893" x="2027238" y="3741738"/>
          <p14:tracePt t="183925" x="2078038" y="3716338"/>
          <p14:tracePt t="183940" x="2116138" y="3692525"/>
          <p14:tracePt t="183955" x="2139950" y="3692525"/>
          <p14:tracePt t="183971" x="2216150" y="3629025"/>
          <p14:tracePt t="183988" x="2239963" y="3603625"/>
          <p14:tracePt t="184003" x="2278063" y="3603625"/>
          <p14:tracePt t="184018" x="2290763" y="3579813"/>
          <p14:tracePt t="184049" x="2303463" y="3567113"/>
          <p14:tracePt t="184068" x="2339975" y="3554413"/>
          <p14:tracePt t="184072" x="2352675" y="3541713"/>
          <p14:tracePt t="184081" x="2365375" y="3541713"/>
          <p14:tracePt t="184096" x="2390775" y="3529013"/>
          <p14:tracePt t="184127" x="2416175" y="3503613"/>
          <p14:tracePt t="184143" x="2428875" y="3490913"/>
          <p14:tracePt t="184159" x="2465388" y="3479800"/>
          <p14:tracePt t="184191" x="2465388" y="3454400"/>
          <p14:tracePt t="184206" x="2490788" y="3429000"/>
          <p14:tracePt t="184221" x="2490788" y="3403600"/>
          <p14:tracePt t="184236" x="2490788" y="3390900"/>
          <p14:tracePt t="184253" x="2516188" y="3367088"/>
          <p14:tracePt t="184270" x="2516188" y="3341688"/>
          <p14:tracePt t="184284" x="2516188" y="3328988"/>
          <p14:tracePt t="184395" x="2528888" y="3328988"/>
          <p14:tracePt t="184409" x="2541588" y="3328988"/>
          <p14:tracePt t="184424" x="2554288" y="3328988"/>
          <p14:tracePt t="184440" x="2578100" y="3328988"/>
          <p14:tracePt t="184456" x="2616200" y="3341688"/>
          <p14:tracePt t="184472" x="2667000" y="3354388"/>
          <p14:tracePt t="184487" x="2678113" y="3354388"/>
          <p14:tracePt t="184518" x="2690813" y="3354388"/>
          <p14:tracePt t="184533" x="2703513" y="3354388"/>
          <p14:tracePt t="184550" x="2728913" y="3354388"/>
          <p14:tracePt t="184551" x="2741613" y="3354388"/>
          <p14:tracePt t="184564" x="2754313" y="3367088"/>
          <p14:tracePt t="184580" x="2767013" y="3378200"/>
          <p14:tracePt t="184611" x="2790825" y="3390900"/>
          <p14:tracePt t="184643" x="2803525" y="3390900"/>
          <p14:tracePt t="184658" x="2803525" y="3403600"/>
          <p14:tracePt t="184674" x="2828925" y="3416300"/>
          <p14:tracePt t="184690" x="2828925" y="3429000"/>
          <p14:tracePt t="184705" x="2841625" y="3454400"/>
          <p14:tracePt t="184737" x="2841625" y="3479800"/>
          <p14:tracePt t="184753" x="2841625" y="3529013"/>
          <p14:tracePt t="184784" x="2778125" y="3590925"/>
          <p14:tracePt t="184799" x="2741613" y="3603625"/>
          <p14:tracePt t="184815" x="2641600" y="3629025"/>
          <p14:tracePt t="184831" x="2528888" y="3667125"/>
          <p14:tracePt t="184846" x="2403475" y="3692525"/>
          <p14:tracePt t="184862" x="2316163" y="3692525"/>
          <p14:tracePt t="184878" x="2239963" y="3692525"/>
          <p14:tracePt t="184893" x="2178050" y="3692525"/>
          <p14:tracePt t="184908" x="2127250" y="3692525"/>
          <p14:tracePt t="184924" x="2078038" y="3692525"/>
          <p14:tracePt t="184939" x="2052638" y="3667125"/>
          <p14:tracePt t="184955" x="2039938" y="3654425"/>
          <p14:tracePt t="184971" x="2014538" y="3641725"/>
          <p14:tracePt t="184997" x="2003425" y="3629025"/>
          <p14:tracePt t="185018" x="1990725" y="3616325"/>
          <p14:tracePt t="185049" x="1978025" y="3603625"/>
          <p14:tracePt t="185066" x="1965325" y="3603625"/>
          <p14:tracePt t="185100" x="1952625" y="3603625"/>
          <p14:tracePt t="185113" x="1939925" y="3603625"/>
          <p14:tracePt t="185127" x="1927225" y="3603625"/>
          <p14:tracePt t="185143" x="1914525" y="3603625"/>
          <p14:tracePt t="185159" x="1852613" y="3603625"/>
          <p14:tracePt t="185174" x="1778000" y="3603625"/>
          <p14:tracePt t="185191" x="1665288" y="3679825"/>
          <p14:tracePt t="185206" x="1639888" y="3716338"/>
          <p14:tracePt t="185221" x="1577975" y="3754438"/>
          <p14:tracePt t="185238" x="1565275" y="3779838"/>
          <p14:tracePt t="185255" x="1552575" y="3792538"/>
          <p14:tracePt t="185346" x="1565275" y="3792538"/>
          <p14:tracePt t="185361" x="1589088" y="3779838"/>
          <p14:tracePt t="185377" x="1627188" y="3729038"/>
          <p14:tracePt t="185393" x="1689100" y="3641725"/>
          <p14:tracePt t="185408" x="1701800" y="3629025"/>
          <p14:tracePt t="185424" x="1714500" y="3590925"/>
          <p14:tracePt t="185504" x="1714500" y="3579813"/>
          <p14:tracePt t="185520" x="1689100" y="3579813"/>
          <p14:tracePt t="185535" x="1677988" y="3579813"/>
          <p14:tracePt t="185565" x="1665288" y="3579813"/>
          <p14:tracePt t="185581" x="1639888" y="3579813"/>
          <p14:tracePt t="185596" x="1614488" y="3579813"/>
          <p14:tracePt t="185612" x="1614488" y="3590925"/>
          <p14:tracePt t="185628" x="1614488" y="3603625"/>
          <p14:tracePt t="185674" x="1614488" y="3616325"/>
          <p14:tracePt t="185721" x="1665288" y="3616325"/>
          <p14:tracePt t="185737" x="1739900" y="3590925"/>
          <p14:tracePt t="185752" x="1790700" y="3567113"/>
          <p14:tracePt t="185768" x="1827213" y="3529013"/>
          <p14:tracePt t="185784" x="1839913" y="3503613"/>
          <p14:tracePt t="185801" x="1839913" y="3490913"/>
          <p14:tracePt t="185815" x="1852613" y="3479800"/>
          <p14:tracePt t="185830" x="1865313" y="3467100"/>
          <p14:tracePt t="185847" x="1878013" y="3454400"/>
          <p14:tracePt t="185847" x="1878013" y="3441700"/>
          <p14:tracePt t="185862" x="1890713" y="3441700"/>
          <p14:tracePt t="185877" x="1890713" y="3416300"/>
          <p14:tracePt t="185893" x="1890713" y="3390900"/>
          <p14:tracePt t="185909" x="1903413" y="3378200"/>
          <p14:tracePt t="185924" x="1927225" y="3354388"/>
          <p14:tracePt t="185940" x="1939925" y="3341688"/>
          <p14:tracePt t="186018" x="1952625" y="3328988"/>
          <p14:tracePt t="186252" x="1965325" y="3316288"/>
          <p14:tracePt t="186299" x="1978025" y="3303588"/>
          <p14:tracePt t="186331" x="1990725" y="3290888"/>
          <p14:tracePt t="186346" x="2003425" y="3278188"/>
          <p14:tracePt t="186378" x="2003425" y="3254375"/>
          <p14:tracePt t="186393" x="2003425" y="3228975"/>
          <p14:tracePt t="186409" x="2003425" y="3216275"/>
          <p14:tracePt t="186425" x="2003425" y="3190875"/>
          <p14:tracePt t="186439" x="2003425" y="3165475"/>
          <p14:tracePt t="186472" x="2003425" y="3154363"/>
          <p14:tracePt t="186502" x="2003425" y="3141663"/>
          <p14:tracePt t="186535" x="1978025" y="3141663"/>
          <p14:tracePt t="186566" x="1952625" y="3141663"/>
          <p14:tracePt t="186581" x="1914525" y="3141663"/>
          <p14:tracePt t="186596" x="1890713" y="3165475"/>
          <p14:tracePt t="186615" x="1890713" y="3178175"/>
          <p14:tracePt t="186616" x="1890713" y="3203575"/>
          <p14:tracePt t="186627" x="1865313" y="3216275"/>
          <p14:tracePt t="186643" x="1865313" y="3254375"/>
          <p14:tracePt t="186659" x="1839913" y="3278188"/>
          <p14:tracePt t="186674" x="1839913" y="3290888"/>
          <p14:tracePt t="186690" x="1839913" y="3316288"/>
          <p14:tracePt t="186706" x="1839913" y="3328988"/>
          <p14:tracePt t="186800" x="1839913" y="3341688"/>
          <p14:tracePt t="186815" x="1878013" y="3341688"/>
          <p14:tracePt t="186831" x="1890713" y="3328988"/>
          <p14:tracePt t="186846" x="1903413" y="3267075"/>
          <p14:tracePt t="186861" x="1914525" y="3216275"/>
          <p14:tracePt t="186877" x="1914525" y="3178175"/>
          <p14:tracePt t="186893" x="1914525" y="3165475"/>
          <p14:tracePt t="186910" x="1914525" y="3154363"/>
          <p14:tracePt t="186941" x="1914525" y="3141663"/>
          <p14:tracePt t="186955" x="1890713" y="3141663"/>
          <p14:tracePt t="186971" x="1878013" y="3141663"/>
          <p14:tracePt t="186988" x="1852613" y="3141663"/>
          <p14:tracePt t="187018" x="1839913" y="3178175"/>
          <p14:tracePt t="187034" x="1839913" y="3216275"/>
          <p14:tracePt t="187053" x="1839913" y="3254375"/>
          <p14:tracePt t="187066" x="1839913" y="3267075"/>
          <p14:tracePt t="187081" x="1839913" y="3278188"/>
          <p14:tracePt t="187099" x="1839913" y="3303588"/>
          <p14:tracePt t="187112" x="1839913" y="3328988"/>
          <p14:tracePt t="187143" x="1852613" y="3328988"/>
          <p14:tracePt t="187159" x="1865313" y="3328988"/>
          <p14:tracePt t="187175" x="1878013" y="3328988"/>
          <p14:tracePt t="187190" x="1890713" y="3328988"/>
          <p14:tracePt t="187205" x="1890713" y="3316288"/>
          <p14:tracePt t="187223" x="1890713" y="3241675"/>
          <p14:tracePt t="187237" x="1890713" y="3154363"/>
          <p14:tracePt t="187252" x="1878013" y="3090863"/>
          <p14:tracePt t="187269" x="1839913" y="3054350"/>
          <p14:tracePt t="187283" x="1827213" y="3028950"/>
          <p14:tracePt t="187299" x="1801813" y="3028950"/>
          <p14:tracePt t="187317" x="1689100" y="3028950"/>
          <p14:tracePt t="187331" x="1639888" y="3065463"/>
          <p14:tracePt t="187332" x="1601788" y="3116263"/>
          <p14:tracePt t="187346" x="1601788" y="3178175"/>
          <p14:tracePt t="187362" x="1577975" y="3228975"/>
          <p14:tracePt t="187377" x="1577975" y="3328988"/>
          <p14:tracePt t="187393" x="1577975" y="3454400"/>
          <p14:tracePt t="187409" x="1639888" y="3616325"/>
          <p14:tracePt t="187424" x="1652588" y="3692525"/>
          <p14:tracePt t="187443" x="1665288" y="3779838"/>
          <p14:tracePt t="187456" x="1701800" y="3879850"/>
          <p14:tracePt t="187471" x="1727200" y="3941763"/>
          <p14:tracePt t="187487" x="1727200" y="3967163"/>
          <p14:tracePt t="187503" x="1727200" y="3979863"/>
          <p14:tracePt t="187518" x="1739900" y="3992563"/>
          <p14:tracePt t="187627" x="1752600" y="4005263"/>
          <p14:tracePt t="187643" x="1765300" y="4017963"/>
          <p14:tracePt t="187690" x="1778000" y="4017963"/>
          <p14:tracePt t="187721" x="1790700" y="4017963"/>
          <p14:tracePt t="187737" x="1814513" y="4017963"/>
          <p14:tracePt t="187768" x="1827213" y="4017963"/>
          <p14:tracePt t="187784" x="1852613" y="4017963"/>
          <p14:tracePt t="187815" x="1878013" y="4005263"/>
          <p14:tracePt t="187833" x="1878013" y="3992563"/>
          <p14:tracePt t="187846" x="1903413" y="3979863"/>
          <p14:tracePt t="187877" x="1903413" y="3967163"/>
          <p14:tracePt t="187893" x="1914525" y="3967163"/>
          <p14:tracePt t="187909" x="1914525" y="3954463"/>
          <p14:tracePt t="187924" x="1914525" y="3941763"/>
          <p14:tracePt t="187939" x="1914525" y="3929063"/>
          <p14:tracePt t="187955" x="1914525" y="3916363"/>
          <p14:tracePt t="187987" x="1914525" y="3892550"/>
          <p14:tracePt t="188002" x="1914525" y="3879850"/>
          <p14:tracePt t="188018" x="1914525" y="3867150"/>
          <p14:tracePt t="188033" x="1914525" y="3854450"/>
          <p14:tracePt t="188049" x="1914525" y="3841750"/>
          <p14:tracePt t="188096" x="1914525" y="3829050"/>
          <p14:tracePt t="188112" x="1903413" y="3829050"/>
          <p14:tracePt t="188127" x="1878013" y="3829050"/>
          <p14:tracePt t="188143" x="1865313" y="3829050"/>
          <p14:tracePt t="188160" x="1839913" y="3829050"/>
          <p14:tracePt t="188174" x="1814513" y="3854450"/>
          <p14:tracePt t="188190" x="1801813" y="3867150"/>
          <p14:tracePt t="188207" x="1790700" y="3892550"/>
          <p14:tracePt t="188220" x="1778000" y="3905250"/>
          <p14:tracePt t="188252" x="1778000" y="3916363"/>
          <p14:tracePt t="188268" x="1778000" y="3929063"/>
          <p14:tracePt t="188347" x="1778000" y="3941763"/>
          <p14:tracePt t="188408" x="1790700" y="3941763"/>
          <p14:tracePt t="188440" x="1814513" y="3941763"/>
          <p14:tracePt t="188455" x="1827213" y="3916363"/>
          <p14:tracePt t="188471" x="1827213" y="3867150"/>
          <p14:tracePt t="188549" x="1827213" y="3854450"/>
          <p14:tracePt t="188566" x="1814513" y="3854450"/>
          <p14:tracePt t="188581" x="1801813" y="3854450"/>
          <p14:tracePt t="188596" x="1778000" y="3854450"/>
          <p14:tracePt t="188614" x="1765300" y="3854450"/>
          <p14:tracePt t="188627" x="1739900" y="3892550"/>
          <p14:tracePt t="188643" x="1739900" y="3905250"/>
          <p14:tracePt t="188674" x="1739900" y="3916363"/>
          <p14:tracePt t="188783" x="1765300" y="3916363"/>
          <p14:tracePt t="188815" x="1765300" y="3892550"/>
          <p14:tracePt t="189034" x="1778000" y="3892550"/>
          <p14:tracePt t="189050" x="1801813" y="3892550"/>
          <p14:tracePt t="189065" x="1839913" y="3892550"/>
          <p14:tracePt t="189081" x="1865313" y="3892550"/>
          <p14:tracePt t="189101" x="1927225" y="3841750"/>
          <p14:tracePt t="189115" x="1978025" y="3803650"/>
          <p14:tracePt t="189127" x="2003425" y="3779838"/>
          <p14:tracePt t="189143" x="2078038" y="3741738"/>
          <p14:tracePt t="189165" x="2127250" y="3716338"/>
          <p14:tracePt t="189190" x="2152650" y="3703638"/>
          <p14:tracePt t="189221" x="2165350" y="3692525"/>
          <p14:tracePt t="189319" x="2165350" y="3679825"/>
          <p14:tracePt t="189393" x="2090738" y="3667125"/>
          <p14:tracePt t="189408" x="2065338" y="3667125"/>
          <p14:tracePt t="189424" x="2027238" y="3667125"/>
          <p14:tracePt t="189439" x="1978025" y="3667125"/>
          <p14:tracePt t="189456" x="1939925" y="3667125"/>
          <p14:tracePt t="189472" x="1878013" y="3667125"/>
          <p14:tracePt t="189487" x="1827213" y="3679825"/>
          <p14:tracePt t="189502" x="1765300" y="3703638"/>
          <p14:tracePt t="189519" x="1701800" y="3729038"/>
          <p14:tracePt t="189533" x="1677988" y="3754438"/>
          <p14:tracePt t="189549" x="1627188" y="3779838"/>
          <p14:tracePt t="189565" x="1589088" y="3803650"/>
          <p14:tracePt t="189582" x="1577975" y="3829050"/>
          <p14:tracePt t="189597" x="1565275" y="3841750"/>
          <p14:tracePt t="189639" x="1552575" y="3879850"/>
          <p14:tracePt t="189659" x="1552575" y="3892550"/>
          <p14:tracePt t="189674" x="1552575" y="3905250"/>
          <p14:tracePt t="189690" x="1539875" y="3916363"/>
          <p14:tracePt t="189706" x="1539875" y="3941763"/>
          <p14:tracePt t="189721" x="1539875" y="3954463"/>
          <p14:tracePt t="189737" x="1539875" y="3979863"/>
          <p14:tracePt t="189768" x="1539875" y="3992563"/>
          <p14:tracePt t="189800" x="1539875" y="4005263"/>
          <p14:tracePt t="189831" x="1539875" y="4017963"/>
          <p14:tracePt t="189973" x="1539875" y="3979863"/>
          <p14:tracePt t="189987" x="1539875" y="3929063"/>
          <p14:tracePt t="190002" x="1539875" y="3916363"/>
          <p14:tracePt t="190018" x="1539875" y="3879850"/>
          <p14:tracePt t="190034" x="1539875" y="3829050"/>
          <p14:tracePt t="190049" x="1539875" y="3816350"/>
          <p14:tracePt t="190236" x="1527175" y="3803650"/>
          <p14:tracePt t="190253" x="1539875" y="3729038"/>
          <p14:tracePt t="190268" x="1552575" y="3654425"/>
          <p14:tracePt t="190283" x="1589088" y="3567113"/>
          <p14:tracePt t="190299" x="1614488" y="3541713"/>
          <p14:tracePt t="190315" x="1652588" y="3429000"/>
          <p14:tracePt t="190332" x="1701800" y="3341688"/>
          <p14:tracePt t="190333" x="1714500" y="3303588"/>
          <p14:tracePt t="190348" x="1739900" y="3267075"/>
          <p14:tracePt t="190364" x="1765300" y="3228975"/>
          <p14:tracePt t="190393" x="1778000" y="3190875"/>
          <p14:tracePt t="190416" x="1814513" y="3154363"/>
          <p14:tracePt t="190440" x="1827213" y="3154363"/>
          <p14:tracePt t="190456" x="1827213" y="3141663"/>
          <p14:tracePt t="190471" x="1852613" y="3141663"/>
          <p14:tracePt t="190486" x="1890713" y="3141663"/>
          <p14:tracePt t="190507" x="1914525" y="3141663"/>
          <p14:tracePt t="190518" x="1939925" y="3128963"/>
          <p14:tracePt t="190534" x="1965325" y="3116263"/>
          <p14:tracePt t="190549" x="1978025" y="3103563"/>
          <p14:tracePt t="190564" x="1990725" y="3103563"/>
          <p14:tracePt t="190585" x="2003425" y="3090863"/>
          <p14:tracePt t="190690" x="2014538" y="3090863"/>
          <p14:tracePt t="190721" x="2014538" y="3116263"/>
          <p14:tracePt t="190768" x="2014538" y="3141663"/>
          <p14:tracePt t="190815" x="2014538" y="3154363"/>
          <p14:tracePt t="191002" x="2027238" y="3165475"/>
          <p14:tracePt t="191549" x="2039938" y="3178175"/>
          <p14:tracePt t="191565" x="2039938" y="3216275"/>
          <p14:tracePt t="191581" x="2039938" y="3290888"/>
          <p14:tracePt t="191596" x="2039938" y="3378200"/>
          <p14:tracePt t="191612" x="2014538" y="3490913"/>
          <p14:tracePt t="191629" x="2003425" y="3679825"/>
          <p14:tracePt t="191643" x="1939925" y="3841750"/>
          <p14:tracePt t="191658" x="1927225" y="3941763"/>
          <p14:tracePt t="191674" x="1903413" y="4017963"/>
          <p14:tracePt t="191689" x="1903413" y="4092575"/>
          <p14:tracePt t="191705" x="1903413" y="4129088"/>
          <p14:tracePt t="191721" x="1903413" y="4154488"/>
          <p14:tracePt t="191736" x="1878013" y="4192588"/>
          <p14:tracePt t="191753" x="1865313" y="4230688"/>
          <p14:tracePt t="191768" x="1865313" y="4241800"/>
          <p14:tracePt t="191783" x="1839913" y="4292600"/>
          <p14:tracePt t="191799" x="1839913" y="4305300"/>
          <p14:tracePt t="191816" x="1827213" y="4318000"/>
          <p14:tracePt t="191846" x="1827213" y="4341813"/>
          <p14:tracePt t="191877" x="1801813" y="4367213"/>
          <p14:tracePt t="191912" x="1801813" y="4379913"/>
          <p14:tracePt t="191940" x="1790700" y="4392613"/>
          <p14:tracePt t="191971" x="1765300" y="4418013"/>
          <p14:tracePt t="192064" x="1752600" y="4418013"/>
          <p14:tracePt t="192111" x="1739900" y="4418013"/>
          <p14:tracePt t="192221" x="1727200" y="4418013"/>
          <p14:tracePt t="192237" x="1701800" y="4443413"/>
          <p14:tracePt t="192409" x="1689100" y="4443413"/>
          <p14:tracePt t="201814" x="1689100" y="4430713"/>
          <p14:tracePt t="201831" x="1689100" y="4418013"/>
          <p14:tracePt t="201846" x="1689100" y="4405313"/>
          <p14:tracePt t="201893" x="1701800" y="4379913"/>
          <p14:tracePt t="201908" x="1714500" y="4379913"/>
          <p14:tracePt t="202862" x="1701800" y="4367213"/>
          <p14:tracePt t="202914" x="1689100" y="4367213"/>
          <p14:tracePt t="202955" x="1665288" y="4367213"/>
          <p14:tracePt t="202971" x="1652588" y="4367213"/>
          <p14:tracePt t="202986" x="1601788" y="4367213"/>
          <p14:tracePt t="203002" x="1589088" y="4367213"/>
          <p14:tracePt t="203020" x="1552575" y="4367213"/>
          <p14:tracePt t="203033" x="1501775" y="4367213"/>
          <p14:tracePt t="203051" x="1489075" y="4367213"/>
          <p14:tracePt t="203096" x="1476375" y="4367213"/>
          <p14:tracePt t="203299" x="1465263" y="4354513"/>
          <p14:tracePt t="203346" x="1476375" y="4354513"/>
          <p14:tracePt t="203361" x="1501775" y="4341813"/>
          <p14:tracePt t="203377" x="1539875" y="4330700"/>
          <p14:tracePt t="203393" x="1552575" y="4330700"/>
          <p14:tracePt t="203408" x="1589088" y="4330700"/>
          <p14:tracePt t="203424" x="1627188" y="4318000"/>
          <p14:tracePt t="203440" x="1639888" y="4318000"/>
          <p14:tracePt t="203455" x="1665288" y="4318000"/>
          <p14:tracePt t="203471" x="1677988" y="4305300"/>
          <p14:tracePt t="203487" x="1701800" y="4292600"/>
          <p14:tracePt t="203502" x="1739900" y="4292600"/>
          <p14:tracePt t="203518" x="1765300" y="4267200"/>
          <p14:tracePt t="203533" x="1778000" y="4267200"/>
          <p14:tracePt t="203550" x="1790700" y="4267200"/>
          <p14:tracePt t="203583" x="1801813" y="4267200"/>
          <p14:tracePt t="203846" x="1801813" y="4254500"/>
          <p14:tracePt t="203893" x="1801813" y="4241800"/>
          <p14:tracePt t="203940" x="1790700" y="4241800"/>
          <p14:tracePt t="203962" x="1739900" y="4241800"/>
          <p14:tracePt t="203971" x="1727200" y="4241800"/>
          <p14:tracePt t="203987" x="1701800" y="4241800"/>
          <p14:tracePt t="204002" x="1689100" y="4241800"/>
          <p14:tracePt t="204017" x="1652588" y="4241800"/>
          <p14:tracePt t="204049" x="1627188" y="4241800"/>
          <p14:tracePt t="204081" x="1614488" y="4241800"/>
          <p14:tracePt t="204096" x="1589088" y="4241800"/>
          <p14:tracePt t="204111" x="1577975" y="4241800"/>
          <p14:tracePt t="204144" x="1565275" y="4241800"/>
          <p14:tracePt t="204268" x="1565275" y="4254500"/>
          <p14:tracePt t="204284" x="1565275" y="4267200"/>
          <p14:tracePt t="204299" x="1601788" y="4292600"/>
          <p14:tracePt t="204315" x="1652588" y="4292600"/>
          <p14:tracePt t="204333" x="1714500" y="4305300"/>
          <p14:tracePt t="204333" x="1752600" y="4305300"/>
          <p14:tracePt t="204346" x="1765300" y="4318000"/>
          <p14:tracePt t="204362" x="1801813" y="4318000"/>
          <p14:tracePt t="204378" x="1839913" y="4318000"/>
          <p14:tracePt t="204393" x="1865313" y="4330700"/>
          <p14:tracePt t="204409" x="1890713" y="4330700"/>
          <p14:tracePt t="204424" x="1914525" y="4341813"/>
          <p14:tracePt t="204442" x="1939925" y="4354513"/>
          <p14:tracePt t="204455" x="1952625" y="4354513"/>
          <p14:tracePt t="204487" x="1978025" y="4354513"/>
          <p14:tracePt t="204502" x="2003425" y="4354513"/>
          <p14:tracePt t="204519" x="2027238" y="4354513"/>
          <p14:tracePt t="204534" x="2052638" y="4367213"/>
          <p14:tracePt t="204565" x="2065338" y="4367213"/>
          <p14:tracePt t="204581" x="2090738" y="4367213"/>
          <p14:tracePt t="204604" x="2116138" y="4367213"/>
          <p14:tracePt t="204643" x="2127250" y="4367213"/>
          <p14:tracePt t="204659" x="2152650" y="4367213"/>
          <p14:tracePt t="204675" x="2165350" y="4367213"/>
          <p14:tracePt t="204691" x="2178050" y="4367213"/>
          <p14:tracePt t="204706" x="2203450" y="4367213"/>
          <p14:tracePt t="204721" x="2228850" y="4367213"/>
          <p14:tracePt t="204737" x="2239963" y="4367213"/>
          <p14:tracePt t="204752" x="2265363" y="4367213"/>
          <p14:tracePt t="204769" x="2290763" y="4367213"/>
          <p14:tracePt t="204783" x="2303463" y="4367213"/>
          <p14:tracePt t="204800" x="2352675" y="4354513"/>
          <p14:tracePt t="204816" x="2352675" y="4341813"/>
          <p14:tracePt t="204831" x="2365375" y="4341813"/>
          <p14:tracePt t="204847" x="2390775" y="4341813"/>
          <p14:tracePt t="204877" x="2416175" y="4341813"/>
          <p14:tracePt t="204893" x="2428875" y="4341813"/>
          <p14:tracePt t="204909" x="2441575" y="4341813"/>
          <p14:tracePt t="204940" x="2452688" y="4341813"/>
          <p14:tracePt t="204956" x="2465388" y="4341813"/>
          <p14:tracePt t="204971" x="2478088" y="4341813"/>
          <p14:tracePt t="204987" x="2503488" y="4341813"/>
          <p14:tracePt t="205052" x="2516188" y="4341813"/>
          <p14:tracePt t="205111" x="2528888" y="4341813"/>
          <p14:tracePt t="205191" x="2541588" y="4341813"/>
          <p14:tracePt t="205222" x="2554288" y="4341813"/>
          <p14:tracePt t="205237" x="2554288" y="4354513"/>
          <p14:tracePt t="205258" x="2565400" y="4354513"/>
          <p14:tracePt t="205285" x="2578100" y="4367213"/>
          <p14:tracePt t="205315" x="2590800" y="4367213"/>
          <p14:tracePt t="205487" x="2578100" y="4367213"/>
          <p14:tracePt t="205502" x="2565400" y="4367213"/>
          <p14:tracePt t="205566" x="2541588" y="4367213"/>
          <p14:tracePt t="205604" x="2516188" y="4367213"/>
          <p14:tracePt t="205627" x="2503488" y="4367213"/>
          <p14:tracePt t="205643" x="2490788" y="4367213"/>
          <p14:tracePt t="205659" x="2478088" y="4379913"/>
          <p14:tracePt t="205674" x="2465388" y="4379913"/>
          <p14:tracePt t="205724" x="2452688" y="4379913"/>
          <p14:tracePt t="205767" x="2416175" y="4379913"/>
          <p14:tracePt t="205768" x="2390775" y="4405313"/>
          <p14:tracePt t="205784" x="2365375" y="4418013"/>
          <p14:tracePt t="205815" x="2339975" y="4418013"/>
          <p14:tracePt t="205847" x="2328863" y="4418013"/>
          <p14:tracePt t="205893" x="2316163" y="4418013"/>
          <p14:tracePt t="212565" x="2316163" y="4454525"/>
          <p14:tracePt t="212581" x="2316163" y="4467225"/>
          <p14:tracePt t="212596" x="2278063" y="4505325"/>
          <p14:tracePt t="212611" x="2252663" y="4554538"/>
          <p14:tracePt t="212627" x="2216150" y="4618038"/>
          <p14:tracePt t="212643" x="2190750" y="4667250"/>
          <p14:tracePt t="212661" x="2165350" y="4705350"/>
          <p14:tracePt t="212675" x="2152650" y="4730750"/>
          <p14:tracePt t="212693" x="2127250" y="4756150"/>
          <p14:tracePt t="212705" x="2116138" y="4756150"/>
          <p14:tracePt t="212721" x="2103438" y="4779963"/>
          <p14:tracePt t="212737" x="2090738" y="4779963"/>
          <p14:tracePt t="212752" x="2078038" y="4792663"/>
          <p14:tracePt t="212768" x="2052638" y="4818063"/>
          <p14:tracePt t="212784" x="2039938" y="4818063"/>
          <p14:tracePt t="212799" x="2014538" y="4843463"/>
          <p14:tracePt t="212815" x="1978025" y="4856163"/>
          <p14:tracePt t="212831" x="1939925" y="4879975"/>
          <p14:tracePt t="212846" x="1927225" y="4879975"/>
          <p14:tracePt t="212862" x="1927225" y="4892675"/>
          <p14:tracePt t="212893" x="1914525" y="4892675"/>
          <p14:tracePt t="213018" x="1890713" y="4892675"/>
          <p14:tracePt t="213049" x="1890713" y="4856163"/>
          <p14:tracePt t="213065" x="1890713" y="4818063"/>
          <p14:tracePt t="213080" x="1890713" y="4779963"/>
          <p14:tracePt t="213096" x="1890713" y="4743450"/>
          <p14:tracePt t="213113" x="1890713" y="4705350"/>
          <p14:tracePt t="213127" x="1903413" y="4692650"/>
          <p14:tracePt t="213144" x="1914525" y="4656138"/>
          <p14:tracePt t="213160" x="1927225" y="4643438"/>
          <p14:tracePt t="213174" x="1939925" y="4630738"/>
          <p14:tracePt t="213191" x="1952625" y="4618038"/>
          <p14:tracePt t="213206" x="1965325" y="4605338"/>
          <p14:tracePt t="213221" x="1990725" y="4605338"/>
          <p14:tracePt t="213237" x="2003425" y="4592638"/>
          <p14:tracePt t="213284" x="2003425" y="4579938"/>
          <p14:tracePt t="213565" x="2014538" y="4579938"/>
          <p14:tracePt t="213581" x="2003425" y="4567238"/>
          <p14:tracePt t="213596" x="1978025" y="4567238"/>
          <p14:tracePt t="213612" x="1939925" y="4579938"/>
          <p14:tracePt t="213628" x="1927225" y="4579938"/>
          <p14:tracePt t="213643" x="1903413" y="4592638"/>
          <p14:tracePt t="213661" x="1878013" y="4605338"/>
          <p14:tracePt t="213675" x="1852613" y="4605338"/>
          <p14:tracePt t="213692" x="1839913" y="4605338"/>
          <p14:tracePt t="213706" x="1827213" y="4618038"/>
          <p14:tracePt t="213755" x="1814513" y="4618038"/>
          <p14:tracePt t="213768" x="1801813" y="4618038"/>
          <p14:tracePt t="213783" x="1790700" y="4630738"/>
          <p14:tracePt t="213818" x="1778000" y="4643438"/>
          <p14:tracePt t="213846" x="1752600" y="4643438"/>
          <p14:tracePt t="213865" x="1739900" y="4656138"/>
          <p14:tracePt t="213877" x="1727200" y="4656138"/>
          <p14:tracePt t="213893" x="1727200" y="4667250"/>
          <p14:tracePt t="213924" x="1714500" y="4667250"/>
          <p14:tracePt t="213956" x="1689100" y="4667250"/>
          <p14:tracePt t="214003" x="1689100" y="4679950"/>
          <p14:tracePt t="214018" x="1677988" y="4679950"/>
          <p14:tracePt t="214050" x="1665288" y="4679950"/>
          <p14:tracePt t="214174" x="1652588" y="4679950"/>
          <p14:tracePt t="214191" x="1639888" y="4679950"/>
          <p14:tracePt t="214221" x="1627188" y="4705350"/>
          <p14:tracePt t="214317" x="1614488" y="4705350"/>
          <p14:tracePt t="214456" x="1601788" y="4705350"/>
          <p14:tracePt t="214488" x="1589088" y="4705350"/>
          <p14:tracePt t="214502" x="1577975" y="4705350"/>
          <p14:tracePt t="214518" x="1565275" y="4705350"/>
          <p14:tracePt t="214552" x="1552575" y="4705350"/>
          <p14:tracePt t="214565" x="1527175" y="4705350"/>
          <p14:tracePt t="214613" x="1501775" y="4692650"/>
          <p14:tracePt t="214643" x="1489075" y="4692650"/>
          <p14:tracePt t="214674" x="1476375" y="4692650"/>
          <p14:tracePt t="214737" x="1465263" y="4692650"/>
          <p14:tracePt t="214940" x="1489075" y="4692650"/>
          <p14:tracePt t="214956" x="1539875" y="4692650"/>
          <p14:tracePt t="214971" x="1565275" y="4705350"/>
          <p14:tracePt t="214989" x="1614488" y="4730750"/>
          <p14:tracePt t="215002" x="1639888" y="4743450"/>
          <p14:tracePt t="215018" x="1677988" y="4743450"/>
          <p14:tracePt t="215034" x="1701800" y="4756150"/>
          <p14:tracePt t="215049" x="1714500" y="4756150"/>
          <p14:tracePt t="215065" x="1752600" y="4756150"/>
          <p14:tracePt t="215081" x="1778000" y="4756150"/>
          <p14:tracePt t="215142" x="1790700" y="4756150"/>
          <p14:tracePt t="215175" x="1801813" y="4756150"/>
          <p14:tracePt t="215205" x="1814513" y="4756150"/>
          <p14:tracePt t="215221" x="1827213" y="4756150"/>
          <p14:tracePt t="215236" x="1839913" y="4756150"/>
          <p14:tracePt t="215721" x="1865313" y="4756150"/>
          <p14:tracePt t="215754" x="1878013" y="4756150"/>
          <p14:tracePt t="216268" x="1878013" y="4743450"/>
          <p14:tracePt t="216284" x="1903413" y="4730750"/>
          <p14:tracePt t="216299" x="1939925" y="4705350"/>
          <p14:tracePt t="216315" x="1990725" y="4679950"/>
          <p14:tracePt t="216330" x="2039938" y="4656138"/>
          <p14:tracePt t="216347" x="2103438" y="4618038"/>
          <p14:tracePt t="216361" x="2152650" y="4579938"/>
          <p14:tracePt t="216377" x="2203450" y="4554538"/>
          <p14:tracePt t="216393" x="2252663" y="4518025"/>
          <p14:tracePt t="216408" x="2290763" y="4479925"/>
          <p14:tracePt t="216427" x="2316163" y="4454525"/>
          <p14:tracePt t="216428" x="2339975" y="4430713"/>
          <p14:tracePt t="216440" x="2390775" y="4405313"/>
          <p14:tracePt t="216455" x="2416175" y="4379913"/>
          <p14:tracePt t="216473" x="2441575" y="4292600"/>
          <p14:tracePt t="216489" x="2478088" y="4254500"/>
          <p14:tracePt t="216504" x="2490788" y="4241800"/>
          <p14:tracePt t="216519" x="2528888" y="4179888"/>
          <p14:tracePt t="216535" x="2541588" y="4154488"/>
          <p14:tracePt t="216550" x="2565400" y="4117975"/>
          <p14:tracePt t="216566" x="2578100" y="4105275"/>
          <p14:tracePt t="216597" x="2641600" y="4029075"/>
          <p14:tracePt t="216619" x="2654300" y="4005263"/>
          <p14:tracePt t="216643" x="2654300" y="3992563"/>
          <p14:tracePt t="216659" x="2667000" y="3967163"/>
          <p14:tracePt t="216675" x="2667000" y="3941763"/>
          <p14:tracePt t="216690" x="2667000" y="3916363"/>
          <p14:tracePt t="216705" x="2667000" y="3905250"/>
          <p14:tracePt t="216722" x="2667000" y="3879850"/>
          <p14:tracePt t="216737" x="2667000" y="3854450"/>
          <p14:tracePt t="216769" x="2667000" y="3841750"/>
          <p14:tracePt t="216783" x="2667000" y="3829050"/>
          <p14:tracePt t="216799" x="2667000" y="3816350"/>
          <p14:tracePt t="216815" x="2641600" y="3803650"/>
          <p14:tracePt t="216830" x="2603500" y="3803650"/>
          <p14:tracePt t="216846" x="2554288" y="3829050"/>
          <p14:tracePt t="216862" x="2503488" y="3829050"/>
          <p14:tracePt t="216877" x="2465388" y="3867150"/>
          <p14:tracePt t="216893" x="2441575" y="3929063"/>
          <p14:tracePt t="216909" x="2416175" y="3992563"/>
          <p14:tracePt t="216924" x="2390775" y="4067175"/>
          <p14:tracePt t="216943" x="2390775" y="4167188"/>
          <p14:tracePt t="216956" x="2390775" y="4254500"/>
          <p14:tracePt t="216973" x="2428875" y="4354513"/>
          <p14:tracePt t="217003" x="2452688" y="4479925"/>
          <p14:tracePt t="217005" x="2490788" y="4530725"/>
          <p14:tracePt t="217018" x="2490788" y="4543425"/>
          <p14:tracePt t="217034" x="2516188" y="4554538"/>
          <p14:tracePt t="217050" x="2528888" y="4554538"/>
          <p14:tracePt t="217065" x="2541588" y="4554538"/>
          <p14:tracePt t="217081" x="2590800" y="4554538"/>
          <p14:tracePt t="217097" x="2667000" y="4554538"/>
          <p14:tracePt t="217111" x="2728913" y="4479925"/>
          <p14:tracePt t="217127" x="2790825" y="4392613"/>
          <p14:tracePt t="217143" x="2816225" y="4330700"/>
          <p14:tracePt t="217158" x="2816225" y="4254500"/>
          <p14:tracePt t="217174" x="2816225" y="4217988"/>
          <p14:tracePt t="217190" x="2816225" y="4179888"/>
          <p14:tracePt t="217212" x="2816225" y="4154488"/>
          <p14:tracePt t="217238" x="2803525" y="4141788"/>
          <p14:tracePt t="217252" x="2790825" y="4129088"/>
          <p14:tracePt t="217268" x="2778125" y="4129088"/>
          <p14:tracePt t="217269" x="2767013" y="4129088"/>
          <p14:tracePt t="217299" x="2741613" y="4129088"/>
          <p14:tracePt t="217315" x="2667000" y="4141788"/>
          <p14:tracePt t="217331" x="2628900" y="4167188"/>
          <p14:tracePt t="217346" x="2590800" y="4192588"/>
          <p14:tracePt t="217363" x="2565400" y="4217988"/>
          <p14:tracePt t="217378" x="2528888" y="4254500"/>
          <p14:tracePt t="217393" x="2528888" y="4267200"/>
          <p14:tracePt t="217409" x="2528888" y="4279900"/>
          <p14:tracePt t="217425" x="2528888" y="4292600"/>
          <p14:tracePt t="217440" x="2528888" y="4318000"/>
          <p14:tracePt t="217471" x="2528888" y="4330700"/>
          <p14:tracePt t="217488" x="2528888" y="4341813"/>
          <p14:tracePt t="217721" x="2528888" y="4354513"/>
          <p14:tracePt t="231752" x="2554288" y="4354513"/>
          <p14:tracePt t="231768" x="2603500" y="4167188"/>
          <p14:tracePt t="231783" x="2667000" y="3967163"/>
          <p14:tracePt t="231799" x="2678113" y="3905250"/>
          <p14:tracePt t="231815" x="2754313" y="3679825"/>
          <p14:tracePt t="231830" x="2778125" y="3629025"/>
          <p14:tracePt t="231831" x="2803525" y="3554413"/>
          <p14:tracePt t="231846" x="2816225" y="3529013"/>
          <p14:tracePt t="231862" x="2867025" y="3429000"/>
          <p14:tracePt t="231877" x="2879725" y="3403600"/>
          <p14:tracePt t="231894" x="2928938" y="3303588"/>
          <p14:tracePt t="231909" x="3003550" y="3178175"/>
          <p14:tracePt t="231924" x="3041650" y="3065463"/>
          <p14:tracePt t="231942" x="3103563" y="2978150"/>
          <p14:tracePt t="231956" x="3167063" y="2852738"/>
          <p14:tracePt t="231976" x="3205163" y="2765425"/>
          <p14:tracePt t="231977" x="3216275" y="2703513"/>
          <p14:tracePt t="232000" x="3241675" y="2603500"/>
          <p14:tracePt t="232017" x="3279775" y="2465388"/>
          <p14:tracePt t="232034" x="3279775" y="2403475"/>
          <p14:tracePt t="232049" x="3279775" y="2314575"/>
          <p14:tracePt t="232065" x="3279775" y="2227263"/>
          <p14:tracePt t="232080" x="3279775" y="2165350"/>
          <p14:tracePt t="232098" x="3279775" y="2052638"/>
          <p14:tracePt t="232111" x="3279775" y="1889125"/>
          <p14:tracePt t="232127" x="3279775" y="1789113"/>
          <p14:tracePt t="232143" x="3279775" y="1639888"/>
          <p14:tracePt t="232158" x="3279775" y="1614488"/>
          <p14:tracePt t="232174" x="3279775" y="1527175"/>
          <p14:tracePt t="232190" x="3267075" y="1476375"/>
          <p14:tracePt t="232206" x="3254375" y="1427163"/>
          <p14:tracePt t="232223" x="3228975" y="1401763"/>
          <p14:tracePt t="232237" x="3216275" y="1363663"/>
          <p14:tracePt t="232252" x="3192463" y="1363663"/>
          <p14:tracePt t="232269" x="3141663" y="1350963"/>
          <p14:tracePt t="232285" x="3116263" y="1339850"/>
          <p14:tracePt t="232300" x="3079750" y="1339850"/>
          <p14:tracePt t="232316" x="3003550" y="1314450"/>
          <p14:tracePt t="232332" x="2954338" y="1314450"/>
          <p14:tracePt t="232347" x="2916238" y="1314450"/>
          <p14:tracePt t="232363" x="2890838" y="1314450"/>
          <p14:tracePt t="232378" x="2841625" y="1289050"/>
          <p14:tracePt t="232393" x="2778125" y="1289050"/>
          <p14:tracePt t="232395" x="2767013" y="1289050"/>
          <p14:tracePt t="232409" x="2741613" y="1289050"/>
          <p14:tracePt t="232426" x="2678113" y="1289050"/>
          <p14:tracePt t="232440" x="2641600" y="1289050"/>
          <p14:tracePt t="232457" x="2565400" y="1289050"/>
          <p14:tracePt t="232480" x="2452688" y="1289050"/>
          <p14:tracePt t="232502" x="2352675" y="1301750"/>
          <p14:tracePt t="232518" x="2290763" y="1314450"/>
          <p14:tracePt t="232533" x="2203450" y="1339850"/>
          <p14:tracePt t="232549" x="2116138" y="1363663"/>
          <p14:tracePt t="232565" x="2078038" y="1376363"/>
          <p14:tracePt t="232582" x="1978025" y="1401763"/>
          <p14:tracePt t="232596" x="1927225" y="1401763"/>
          <p14:tracePt t="232598" x="1878013" y="1401763"/>
          <p14:tracePt t="232612" x="1852613" y="1414463"/>
          <p14:tracePt t="232627" x="1739900" y="1427163"/>
          <p14:tracePt t="232643" x="1714500" y="1427163"/>
          <p14:tracePt t="232659" x="1639888" y="1439863"/>
          <p14:tracePt t="232674" x="1601788" y="1463675"/>
          <p14:tracePt t="232690" x="1565275" y="1463675"/>
          <p14:tracePt t="232706" x="1552575" y="1476375"/>
          <p14:tracePt t="232768" x="1539875" y="1489075"/>
          <p14:tracePt t="232800" x="1539875" y="1527175"/>
          <p14:tracePt t="232814" x="1539875" y="1576388"/>
          <p14:tracePt t="232830" x="1565275" y="1652588"/>
          <p14:tracePt t="232846" x="1614488" y="1701800"/>
          <p14:tracePt t="232862" x="1652588" y="1739900"/>
          <p14:tracePt t="232877" x="1727200" y="1801813"/>
          <p14:tracePt t="232893" x="1814513" y="1827213"/>
          <p14:tracePt t="232908" x="1927225" y="1852613"/>
          <p14:tracePt t="232924" x="2027238" y="1852613"/>
          <p14:tracePt t="232940" x="2116138" y="1852613"/>
          <p14:tracePt t="232956" x="2165350" y="1852613"/>
          <p14:tracePt t="232973" x="2203450" y="1852613"/>
          <p14:tracePt t="232989" x="2239963" y="1852613"/>
          <p14:tracePt t="233002" x="2316163" y="1814513"/>
          <p14:tracePt t="233018" x="2352675" y="1789113"/>
          <p14:tracePt t="233034" x="2403475" y="1752600"/>
          <p14:tracePt t="233049" x="2416175" y="1727200"/>
          <p14:tracePt t="233065" x="2428875" y="1714500"/>
          <p14:tracePt t="233081" x="2441575" y="1676400"/>
          <p14:tracePt t="233096" x="2441575" y="1663700"/>
          <p14:tracePt t="233112" x="2441575" y="1627188"/>
          <p14:tracePt t="233128" x="2441575" y="1589088"/>
          <p14:tracePt t="233158" x="2441575" y="1563688"/>
          <p14:tracePt t="233174" x="2416175" y="1539875"/>
          <p14:tracePt t="233190" x="2390775" y="1501775"/>
          <p14:tracePt t="233205" x="2378075" y="1489075"/>
          <p14:tracePt t="233222" x="2352675" y="1476375"/>
          <p14:tracePt t="233238" x="2316163" y="1463675"/>
          <p14:tracePt t="233253" x="2278063" y="1439863"/>
          <p14:tracePt t="233268" x="2252663" y="1439863"/>
          <p14:tracePt t="233283" x="2203450" y="1439863"/>
          <p14:tracePt t="233299" x="2152650" y="1439863"/>
          <p14:tracePt t="233315" x="2090738" y="1439863"/>
          <p14:tracePt t="233330" x="2065338" y="1439863"/>
          <p14:tracePt t="233346" x="2027238" y="1463675"/>
          <p14:tracePt t="233362" x="2003425" y="1489075"/>
          <p14:tracePt t="233377" x="1990725" y="1527175"/>
          <p14:tracePt t="233393" x="1978025" y="1576388"/>
          <p14:tracePt t="233409" x="1978025" y="1676400"/>
          <p14:tracePt t="233424" x="1978025" y="1689100"/>
          <p14:tracePt t="233439" x="2003425" y="1739900"/>
          <p14:tracePt t="233456" x="2027238" y="1752600"/>
          <p14:tracePt t="233471" x="2078038" y="1752600"/>
          <p14:tracePt t="233487" x="2127250" y="1752600"/>
          <p14:tracePt t="233502" x="2190750" y="1714500"/>
          <p14:tracePt t="233517" x="2265363" y="1576388"/>
          <p14:tracePt t="233534" x="2316163" y="1450975"/>
          <p14:tracePt t="233550" x="2316163" y="1401763"/>
          <p14:tracePt t="233566" x="2316163" y="1314450"/>
          <p14:tracePt t="233585" x="2316163" y="1276350"/>
          <p14:tracePt t="233597" x="2316163" y="1263650"/>
          <p14:tracePt t="233612" x="2316163" y="1250950"/>
          <p14:tracePt t="233628" x="2303463" y="1250950"/>
          <p14:tracePt t="233643" x="2278063" y="1250950"/>
          <p14:tracePt t="233658" x="2216150" y="1250950"/>
          <p14:tracePt t="233674" x="2152650" y="1314450"/>
          <p14:tracePt t="233691" x="2052638" y="1514475"/>
          <p14:tracePt t="233705" x="1965325" y="1789113"/>
          <p14:tracePt t="233721" x="1927225" y="2101850"/>
          <p14:tracePt t="233723" x="1890713" y="2303463"/>
          <p14:tracePt t="233738" x="1890713" y="2640013"/>
          <p14:tracePt t="233752" x="1890713" y="2852738"/>
          <p14:tracePt t="233768" x="1939925" y="3303588"/>
          <p14:tracePt t="233784" x="2039938" y="3679825"/>
          <p14:tracePt t="233799" x="2127250" y="4017963"/>
          <p14:tracePt t="233816" x="2239963" y="4330700"/>
          <p14:tracePt t="233831" x="2316163" y="4579938"/>
          <p14:tracePt t="233846" x="2378075" y="4779963"/>
          <p14:tracePt t="233862" x="2416175" y="4930775"/>
          <p14:tracePt t="233879" x="2441575" y="4981575"/>
          <p14:tracePt t="233879" x="2441575" y="5030788"/>
          <p14:tracePt t="233893" x="2465388" y="5068888"/>
          <p14:tracePt t="233910" x="2478088" y="5081588"/>
          <p14:tracePt t="233925" x="2478088" y="5092700"/>
          <p14:tracePt t="234112" x="2490788" y="5092700"/>
          <p14:tracePt t="234127" x="2503488" y="5092700"/>
          <p14:tracePt t="234143" x="2541588" y="5092700"/>
          <p14:tracePt t="234159" x="2565400" y="5056188"/>
          <p14:tracePt t="234192" x="2616200" y="4956175"/>
          <p14:tracePt t="234206" x="2616200" y="4943475"/>
          <p14:tracePt t="234223" x="2641600" y="4868863"/>
          <p14:tracePt t="234237" x="2654300" y="4856163"/>
          <p14:tracePt t="234254" x="2654300" y="4843463"/>
          <p14:tracePt t="234267" x="2654300" y="4830763"/>
          <p14:tracePt t="234283" x="2667000" y="4805363"/>
          <p14:tracePt t="234300" x="2667000" y="4779963"/>
          <p14:tracePt t="234314" x="2667000" y="4756150"/>
          <p14:tracePt t="234330" x="2667000" y="4743450"/>
          <p14:tracePt t="234346" x="2667000" y="4730750"/>
          <p14:tracePt t="234377" x="2678113" y="4718050"/>
          <p14:tracePt t="234487" x="2678113" y="4705350"/>
          <p14:tracePt t="236845" x="2678113" y="4692650"/>
          <p14:tracePt t="236866" x="2678113" y="4656138"/>
          <p14:tracePt t="236877" x="2678113" y="4618038"/>
          <p14:tracePt t="236892" x="2667000" y="4554538"/>
          <p14:tracePt t="236908" x="2667000" y="4530725"/>
          <p14:tracePt t="236924" x="2654300" y="4505325"/>
          <p14:tracePt t="237147" x="2654300" y="4518025"/>
          <p14:tracePt t="237159" x="2678113" y="4592638"/>
          <p14:tracePt t="237173" x="2716213" y="4692650"/>
          <p14:tracePt t="237190" x="2741613" y="4718050"/>
          <p14:tracePt t="237206" x="2767013" y="4768850"/>
          <p14:tracePt t="237221" x="2778125" y="4805363"/>
          <p14:tracePt t="237236" x="2778125" y="4818063"/>
          <p14:tracePt t="237253" x="2778125" y="4843463"/>
          <p14:tracePt t="237518" x="2778125" y="4856163"/>
          <p14:tracePt t="237536" x="2790825" y="4856163"/>
          <p14:tracePt t="237565" x="2790825" y="4818063"/>
          <p14:tracePt t="237580" x="2790825" y="4805363"/>
          <p14:tracePt t="237596" x="2790825" y="4779963"/>
          <p14:tracePt t="237627" x="2790825" y="4768850"/>
          <p14:tracePt t="237658" x="2790825" y="4756150"/>
          <p14:tracePt t="237674" x="2790825" y="4743450"/>
          <p14:tracePt t="237721" x="2790825" y="4730750"/>
          <p14:tracePt t="237752" x="2790825" y="4718050"/>
          <p14:tracePt t="237768" x="2778125" y="4705350"/>
          <p14:tracePt t="237784" x="2767013" y="4692650"/>
          <p14:tracePt t="237799" x="2741613" y="4667250"/>
          <p14:tracePt t="237815" x="2728913" y="4656138"/>
          <p14:tracePt t="237830" x="2716213" y="4643438"/>
          <p14:tracePt t="237851" x="2703513" y="4630738"/>
          <p14:tracePt t="237862" x="2690813" y="4618038"/>
          <p14:tracePt t="237877" x="2678113" y="4605338"/>
          <p14:tracePt t="237893" x="2667000" y="4605338"/>
          <p14:tracePt t="237909" x="2654300" y="4592638"/>
          <p14:tracePt t="237924" x="2641600" y="4592638"/>
          <p14:tracePt t="237940" x="2628900" y="4592638"/>
          <p14:tracePt t="237958" x="2603500" y="4592638"/>
          <p14:tracePt t="237972" x="2590800" y="4605338"/>
          <p14:tracePt t="237987" x="2554288" y="4630738"/>
          <p14:tracePt t="238002" x="2541588" y="4679950"/>
          <p14:tracePt t="238017" x="2528888" y="4730750"/>
          <p14:tracePt t="238035" x="2528888" y="4792663"/>
          <p14:tracePt t="238051" x="2528888" y="4843463"/>
          <p14:tracePt t="238068" x="2528888" y="4892675"/>
          <p14:tracePt t="238088" x="2528888" y="4918075"/>
          <p14:tracePt t="238111" x="2541588" y="4930775"/>
          <p14:tracePt t="238144" x="2554288" y="4943475"/>
          <p14:tracePt t="238190" x="2578100" y="4943475"/>
          <p14:tracePt t="238205" x="2603500" y="4930775"/>
          <p14:tracePt t="238221" x="2628900" y="4905375"/>
          <p14:tracePt t="238237" x="2654300" y="4879975"/>
          <p14:tracePt t="238252" x="2667000" y="4843463"/>
          <p14:tracePt t="238268" x="2690813" y="4818063"/>
          <p14:tracePt t="238284" x="2703513" y="4779963"/>
          <p14:tracePt t="238300" x="2703513" y="4768850"/>
          <p14:tracePt t="238315" x="2716213" y="4756150"/>
          <p14:tracePt t="238331" x="2716213" y="4743450"/>
          <p14:tracePt t="238376" x="2716213" y="4718050"/>
          <p14:tracePt t="238393" x="2716213" y="4705350"/>
          <p14:tracePt t="238424" x="2716213" y="4692650"/>
          <p14:tracePt t="238908" x="2741613" y="4667250"/>
          <p14:tracePt t="238929" x="2803525" y="4667250"/>
          <p14:tracePt t="238942" x="2816225" y="4667250"/>
          <p14:tracePt t="238943" x="2828925" y="4667250"/>
          <p14:tracePt t="238955" x="2854325" y="4667250"/>
          <p14:tracePt t="238971" x="2879725" y="4667250"/>
          <p14:tracePt t="238988" x="2903538" y="4667250"/>
          <p14:tracePt t="239002" x="2928938" y="4667250"/>
          <p14:tracePt t="239018" x="2941638" y="4667250"/>
          <p14:tracePt t="239034" x="2967038" y="4667250"/>
          <p14:tracePt t="239050" x="2992438" y="4667250"/>
          <p14:tracePt t="239078" x="3003550" y="4667250"/>
          <p14:tracePt t="239112" x="3016250" y="4667250"/>
          <p14:tracePt t="239159" x="3028950" y="4667250"/>
          <p14:tracePt t="239236" x="3041650" y="4667250"/>
          <p14:tracePt t="239596" x="3079750" y="4567238"/>
          <p14:tracePt t="239611" x="3167063" y="4354513"/>
          <p14:tracePt t="239627" x="3254375" y="4041775"/>
          <p14:tracePt t="239643" x="3341688" y="3754438"/>
          <p14:tracePt t="239664" x="3379788" y="3516313"/>
          <p14:tracePt t="239666" x="3379788" y="3403600"/>
          <p14:tracePt t="239674" x="3379788" y="3316288"/>
          <p14:tracePt t="239690" x="3467100" y="3041650"/>
          <p14:tracePt t="239705" x="3492500" y="2865438"/>
          <p14:tracePt t="239721" x="3505200" y="2716213"/>
          <p14:tracePt t="239737" x="3505200" y="2665413"/>
          <p14:tracePt t="239753" x="3505200" y="2616200"/>
          <p14:tracePt t="239768" x="3441700" y="2503488"/>
          <p14:tracePt t="239784" x="3429000" y="2465388"/>
          <p14:tracePt t="239799" x="3379788" y="2378075"/>
          <p14:tracePt t="239817" x="3317875" y="2303463"/>
          <p14:tracePt t="239832" x="3267075" y="2239963"/>
          <p14:tracePt t="239849" x="3216275" y="2178050"/>
          <p14:tracePt t="239861" x="3167063" y="2101850"/>
          <p14:tracePt t="239878" x="3103563" y="2052638"/>
          <p14:tracePt t="239895" x="3041650" y="1965325"/>
          <p14:tracePt t="239909" x="2954338" y="1876425"/>
          <p14:tracePt t="239925" x="2828925" y="1789113"/>
          <p14:tracePt t="239945" x="2716213" y="1714500"/>
          <p14:tracePt t="239956" x="2641600" y="1676400"/>
          <p14:tracePt t="239972" x="2503488" y="1601788"/>
          <p14:tracePt t="239987" x="2390775" y="1552575"/>
          <p14:tracePt t="240016" x="2316163" y="1527175"/>
          <p14:tracePt t="240033" x="2290763" y="1527175"/>
          <p14:tracePt t="240049" x="2252663" y="1514475"/>
          <p14:tracePt t="240065" x="2216150" y="1489075"/>
          <p14:tracePt t="240080" x="2203450" y="1489075"/>
          <p14:tracePt t="240096" x="2165350" y="1489075"/>
          <p14:tracePt t="240115" x="2116138" y="1514475"/>
          <p14:tracePt t="240127" x="2078038" y="1552575"/>
          <p14:tracePt t="240143" x="2065338" y="1563688"/>
          <p14:tracePt t="240159" x="2052638" y="1576388"/>
          <p14:tracePt t="240174" x="2052638" y="1589088"/>
          <p14:tracePt t="240206" x="2039938" y="1601788"/>
          <p14:tracePt t="240236" x="2039938" y="1627188"/>
          <p14:tracePt t="240253" x="2065338" y="1639888"/>
          <p14:tracePt t="240346" x="2078038" y="1639888"/>
          <p14:tracePt t="240830" x="2078038" y="1614488"/>
          <p14:tracePt t="240850" x="2078038" y="1576388"/>
          <p14:tracePt t="240862" x="2078038" y="1563688"/>
          <p14:tracePt t="240877" x="2078038" y="1552575"/>
          <p14:tracePt t="240909" x="2078038" y="1527175"/>
          <p14:tracePt t="241018" x="2139950" y="1663700"/>
          <p14:tracePt t="241033" x="2190750" y="1865313"/>
          <p14:tracePt t="241050" x="2265363" y="2139950"/>
          <p14:tracePt t="241065" x="2352675" y="2490788"/>
          <p14:tracePt t="241082" x="2541588" y="2928938"/>
          <p14:tracePt t="241097" x="2678113" y="3303588"/>
          <p14:tracePt t="241113" x="2903538" y="3841750"/>
          <p14:tracePt t="241127" x="3079750" y="4267200"/>
          <p14:tracePt t="241143" x="3141663" y="4430713"/>
          <p14:tracePt t="241158" x="3254375" y="4705350"/>
          <p14:tracePt t="241174" x="3367088" y="4930775"/>
          <p14:tracePt t="241190" x="3429000" y="5156200"/>
          <p14:tracePt t="241205" x="3467100" y="5281613"/>
          <p14:tracePt t="241222" x="3467100" y="5343525"/>
          <p14:tracePt t="241237" x="3467100" y="5368925"/>
          <p14:tracePt t="241252" x="3467100" y="5394325"/>
          <p14:tracePt t="241268" x="3467100" y="5418138"/>
          <p14:tracePt t="241299" x="3467100" y="5443538"/>
          <p14:tracePt t="241315" x="3467100" y="5456238"/>
          <p14:tracePt t="241362" x="3467100" y="5468938"/>
          <p14:tracePt t="241440" x="3454400" y="5456238"/>
          <p14:tracePt t="241455" x="3454400" y="5418138"/>
          <p14:tracePt t="241471" x="3417888" y="5343525"/>
          <p14:tracePt t="241486" x="3405188" y="5305425"/>
          <p14:tracePt t="241502" x="3392488" y="5268913"/>
          <p14:tracePt t="241518" x="3367088" y="5218113"/>
          <p14:tracePt t="241534" x="3341688" y="5156200"/>
          <p14:tracePt t="241549" x="3317875" y="5130800"/>
          <p14:tracePt t="241565" x="3279775" y="5068888"/>
          <p14:tracePt t="241599" x="3267075" y="5056188"/>
          <p14:tracePt t="241627" x="3267075" y="5043488"/>
          <p14:tracePt t="241643" x="3241675" y="5018088"/>
          <p14:tracePt t="241659" x="3241675" y="5005388"/>
          <p14:tracePt t="241685" x="3216275" y="4981575"/>
          <p14:tracePt t="241706" x="3205163" y="4968875"/>
          <p14:tracePt t="241721" x="3192463" y="4956175"/>
          <p14:tracePt t="241737" x="3179763" y="4930775"/>
          <p14:tracePt t="241752" x="3167063" y="4905375"/>
          <p14:tracePt t="241768" x="3141663" y="4879975"/>
          <p14:tracePt t="241783" x="3128963" y="4843463"/>
          <p14:tracePt t="241802" x="3116263" y="4818063"/>
          <p14:tracePt t="241814" x="3116263" y="4792663"/>
          <p14:tracePt t="241831" x="3103563" y="4768850"/>
          <p14:tracePt t="241847" x="3103563" y="4756150"/>
          <p14:tracePt t="241862" x="3103563" y="4743450"/>
          <p14:tracePt t="241893" x="3103563" y="4718050"/>
          <p14:tracePt t="241908" x="3103563" y="4705350"/>
          <p14:tracePt t="241926" x="3103563" y="4692650"/>
          <p14:tracePt t="241940" x="3103563" y="4679950"/>
          <p14:tracePt t="241956" x="3103563" y="4667250"/>
          <p14:tracePt t="242034" x="3116263" y="4667250"/>
          <p14:tracePt t="242392" x="3154363" y="4656138"/>
          <p14:tracePt t="242409" x="3179763" y="4643438"/>
          <p14:tracePt t="242423" x="3205163" y="4643438"/>
          <p14:tracePt t="242440" x="3241675" y="4618038"/>
          <p14:tracePt t="242455" x="3254375" y="4618038"/>
          <p14:tracePt t="242471" x="3279775" y="4618038"/>
          <p14:tracePt t="242486" x="3292475" y="4618038"/>
          <p14:tracePt t="242503" x="3305175" y="4592638"/>
          <p14:tracePt t="242580" x="3317875" y="4592638"/>
          <p14:tracePt t="242674" x="3328988" y="4579938"/>
          <p14:tracePt t="242690" x="3341688" y="4567238"/>
          <p14:tracePt t="242705" x="3379788" y="4530725"/>
          <p14:tracePt t="242721" x="3441700" y="4430713"/>
          <p14:tracePt t="242737" x="3467100" y="4292600"/>
          <p14:tracePt t="242763" x="3505200" y="3979863"/>
          <p14:tracePt t="242768" x="3505200" y="3879850"/>
          <p14:tracePt t="242784" x="3505200" y="3803650"/>
          <p14:tracePt t="242801" x="3505200" y="3567113"/>
          <p14:tracePt t="242814" x="3505200" y="3490913"/>
          <p14:tracePt t="242831" x="3541713" y="3241675"/>
          <p14:tracePt t="242846" x="3554413" y="3154363"/>
          <p14:tracePt t="242863" x="3579813" y="2978150"/>
          <p14:tracePt t="242879" x="3592513" y="2840038"/>
          <p14:tracePt t="242892" x="3617913" y="2690813"/>
          <p14:tracePt t="242909" x="3617913" y="2590800"/>
          <p14:tracePt t="242925" x="3617913" y="2465388"/>
          <p14:tracePt t="242941" x="3617913" y="2339975"/>
          <p14:tracePt t="242956" x="3617913" y="2239963"/>
          <p14:tracePt t="242972" x="3579813" y="2101850"/>
          <p14:tracePt t="242993" x="3505200" y="1914525"/>
          <p14:tracePt t="243018" x="3441700" y="1752600"/>
          <p14:tracePt t="243033" x="3367088" y="1652588"/>
          <p14:tracePt t="243049" x="3328988" y="1601788"/>
          <p14:tracePt t="243065" x="3305175" y="1552575"/>
          <p14:tracePt t="243081" x="3254375" y="1501775"/>
          <p14:tracePt t="243096" x="3216275" y="1439863"/>
          <p14:tracePt t="243113" x="3167063" y="1401763"/>
          <p14:tracePt t="243127" x="3141663" y="1401763"/>
          <p14:tracePt t="243143" x="3103563" y="1339850"/>
          <p14:tracePt t="243159" x="3103563" y="1327150"/>
          <p14:tracePt t="243173" x="3079750" y="1314450"/>
          <p14:tracePt t="243191" x="3067050" y="1289050"/>
          <p14:tracePt t="243206" x="3041650" y="1263650"/>
          <p14:tracePt t="243221" x="3028950" y="1250950"/>
          <p14:tracePt t="243237" x="3016250" y="1250950"/>
          <p14:tracePt t="243253" x="3003550" y="1238250"/>
          <p14:tracePt t="243377" x="2992438" y="1238250"/>
          <p14:tracePt t="243393" x="2992438" y="1263650"/>
          <p14:tracePt t="243408" x="2954338" y="1401763"/>
          <p14:tracePt t="243424" x="2928938" y="1639888"/>
          <p14:tracePt t="243440" x="2928938" y="1852613"/>
          <p14:tracePt t="243456" x="2928938" y="2114550"/>
          <p14:tracePt t="243471" x="2928938" y="2414588"/>
          <p14:tracePt t="243487" x="2928938" y="2678113"/>
          <p14:tracePt t="243505" x="2928938" y="2965450"/>
          <p14:tracePt t="243518" x="2928938" y="3190875"/>
          <p14:tracePt t="243533" x="2928938" y="3416300"/>
          <p14:tracePt t="243549" x="2928938" y="3567113"/>
          <p14:tracePt t="243565" x="2928938" y="3741738"/>
          <p14:tracePt t="243580" x="2954338" y="3879850"/>
          <p14:tracePt t="243600" x="2992438" y="4054475"/>
          <p14:tracePt t="243612" x="3003550" y="4117975"/>
          <p14:tracePt t="243613" x="3003550" y="4154488"/>
          <p14:tracePt t="243629" x="3016250" y="4230688"/>
          <p14:tracePt t="243644" x="3016250" y="4305300"/>
          <p14:tracePt t="243658" x="3028950" y="4330700"/>
          <p14:tracePt t="243675" x="3028950" y="4341813"/>
          <p14:tracePt t="243691" x="3028950" y="4392613"/>
          <p14:tracePt t="243706" x="3041650" y="4443413"/>
          <p14:tracePt t="243731" x="3054350" y="4505325"/>
          <p14:tracePt t="243752" x="3067050" y="4543425"/>
          <p14:tracePt t="243768" x="3079750" y="4579938"/>
          <p14:tracePt t="243787" x="3079750" y="4592638"/>
          <p14:tracePt t="243799" x="3092450" y="4643438"/>
          <p14:tracePt t="243815" x="3103563" y="4643438"/>
          <p14:tracePt t="243831" x="3103563" y="4679950"/>
          <p14:tracePt t="243847" x="3116263" y="4692650"/>
          <p14:tracePt t="243864" x="3128963" y="4705350"/>
          <p14:tracePt t="243893" x="3141663" y="4718050"/>
          <p14:tracePt t="243909" x="3141663" y="4730750"/>
          <p14:tracePt t="243925" x="3154363" y="4756150"/>
          <p14:tracePt t="243941" x="3167063" y="4768850"/>
          <p14:tracePt t="243956" x="3179763" y="4792663"/>
          <p14:tracePt t="243972" x="3205163" y="4805363"/>
          <p14:tracePt t="243987" x="3216275" y="4805363"/>
          <p14:tracePt t="244019" x="3228975" y="4805363"/>
          <p14:tracePt t="244049" x="3241675" y="4805363"/>
          <p14:tracePt t="244065" x="3254375" y="4818063"/>
          <p14:tracePt t="244112" x="3267075" y="4818063"/>
          <p14:tracePt t="244143" x="3279775" y="4818063"/>
          <p14:tracePt t="244159" x="3292475" y="4792663"/>
          <p14:tracePt t="244174" x="3292475" y="4768850"/>
          <p14:tracePt t="244191" x="3292475" y="4743450"/>
          <p14:tracePt t="244206" x="3292475" y="4718050"/>
          <p14:tracePt t="244221" x="3292475" y="4679950"/>
          <p14:tracePt t="244237" x="3292475" y="4667250"/>
          <p14:tracePt t="244253" x="3292475" y="4630738"/>
          <p14:tracePt t="244285" x="3292475" y="4618038"/>
          <p14:tracePt t="244300" x="3279775" y="4618038"/>
          <p14:tracePt t="244315" x="3267075" y="4605338"/>
          <p14:tracePt t="244331" x="3216275" y="4605338"/>
          <p14:tracePt t="244347" x="3128963" y="4579938"/>
          <p14:tracePt t="244362" x="2979738" y="4579938"/>
          <p14:tracePt t="244381" x="2716213" y="4605338"/>
          <p14:tracePt t="244396" x="2490788" y="4618038"/>
          <p14:tracePt t="244410" x="2378075" y="4643438"/>
          <p14:tracePt t="244425" x="2265363" y="4679950"/>
          <p14:tracePt t="244441" x="2178050" y="4679950"/>
          <p14:tracePt t="244466" x="2065338" y="4679950"/>
          <p14:tracePt t="244487" x="2039938" y="4679950"/>
          <p14:tracePt t="244518" x="2027238" y="4679950"/>
          <p14:tracePt t="244596" x="2014538" y="4679950"/>
          <p14:tracePt t="244597" x="2014538" y="4692650"/>
          <p14:tracePt t="244614" x="2014538" y="4705350"/>
          <p14:tracePt t="244631" x="2039938" y="4743450"/>
          <p14:tracePt t="244643" x="2127250" y="4779963"/>
          <p14:tracePt t="244659" x="2178050" y="4792663"/>
          <p14:tracePt t="244675" x="2303463" y="4805363"/>
          <p14:tracePt t="244690" x="2416175" y="4805363"/>
          <p14:tracePt t="244706" x="2478088" y="4805363"/>
          <p14:tracePt t="244722" x="2528888" y="4805363"/>
          <p14:tracePt t="244736" x="2578100" y="4792663"/>
          <p14:tracePt t="244753" x="2641600" y="4756150"/>
          <p14:tracePt t="244769" x="2667000" y="4743450"/>
          <p14:tracePt t="244785" x="2703513" y="4692650"/>
          <p14:tracePt t="244800" x="2741613" y="4656138"/>
          <p14:tracePt t="244815" x="2754313" y="4643438"/>
          <p14:tracePt t="244830" x="2767013" y="4630738"/>
          <p14:tracePt t="244862" x="2767013" y="4605338"/>
          <p14:tracePt t="244878" x="2767013" y="4592638"/>
          <p14:tracePt t="244895" x="2767013" y="4579938"/>
          <p14:tracePt t="244909" x="2767013" y="4567238"/>
          <p14:tracePt t="244924" x="2767013" y="4554538"/>
          <p14:tracePt t="244940" x="2728913" y="4543425"/>
          <p14:tracePt t="244956" x="2603500" y="4518025"/>
          <p14:tracePt t="244971" x="2528888" y="4505325"/>
          <p14:tracePt t="244987" x="2416175" y="4492625"/>
          <p14:tracePt t="245003" x="2339975" y="4479925"/>
          <p14:tracePt t="245018" x="2252663" y="4467225"/>
          <p14:tracePt t="245034" x="2190750" y="4467225"/>
          <p14:tracePt t="245051" x="2116138" y="4467225"/>
          <p14:tracePt t="245065" x="2065338" y="4467225"/>
          <p14:tracePt t="245082" x="2014538" y="4467225"/>
          <p14:tracePt t="245096" x="1978025" y="4467225"/>
          <p14:tracePt t="245112" x="1927225" y="4479925"/>
          <p14:tracePt t="245128" x="1903413" y="4492625"/>
          <p14:tracePt t="245144" x="1890713" y="4518025"/>
          <p14:tracePt t="245163" x="1865313" y="4530725"/>
          <p14:tracePt t="245200" x="1852613" y="4543425"/>
          <p14:tracePt t="245221" x="1852613" y="4592638"/>
          <p14:tracePt t="245237" x="1852613" y="4605338"/>
          <p14:tracePt t="245252" x="1852613" y="4630738"/>
          <p14:tracePt t="245268" x="1852613" y="4656138"/>
          <p14:tracePt t="245284" x="1914525" y="4692650"/>
          <p14:tracePt t="245300" x="2014538" y="4730750"/>
          <p14:tracePt t="245315" x="2116138" y="4756150"/>
          <p14:tracePt t="245331" x="2239963" y="4756150"/>
          <p14:tracePt t="245346" x="2339975" y="4756150"/>
          <p14:tracePt t="245364" x="2390775" y="4756150"/>
          <p14:tracePt t="245378" x="2416175" y="4756150"/>
          <p14:tracePt t="245393" x="2465388" y="4756150"/>
          <p14:tracePt t="245409" x="2478088" y="4730750"/>
          <p14:tracePt t="245425" x="2503488" y="4718050"/>
          <p14:tracePt t="245439" x="2528888" y="4679950"/>
          <p14:tracePt t="245459" x="2541588" y="4656138"/>
          <p14:tracePt t="245472" x="2541588" y="4643438"/>
          <p14:tracePt t="245487" x="2554288" y="4630738"/>
          <p14:tracePt t="245503" x="2554288" y="4605338"/>
          <p14:tracePt t="245549" x="2554288" y="4592638"/>
          <p14:tracePt t="245565" x="2554288" y="4567238"/>
          <p14:tracePt t="245580" x="2503488" y="4554538"/>
          <p14:tracePt t="245596" x="2452688" y="4543425"/>
          <p14:tracePt t="245612" x="2428875" y="4543425"/>
          <p14:tracePt t="245627" x="2403475" y="4543425"/>
          <p14:tracePt t="245644" x="2339975" y="4518025"/>
          <p14:tracePt t="245660" x="2290763" y="4518025"/>
          <p14:tracePt t="245674" x="2239963" y="4518025"/>
          <p14:tracePt t="245690" x="2216150" y="4518025"/>
          <p14:tracePt t="245706" x="2165350" y="4518025"/>
          <p14:tracePt t="245721" x="2152650" y="4518025"/>
          <p14:tracePt t="245737" x="2127250" y="4518025"/>
          <p14:tracePt t="245768" x="2116138" y="4518025"/>
          <p14:tracePt t="245846" x="2116138" y="4543425"/>
          <p14:tracePt t="245861" x="2190750" y="4567238"/>
          <p14:tracePt t="245877" x="2290763" y="4592638"/>
          <p14:tracePt t="245894" x="2378075" y="4592638"/>
          <p14:tracePt t="245910" x="2390775" y="4592638"/>
          <p14:tracePt t="245927" x="2490788" y="4592638"/>
          <p14:tracePt t="245941" x="2565400" y="4592638"/>
          <p14:tracePt t="245955" x="2654300" y="4592638"/>
          <p14:tracePt t="245972" x="2678113" y="4579938"/>
          <p14:tracePt t="245988" x="2690813" y="4567238"/>
          <p14:tracePt t="246002" x="2703513" y="4567238"/>
          <p14:tracePt t="246034" x="2716213" y="4554538"/>
          <p14:tracePt t="246128" x="2716213" y="4543425"/>
          <p14:tracePt t="246144" x="2678113" y="4530725"/>
          <p14:tracePt t="246159" x="2603500" y="4518025"/>
          <p14:tracePt t="246175" x="2554288" y="4518025"/>
          <p14:tracePt t="246189" x="2516188" y="4518025"/>
          <p14:tracePt t="246205" x="2478088" y="4505325"/>
          <p14:tracePt t="246222" x="2428875" y="4505325"/>
          <p14:tracePt t="246236" x="2390775" y="4505325"/>
          <p14:tracePt t="246252" x="2328863" y="4505325"/>
          <p14:tracePt t="246268" x="2278063" y="4505325"/>
          <p14:tracePt t="246283" x="2228850" y="4505325"/>
          <p14:tracePt t="246299" x="2203450" y="4505325"/>
          <p14:tracePt t="246315" x="2139950" y="4530725"/>
          <p14:tracePt t="246330" x="2078038" y="4554538"/>
          <p14:tracePt t="246331" x="2065338" y="4554538"/>
          <p14:tracePt t="246346" x="2052638" y="4554538"/>
          <p14:tracePt t="246362" x="2014538" y="4567238"/>
          <p14:tracePt t="246393" x="2003425" y="4567238"/>
          <p14:tracePt t="246409" x="1990725" y="4567238"/>
          <p14:tracePt t="246424" x="1978025" y="4579938"/>
          <p14:tracePt t="246440" x="1965325" y="4579938"/>
          <p14:tracePt t="249377" x="1965325" y="4618038"/>
          <p14:tracePt t="249393" x="1965325" y="4705350"/>
          <p14:tracePt t="249409" x="1965325" y="4792663"/>
          <p14:tracePt t="249424" x="1965325" y="4879975"/>
          <p14:tracePt t="249444" x="1952625" y="4968875"/>
          <p14:tracePt t="249457" x="1952625" y="5043488"/>
          <p14:tracePt t="249471" x="1927225" y="5105400"/>
          <p14:tracePt t="249487" x="1927225" y="5143500"/>
          <p14:tracePt t="249503" x="1927225" y="5194300"/>
          <p14:tracePt t="249517" x="1927225" y="5230813"/>
          <p14:tracePt t="249534" x="1927225" y="5243513"/>
          <p14:tracePt t="249550" x="1927225" y="5256213"/>
          <p14:tracePt t="249651" x="1927225" y="5268913"/>
          <p14:tracePt t="249674" x="1927225" y="5281613"/>
          <p14:tracePt t="249690" x="1927225" y="5305425"/>
          <p14:tracePt t="249721" x="1927225" y="5318125"/>
          <p14:tracePt t="249737" x="1927225" y="5330825"/>
          <p14:tracePt t="249801" x="1927225" y="5343525"/>
          <p14:tracePt t="249815" x="1939925" y="5356225"/>
          <p14:tracePt t="250190" x="1927225" y="5356225"/>
          <p14:tracePt t="250206" x="1914525" y="5343525"/>
          <p14:tracePt t="250224" x="1890713" y="5330825"/>
          <p14:tracePt t="250253" x="1878013" y="5330825"/>
          <p14:tracePt t="250268" x="1865313" y="5330825"/>
          <p14:tracePt t="250284" x="1839913" y="5318125"/>
          <p14:tracePt t="250300" x="1827213" y="5318125"/>
          <p14:tracePt t="250331" x="1814513" y="5305425"/>
          <p14:tracePt t="250472" x="1814513" y="5294313"/>
          <p14:tracePt t="250487" x="1827213" y="5268913"/>
          <p14:tracePt t="250505" x="1827213" y="5256213"/>
          <p14:tracePt t="250518" x="1827213" y="5230813"/>
          <p14:tracePt t="250565" x="1814513" y="5305425"/>
          <p14:tracePt t="250830" x="1852613" y="5343525"/>
          <p14:tracePt t="250846" x="1852613" y="5330825"/>
          <p14:tracePt t="250862" x="1852613" y="5294313"/>
          <p14:tracePt t="250877" x="1865313" y="5294313"/>
          <p14:tracePt t="250894" x="1865313" y="5281613"/>
          <p14:tracePt t="250926" x="1878013" y="5268913"/>
          <p14:tracePt t="251018" x="1890713" y="5268913"/>
          <p14:tracePt t="251034" x="1939925" y="5268913"/>
          <p14:tracePt t="251205" x="1965325" y="5268913"/>
          <p14:tracePt t="262018" x="1952625" y="5268913"/>
          <p14:tracePt t="262033" x="1939925" y="5256213"/>
          <p14:tracePt t="262065" x="1939925" y="5243513"/>
          <p14:tracePt t="262115" x="1927225" y="5230813"/>
          <p14:tracePt t="262221" x="1914525" y="5230813"/>
          <p14:tracePt t="262237" x="1903413" y="5230813"/>
          <p14:tracePt t="262253" x="1890713" y="5230813"/>
          <p14:tracePt t="262268" x="1878013" y="5230813"/>
          <p14:tracePt t="262284" x="1865313" y="5230813"/>
          <p14:tracePt t="262300" x="1827213" y="5230813"/>
          <p14:tracePt t="262549" x="1839913" y="5230813"/>
          <p14:tracePt t="262565" x="1852613" y="5230813"/>
          <p14:tracePt t="262581" x="1903413" y="5230813"/>
          <p14:tracePt t="262596" x="1927225" y="5205413"/>
          <p14:tracePt t="262597" x="1952625" y="5205413"/>
          <p14:tracePt t="262628" x="1965325" y="5194300"/>
          <p14:tracePt t="262644" x="1965325" y="5181600"/>
          <p14:tracePt t="262659" x="1978025" y="5181600"/>
          <p14:tracePt t="262690" x="1990725" y="5181600"/>
          <p14:tracePt t="262753" x="2003425" y="5168900"/>
          <p14:tracePt t="263034" x="2014538" y="5168900"/>
          <p14:tracePt t="263127" x="2027238" y="5156200"/>
          <p14:tracePt t="263174" x="2027238" y="5143500"/>
          <p14:tracePt t="263193" x="2014538" y="5143500"/>
          <p14:tracePt t="263205" x="1990725" y="5130800"/>
          <p14:tracePt t="263237" x="1927225" y="5130800"/>
          <p14:tracePt t="263252" x="1914525" y="5130800"/>
          <p14:tracePt t="263268" x="1878013" y="5130800"/>
          <p14:tracePt t="263269" x="1865313" y="5130800"/>
          <p14:tracePt t="263284" x="1852613" y="5130800"/>
          <p14:tracePt t="263299" x="1839913" y="5130800"/>
          <p14:tracePt t="263334" x="1827213" y="5130800"/>
          <p14:tracePt t="263378" x="1814513" y="5130800"/>
          <p14:tracePt t="263393" x="1801813" y="5130800"/>
          <p14:tracePt t="263502" x="1790700" y="5130800"/>
          <p14:tracePt t="263518" x="1778000" y="5143500"/>
          <p14:tracePt t="263549" x="1765300" y="5143500"/>
          <p14:tracePt t="263581" x="1739900" y="5143500"/>
          <p14:tracePt t="264018" x="1739900" y="5156200"/>
          <p14:tracePt t="264049" x="1752600" y="5156200"/>
          <p14:tracePt t="264065" x="1765300" y="5156200"/>
          <p14:tracePt t="265192" x="1765300" y="5143500"/>
          <p14:tracePt t="266143" x="1790700" y="5143500"/>
          <p14:tracePt t="266159" x="1801813" y="5143500"/>
          <p14:tracePt t="266175" x="1814513" y="5143500"/>
          <p14:tracePt t="266191" x="1827213" y="5143500"/>
          <p14:tracePt t="266205" x="1839913" y="5143500"/>
          <p14:tracePt t="266221" x="1852613" y="5143500"/>
          <p14:tracePt t="266237" x="1865313" y="5143500"/>
          <p14:tracePt t="266252" x="1878013" y="5143500"/>
          <p14:tracePt t="266268" x="1878013" y="5130800"/>
          <p14:tracePt t="268659" x="1878013" y="5143500"/>
          <p14:tracePt t="268675" x="1839913" y="5156200"/>
          <p14:tracePt t="268690" x="1827213" y="5168900"/>
          <p14:tracePt t="268705" x="1765300" y="5181600"/>
          <p14:tracePt t="268721" x="1765300" y="5194300"/>
          <p14:tracePt t="268738" x="1752600" y="5194300"/>
          <p14:tracePt t="268755" x="1727200" y="5205413"/>
          <p14:tracePt t="268783" x="1714500" y="5218113"/>
          <p14:tracePt t="268924" x="1778000" y="5218113"/>
          <p14:tracePt t="268941" x="1827213" y="5218113"/>
          <p14:tracePt t="268956" x="1852613" y="5205413"/>
          <p14:tracePt t="268972" x="1890713" y="5205413"/>
          <p14:tracePt t="268989" x="1965325" y="5205413"/>
          <p14:tracePt t="269003" x="2014538" y="5218113"/>
          <p14:tracePt t="269033" x="2065338" y="5218113"/>
          <p14:tracePt t="269052" x="2090738" y="5230813"/>
          <p14:tracePt t="269065" x="2139950" y="5230813"/>
          <p14:tracePt t="269087" x="2190750" y="5230813"/>
          <p14:tracePt t="269096" x="2203450" y="5230813"/>
          <p14:tracePt t="269112" x="2239963" y="5230813"/>
          <p14:tracePt t="269127" x="2278063" y="5230813"/>
          <p14:tracePt t="269143" x="2328863" y="5230813"/>
          <p14:tracePt t="269158" x="2365375" y="5230813"/>
          <p14:tracePt t="269174" x="2378075" y="5230813"/>
          <p14:tracePt t="269175" x="2390775" y="5230813"/>
          <p14:tracePt t="269190" x="2416175" y="5230813"/>
          <p14:tracePt t="269205" x="2441575" y="5230813"/>
          <p14:tracePt t="269223" x="2452688" y="5230813"/>
          <p14:tracePt t="269238" x="2478088" y="5230813"/>
          <p14:tracePt t="269252" x="2503488" y="5230813"/>
          <p14:tracePt t="269256" x="2516188" y="5230813"/>
          <p14:tracePt t="269268" x="2528888" y="5230813"/>
          <p14:tracePt t="269285" x="2554288" y="5230813"/>
          <p14:tracePt t="269286" x="2565400" y="5230813"/>
          <p14:tracePt t="269339" x="2590800" y="5230813"/>
          <p14:tracePt t="269340" x="2603500" y="5230813"/>
          <p14:tracePt t="269449" x="2616200" y="5230813"/>
          <p14:tracePt t="269596" x="2641600" y="5230813"/>
          <p14:tracePt t="269627" x="2654300" y="5230813"/>
          <p14:tracePt t="269659" x="2678113" y="5230813"/>
          <p14:tracePt t="269690" x="2690813" y="5230813"/>
          <p14:tracePt t="269706" x="2703513" y="5230813"/>
          <p14:tracePt t="269877" x="2716213" y="5230813"/>
          <p14:tracePt t="269908" x="2728913" y="5230813"/>
          <p14:tracePt t="269924" x="2741613" y="5230813"/>
          <p14:tracePt t="269941" x="2767013" y="5230813"/>
          <p14:tracePt t="269972" x="2803525" y="5230813"/>
          <p14:tracePt t="269988" x="2828925" y="5230813"/>
          <p14:tracePt t="270003" x="2841625" y="5230813"/>
          <p14:tracePt t="270034" x="2867025" y="5230813"/>
          <p14:tracePt t="270049" x="2879725" y="5230813"/>
          <p14:tracePt t="270065" x="2903538" y="5230813"/>
          <p14:tracePt t="270081" x="2941638" y="5230813"/>
          <p14:tracePt t="270096" x="2967038" y="5230813"/>
          <p14:tracePt t="270111" x="2992438" y="5230813"/>
          <p14:tracePt t="270127" x="3028950" y="5230813"/>
          <p14:tracePt t="270142" x="3041650" y="5230813"/>
          <p14:tracePt t="270159" x="3067050" y="5230813"/>
          <p14:tracePt t="270174" x="3103563" y="5230813"/>
          <p14:tracePt t="270189" x="3116263" y="5230813"/>
          <p14:tracePt t="270208" x="3141663" y="5230813"/>
          <p14:tracePt t="270236" x="3154363" y="5230813"/>
          <p14:tracePt t="274768" x="3092450" y="5230813"/>
          <p14:tracePt t="274783" x="3016250" y="5230813"/>
          <p14:tracePt t="274799" x="2928938" y="5230813"/>
          <p14:tracePt t="274815" x="2841625" y="5230813"/>
          <p14:tracePt t="274830" x="2741613" y="5230813"/>
          <p14:tracePt t="274846" x="2616200" y="5230813"/>
          <p14:tracePt t="274862" x="2465388" y="5230813"/>
          <p14:tracePt t="274877" x="2278063" y="5230813"/>
          <p14:tracePt t="274893" x="2216150" y="5230813"/>
          <p14:tracePt t="274909" x="1978025" y="5230813"/>
          <p14:tracePt t="274924" x="1914525" y="5230813"/>
          <p14:tracePt t="274942" x="1689100" y="5230813"/>
          <p14:tracePt t="274956" x="1577975" y="5230813"/>
          <p14:tracePt t="274971" x="1552575" y="5230813"/>
          <p14:tracePt t="274987" x="1514475" y="5230813"/>
          <p14:tracePt t="275003" x="1476375" y="5230813"/>
          <p14:tracePt t="275018" x="1465263" y="5230813"/>
          <p14:tracePt t="275050" x="1452563" y="5230813"/>
          <p14:tracePt t="275066" x="1439863" y="5230813"/>
          <p14:tracePt t="275097" x="1427163" y="5230813"/>
          <p14:tracePt t="275205" x="1414463" y="5243513"/>
          <p14:tracePt t="275222" x="1414463" y="5268913"/>
          <p14:tracePt t="275237" x="1452563" y="5343525"/>
          <p14:tracePt t="275252" x="1514475" y="5394325"/>
          <p14:tracePt t="275254" x="1577975" y="5443538"/>
          <p14:tracePt t="275268" x="1689100" y="5494338"/>
          <p14:tracePt t="275284" x="1814513" y="5530850"/>
          <p14:tracePt t="275299" x="1927225" y="5556250"/>
          <p14:tracePt t="275315" x="1990725" y="5556250"/>
          <p14:tracePt t="275332" x="2103438" y="5556250"/>
          <p14:tracePt t="275346" x="2178050" y="5556250"/>
          <p14:tracePt t="275364" x="2252663" y="5556250"/>
          <p14:tracePt t="275378" x="2278063" y="5556250"/>
          <p14:tracePt t="275392" x="2328863" y="5556250"/>
          <p14:tracePt t="275409" x="2365375" y="5543550"/>
          <p14:tracePt t="275424" x="2390775" y="5518150"/>
          <p14:tracePt t="275439" x="2416175" y="5507038"/>
          <p14:tracePt t="275455" x="2441575" y="5494338"/>
          <p14:tracePt t="275471" x="2452688" y="5456238"/>
          <p14:tracePt t="275486" x="2465388" y="5443538"/>
          <p14:tracePt t="275503" x="2465388" y="5430838"/>
          <p14:tracePt t="275518" x="2465388" y="5407025"/>
          <p14:tracePt t="275533" x="2465388" y="5381625"/>
          <p14:tracePt t="275549" x="2465388" y="5330825"/>
          <p14:tracePt t="275568" x="2465388" y="5294313"/>
          <p14:tracePt t="275582" x="2465388" y="5268913"/>
          <p14:tracePt t="275596" x="2465388" y="5256213"/>
          <p14:tracePt t="275612" x="2465388" y="5243513"/>
          <p14:tracePt t="275627" x="2452688" y="5205413"/>
          <p14:tracePt t="275643" x="2441575" y="5181600"/>
          <p14:tracePt t="275660" x="2428875" y="5168900"/>
          <p14:tracePt t="275675" x="2416175" y="5156200"/>
          <p14:tracePt t="275721" x="2403475" y="5143500"/>
          <p14:tracePt t="275737" x="2352675" y="5143500"/>
          <p14:tracePt t="275753" x="2328863" y="5143500"/>
          <p14:tracePt t="275767" x="2278063" y="5143500"/>
          <p14:tracePt t="275783" x="2252663" y="5143500"/>
          <p14:tracePt t="275799" x="2228850" y="5143500"/>
          <p14:tracePt t="275815" x="2190750" y="5143500"/>
          <p14:tracePt t="275831" x="2165350" y="5143500"/>
          <p14:tracePt t="275847" x="2116138" y="5143500"/>
          <p14:tracePt t="275861" x="2103438" y="5143500"/>
          <p14:tracePt t="275877" x="2078038" y="5143500"/>
          <p14:tracePt t="275893" x="2039938" y="5143500"/>
          <p14:tracePt t="275916" x="2027238" y="5143500"/>
          <p14:tracePt t="275924" x="2014538" y="5143500"/>
          <p14:tracePt t="275940" x="2003425" y="5143500"/>
          <p14:tracePt t="275955" x="1990725" y="5143500"/>
          <p14:tracePt t="275971" x="1978025" y="5156200"/>
          <p14:tracePt t="275987" x="1965325" y="5156200"/>
          <p14:tracePt t="276018" x="1939925" y="5156200"/>
          <p14:tracePt t="276034" x="1914525" y="5168900"/>
          <p14:tracePt t="276049" x="1903413" y="5168900"/>
          <p14:tracePt t="276065" x="1890713" y="5168900"/>
          <p14:tracePt t="276081" x="1852613" y="5168900"/>
          <p14:tracePt t="276096" x="1839913" y="5168900"/>
          <p14:tracePt t="276112" x="1827213" y="5181600"/>
          <p14:tracePt t="276127" x="1801813" y="5181600"/>
          <p14:tracePt t="276144" x="1790700" y="5181600"/>
          <p14:tracePt t="276158" x="1778000" y="5181600"/>
          <p14:tracePt t="276174" x="1752600" y="5194300"/>
          <p14:tracePt t="276205" x="1739900" y="5194300"/>
          <p14:tracePt t="276221" x="1727200" y="5194300"/>
          <p14:tracePt t="276252" x="1714500" y="5205413"/>
          <p14:tracePt t="276283" x="1701800" y="5205413"/>
          <p14:tracePt t="276299" x="1689100" y="5218113"/>
          <p14:tracePt t="276315" x="1677988" y="5218113"/>
          <p14:tracePt t="276362" x="1677988" y="5230813"/>
          <p14:tracePt t="276473" x="1665288" y="5243513"/>
          <p14:tracePt t="276721" x="1665288" y="5268913"/>
          <p14:tracePt t="276752" x="1677988" y="5281613"/>
          <p14:tracePt t="276768" x="1689100" y="5318125"/>
          <p14:tracePt t="276786" x="1714500" y="5343525"/>
          <p14:tracePt t="276799" x="1727200" y="5343525"/>
          <p14:tracePt t="276816" x="1739900" y="5343525"/>
          <p14:tracePt t="276831" x="1765300" y="5381625"/>
          <p14:tracePt t="276847" x="1765300" y="5394325"/>
          <p14:tracePt t="276862" x="1778000" y="5394325"/>
          <p14:tracePt t="276878" x="1778000" y="5407025"/>
          <p14:tracePt t="276892" x="1790700" y="5407025"/>
          <p14:tracePt t="276909" x="1790700" y="5418138"/>
          <p14:tracePt t="276939" x="1814513" y="5430838"/>
          <p14:tracePt t="277002" x="1827213" y="5430838"/>
          <p14:tracePt t="277018" x="1839913" y="5443538"/>
          <p14:tracePt t="277189" x="1852613" y="5443538"/>
          <p14:tracePt t="277206" x="1865313" y="5443538"/>
          <p14:tracePt t="277220" x="1878013" y="5443538"/>
          <p14:tracePt t="277253" x="1903413" y="5443538"/>
          <p14:tracePt t="277283" x="1914525" y="5443538"/>
          <p14:tracePt t="277299" x="1939925" y="5430838"/>
          <p14:tracePt t="277332" x="1965325" y="5418138"/>
          <p14:tracePt t="277471" x="1978025" y="5418138"/>
          <p14:tracePt t="277487" x="1978025" y="5394325"/>
          <p14:tracePt t="277502" x="1978025" y="5381625"/>
          <p14:tracePt t="277520" x="2003425" y="5343525"/>
          <p14:tracePt t="277534" x="2003425" y="5330825"/>
          <p14:tracePt t="277565" x="2003425" y="5305425"/>
          <p14:tracePt t="277581" x="2003425" y="5294313"/>
          <p14:tracePt t="277603" x="2003425" y="5268913"/>
          <p14:tracePt t="277628" x="2003425" y="5256213"/>
          <p14:tracePt t="277658" x="2003425" y="5243513"/>
          <p14:tracePt t="277987" x="2003425" y="5230813"/>
          <p14:tracePt t="278012" x="2039938" y="5230813"/>
          <p14:tracePt t="278033" x="2052638" y="5230813"/>
          <p14:tracePt t="278050" x="2078038" y="5230813"/>
          <p14:tracePt t="278065" x="2090738" y="5230813"/>
          <p14:tracePt t="278080" x="2116138" y="5230813"/>
          <p14:tracePt t="278096" x="2139950" y="5256213"/>
          <p14:tracePt t="278112" x="2178050" y="5256213"/>
          <p14:tracePt t="278128" x="2203450" y="5256213"/>
          <p14:tracePt t="278143" x="2228850" y="5281613"/>
          <p14:tracePt t="278158" x="2252663" y="5294313"/>
          <p14:tracePt t="278174" x="2278063" y="5294313"/>
          <p14:tracePt t="278190" x="2290763" y="5305425"/>
          <p14:tracePt t="278205" x="2316163" y="5305425"/>
          <p14:tracePt t="278221" x="2339975" y="5305425"/>
          <p14:tracePt t="278237" x="2352675" y="5318125"/>
          <p14:tracePt t="278252" x="2365375" y="5330825"/>
          <p14:tracePt t="278284" x="2390775" y="5330825"/>
          <p14:tracePt t="278299" x="2403475" y="5343525"/>
          <p14:tracePt t="278315" x="2428875" y="5356225"/>
          <p14:tracePt t="278331" x="2441575" y="5381625"/>
          <p14:tracePt t="278378" x="2441575" y="5394325"/>
          <p14:tracePt t="278393" x="2452688" y="5394325"/>
          <p14:tracePt t="278409" x="2465388" y="5418138"/>
          <p14:tracePt t="278440" x="2478088" y="5418138"/>
          <p14:tracePt t="278455" x="2490788" y="5430838"/>
          <p14:tracePt t="278471" x="2490788" y="5443538"/>
          <p14:tracePt t="278502" x="2516188" y="5456238"/>
          <p14:tracePt t="278533" x="2528888" y="5456238"/>
          <p14:tracePt t="278565" x="2541588" y="5456238"/>
          <p14:tracePt t="278596" x="2554288" y="5456238"/>
          <p14:tracePt t="278612" x="2554288" y="5443538"/>
          <p14:tracePt t="278628" x="2554288" y="5430838"/>
          <p14:tracePt t="278643" x="2554288" y="5381625"/>
          <p14:tracePt t="278660" x="2554288" y="5368925"/>
          <p14:tracePt t="278674" x="2554288" y="5318125"/>
          <p14:tracePt t="278690" x="2554288" y="5281613"/>
          <p14:tracePt t="278706" x="2554288" y="5256213"/>
          <p14:tracePt t="278721" x="2554288" y="5230813"/>
          <p14:tracePt t="278737" x="2554288" y="5194300"/>
          <p14:tracePt t="278753" x="2554288" y="5181600"/>
          <p14:tracePt t="278768" x="2554288" y="5168900"/>
          <p14:tracePt t="278814" x="2554288" y="5143500"/>
          <p14:tracePt t="279048" x="2554288" y="5156200"/>
          <p14:tracePt t="279066" x="2554288" y="5168900"/>
          <p14:tracePt t="279080" x="2554288" y="5205413"/>
          <p14:tracePt t="279095" x="2554288" y="5218113"/>
          <p14:tracePt t="279112" x="2554288" y="5230813"/>
          <p14:tracePt t="279127" x="2554288" y="5243513"/>
          <p14:tracePt t="279143" x="2554288" y="5256213"/>
          <p14:tracePt t="279318" x="2554288" y="5281613"/>
          <p14:tracePt t="279424" x="2578100" y="5305425"/>
          <p14:tracePt t="279439" x="2603500" y="5356225"/>
          <p14:tracePt t="279456" x="2616200" y="5418138"/>
          <p14:tracePt t="279471" x="2654300" y="5481638"/>
          <p14:tracePt t="279487" x="2667000" y="5518150"/>
          <p14:tracePt t="279502" x="2678113" y="5556250"/>
          <p14:tracePt t="279517" x="2690813" y="5556250"/>
          <p14:tracePt t="279533" x="2690813" y="5581650"/>
          <p14:tracePt t="279549" x="2703513" y="5607050"/>
          <p14:tracePt t="279580" x="2703513" y="5619750"/>
          <p14:tracePt t="279596" x="2703513" y="5630863"/>
          <p14:tracePt t="279613" x="2703513" y="5643563"/>
          <p14:tracePt t="279643" x="2716213" y="5668963"/>
          <p14:tracePt t="279660" x="2716213" y="5681663"/>
          <p14:tracePt t="279674" x="2716213" y="5694363"/>
          <p14:tracePt t="279690" x="2728913" y="5707063"/>
          <p14:tracePt t="279705" x="2741613" y="5719763"/>
          <p14:tracePt t="279737" x="2741613" y="5732463"/>
          <p14:tracePt t="279785" x="2741613" y="5743575"/>
          <p14:tracePt t="279798" x="2754313" y="5743575"/>
          <p14:tracePt t="279861" x="2754313" y="5756275"/>
          <p14:tracePt t="280065" x="2754313" y="5768975"/>
          <p14:tracePt t="280080" x="2716213" y="5768975"/>
          <p14:tracePt t="280096" x="2628900" y="5732463"/>
          <p14:tracePt t="280112" x="2516188" y="5732463"/>
          <p14:tracePt t="280129" x="2428875" y="5656263"/>
          <p14:tracePt t="280143" x="2403475" y="5630863"/>
          <p14:tracePt t="280162" x="2352675" y="5607050"/>
          <p14:tracePt t="280173" x="2328863" y="5594350"/>
          <p14:tracePt t="280190" x="2278063" y="5556250"/>
          <p14:tracePt t="280205" x="2265363" y="5530850"/>
          <p14:tracePt t="280221" x="2252663" y="5518150"/>
          <p14:tracePt t="280236" x="2216150" y="5494338"/>
          <p14:tracePt t="280260" x="2216150" y="5456238"/>
          <p14:tracePt t="280268" x="2203450" y="5443538"/>
          <p14:tracePt t="280283" x="2203450" y="5418138"/>
          <p14:tracePt t="280299" x="2178050" y="5394325"/>
          <p14:tracePt t="280314" x="2165350" y="5368925"/>
          <p14:tracePt t="280331" x="2139950" y="5330825"/>
          <p14:tracePt t="280347" x="2127250" y="5305425"/>
          <p14:tracePt t="280365" x="2116138" y="5294313"/>
          <p14:tracePt t="280394" x="2078038" y="5268913"/>
          <p14:tracePt t="280414" x="2052638" y="5243513"/>
          <p14:tracePt t="280424" x="2039938" y="5218113"/>
          <p14:tracePt t="280440" x="2027238" y="5218113"/>
          <p14:tracePt t="280534" x="2027238" y="5205413"/>
          <p14:tracePt t="280565" x="2014538" y="5205413"/>
          <p14:tracePt t="280731" x="1978025" y="5205413"/>
          <p14:tracePt t="280752" x="1965325" y="5205413"/>
          <p14:tracePt t="280768" x="1952625" y="5205413"/>
          <p14:tracePt t="280783" x="1927225" y="5218113"/>
          <p14:tracePt t="280799" x="1914525" y="5218113"/>
          <p14:tracePt t="280830" x="1903413" y="5218113"/>
          <p14:tracePt t="280846" x="1890713" y="5230813"/>
          <p14:tracePt t="281190" x="1878013" y="5230813"/>
          <p14:tracePt t="281205" x="1852613" y="5243513"/>
          <p14:tracePt t="281224" x="1827213" y="5268913"/>
          <p14:tracePt t="281237" x="1814513" y="5268913"/>
          <p14:tracePt t="281253" x="1801813" y="5268913"/>
          <p14:tracePt t="281268" x="1790700" y="5268913"/>
          <p14:tracePt t="281331" x="1790700" y="5281613"/>
          <p14:tracePt t="281346" x="1790700" y="5294313"/>
          <p14:tracePt t="281362" x="1790700" y="5305425"/>
          <p14:tracePt t="281378" x="1790700" y="5318125"/>
          <p14:tracePt t="281393" x="1814513" y="5368925"/>
          <p14:tracePt t="281410" x="1852613" y="5407025"/>
          <p14:tracePt t="281425" x="1890713" y="5456238"/>
          <p14:tracePt t="281439" x="1903413" y="5456238"/>
          <p14:tracePt t="281455" x="1927225" y="5481638"/>
          <p14:tracePt t="281471" x="1939925" y="5481638"/>
          <p14:tracePt t="281486" x="1965325" y="5507038"/>
          <p14:tracePt t="281502" x="1990725" y="5518150"/>
          <p14:tracePt t="281518" x="2003425" y="5518150"/>
          <p14:tracePt t="281533" x="2014538" y="5543550"/>
          <p14:tracePt t="281551" x="2027238" y="5543550"/>
          <p14:tracePt t="281565" x="2027238" y="5556250"/>
          <p14:tracePt t="281596" x="2052638" y="5556250"/>
          <p14:tracePt t="281896" x="2065338" y="5568950"/>
          <p14:tracePt t="281909" x="2078038" y="5568950"/>
          <p14:tracePt t="281925" x="2090738" y="5568950"/>
          <p14:tracePt t="281926" x="2127250" y="5568950"/>
          <p14:tracePt t="281940" x="2152650" y="5556250"/>
          <p14:tracePt t="281956" x="2178050" y="5556250"/>
          <p14:tracePt t="281971" x="2216150" y="5543550"/>
          <p14:tracePt t="281987" x="2228850" y="5543550"/>
          <p14:tracePt t="282002" x="2252663" y="5543550"/>
          <p14:tracePt t="282017" x="2278063" y="5530850"/>
          <p14:tracePt t="282034" x="2290763" y="5530850"/>
          <p14:tracePt t="282049" x="2328863" y="5518150"/>
          <p14:tracePt t="282064" x="2365375" y="5518150"/>
          <p14:tracePt t="282081" x="2428875" y="5494338"/>
          <p14:tracePt t="282111" x="2478088" y="5494338"/>
          <p14:tracePt t="282128" x="2528888" y="5468938"/>
          <p14:tracePt t="282143" x="2554288" y="5468938"/>
          <p14:tracePt t="282166" x="2565400" y="5443538"/>
          <p14:tracePt t="282166" x="2590800" y="5430838"/>
          <p14:tracePt t="282190" x="2603500" y="5430838"/>
          <p14:tracePt t="282205" x="2616200" y="5430838"/>
          <p14:tracePt t="282237" x="2628900" y="5418138"/>
          <p14:tracePt t="282268" x="2641600" y="5418138"/>
          <p14:tracePt t="282283" x="2667000" y="5407025"/>
          <p14:tracePt t="282299" x="2667000" y="5394325"/>
          <p14:tracePt t="282440" x="2678113" y="5394325"/>
          <p14:tracePt t="282472" x="2690813" y="5394325"/>
          <p14:tracePt t="282486" x="2716213" y="5394325"/>
          <p14:tracePt t="282518" x="2741613" y="5394325"/>
          <p14:tracePt t="282533" x="2754313" y="5430838"/>
          <p14:tracePt t="282550" x="2803525" y="5507038"/>
          <p14:tracePt t="282551" x="2816225" y="5543550"/>
          <p14:tracePt t="282564" x="2828925" y="5543550"/>
          <p14:tracePt t="282584" x="2841625" y="5568950"/>
          <p14:tracePt t="282585" x="2841625" y="5594350"/>
          <p14:tracePt t="282737" x="2854325" y="5594350"/>
          <p14:tracePt t="282753" x="2854325" y="5568950"/>
          <p14:tracePt t="282768" x="2854325" y="5543550"/>
          <p14:tracePt t="282783" x="2841625" y="5494338"/>
          <p14:tracePt t="282801" x="2828925" y="5456238"/>
          <p14:tracePt t="282814" x="2828925" y="5407025"/>
          <p14:tracePt t="282832" x="2816225" y="5381625"/>
          <p14:tracePt t="282846" x="2803525" y="5356225"/>
          <p14:tracePt t="282861" x="2803525" y="5343525"/>
          <p14:tracePt t="282877" x="2790825" y="5318125"/>
          <p14:tracePt t="282894" x="2790825" y="5294313"/>
          <p14:tracePt t="282909" x="2790825" y="5281613"/>
          <p14:tracePt t="282925" x="2790825" y="5256213"/>
          <p14:tracePt t="282955" x="2790825" y="5230813"/>
          <p14:tracePt t="282971" x="2778125" y="5194300"/>
          <p14:tracePt t="282988" x="2778125" y="5181600"/>
          <p14:tracePt t="283002" x="2778125" y="5168900"/>
          <p14:tracePt t="283049" x="2778125" y="5156200"/>
          <p14:tracePt t="283066" x="2767013" y="5156200"/>
          <p14:tracePt t="283081" x="2728913" y="5156200"/>
          <p14:tracePt t="283096" x="2667000" y="5156200"/>
          <p14:tracePt t="283112" x="2590800" y="5194300"/>
          <p14:tracePt t="283128" x="2516188" y="5218113"/>
          <p14:tracePt t="283143" x="2428875" y="5256213"/>
          <p14:tracePt t="283162" x="2378075" y="5281613"/>
          <p14:tracePt t="283175" x="2316163" y="5305425"/>
          <p14:tracePt t="283190" x="2290763" y="5318125"/>
          <p14:tracePt t="283206" x="2252663" y="5330825"/>
          <p14:tracePt t="283222" x="2216150" y="5343525"/>
          <p14:tracePt t="283253" x="2165350" y="5368925"/>
          <p14:tracePt t="283268" x="2152650" y="5381625"/>
          <p14:tracePt t="283283" x="2139950" y="5381625"/>
          <p14:tracePt t="283299" x="2103438" y="5394325"/>
          <p14:tracePt t="283315" x="2078038" y="5407025"/>
          <p14:tracePt t="283330" x="2052638" y="5418138"/>
          <p14:tracePt t="283346" x="2039938" y="5430838"/>
          <p14:tracePt t="283378" x="2027238" y="5430838"/>
          <p14:tracePt t="283395" x="2014538" y="5443538"/>
          <p14:tracePt t="283410" x="2003425" y="5443538"/>
          <p14:tracePt t="283440" x="2003425" y="5456238"/>
          <p14:tracePt t="283457" x="1978025" y="5456238"/>
          <p14:tracePt t="283487" x="1965325" y="5468938"/>
          <p14:tracePt t="283503" x="1952625" y="5494338"/>
          <p14:tracePt t="283518" x="1939925" y="5494338"/>
          <p14:tracePt t="283534" x="1927225" y="5518150"/>
          <p14:tracePt t="283674" x="1927225" y="5530850"/>
          <p14:tracePt t="283696" x="2027238" y="5607050"/>
          <p14:tracePt t="283707" x="2065338" y="5607050"/>
          <p14:tracePt t="283722" x="2178050" y="5630863"/>
          <p14:tracePt t="283737" x="2252663" y="5630863"/>
          <p14:tracePt t="283752" x="2303463" y="5630863"/>
          <p14:tracePt t="283768" x="2365375" y="5630863"/>
          <p14:tracePt t="283794" x="2428875" y="5630863"/>
          <p14:tracePt t="283815" x="2452688" y="5630863"/>
          <p14:tracePt t="283831" x="2478088" y="5630863"/>
          <p14:tracePt t="283878" x="2490788" y="5630863"/>
          <p14:tracePt t="283893" x="2503488" y="5581650"/>
          <p14:tracePt t="283909" x="2503488" y="5518150"/>
          <p14:tracePt t="283925" x="2503488" y="5468938"/>
          <p14:tracePt t="283942" x="2503488" y="5418138"/>
          <p14:tracePt t="283957" x="2503488" y="5330825"/>
          <p14:tracePt t="283972" x="2490788" y="5281613"/>
          <p14:tracePt t="283987" x="2452688" y="5205413"/>
          <p14:tracePt t="284003" x="2428875" y="5168900"/>
          <p14:tracePt t="284019" x="2403475" y="5105400"/>
          <p14:tracePt t="284033" x="2390775" y="5081588"/>
          <p14:tracePt t="284055" x="2378075" y="5056188"/>
          <p14:tracePt t="284065" x="2352675" y="5018088"/>
          <p14:tracePt t="284080" x="2339975" y="5005388"/>
          <p14:tracePt t="284096" x="2339975" y="4992688"/>
          <p14:tracePt t="284112" x="2316163" y="4981575"/>
          <p14:tracePt t="284127" x="2303463" y="4968875"/>
          <p14:tracePt t="284143" x="2290763" y="4956175"/>
          <p14:tracePt t="284159" x="2278063" y="4943475"/>
          <p14:tracePt t="284174" x="2252663" y="4918075"/>
          <p14:tracePt t="284190" x="2228850" y="4918075"/>
          <p14:tracePt t="284207" x="2216150" y="4905375"/>
          <p14:tracePt t="284238" x="2190750" y="4892675"/>
          <p14:tracePt t="284253" x="2178050" y="4892675"/>
          <p14:tracePt t="284268" x="2152650" y="4892675"/>
          <p14:tracePt t="284300" x="2127250" y="4905375"/>
          <p14:tracePt t="284315" x="2065338" y="4943475"/>
          <p14:tracePt t="284348" x="2039938" y="4981575"/>
          <p14:tracePt t="284378" x="2027238" y="5018088"/>
          <p14:tracePt t="284394" x="2014538" y="5056188"/>
          <p14:tracePt t="284408" x="2014538" y="5081588"/>
          <p14:tracePt t="284424" x="2014538" y="5105400"/>
          <p14:tracePt t="284445" x="2027238" y="5130800"/>
          <p14:tracePt t="284456" x="2052638" y="5156200"/>
          <p14:tracePt t="284471" x="2078038" y="5156200"/>
          <p14:tracePt t="284490" x="2090738" y="5168900"/>
          <p14:tracePt t="284502" x="2103438" y="5168900"/>
          <p14:tracePt t="284526" x="2152650" y="5168900"/>
          <p14:tracePt t="284534" x="2178050" y="5043488"/>
          <p14:tracePt t="284549" x="2178050" y="4943475"/>
          <p14:tracePt t="284565" x="2178050" y="4892675"/>
          <p14:tracePt t="284581" x="2178050" y="4830763"/>
          <p14:tracePt t="284596" x="2178050" y="4779963"/>
          <p14:tracePt t="284615" x="2178050" y="4768850"/>
          <p14:tracePt t="284628" x="2165350" y="4768850"/>
          <p14:tracePt t="284643" x="2152650" y="4768850"/>
          <p14:tracePt t="284677" x="2139950" y="4768850"/>
          <p14:tracePt t="284690" x="2116138" y="4768850"/>
          <p14:tracePt t="284707" x="2065338" y="4779963"/>
          <p14:tracePt t="284727" x="2039938" y="4830763"/>
          <p14:tracePt t="284737" x="2027238" y="4943475"/>
          <p14:tracePt t="284752" x="2027238" y="4992688"/>
          <p14:tracePt t="284769" x="2027238" y="5043488"/>
          <p14:tracePt t="284783" x="2027238" y="5068888"/>
          <p14:tracePt t="284799" x="2027238" y="5105400"/>
          <p14:tracePt t="284941" x="2014538" y="5068888"/>
          <p14:tracePt t="284956" x="2003425" y="5043488"/>
          <p14:tracePt t="284971" x="1965325" y="5005388"/>
          <p14:tracePt t="284989" x="1952625" y="4981575"/>
          <p14:tracePt t="285003" x="1939925" y="4968875"/>
          <p14:tracePt t="285018" x="1927225" y="4956175"/>
          <p14:tracePt t="285033" x="1914525" y="4956175"/>
          <p14:tracePt t="285127" x="1914525" y="4968875"/>
          <p14:tracePt t="285143" x="1914525" y="5018088"/>
          <p14:tracePt t="285159" x="1939925" y="5068888"/>
          <p14:tracePt t="285174" x="1965325" y="5081588"/>
          <p14:tracePt t="285192" x="1978025" y="5105400"/>
          <p14:tracePt t="285205" x="1990725" y="5118100"/>
          <p14:tracePt t="285238" x="2003425" y="5118100"/>
          <p14:tracePt t="285252" x="2014538" y="5118100"/>
          <p14:tracePt t="285268" x="2039938" y="5118100"/>
          <p14:tracePt t="285284" x="2052638" y="5092700"/>
          <p14:tracePt t="285299" x="2052638" y="5081588"/>
          <p14:tracePt t="285424" x="2052638" y="5068888"/>
          <p14:tracePt t="285455" x="2052638" y="5081588"/>
          <p14:tracePt t="285486" x="2052638" y="5105400"/>
          <p14:tracePt t="285707" x="2052638" y="5092700"/>
          <p14:tracePt t="286081" x="2039938" y="5092700"/>
          <p14:tracePt t="287614" x="2039938" y="5081588"/>
          <p14:tracePt t="287628" x="2039938" y="5056188"/>
          <p14:tracePt t="287643" x="2039938" y="5030788"/>
          <p14:tracePt t="289128" x="2039938" y="5005388"/>
          <p14:tracePt t="289142" x="2078038" y="4968875"/>
          <p14:tracePt t="289159" x="2103438" y="4943475"/>
          <p14:tracePt t="289190" x="2127250" y="4943475"/>
          <p14:tracePt t="289205" x="2127250" y="4930775"/>
          <p14:tracePt t="289283" x="2139950" y="4930775"/>
          <p14:tracePt t="289299" x="2165350" y="4930775"/>
          <p14:tracePt t="289316" x="2228850" y="5030788"/>
          <p14:tracePt t="289330" x="2290763" y="5194300"/>
          <p14:tracePt t="289352" x="2352675" y="5394325"/>
          <p14:tracePt t="289362" x="2403475" y="5594350"/>
          <p14:tracePt t="289377" x="2428875" y="5707063"/>
          <p14:tracePt t="289393" x="2503488" y="5868988"/>
          <p14:tracePt t="289409" x="2565400" y="5994400"/>
          <p14:tracePt t="289424" x="2578100" y="6007100"/>
          <p14:tracePt t="289440" x="2616200" y="6045200"/>
          <p14:tracePt t="289468" x="2628900" y="6045200"/>
          <p14:tracePt t="289469" x="2678113" y="6045200"/>
          <p14:tracePt t="289487" x="2767013" y="6007100"/>
          <p14:tracePt t="289503" x="2854325" y="5756275"/>
          <p14:tracePt t="289518" x="2916238" y="5305425"/>
          <p14:tracePt t="289535" x="2941638" y="4818063"/>
          <p14:tracePt t="289551" x="2941638" y="4479925"/>
          <p14:tracePt t="289565" x="2941638" y="4254500"/>
          <p14:tracePt t="289581" x="2916238" y="4017963"/>
          <p14:tracePt t="289596" x="2916238" y="3854450"/>
          <p14:tracePt t="289611" x="2903538" y="3741738"/>
          <p14:tracePt t="289627" x="2890838" y="3679825"/>
          <p14:tracePt t="289643" x="2879725" y="3654425"/>
          <p14:tracePt t="289658" x="2879725" y="3629025"/>
          <p14:tracePt t="289674" x="2854325" y="3579813"/>
          <p14:tracePt t="289690" x="2828925" y="3541713"/>
          <p14:tracePt t="289705" x="2803525" y="3529013"/>
          <p14:tracePt t="289724" x="2803525" y="3516313"/>
          <p14:tracePt t="289833" x="2778125" y="3516313"/>
          <p14:tracePt t="289865" x="2754313" y="3516313"/>
          <p14:tracePt t="289878" x="2728913" y="3529013"/>
          <p14:tracePt t="289894" x="2690813" y="3554413"/>
          <p14:tracePt t="289909" x="2667000" y="3567113"/>
          <p14:tracePt t="289925" x="2628900" y="3616325"/>
          <p14:tracePt t="289940" x="2603500" y="3641725"/>
          <p14:tracePt t="289956" x="2578100" y="3679825"/>
          <p14:tracePt t="289972" x="2578100" y="3716338"/>
          <p14:tracePt t="289987" x="2554288" y="3754438"/>
          <p14:tracePt t="290002" x="2554288" y="3779838"/>
          <p14:tracePt t="290033" x="2528888" y="4017963"/>
          <p14:tracePt t="290051" x="2516188" y="4154488"/>
          <p14:tracePt t="290051" x="2516188" y="4217988"/>
          <p14:tracePt t="290065" x="2490788" y="4354513"/>
          <p14:tracePt t="290080" x="2490788" y="4430713"/>
          <p14:tracePt t="290096" x="2490788" y="4530725"/>
          <p14:tracePt t="290113" x="2490788" y="4630738"/>
          <p14:tracePt t="290127" x="2528888" y="4667250"/>
          <p14:tracePt t="290143" x="2541588" y="4692650"/>
          <p14:tracePt t="290159" x="2565400" y="4705350"/>
          <p14:tracePt t="290174" x="2590800" y="4705350"/>
          <p14:tracePt t="290190" x="2654300" y="4692650"/>
          <p14:tracePt t="290206" x="2678113" y="4605338"/>
          <p14:tracePt t="290207" x="2741613" y="4505325"/>
          <p14:tracePt t="290221" x="2778125" y="4379913"/>
          <p14:tracePt t="290237" x="2854325" y="4079875"/>
          <p14:tracePt t="290253" x="2854325" y="3967163"/>
          <p14:tracePt t="290268" x="2854325" y="3829050"/>
          <p14:tracePt t="290285" x="2854325" y="3779838"/>
          <p14:tracePt t="290303" x="2854325" y="3692525"/>
          <p14:tracePt t="290303" x="2854325" y="3654425"/>
          <p14:tracePt t="290317" x="2841625" y="3616325"/>
          <p14:tracePt t="290330" x="2828925" y="3541713"/>
          <p14:tracePt t="290347" x="2803525" y="3503613"/>
          <p14:tracePt t="290737" x="2767013" y="3692525"/>
          <p14:tracePt t="290753" x="2728913" y="4067175"/>
          <p14:tracePt t="290769" x="2641600" y="4530725"/>
          <p14:tracePt t="290784" x="2641600" y="4792663"/>
          <p14:tracePt t="290800" x="2628900" y="5130800"/>
          <p14:tracePt t="290817" x="2628900" y="5418138"/>
          <p14:tracePt t="290818" x="2628900" y="5530850"/>
          <p14:tracePt t="290830" x="2628900" y="5630863"/>
          <p14:tracePt t="290846" x="2616200" y="5732463"/>
          <p14:tracePt t="290847" x="2616200" y="5756275"/>
          <p14:tracePt t="290862" x="2616200" y="5781675"/>
          <p14:tracePt t="291003" x="2603500" y="5794375"/>
          <p14:tracePt t="291143" x="2603500" y="5768975"/>
          <p14:tracePt t="291159" x="2603500" y="5732463"/>
          <p14:tracePt t="291174" x="2603500" y="5707063"/>
          <p14:tracePt t="291299" x="2603500" y="5681663"/>
          <p14:tracePt t="291316" x="2603500" y="5630863"/>
          <p14:tracePt t="291334" x="2628900" y="5568950"/>
          <p14:tracePt t="291346" x="2754313" y="5356225"/>
          <p14:tracePt t="291361" x="2890838" y="5118100"/>
          <p14:tracePt t="291377" x="3067050" y="4818063"/>
          <p14:tracePt t="291393" x="3241675" y="4467225"/>
          <p14:tracePt t="291408" x="3367088" y="4217988"/>
          <p14:tracePt t="291424" x="3405188" y="4041775"/>
          <p14:tracePt t="291440" x="3429000" y="3979863"/>
          <p14:tracePt t="291471" x="3429000" y="3941763"/>
          <p14:tracePt t="291486" x="3405188" y="3892550"/>
          <p14:tracePt t="291502" x="3328988" y="3829050"/>
          <p14:tracePt t="291518" x="3241675" y="3792538"/>
          <p14:tracePt t="291533" x="3179763" y="3779838"/>
          <p14:tracePt t="291549" x="3054350" y="3716338"/>
          <p14:tracePt t="291566" x="2941638" y="3692525"/>
          <p14:tracePt t="291580" x="2841625" y="3667125"/>
          <p14:tracePt t="291596" x="2778125" y="3629025"/>
          <p14:tracePt t="291612" x="2754313" y="3616325"/>
          <p14:tracePt t="291627" x="2716213" y="3603625"/>
          <p14:tracePt t="291643" x="2678113" y="3603625"/>
          <p14:tracePt t="291659" x="2654300" y="3590925"/>
          <p14:tracePt t="291691" x="2603500" y="3590925"/>
          <p14:tracePt t="291706" x="2590800" y="3590925"/>
          <p14:tracePt t="291737" x="2578100" y="3579813"/>
          <p14:tracePt t="291753" x="2565400" y="3579813"/>
          <p14:tracePt t="291941" x="2554288" y="3603625"/>
          <p14:tracePt t="291955" x="2554288" y="3654425"/>
          <p14:tracePt t="291971" x="2565400" y="3803650"/>
          <p14:tracePt t="291987" x="2590800" y="4192588"/>
          <p14:tracePt t="292002" x="2603500" y="4379913"/>
          <p14:tracePt t="292018" x="2603500" y="4756150"/>
          <p14:tracePt t="292034" x="2603500" y="5143500"/>
          <p14:tracePt t="292049" x="2603500" y="5494338"/>
          <p14:tracePt t="292065" x="2603500" y="5781675"/>
          <p14:tracePt t="292082" x="2603500" y="5945188"/>
          <p14:tracePt t="292096" x="2603500" y="6032500"/>
          <p14:tracePt t="292114" x="2603500" y="6056313"/>
          <p14:tracePt t="292144" x="2616200" y="6081713"/>
          <p14:tracePt t="292299" x="2628900" y="6069013"/>
          <p14:tracePt t="292315" x="2667000" y="5932488"/>
          <p14:tracePt t="292331" x="2667000" y="5868988"/>
          <p14:tracePt t="292332" x="2678113" y="5807075"/>
          <p14:tracePt t="292346" x="2678113" y="5656263"/>
          <p14:tracePt t="292362" x="2678113" y="5468938"/>
          <p14:tracePt t="292377" x="2678113" y="5368925"/>
          <p14:tracePt t="292393" x="2678113" y="5305425"/>
          <p14:tracePt t="292409" x="2678113" y="5294313"/>
          <p14:tracePt t="292424" x="2667000" y="5243513"/>
          <p14:tracePt t="292440" x="2641600" y="5205413"/>
          <p14:tracePt t="292612" x="2641600" y="5194300"/>
          <p14:tracePt t="292627" x="2678113" y="5194300"/>
          <p14:tracePt t="292658" x="2690813" y="5194300"/>
          <p14:tracePt t="292674" x="2690813" y="5205413"/>
          <p14:tracePt t="292690" x="2690813" y="5230813"/>
          <p14:tracePt t="292705" x="2690813" y="5243513"/>
          <p14:tracePt t="292862" x="2690813" y="5268913"/>
          <p14:tracePt t="292878" x="2703513" y="5281613"/>
          <p14:tracePt t="292909" x="2716213" y="5294313"/>
          <p14:tracePt t="292956" x="2741613" y="5294313"/>
          <p14:tracePt t="292972" x="2767013" y="5305425"/>
          <p14:tracePt t="292987" x="2790825" y="5305425"/>
          <p14:tracePt t="293002" x="2841625" y="5305425"/>
          <p14:tracePt t="293019" x="2890838" y="5305425"/>
          <p14:tracePt t="293033" x="2954338" y="5305425"/>
          <p14:tracePt t="293049" x="3028950" y="5268913"/>
          <p14:tracePt t="293065" x="3067050" y="5268913"/>
          <p14:tracePt t="293082" x="3216275" y="5156200"/>
          <p14:tracePt t="293097" x="3341688" y="5018088"/>
          <p14:tracePt t="293112" x="3479800" y="4843463"/>
          <p14:tracePt t="293128" x="3643313" y="4643438"/>
          <p14:tracePt t="293144" x="3717925" y="4530725"/>
          <p14:tracePt t="293164" x="3843338" y="4318000"/>
          <p14:tracePt t="293165" x="3917950" y="4192588"/>
          <p14:tracePt t="293174" x="3968750" y="4054475"/>
          <p14:tracePt t="293192" x="4030663" y="3892550"/>
          <p14:tracePt t="293207" x="4068763" y="3703638"/>
          <p14:tracePt t="293222" x="4068763" y="3629025"/>
          <p14:tracePt t="293238" x="4068763" y="3554413"/>
          <p14:tracePt t="293254" x="4068763" y="3467100"/>
          <p14:tracePt t="293269" x="4056063" y="3390900"/>
          <p14:tracePt t="293284" x="4005263" y="3316288"/>
          <p14:tracePt t="293301" x="3930650" y="3241675"/>
          <p14:tracePt t="293319" x="3792538" y="3165475"/>
          <p14:tracePt t="293333" x="3605213" y="3090863"/>
          <p14:tracePt t="293349" x="3454400" y="3054350"/>
          <p14:tracePt t="293362" x="3341688" y="3016250"/>
          <p14:tracePt t="293365" x="3267075" y="3016250"/>
          <p14:tracePt t="293377" x="3179763" y="3003550"/>
          <p14:tracePt t="293395" x="2979738" y="2978150"/>
          <p14:tracePt t="293408" x="2841625" y="2978150"/>
          <p14:tracePt t="293425" x="2767013" y="2978150"/>
          <p14:tracePt t="293441" x="2628900" y="2978150"/>
          <p14:tracePt t="293456" x="2541588" y="2978150"/>
          <p14:tracePt t="293472" x="2490788" y="2978150"/>
          <p14:tracePt t="293488" x="2465388" y="2978150"/>
          <p14:tracePt t="293503" x="2441575" y="2978150"/>
          <p14:tracePt t="293565" x="2428875" y="2978150"/>
          <p14:tracePt t="293582" x="2403475" y="2990850"/>
          <p14:tracePt t="293596" x="2390775" y="2990850"/>
          <p14:tracePt t="293612" x="2378075" y="3003550"/>
          <p14:tracePt t="293802" x="2378075" y="3016250"/>
          <p14:tracePt t="293819" x="2378075" y="3041650"/>
          <p14:tracePt t="293819" x="2378075" y="3090863"/>
          <p14:tracePt t="293831" x="2378075" y="3165475"/>
          <p14:tracePt t="293847" x="2428875" y="3278188"/>
          <p14:tracePt t="293862" x="2528888" y="3441700"/>
          <p14:tracePt t="293864" x="2578100" y="3503613"/>
          <p14:tracePt t="293877" x="2641600" y="3590925"/>
          <p14:tracePt t="293893" x="2716213" y="3692525"/>
          <p14:tracePt t="293909" x="2790825" y="3803650"/>
          <p14:tracePt t="293924" x="2854325" y="3854450"/>
          <p14:tracePt t="293940" x="2903538" y="3879850"/>
          <p14:tracePt t="293956" x="2941638" y="3916363"/>
          <p14:tracePt t="293971" x="3016250" y="3941763"/>
          <p14:tracePt t="293987" x="3103563" y="3967163"/>
          <p14:tracePt t="294002" x="3192463" y="3967163"/>
          <p14:tracePt t="294018" x="3241675" y="3967163"/>
          <p14:tracePt t="294018" x="3279775" y="3954463"/>
          <p14:tracePt t="294033" x="3317875" y="3929063"/>
          <p14:tracePt t="294050" x="3341688" y="3892550"/>
          <p14:tracePt t="294065" x="3379788" y="3841750"/>
          <p14:tracePt t="294080" x="3392488" y="3754438"/>
          <p14:tracePt t="294097" x="3392488" y="3716338"/>
          <p14:tracePt t="294112" x="3392488" y="3641725"/>
          <p14:tracePt t="294127" x="3379788" y="3567113"/>
          <p14:tracePt t="294143" x="3354388" y="3516313"/>
          <p14:tracePt t="294161" x="3317875" y="3479800"/>
          <p14:tracePt t="294174" x="3305175" y="3467100"/>
          <p14:tracePt t="294191" x="3241675" y="3454400"/>
          <p14:tracePt t="294206" x="3216275" y="3441700"/>
          <p14:tracePt t="294221" x="3154363" y="3416300"/>
          <p14:tracePt t="294237" x="3128963" y="3416300"/>
          <p14:tracePt t="294252" x="3067050" y="3416300"/>
          <p14:tracePt t="294269" x="3003550" y="3416300"/>
          <p14:tracePt t="294284" x="2954338" y="3416300"/>
          <p14:tracePt t="294299" x="2928938" y="3416300"/>
          <p14:tracePt t="294316" x="2903538" y="3416300"/>
          <p14:tracePt t="294331" x="2879725" y="3429000"/>
          <p14:tracePt t="294347" x="2867025" y="3454400"/>
          <p14:tracePt t="294364" x="2816225" y="3554413"/>
          <p14:tracePt t="294380" x="2816225" y="3567113"/>
          <p14:tracePt t="294392" x="2816225" y="3641725"/>
          <p14:tracePt t="294409" x="2816225" y="3716338"/>
          <p14:tracePt t="294425" x="2816225" y="3792538"/>
          <p14:tracePt t="294440" x="2816225" y="3841750"/>
          <p14:tracePt t="294457" x="2841625" y="3892550"/>
          <p14:tracePt t="294472" x="2854325" y="3905250"/>
          <p14:tracePt t="294487" x="2879725" y="3905250"/>
          <p14:tracePt t="294505" x="2903538" y="3905250"/>
          <p14:tracePt t="294519" x="2941638" y="3905250"/>
          <p14:tracePt t="294534" x="2967038" y="3905250"/>
          <p14:tracePt t="294550" x="3028950" y="3779838"/>
          <p14:tracePt t="294566" x="3116263" y="3641725"/>
          <p14:tracePt t="294581" x="3128963" y="3590925"/>
          <p14:tracePt t="294597" x="3192463" y="3441700"/>
          <p14:tracePt t="294614" x="3205163" y="3390900"/>
          <p14:tracePt t="294627" x="3205163" y="3367088"/>
          <p14:tracePt t="294661" x="3205163" y="3354388"/>
          <p14:tracePt t="294675" x="3192463" y="3341688"/>
          <p14:tracePt t="294690" x="3167063" y="3341688"/>
          <p14:tracePt t="294706" x="3141663" y="3341688"/>
          <p14:tracePt t="294737" x="3092450" y="3341688"/>
          <p14:tracePt t="294754" x="3041650" y="3367088"/>
          <p14:tracePt t="294768" x="2967038" y="3403600"/>
          <p14:tracePt t="294783" x="2954338" y="3416300"/>
          <p14:tracePt t="294800" x="2928938" y="3441700"/>
          <p14:tracePt t="294815" x="2903538" y="3516313"/>
          <p14:tracePt t="294830" x="2854325" y="3541713"/>
          <p14:tracePt t="294847" x="2841625" y="3616325"/>
          <p14:tracePt t="294863" x="2828925" y="3679825"/>
          <p14:tracePt t="294877" x="2828925" y="3741738"/>
          <p14:tracePt t="294894" x="2828925" y="3816350"/>
          <p14:tracePt t="294909" x="2828925" y="3854450"/>
          <p14:tracePt t="294925" x="2828925" y="3867150"/>
          <p14:tracePt t="294941" x="2828925" y="3879850"/>
          <p14:tracePt t="294971" x="2841625" y="3892550"/>
          <p14:tracePt t="295002" x="2867025" y="3892550"/>
          <p14:tracePt t="295018" x="2916238" y="3829050"/>
          <p14:tracePt t="295034" x="3003550" y="3654425"/>
          <p14:tracePt t="295049" x="3016250" y="3567113"/>
          <p14:tracePt t="295065" x="3028950" y="3516313"/>
          <p14:tracePt t="295081" x="3028950" y="3503613"/>
          <p14:tracePt t="295096" x="3028950" y="3467100"/>
          <p14:tracePt t="295111" x="3016250" y="3441700"/>
          <p14:tracePt t="295129" x="2992438" y="3429000"/>
          <p14:tracePt t="295142" x="2979738" y="3403600"/>
          <p14:tracePt t="295159" x="2967038" y="3403600"/>
          <p14:tracePt t="295175" x="2928938" y="3403600"/>
          <p14:tracePt t="295189" x="2903538" y="3403600"/>
          <p14:tracePt t="295205" x="2879725" y="3403600"/>
          <p14:tracePt t="295221" x="2841625" y="3441700"/>
          <p14:tracePt t="295236" x="2816225" y="3479800"/>
          <p14:tracePt t="295252" x="2790825" y="3529013"/>
          <p14:tracePt t="295268" x="2778125" y="3603625"/>
          <p14:tracePt t="295283" x="2778125" y="3641725"/>
          <p14:tracePt t="295299" x="2778125" y="3716338"/>
          <p14:tracePt t="295315" x="2778125" y="3779838"/>
          <p14:tracePt t="295339" x="2816225" y="3803650"/>
          <p14:tracePt t="295346" x="2816225" y="3816350"/>
          <p14:tracePt t="295362" x="2854325" y="3816350"/>
          <p14:tracePt t="295377" x="2890838" y="3816350"/>
          <p14:tracePt t="295393" x="2941638" y="3792538"/>
          <p14:tracePt t="295409" x="3003550" y="3692525"/>
          <p14:tracePt t="295424" x="3028950" y="3616325"/>
          <p14:tracePt t="295440" x="3028950" y="3567113"/>
          <p14:tracePt t="295456" x="3028950" y="3541713"/>
          <p14:tracePt t="295471" x="3028950" y="3529013"/>
          <p14:tracePt t="295496" x="2992438" y="3503613"/>
          <p14:tracePt t="295518" x="2916238" y="3503613"/>
          <p14:tracePt t="295533" x="2867025" y="3503613"/>
          <p14:tracePt t="295549" x="2803525" y="3503613"/>
          <p14:tracePt t="295580" x="2767013" y="3516313"/>
          <p14:tracePt t="295596" x="2728913" y="3554413"/>
          <p14:tracePt t="295617" x="2690813" y="3603625"/>
          <p14:tracePt t="295629" x="2641600" y="3667125"/>
          <p14:tracePt t="295643" x="2628900" y="3692525"/>
          <p14:tracePt t="295658" x="2603500" y="3716338"/>
          <p14:tracePt t="295674" x="2578100" y="3754438"/>
          <p14:tracePt t="295690" x="2554288" y="3792538"/>
          <p14:tracePt t="295705" x="2528888" y="3803650"/>
          <p14:tracePt t="295723" x="2516188" y="3816350"/>
          <p14:tracePt t="295737" x="2503488" y="3829050"/>
          <p14:tracePt t="295752" x="2490788" y="3829050"/>
          <p14:tracePt t="295927" x="2490788" y="3841750"/>
          <p14:tracePt t="295951" x="2478088" y="3841750"/>
          <p14:tracePt t="296097" x="2465388" y="3841750"/>
          <p14:tracePt t="296112" x="2452688" y="3854450"/>
          <p14:tracePt t="296441" x="2452688" y="3841750"/>
          <p14:tracePt t="299612" x="2452688" y="3829050"/>
          <p14:tracePt t="299659" x="2452688" y="3816350"/>
          <p14:tracePt t="299758" x="2441575" y="3816350"/>
          <p14:tracePt t="299759" x="2416175" y="3816350"/>
          <p14:tracePt t="299784" x="2416175" y="3829050"/>
          <p14:tracePt t="299799" x="2403475" y="3829050"/>
          <p14:tracePt t="299815" x="2390775" y="3841750"/>
          <p14:tracePt t="299866" x="2378075" y="3854450"/>
          <p14:tracePt t="299878" x="2352675" y="3867150"/>
          <p14:tracePt t="299893" x="2352675" y="3879850"/>
          <p14:tracePt t="299925" x="2328863" y="3905250"/>
          <p14:tracePt t="299942" x="2316163" y="3916363"/>
          <p14:tracePt t="299971" x="2290763" y="3941763"/>
          <p14:tracePt t="299987" x="2278063" y="3954463"/>
          <p14:tracePt t="300003" x="2265363" y="3954463"/>
          <p14:tracePt t="300034" x="2265363" y="3967163"/>
          <p14:tracePt t="300127" x="2252663" y="3979863"/>
          <p14:tracePt t="302284" x="2239963" y="3992563"/>
          <p14:tracePt t="302299" x="2239963" y="4054475"/>
          <p14:tracePt t="302315" x="2265363" y="4105275"/>
          <p14:tracePt t="302330" x="2316163" y="4179888"/>
          <p14:tracePt t="302346" x="2339975" y="4205288"/>
          <p14:tracePt t="302362" x="2365375" y="4254500"/>
          <p14:tracePt t="302377" x="2416175" y="4279900"/>
          <p14:tracePt t="302393" x="2465388" y="4279900"/>
          <p14:tracePt t="302409" x="2528888" y="4279900"/>
          <p14:tracePt t="302424" x="2554288" y="4279900"/>
          <p14:tracePt t="302440" x="2565400" y="4279900"/>
          <p14:tracePt t="302456" x="2616200" y="4279900"/>
          <p14:tracePt t="302489" x="2667000" y="4205288"/>
          <p14:tracePt t="302503" x="2667000" y="4179888"/>
          <p14:tracePt t="302518" x="2678113" y="4179888"/>
          <p14:tracePt t="302534" x="2678113" y="4167188"/>
          <p14:tracePt t="302549" x="2678113" y="4154488"/>
          <p14:tracePt t="302643" x="2678113" y="4167188"/>
          <p14:tracePt t="302659" x="2654300" y="4305300"/>
          <p14:tracePt t="302675" x="2590800" y="4492625"/>
          <p14:tracePt t="302689" x="2565400" y="4618038"/>
          <p14:tracePt t="302718" x="2390775" y="4968875"/>
          <p14:tracePt t="302726" x="2339975" y="5043488"/>
          <p14:tracePt t="302736" x="2303463" y="5118100"/>
          <p14:tracePt t="302753" x="2265363" y="5205413"/>
          <p14:tracePt t="302769" x="2252663" y="5230813"/>
          <p14:tracePt t="302784" x="2239963" y="5243513"/>
          <p14:tracePt t="302800" x="2239963" y="5256213"/>
          <p14:tracePt t="302924" x="2252663" y="5243513"/>
          <p14:tracePt t="302940" x="2278063" y="5156200"/>
          <p14:tracePt t="302956" x="2278063" y="5056188"/>
          <p14:tracePt t="302957" x="2303463" y="4981575"/>
          <p14:tracePt t="302973" x="2303463" y="4868863"/>
          <p14:tracePt t="302989" x="2303463" y="4792663"/>
          <p14:tracePt t="303003" x="2303463" y="4679950"/>
          <p14:tracePt t="303017" x="2303463" y="4554538"/>
          <p14:tracePt t="303034" x="2303463" y="4467225"/>
          <p14:tracePt t="303052" x="2303463" y="4379913"/>
          <p14:tracePt t="303064" x="2303463" y="4292600"/>
          <p14:tracePt t="303080" x="2316163" y="4205288"/>
          <p14:tracePt t="303099" x="2339975" y="4105275"/>
          <p14:tracePt t="303111" x="2339975" y="4054475"/>
          <p14:tracePt t="303127" x="2378075" y="3954463"/>
          <p14:tracePt t="303143" x="2378075" y="3941763"/>
          <p14:tracePt t="303174" x="2403475" y="3892550"/>
          <p14:tracePt t="303192" x="2403475" y="3854450"/>
          <p14:tracePt t="303205" x="2416175" y="3829050"/>
          <p14:tracePt t="303221" x="2416175" y="3803650"/>
          <p14:tracePt t="303720" x="2416175" y="3816350"/>
          <p14:tracePt t="303893" x="2403475" y="3816350"/>
          <p14:tracePt t="303924" x="2390775" y="3829050"/>
          <p14:tracePt t="303940" x="2378075" y="3829050"/>
          <p14:tracePt t="303955" x="2378075" y="3841750"/>
          <p14:tracePt t="303971" x="2365375" y="3841750"/>
          <p14:tracePt t="303987" x="2365375" y="3854450"/>
          <p14:tracePt t="314690" x="2352675" y="3854450"/>
          <p14:tracePt t="316081" x="2339975" y="3867150"/>
          <p14:tracePt t="321205" x="2328863" y="3879850"/>
          <p14:tracePt t="321221" x="2278063" y="3879850"/>
          <p14:tracePt t="321238" x="2203450" y="3879850"/>
          <p14:tracePt t="321252" x="2127250" y="3879850"/>
          <p14:tracePt t="321268" x="2027238" y="3905250"/>
          <p14:tracePt t="321284" x="1939925" y="3979863"/>
          <p14:tracePt t="321301" x="1878013" y="4054475"/>
          <p14:tracePt t="321315" x="1839913" y="4129088"/>
          <p14:tracePt t="321330" x="1801813" y="4217988"/>
          <p14:tracePt t="321347" x="1778000" y="4292600"/>
          <p14:tracePt t="321361" x="1778000" y="4305300"/>
          <p14:tracePt t="321377" x="1778000" y="4330700"/>
          <p14:tracePt t="321393" x="1778000" y="4367213"/>
          <p14:tracePt t="321408" x="1778000" y="4405313"/>
          <p14:tracePt t="321424" x="1801813" y="4418013"/>
          <p14:tracePt t="321440" x="1878013" y="4467225"/>
          <p14:tracePt t="321455" x="1952625" y="4492625"/>
          <p14:tracePt t="321472" x="2052638" y="4492625"/>
          <p14:tracePt t="321472" x="2090738" y="4492625"/>
          <p14:tracePt t="321489" x="2165350" y="4492625"/>
          <p14:tracePt t="321502" x="2190750" y="4492625"/>
          <p14:tracePt t="321518" x="2239963" y="4454525"/>
          <p14:tracePt t="321534" x="2265363" y="4367213"/>
          <p14:tracePt t="321549" x="2290763" y="4305300"/>
          <p14:tracePt t="321567" x="2290763" y="4179888"/>
          <p14:tracePt t="321587" x="2290763" y="4092575"/>
          <p14:tracePt t="321596" x="2290763" y="4005263"/>
          <p14:tracePt t="321613" x="2290763" y="3941763"/>
          <p14:tracePt t="321628" x="2278063" y="3879850"/>
          <p14:tracePt t="321645" x="2265363" y="3829050"/>
          <p14:tracePt t="321659" x="2239963" y="3792538"/>
          <p14:tracePt t="321675" x="2216150" y="3754438"/>
          <p14:tracePt t="321693" x="2152650" y="3716338"/>
          <p14:tracePt t="321706" x="2152650" y="3692525"/>
          <p14:tracePt t="321722" x="2116138" y="3692525"/>
          <p14:tracePt t="321737" x="2090738" y="3692525"/>
          <p14:tracePt t="321754" x="2039938" y="3692525"/>
          <p14:tracePt t="321771" x="2003425" y="3692525"/>
          <p14:tracePt t="321783" x="1965325" y="3692525"/>
          <p14:tracePt t="321800" x="1939925" y="3703638"/>
          <p14:tracePt t="321816" x="1914525" y="3741738"/>
          <p14:tracePt t="321831" x="1914525" y="3767138"/>
          <p14:tracePt t="321846" x="1903413" y="3803650"/>
          <p14:tracePt t="321864" x="1903413" y="3841750"/>
          <p14:tracePt t="321877" x="1978025" y="3929063"/>
          <p14:tracePt t="321895" x="2052638" y="4005263"/>
          <p14:tracePt t="321909" x="2103438" y="4041775"/>
          <p14:tracePt t="321924" x="2203450" y="4079875"/>
          <p14:tracePt t="321941" x="2265363" y="4105275"/>
          <p14:tracePt t="321957" x="2328863" y="4105275"/>
          <p14:tracePt t="321971" x="2339975" y="4105275"/>
          <p14:tracePt t="321988" x="2365375" y="4105275"/>
          <p14:tracePt t="322004" x="2378075" y="4092575"/>
          <p14:tracePt t="322018" x="2403475" y="4079875"/>
          <p14:tracePt t="322098" x="2403475" y="4067175"/>
          <p14:tracePt t="322143" x="2316163" y="4029075"/>
          <p14:tracePt t="322158" x="2290763" y="4029075"/>
          <p14:tracePt t="322174" x="2228850" y="4029075"/>
          <p14:tracePt t="322191" x="2190750" y="4029075"/>
          <p14:tracePt t="322205" x="2165350" y="4054475"/>
          <p14:tracePt t="322221" x="2152650" y="4054475"/>
          <p14:tracePt t="322237" x="2116138" y="4092575"/>
          <p14:tracePt t="322253" x="2103438" y="4117975"/>
          <p14:tracePt t="322284" x="2103438" y="4141788"/>
          <p14:tracePt t="322299" x="2103438" y="4167188"/>
          <p14:tracePt t="322315" x="2103438" y="4192588"/>
          <p14:tracePt t="322331" x="2103438" y="4205288"/>
          <p14:tracePt t="322346" x="2103438" y="4217988"/>
          <p14:tracePt t="322362" x="2103438" y="4230688"/>
          <p14:tracePt t="322378" x="2116138" y="4241800"/>
          <p14:tracePt t="322393" x="2139950" y="4241800"/>
          <p14:tracePt t="322409" x="2165350" y="4241800"/>
          <p14:tracePt t="322425" x="2239963" y="4241800"/>
          <p14:tracePt t="322439" x="2265363" y="4241800"/>
          <p14:tracePt t="322455" x="2278063" y="4230688"/>
          <p14:tracePt t="322471" x="2303463" y="4205288"/>
          <p14:tracePt t="322488" x="2303463" y="4192588"/>
          <p14:tracePt t="322503" x="2303463" y="4167188"/>
          <p14:tracePt t="322525" x="2303463" y="4141788"/>
          <p14:tracePt t="322534" x="2290763" y="4129088"/>
          <p14:tracePt t="322550" x="2278063" y="4117975"/>
          <p14:tracePt t="322566" x="2239963" y="4105275"/>
          <p14:tracePt t="322581" x="2203450" y="4105275"/>
          <p14:tracePt t="322596" x="2178050" y="4105275"/>
          <p14:tracePt t="322613" x="2139950" y="4092575"/>
          <p14:tracePt t="322628" x="2127250" y="4092575"/>
          <p14:tracePt t="322644" x="2116138" y="4092575"/>
          <p14:tracePt t="322660" x="2090738" y="4092575"/>
          <p14:tracePt t="322675" x="2090738" y="4117975"/>
          <p14:tracePt t="322690" x="2090738" y="4129088"/>
          <p14:tracePt t="322706" x="2090738" y="4141788"/>
          <p14:tracePt t="322722" x="2090738" y="4167188"/>
          <p14:tracePt t="322737" x="2090738" y="4179888"/>
          <p14:tracePt t="322754" x="2090738" y="4192588"/>
          <p14:tracePt t="322769" x="2090738" y="4205288"/>
          <p14:tracePt t="322785" x="2127250" y="4254500"/>
          <p14:tracePt t="322799" x="2178050" y="4279900"/>
          <p14:tracePt t="322815" x="2216150" y="4305300"/>
          <p14:tracePt t="322846" x="2303463" y="4341813"/>
          <p14:tracePt t="322862" x="2390775" y="4367213"/>
          <p14:tracePt t="322877" x="2441575" y="4392613"/>
          <p14:tracePt t="322893" x="2452688" y="4405313"/>
          <p14:tracePt t="322908" x="2516188" y="4418013"/>
          <p14:tracePt t="322924" x="2565400" y="4430713"/>
          <p14:tracePt t="322940" x="2590800" y="4430713"/>
          <p14:tracePt t="322955" x="2616200" y="4430713"/>
          <p14:tracePt t="322991" x="2641600" y="4430713"/>
          <p14:tracePt t="323003" x="2654300" y="4430713"/>
          <p14:tracePt t="323019" x="2667000" y="4430713"/>
          <p14:tracePt t="323034" x="2678113" y="4430713"/>
          <p14:tracePt t="323049" x="2690813" y="4430713"/>
          <p14:tracePt t="323065" x="2703513" y="4430713"/>
          <p14:tracePt t="323206" x="2728913" y="4430713"/>
          <p14:tracePt t="323283" x="2728913" y="4405313"/>
          <p14:tracePt t="323300" x="2728913" y="4341813"/>
          <p14:tracePt t="323319" x="2616200" y="4267200"/>
          <p14:tracePt t="323332" x="2541588" y="4230688"/>
          <p14:tracePt t="323335" x="2465388" y="4192588"/>
          <p14:tracePt t="323346" x="2378075" y="4154488"/>
          <p14:tracePt t="323362" x="2152650" y="4079875"/>
          <p14:tracePt t="323377" x="1914525" y="4041775"/>
          <p14:tracePt t="323395" x="1665288" y="4041775"/>
          <p14:tracePt t="323409" x="1639888" y="4041775"/>
          <p14:tracePt t="323424" x="1601788" y="4041775"/>
          <p14:tracePt t="323440" x="1589088" y="4041775"/>
          <p14:tracePt t="323456" x="1589088" y="4054475"/>
          <p14:tracePt t="323471" x="1577975" y="4054475"/>
          <p14:tracePt t="323534" x="1577975" y="4067175"/>
          <p14:tracePt t="323552" x="1577975" y="4092575"/>
          <p14:tracePt t="323565" x="1589088" y="4129088"/>
          <p14:tracePt t="323581" x="1627188" y="4167188"/>
          <p14:tracePt t="323596" x="1677988" y="4241800"/>
          <p14:tracePt t="323612" x="1739900" y="4318000"/>
          <p14:tracePt t="323628" x="1814513" y="4379913"/>
          <p14:tracePt t="323644" x="1878013" y="4392613"/>
          <p14:tracePt t="323658" x="2065338" y="4443413"/>
          <p14:tracePt t="323674" x="2252663" y="4454525"/>
          <p14:tracePt t="323694" x="2441575" y="4479925"/>
          <p14:tracePt t="323705" x="2516188" y="4479925"/>
          <p14:tracePt t="323722" x="2578100" y="4443413"/>
          <p14:tracePt t="323737" x="2628900" y="4405313"/>
          <p14:tracePt t="323752" x="2641600" y="4379913"/>
          <p14:tracePt t="323769" x="2654300" y="4330700"/>
          <p14:tracePt t="323787" x="2654300" y="4305300"/>
          <p14:tracePt t="323799" x="2654300" y="4279900"/>
          <p14:tracePt t="323817" x="2654300" y="4254500"/>
          <p14:tracePt t="323831" x="2654300" y="4217988"/>
          <p14:tracePt t="323865" x="2616200" y="4179888"/>
          <p14:tracePt t="323878" x="2603500" y="4179888"/>
          <p14:tracePt t="323894" x="2578100" y="4154488"/>
          <p14:tracePt t="323910" x="2565400" y="4154488"/>
          <p14:tracePt t="323925" x="2554288" y="4154488"/>
          <p14:tracePt t="323941" x="2528888" y="4154488"/>
          <p14:tracePt t="323957" x="2490788" y="4154488"/>
          <p14:tracePt t="323977" x="2441575" y="4154488"/>
          <p14:tracePt t="324003" x="2416175" y="4179888"/>
          <p14:tracePt t="324018" x="2403475" y="4192588"/>
          <p14:tracePt t="324035" x="2390775" y="4205288"/>
          <p14:tracePt t="325736" x="2390775" y="4217988"/>
          <p14:tracePt t="325755" x="2403475" y="4217988"/>
          <p14:tracePt t="325768" x="2428875" y="4217988"/>
          <p14:tracePt t="325784" x="2465388" y="4217988"/>
          <p14:tracePt t="325801" x="2528888" y="4217988"/>
          <p14:tracePt t="325816" x="2565400" y="4217988"/>
          <p14:tracePt t="325835" x="2590800" y="4217988"/>
          <p14:tracePt t="325847" x="2616200" y="4217988"/>
          <p14:tracePt t="325862" x="2641600" y="4217988"/>
          <p14:tracePt t="325878" x="2667000" y="4217988"/>
          <p14:tracePt t="325893" x="2690813" y="4217988"/>
          <p14:tracePt t="325912" x="2703513" y="4217988"/>
          <p14:tracePt t="325925" x="2716213" y="4217988"/>
          <p14:tracePt t="325940" x="2728913" y="4217988"/>
          <p14:tracePt t="325955" x="2741613" y="4217988"/>
          <p14:tracePt t="325971" x="2778125" y="4217988"/>
          <p14:tracePt t="325989" x="2790825" y="4217988"/>
          <p14:tracePt t="326002" x="2816225" y="4205288"/>
          <p14:tracePt t="326018" x="2841625" y="4205288"/>
          <p14:tracePt t="326034" x="2854325" y="4205288"/>
          <p14:tracePt t="326050" x="2867025" y="4205288"/>
          <p14:tracePt t="326066" x="2879725" y="4192588"/>
          <p14:tracePt t="326081" x="2890838" y="4192588"/>
          <p14:tracePt t="326112" x="2903538" y="4192588"/>
          <p14:tracePt t="326159" x="2916238" y="4179888"/>
          <p14:tracePt t="326487" x="2890838" y="4179888"/>
          <p14:tracePt t="326503" x="2703513" y="4179888"/>
          <p14:tracePt t="326518" x="2616200" y="4179888"/>
          <p14:tracePt t="326534" x="2503488" y="4179888"/>
          <p14:tracePt t="326550" x="2339975" y="4179888"/>
          <p14:tracePt t="326551" x="2252663" y="4205288"/>
          <p14:tracePt t="326566" x="2190750" y="4217988"/>
          <p14:tracePt t="326583" x="2065338" y="4254500"/>
          <p14:tracePt t="326604" x="2027238" y="4267200"/>
          <p14:tracePt t="326615" x="2003425" y="4279900"/>
          <p14:tracePt t="326643" x="1965325" y="4305300"/>
          <p14:tracePt t="326658" x="1952625" y="4318000"/>
          <p14:tracePt t="326683" x="1939925" y="4318000"/>
          <p14:tracePt t="326684" x="1939925" y="4330700"/>
          <p14:tracePt t="326705" x="1914525" y="4341813"/>
          <p14:tracePt t="326721" x="1914525" y="4354513"/>
          <p14:tracePt t="326737" x="1903413" y="4379913"/>
          <p14:tracePt t="326768" x="1878013" y="4418013"/>
          <p14:tracePt t="326784" x="1878013" y="4430713"/>
          <p14:tracePt t="326800" x="1878013" y="4443413"/>
          <p14:tracePt t="326816" x="1878013" y="4454525"/>
          <p14:tracePt t="326832" x="1878013" y="4479925"/>
          <p14:tracePt t="326863" x="1878013" y="4505325"/>
          <p14:tracePt t="326865" x="1878013" y="4518025"/>
          <p14:tracePt t="326893" x="1878013" y="4530725"/>
          <p14:tracePt t="326909" x="1878013" y="4554538"/>
          <p14:tracePt t="326925" x="1903413" y="4579938"/>
          <p14:tracePt t="326956" x="1927225" y="4605338"/>
          <p14:tracePt t="326972" x="1952625" y="4630738"/>
          <p14:tracePt t="327007" x="1965325" y="4643438"/>
          <p14:tracePt t="327019" x="1978025" y="4656138"/>
          <p14:tracePt t="327190" x="1990725" y="4667250"/>
          <p14:tracePt t="327206" x="2003425" y="4667250"/>
          <p14:tracePt t="327227" x="2014538" y="4667250"/>
          <p14:tracePt t="327237" x="2039938" y="4667250"/>
          <p14:tracePt t="327253" x="2078038" y="4667250"/>
          <p14:tracePt t="327268" x="2127250" y="4667250"/>
          <p14:tracePt t="327283" x="2190750" y="4667250"/>
          <p14:tracePt t="327300" x="2265363" y="4667250"/>
          <p14:tracePt t="327315" x="2339975" y="4667250"/>
          <p14:tracePt t="327333" x="2452688" y="4667250"/>
          <p14:tracePt t="327347" x="2516188" y="4667250"/>
          <p14:tracePt t="327361" x="2628900" y="4667250"/>
          <p14:tracePt t="327380" x="2778125" y="4667250"/>
          <p14:tracePt t="327394" x="2816225" y="4667250"/>
          <p14:tracePt t="327409" x="2890838" y="4667250"/>
          <p14:tracePt t="327425" x="2967038" y="4667250"/>
          <p14:tracePt t="327441" x="3041650" y="4667250"/>
          <p14:tracePt t="327456" x="3103563" y="4667250"/>
          <p14:tracePt t="327472" x="3154363" y="4667250"/>
          <p14:tracePt t="327488" x="3205163" y="4667250"/>
          <p14:tracePt t="327503" x="3216275" y="4667250"/>
          <p14:tracePt t="327518" x="3241675" y="4656138"/>
          <p14:tracePt t="327535" x="3254375" y="4656138"/>
          <p14:tracePt t="327565" x="3267075" y="4656138"/>
          <p14:tracePt t="327581" x="3279775" y="4656138"/>
          <p14:tracePt t="327598" x="3292475" y="4656138"/>
          <p14:tracePt t="327612" x="3305175" y="4643438"/>
          <p14:tracePt t="327628" x="3328988" y="4630738"/>
          <p14:tracePt t="327644" x="3341688" y="4630738"/>
          <p14:tracePt t="327659" x="3367088" y="4618038"/>
          <p14:tracePt t="327675" x="3367088" y="4605338"/>
          <p14:tracePt t="327691" x="3379788" y="4579938"/>
          <p14:tracePt t="327706" x="3379788" y="4567238"/>
          <p14:tracePt t="327722" x="3379788" y="4518025"/>
          <p14:tracePt t="327739" x="3379788" y="4443413"/>
          <p14:tracePt t="327753" x="3341688" y="4379913"/>
          <p14:tracePt t="327769" x="3279775" y="4318000"/>
          <p14:tracePt t="327785" x="3205163" y="4254500"/>
          <p14:tracePt t="327800" x="3092450" y="4192588"/>
          <p14:tracePt t="327815" x="2992438" y="4154488"/>
          <p14:tracePt t="327833" x="2854325" y="4129088"/>
          <p14:tracePt t="327849" x="2803525" y="4117975"/>
          <p14:tracePt t="327864" x="2778125" y="4117975"/>
          <p14:tracePt t="327877" x="2728913" y="4117975"/>
          <p14:tracePt t="327893" x="2716213" y="4117975"/>
          <p14:tracePt t="327909" x="2690813" y="4129088"/>
          <p14:tracePt t="327924" x="2678113" y="4154488"/>
          <p14:tracePt t="327941" x="2667000" y="4217988"/>
          <p14:tracePt t="327956" x="2667000" y="4292600"/>
          <p14:tracePt t="327971" x="2667000" y="4318000"/>
          <p14:tracePt t="327998" x="2741613" y="4518025"/>
          <p14:tracePt t="328018" x="2778125" y="4579938"/>
          <p14:tracePt t="328034" x="2803525" y="4618038"/>
          <p14:tracePt t="328049" x="2828925" y="4630738"/>
          <p14:tracePt t="328064" x="2854325" y="4643438"/>
          <p14:tracePt t="328082" x="2867025" y="4643438"/>
          <p14:tracePt t="328097" x="2890838" y="4656138"/>
          <p14:tracePt t="328127" x="2903538" y="4656138"/>
          <p14:tracePt t="328143" x="2916238" y="4656138"/>
          <p14:tracePt t="328158" x="2928938" y="4656138"/>
          <p14:tracePt t="328205" x="2941638" y="4667250"/>
          <p14:tracePt t="328268" x="2954338" y="4667250"/>
          <p14:tracePt t="328439" x="2967038" y="4667250"/>
          <p14:tracePt t="328456" x="2979738" y="4667250"/>
          <p14:tracePt t="328471" x="2992438" y="4667250"/>
          <p14:tracePt t="328486" x="3016250" y="4667250"/>
          <p14:tracePt t="328502" x="3016250" y="4643438"/>
          <p14:tracePt t="328519" x="3016250" y="4592638"/>
          <p14:tracePt t="328533" x="3016250" y="4554538"/>
          <p14:tracePt t="328549" x="3003550" y="4530725"/>
          <p14:tracePt t="328565" x="2992438" y="4505325"/>
          <p14:tracePt t="328581" x="2954338" y="4492625"/>
          <p14:tracePt t="328597" x="2928938" y="4479925"/>
          <p14:tracePt t="328612" x="2916238" y="4479925"/>
          <p14:tracePt t="328627" x="2903538" y="4479925"/>
          <p14:tracePt t="328643" x="2879725" y="4479925"/>
          <p14:tracePt t="328659" x="2867025" y="4479925"/>
          <p14:tracePt t="328674" x="2841625" y="4492625"/>
          <p14:tracePt t="328690" x="2841625" y="4505325"/>
          <p14:tracePt t="328706" x="2841625" y="4518025"/>
          <p14:tracePt t="328721" x="2841625" y="4543425"/>
          <p14:tracePt t="328737" x="2841625" y="4554538"/>
          <p14:tracePt t="328753" x="2841625" y="4567238"/>
          <p14:tracePt t="328908" x="2841625" y="4579938"/>
          <p14:tracePt t="328940" x="2841625" y="4592638"/>
          <p14:tracePt t="328955" x="2841625" y="4605338"/>
          <p14:tracePt t="328971" x="2854325" y="4618038"/>
          <p14:tracePt t="329002" x="2867025" y="4630738"/>
          <p14:tracePt t="329018" x="2879725" y="4643438"/>
          <p14:tracePt t="329065" x="2890838" y="4643438"/>
          <p14:tracePt t="329081" x="2916238" y="4643438"/>
          <p14:tracePt t="329097" x="2928938" y="4643438"/>
          <p14:tracePt t="329113" x="2941638" y="4656138"/>
          <p14:tracePt t="329128" x="2967038" y="4656138"/>
          <p14:tracePt t="329143" x="2992438" y="4656138"/>
          <p14:tracePt t="329159" x="3003550" y="4656138"/>
          <p14:tracePt t="329175" x="3016250" y="4656138"/>
          <p14:tracePt t="329191" x="3041650" y="4656138"/>
          <p14:tracePt t="329206" x="3067050" y="4643438"/>
          <p14:tracePt t="329226" x="3067050" y="4605338"/>
          <p14:tracePt t="329241" x="3067050" y="4567238"/>
          <p14:tracePt t="329254" x="3067050" y="4554538"/>
          <p14:tracePt t="329269" x="3067050" y="4492625"/>
          <p14:tracePt t="329284" x="3067050" y="4467225"/>
          <p14:tracePt t="329300" x="3067050" y="4454525"/>
          <p14:tracePt t="329301" x="3067050" y="4443413"/>
          <p14:tracePt t="329316" x="3054350" y="4418013"/>
          <p14:tracePt t="329332" x="3028950" y="4392613"/>
          <p14:tracePt t="329348" x="2979738" y="4367213"/>
          <p14:tracePt t="329364" x="2941638" y="4341813"/>
          <p14:tracePt t="329377" x="2916238" y="4341813"/>
          <p14:tracePt t="329393" x="2903538" y="4341813"/>
          <p14:tracePt t="329410" x="2879725" y="4341813"/>
          <p14:tracePt t="329440" x="2867025" y="4341813"/>
          <p14:tracePt t="329456" x="2867025" y="4367213"/>
          <p14:tracePt t="329471" x="2867025" y="4405313"/>
          <p14:tracePt t="329487" x="2890838" y="4443413"/>
          <p14:tracePt t="329503" x="2903538" y="4467225"/>
          <p14:tracePt t="329518" x="2916238" y="4492625"/>
          <p14:tracePt t="329534" x="2928938" y="4492625"/>
          <p14:tracePt t="329550" x="2928938" y="4505325"/>
          <p14:tracePt t="329581" x="2954338" y="4505325"/>
          <p14:tracePt t="329597" x="2979738" y="4505325"/>
          <p14:tracePt t="329612" x="3016250" y="4505325"/>
          <p14:tracePt t="329628" x="3028950" y="4467225"/>
          <p14:tracePt t="329629" x="3041650" y="4467225"/>
          <p14:tracePt t="329644" x="3041650" y="4443413"/>
          <p14:tracePt t="329658" x="3041650" y="4392613"/>
          <p14:tracePt t="329705" x="3041650" y="4379913"/>
          <p14:tracePt t="329737" x="3041650" y="4367213"/>
          <p14:tracePt t="329752" x="3028950" y="4367213"/>
          <p14:tracePt t="329768" x="3003550" y="4367213"/>
          <p14:tracePt t="329784" x="2979738" y="4367213"/>
          <p14:tracePt t="329799" x="2954338" y="4367213"/>
          <p14:tracePt t="329821" x="2928938" y="4367213"/>
          <p14:tracePt t="329832" x="2903538" y="4392613"/>
          <p14:tracePt t="329847" x="2903538" y="4418013"/>
          <p14:tracePt t="329863" x="2903538" y="4467225"/>
          <p14:tracePt t="329884" x="2903538" y="4505325"/>
          <p14:tracePt t="329885" x="2903538" y="4518025"/>
          <p14:tracePt t="329909" x="2916238" y="4543425"/>
          <p14:tracePt t="329927" x="2928938" y="4554538"/>
          <p14:tracePt t="329940" x="2941638" y="4554538"/>
          <p14:tracePt t="329963" x="2954338" y="4554538"/>
          <p14:tracePt t="329972" x="2967038" y="4554538"/>
          <p14:tracePt t="329987" x="2979738" y="4554538"/>
          <p14:tracePt t="330002" x="2979738" y="4543425"/>
          <p14:tracePt t="330018" x="2979738" y="4505325"/>
          <p14:tracePt t="330033" x="2979738" y="4467225"/>
          <p14:tracePt t="330049" x="2979738" y="4443413"/>
          <p14:tracePt t="330096" x="2954338" y="4443413"/>
          <p14:tracePt t="330113" x="2928938" y="4443413"/>
          <p14:tracePt t="330127" x="2890838" y="4443413"/>
          <p14:tracePt t="330143" x="2879725" y="4443413"/>
          <p14:tracePt t="330159" x="2854325" y="4479925"/>
          <p14:tracePt t="330174" x="2854325" y="4543425"/>
          <p14:tracePt t="330190" x="2854325" y="4579938"/>
          <p14:tracePt t="330206" x="2854325" y="4618038"/>
          <p14:tracePt t="330300" x="2879725" y="4618038"/>
          <p14:tracePt t="330315" x="2890838" y="4618038"/>
          <p14:tracePt t="330331" x="2916238" y="4592638"/>
          <p14:tracePt t="330347" x="2916238" y="4554538"/>
          <p14:tracePt t="330364" x="2916238" y="4530725"/>
          <p14:tracePt t="330378" x="2916238" y="4492625"/>
          <p14:tracePt t="330396" x="2916238" y="4467225"/>
          <p14:tracePt t="330455" x="2903538" y="4467225"/>
          <p14:tracePt t="330471" x="2890838" y="4467225"/>
          <p14:tracePt t="330487" x="2867025" y="4467225"/>
          <p14:tracePt t="330502" x="2867025" y="4479925"/>
          <p14:tracePt t="330518" x="2854325" y="4492625"/>
          <p14:tracePt t="330553" x="2854325" y="4505325"/>
          <p14:tracePt t="330581" x="2854325" y="4518025"/>
          <p14:tracePt t="330596" x="2854325" y="4530725"/>
          <p14:tracePt t="330612" x="2854325" y="4543425"/>
          <p14:tracePt t="330815" x="2867025" y="4543425"/>
          <p14:tracePt t="330847" x="2867025" y="4554538"/>
          <p14:tracePt t="330862" x="2879725" y="4554538"/>
          <p14:tracePt t="330894" x="2890838" y="4567238"/>
          <p14:tracePt t="330910" x="2928938" y="4567238"/>
          <p14:tracePt t="330924" x="2941638" y="4567238"/>
          <p14:tracePt t="330940" x="2954338" y="4592638"/>
          <p14:tracePt t="330956" x="2992438" y="4605338"/>
          <p14:tracePt t="330971" x="3016250" y="4618038"/>
          <p14:tracePt t="330987" x="3016250" y="4630738"/>
          <p14:tracePt t="331003" x="3041650" y="4630738"/>
          <p14:tracePt t="331020" x="3054350" y="4643438"/>
          <p14:tracePt t="331033" x="3054350" y="4656138"/>
          <p14:tracePt t="331784" x="3067050" y="4656138"/>
          <p14:tracePt t="331800" x="3092450" y="4656138"/>
          <p14:tracePt t="331832" x="3141663" y="4630738"/>
          <p14:tracePt t="331846" x="3167063" y="4630738"/>
          <p14:tracePt t="331861" x="3179763" y="4630738"/>
          <p14:tracePt t="331877" x="3192463" y="4630738"/>
          <p14:tracePt t="332252" x="3154363" y="4605338"/>
          <p14:tracePt t="332269" x="3141663" y="4605338"/>
          <p14:tracePt t="332283" x="3128963" y="4605338"/>
          <p14:tracePt t="332315" x="3116263" y="4605338"/>
          <p14:tracePt t="332442" x="3116263" y="4579938"/>
          <p14:tracePt t="332799" x="3128963" y="4579938"/>
          <p14:tracePt t="332831" x="3141663" y="4579938"/>
          <p14:tracePt t="332846" x="3154363" y="4579938"/>
          <p14:tracePt t="332862" x="3167063" y="4579938"/>
          <p14:tracePt t="332925" x="3179763" y="4579938"/>
          <p14:tracePt t="333347" x="3192463" y="4579938"/>
          <p14:tracePt t="333361" x="3205163" y="4579938"/>
          <p14:tracePt t="333381" x="3216275" y="4579938"/>
          <p14:tracePt t="333382" x="3241675" y="4579938"/>
          <p14:tracePt t="333408" x="3267075" y="4579938"/>
          <p14:tracePt t="333425" x="3292475" y="4579938"/>
          <p14:tracePt t="333447" x="3328988" y="4579938"/>
          <p14:tracePt t="333480" x="3392488" y="4579938"/>
          <p14:tracePt t="333481" x="3405188" y="4579938"/>
          <p14:tracePt t="333487" x="3441700" y="4579938"/>
          <p14:tracePt t="333502" x="3479800" y="4543425"/>
          <p14:tracePt t="333518" x="3517900" y="4505325"/>
          <p14:tracePt t="333534" x="3630613" y="4330700"/>
          <p14:tracePt t="333549" x="3743325" y="4167188"/>
          <p14:tracePt t="333568" x="3879850" y="3979863"/>
          <p14:tracePt t="333581" x="3905250" y="3954463"/>
          <p14:tracePt t="333596" x="3930650" y="3892550"/>
          <p14:tracePt t="333612" x="3943350" y="3841750"/>
          <p14:tracePt t="333628" x="3943350" y="3779838"/>
          <p14:tracePt t="333642" x="3943350" y="3692525"/>
          <p14:tracePt t="333659" x="3943350" y="3567113"/>
          <p14:tracePt t="333675" x="3943350" y="3454400"/>
          <p14:tracePt t="333691" x="3943350" y="3354388"/>
          <p14:tracePt t="333705" x="3943350" y="3254375"/>
          <p14:tracePt t="333726" x="3943350" y="3154363"/>
          <p14:tracePt t="333736" x="3943350" y="3116263"/>
          <p14:tracePt t="333753" x="3943350" y="3041650"/>
          <p14:tracePt t="333769" x="3930650" y="2965450"/>
          <p14:tracePt t="333784" x="3930650" y="2941638"/>
          <p14:tracePt t="333801" x="3917950" y="2890838"/>
          <p14:tracePt t="333816" x="3917950" y="2840038"/>
          <p14:tracePt t="333831" x="3917950" y="2790825"/>
          <p14:tracePt t="333847" x="3917950" y="2728913"/>
          <p14:tracePt t="333863" x="3917950" y="2603500"/>
          <p14:tracePt t="333877" x="3917950" y="2516188"/>
          <p14:tracePt t="333893" x="3917950" y="2427288"/>
          <p14:tracePt t="333911" x="3917950" y="2339975"/>
          <p14:tracePt t="333926" x="3917950" y="2278063"/>
          <p14:tracePt t="333940" x="3917950" y="2227263"/>
          <p14:tracePt t="333942" x="3905250" y="2201863"/>
          <p14:tracePt t="333956" x="3905250" y="2178050"/>
          <p14:tracePt t="333957" x="3905250" y="2139950"/>
          <p14:tracePt t="333971" x="3892550" y="2114550"/>
          <p14:tracePt t="333987" x="3879850" y="2065338"/>
          <p14:tracePt t="334003" x="3867150" y="2039938"/>
          <p14:tracePt t="334018" x="3856038" y="2001838"/>
          <p14:tracePt t="334034" x="3856038" y="1965325"/>
          <p14:tracePt t="334050" x="3805238" y="1839913"/>
          <p14:tracePt t="334066" x="3767138" y="1789113"/>
          <p14:tracePt t="334081" x="3730625" y="1701800"/>
          <p14:tracePt t="334097" x="3617913" y="1539875"/>
          <p14:tracePt t="334112" x="3467100" y="1376363"/>
          <p14:tracePt t="334128" x="3328988" y="1276350"/>
          <p14:tracePt t="334144" x="3216275" y="1214438"/>
          <p14:tracePt t="334160" x="3116263" y="1163638"/>
          <p14:tracePt t="334176" x="3067050" y="1150938"/>
          <p14:tracePt t="334192" x="2928938" y="1114425"/>
          <p14:tracePt t="334205" x="2828925" y="1114425"/>
          <p14:tracePt t="334222" x="2516188" y="1076325"/>
          <p14:tracePt t="334237" x="2216150" y="1076325"/>
          <p14:tracePt t="334258" x="1903413" y="1076325"/>
          <p14:tracePt t="334268" x="1790700" y="1101725"/>
          <p14:tracePt t="334268" x="1727200" y="1114425"/>
          <p14:tracePt t="334284" x="1689100" y="1125538"/>
          <p14:tracePt t="334301" x="1652588" y="1138238"/>
          <p14:tracePt t="334331" x="1639888" y="1138238"/>
          <p14:tracePt t="334393" x="1627188" y="1150938"/>
          <p14:tracePt t="334409" x="1614488" y="1163638"/>
          <p14:tracePt t="334440" x="1614488" y="1176338"/>
          <p14:tracePt t="334459" x="1601788" y="1189038"/>
          <p14:tracePt t="334486" x="1601788" y="1201738"/>
          <p14:tracePt t="334502" x="1601788" y="1214438"/>
          <p14:tracePt t="334518" x="1601788" y="1238250"/>
          <p14:tracePt t="334549" x="1601788" y="1263650"/>
          <p14:tracePt t="334565" x="1601788" y="1289050"/>
          <p14:tracePt t="334596" x="1601788" y="1301750"/>
          <p14:tracePt t="334614" x="1601788" y="1314450"/>
          <p14:tracePt t="334674" x="1627188" y="1327150"/>
          <p14:tracePt t="334737" x="1639888" y="1339850"/>
          <p14:tracePt t="334768" x="1665288" y="1339850"/>
          <p14:tracePt t="334799" x="1677988" y="1339850"/>
          <p14:tracePt t="335081" x="1677988" y="1350963"/>
          <p14:tracePt t="335096" x="1689100" y="1350963"/>
          <p14:tracePt t="335112" x="1701800" y="1350963"/>
          <p14:tracePt t="335128" x="1714500" y="1350963"/>
          <p14:tracePt t="335143" x="1739900" y="1363663"/>
          <p14:tracePt t="335175" x="1790700" y="1401763"/>
          <p14:tracePt t="335193" x="1839913" y="1427163"/>
          <p14:tracePt t="335208" x="1865313" y="1439863"/>
          <p14:tracePt t="335222" x="1878013" y="1439863"/>
          <p14:tracePt t="335236" x="1890713" y="1439863"/>
          <p14:tracePt t="335252" x="1903413" y="1439863"/>
          <p14:tracePt t="335283" x="1927225" y="1439863"/>
          <p14:tracePt t="335299" x="1939925" y="1439863"/>
          <p14:tracePt t="335330" x="1952625" y="1439863"/>
          <p14:tracePt t="335534" x="1927225" y="1463675"/>
          <p14:tracePt t="335550" x="1890713" y="1501775"/>
          <p14:tracePt t="335565" x="1890713" y="1527175"/>
          <p14:tracePt t="335580" x="1865313" y="1552575"/>
          <p14:tracePt t="335611" x="1865313" y="1576388"/>
          <p14:tracePt t="335628" x="1865313" y="1589088"/>
          <p14:tracePt t="335645" x="1865313" y="1614488"/>
          <p14:tracePt t="335658" x="1865313" y="1639888"/>
          <p14:tracePt t="335674" x="1978025" y="1652588"/>
          <p14:tracePt t="335691" x="2165350" y="1652588"/>
          <p14:tracePt t="335707" x="2265363" y="1652588"/>
          <p14:tracePt t="335708" x="2303463" y="1652588"/>
          <p14:tracePt t="335721" x="2365375" y="1639888"/>
          <p14:tracePt t="335737" x="2390775" y="1627188"/>
          <p14:tracePt t="335769" x="2390775" y="1614488"/>
          <p14:tracePt t="335784" x="2390775" y="1576388"/>
          <p14:tracePt t="335799" x="2390775" y="1514475"/>
          <p14:tracePt t="335817" x="2328863" y="1450975"/>
          <p14:tracePt t="335831" x="2303463" y="1439863"/>
          <p14:tracePt t="335846" x="2278063" y="1427163"/>
          <p14:tracePt t="335862" x="2216150" y="1414463"/>
          <p14:tracePt t="335878" x="2152650" y="1401763"/>
          <p14:tracePt t="335897" x="2078038" y="1401763"/>
          <p14:tracePt t="335910" x="2052638" y="1401763"/>
          <p14:tracePt t="335928" x="2003425" y="1401763"/>
          <p14:tracePt t="335940" x="1965325" y="1401763"/>
          <p14:tracePt t="335956" x="1939925" y="1414463"/>
          <p14:tracePt t="335971" x="1914525" y="1439863"/>
          <p14:tracePt t="335987" x="1890713" y="1439863"/>
          <p14:tracePt t="336003" x="1890713" y="1463675"/>
          <p14:tracePt t="336020" x="1890713" y="1489075"/>
          <p14:tracePt t="336050" x="1890713" y="1539875"/>
          <p14:tracePt t="336065" x="1927225" y="1576388"/>
          <p14:tracePt t="336080" x="1952625" y="1576388"/>
          <p14:tracePt t="336096" x="2014538" y="1576388"/>
          <p14:tracePt t="336112" x="2103438" y="1514475"/>
          <p14:tracePt t="336127" x="2139950" y="1439863"/>
          <p14:tracePt t="336143" x="2152650" y="1389063"/>
          <p14:tracePt t="336160" x="2152650" y="1350963"/>
          <p14:tracePt t="336161" x="2152650" y="1339850"/>
          <p14:tracePt t="336175" x="2139950" y="1314450"/>
          <p14:tracePt t="336190" x="2127250" y="1289050"/>
          <p14:tracePt t="336237" x="2116138" y="1289050"/>
          <p14:tracePt t="336253" x="2078038" y="1289050"/>
          <p14:tracePt t="336272" x="2065338" y="1289050"/>
          <p14:tracePt t="336299" x="2052638" y="1289050"/>
          <p14:tracePt t="336314" x="2039938" y="1289050"/>
          <p14:tracePt t="336347" x="2014538" y="1289050"/>
          <p14:tracePt t="336377" x="2003425" y="1301750"/>
          <p14:tracePt t="336393" x="2003425" y="1314450"/>
          <p14:tracePt t="336659" x="1990725" y="1314450"/>
          <p14:tracePt t="337111" x="2190750" y="1601788"/>
          <p14:tracePt t="337128" x="2352675" y="1839913"/>
          <p14:tracePt t="337129" x="2554288" y="2114550"/>
          <p14:tracePt t="337143" x="3028950" y="2716213"/>
          <p14:tracePt t="337158" x="3379788" y="3178175"/>
          <p14:tracePt t="337174" x="3630613" y="3554413"/>
          <p14:tracePt t="337191" x="3717925" y="3767138"/>
          <p14:tracePt t="337205" x="3743325" y="3816350"/>
          <p14:tracePt t="337222" x="3756025" y="3929063"/>
          <p14:tracePt t="337238" x="3756025" y="4017963"/>
          <p14:tracePt t="337252" x="3756025" y="4105275"/>
          <p14:tracePt t="337268" x="3743325" y="4192588"/>
          <p14:tracePt t="337284" x="3730625" y="4230688"/>
          <p14:tracePt t="337299" x="3717925" y="4267200"/>
          <p14:tracePt t="337315" x="3717925" y="4292600"/>
          <p14:tracePt t="337331" x="3717925" y="4318000"/>
          <p14:tracePt t="337349" x="3705225" y="4354513"/>
          <p14:tracePt t="337362" x="3692525" y="4379913"/>
          <p14:tracePt t="337377" x="3692525" y="4392613"/>
          <p14:tracePt t="337392" x="3692525" y="4405313"/>
          <p14:tracePt t="337409" x="3679825" y="4418013"/>
          <p14:tracePt t="337440" x="3679825" y="4430713"/>
          <p14:tracePt t="337456" x="3667125" y="4443413"/>
          <p14:tracePt t="337472" x="3667125" y="4454525"/>
          <p14:tracePt t="337486" x="3667125" y="4479925"/>
          <p14:tracePt t="337502" x="3667125" y="4505325"/>
          <p14:tracePt t="337518" x="3654425" y="4518025"/>
          <p14:tracePt t="337533" x="3643313" y="4530725"/>
          <p14:tracePt t="337549" x="3643313" y="4543425"/>
          <p14:tracePt t="337565" x="3630613" y="4543425"/>
          <p14:tracePt t="337580" x="3630613" y="4554538"/>
          <p14:tracePt t="338065" x="3592513" y="4554538"/>
          <p14:tracePt t="338081" x="3167063" y="4341813"/>
          <p14:tracePt t="338096" x="3067050" y="4292600"/>
          <p14:tracePt t="338112" x="2967038" y="4230688"/>
          <p14:tracePt t="338131" x="2879725" y="4205288"/>
          <p14:tracePt t="338143" x="2803525" y="4192588"/>
          <p14:tracePt t="338159" x="2741613" y="4179888"/>
          <p14:tracePt t="338174" x="2678113" y="4179888"/>
          <p14:tracePt t="338190" x="2603500" y="4179888"/>
          <p14:tracePt t="338205" x="2503488" y="4179888"/>
          <p14:tracePt t="338222" x="2365375" y="4179888"/>
          <p14:tracePt t="338238" x="2228850" y="4217988"/>
          <p14:tracePt t="338254" x="2103438" y="4241800"/>
          <p14:tracePt t="338271" x="1965325" y="4241800"/>
          <p14:tracePt t="338283" x="1865313" y="4241800"/>
          <p14:tracePt t="338300" x="1778000" y="4241800"/>
          <p14:tracePt t="338316" x="1739900" y="4267200"/>
          <p14:tracePt t="338331" x="1689100" y="4267200"/>
          <p14:tracePt t="338347" x="1665288" y="4279900"/>
          <p14:tracePt t="338363" x="1652588" y="4279900"/>
          <p14:tracePt t="338380" x="1639888" y="4279900"/>
          <p14:tracePt t="338394" x="1627188" y="4279900"/>
          <p14:tracePt t="338440" x="1614488" y="4279900"/>
          <p14:tracePt t="338757" x="1614488" y="4318000"/>
          <p14:tracePt t="338768" x="1652588" y="4330700"/>
          <p14:tracePt t="338784" x="1689100" y="4341813"/>
          <p14:tracePt t="338799" x="1765300" y="4354513"/>
          <p14:tracePt t="338918" x="2428875" y="4354513"/>
          <p14:tracePt t="338925" x="2452688" y="4354513"/>
          <p14:tracePt t="338939" x="2503488" y="4354513"/>
          <p14:tracePt t="338957" x="2565400" y="4354513"/>
          <p14:tracePt t="338972" x="2616200" y="4354513"/>
          <p14:tracePt t="338987" x="2641600" y="4354513"/>
          <p14:tracePt t="339003" x="2678113" y="4354513"/>
          <p14:tracePt t="339024" x="2754313" y="4367213"/>
          <p14:tracePt t="339033" x="2790825" y="4367213"/>
          <p14:tracePt t="339054" x="2867025" y="4367213"/>
          <p14:tracePt t="339065" x="2890838" y="4367213"/>
          <p14:tracePt t="339082" x="2916238" y="4367213"/>
          <p14:tracePt t="339099" x="2954338" y="4367213"/>
          <p14:tracePt t="339113" x="3003550" y="4367213"/>
          <p14:tracePt t="339128" x="3067050" y="4367213"/>
          <p14:tracePt t="339144" x="3079750" y="4367213"/>
          <p14:tracePt t="339162" x="3092450" y="4367213"/>
          <p14:tracePt t="339284" x="3092450" y="4418013"/>
          <p14:tracePt t="339300" x="3041650" y="4579938"/>
          <p14:tracePt t="339314" x="2941638" y="4768850"/>
          <p14:tracePt t="339332" x="2841625" y="4992688"/>
          <p14:tracePt t="339347" x="2778125" y="5168900"/>
          <p14:tracePt t="339361" x="2778125" y="5218113"/>
          <p14:tracePt t="339377" x="2741613" y="5305425"/>
          <p14:tracePt t="339393" x="2741613" y="5330825"/>
          <p14:tracePt t="339408" x="2741613" y="5343525"/>
          <p14:tracePt t="339440" x="2741613" y="5356225"/>
          <p14:tracePt t="339534" x="2728913" y="5356225"/>
          <p14:tracePt t="339535" x="2703513" y="5356225"/>
          <p14:tracePt t="339549" x="2654300" y="5356225"/>
          <p14:tracePt t="339565" x="2516188" y="5205413"/>
          <p14:tracePt t="339580" x="2441575" y="5068888"/>
          <p14:tracePt t="339597" x="2303463" y="4743450"/>
          <p14:tracePt t="339612" x="2228850" y="4479925"/>
          <p14:tracePt t="339627" x="2190750" y="4279900"/>
          <p14:tracePt t="339644" x="2190750" y="4129088"/>
          <p14:tracePt t="339658" x="2190750" y="4105275"/>
          <p14:tracePt t="339674" x="2190750" y="4041775"/>
          <p14:tracePt t="339689" x="2228850" y="3967163"/>
          <p14:tracePt t="339706" x="2265363" y="3916363"/>
          <p14:tracePt t="339721" x="2278063" y="3892550"/>
          <p14:tracePt t="340080" x="2303463" y="3892550"/>
          <p14:tracePt t="340112" x="2378075" y="3929063"/>
          <p14:tracePt t="340128" x="2403475" y="3967163"/>
          <p14:tracePt t="340143" x="2428875" y="4017963"/>
          <p14:tracePt t="340158" x="2490788" y="4179888"/>
          <p14:tracePt t="340174" x="2503488" y="4392613"/>
          <p14:tracePt t="340193" x="2503488" y="4505325"/>
          <p14:tracePt t="340221" x="2452688" y="4743450"/>
          <p14:tracePt t="340237" x="2441575" y="4843463"/>
          <p14:tracePt t="340253" x="2403475" y="4968875"/>
          <p14:tracePt t="340269" x="2352675" y="5068888"/>
          <p14:tracePt t="340284" x="2339975" y="5143500"/>
          <p14:tracePt t="340299" x="2339975" y="5218113"/>
          <p14:tracePt t="340319" x="2339975" y="5294313"/>
          <p14:tracePt t="340331" x="2339975" y="5330825"/>
          <p14:tracePt t="340345" x="2352675" y="5343525"/>
          <p14:tracePt t="340362" x="2352675" y="5356225"/>
          <p14:tracePt t="340378" x="2365375" y="5356225"/>
          <p14:tracePt t="340392" x="2378075" y="5356225"/>
          <p14:tracePt t="340409" x="2416175" y="5356225"/>
          <p14:tracePt t="340424" x="2465388" y="5356225"/>
          <p14:tracePt t="340439" x="2541588" y="5256213"/>
          <p14:tracePt t="340456" x="2616200" y="5105400"/>
          <p14:tracePt t="340471" x="2641600" y="4943475"/>
          <p14:tracePt t="340486" x="2641600" y="4792663"/>
          <p14:tracePt t="340504" x="2641600" y="4692650"/>
          <p14:tracePt t="340519" x="2641600" y="4630738"/>
          <p14:tracePt t="340533" x="2628900" y="4605338"/>
          <p14:tracePt t="340549" x="2628900" y="4592638"/>
          <p14:tracePt t="340580" x="2616200" y="4592638"/>
          <p14:tracePt t="340596" x="2603500" y="4592638"/>
          <p14:tracePt t="340612" x="2541588" y="4618038"/>
          <p14:tracePt t="340613" x="2478088" y="4656138"/>
          <p14:tracePt t="340627" x="2441575" y="4692650"/>
          <p14:tracePt t="340644" x="2290763" y="4868863"/>
          <p14:tracePt t="340659" x="2265363" y="4918075"/>
          <p14:tracePt t="340675" x="2228850" y="5068888"/>
          <p14:tracePt t="340690" x="2203450" y="5205413"/>
          <p14:tracePt t="340705" x="2203450" y="5281613"/>
          <p14:tracePt t="340720" x="2216150" y="5394325"/>
          <p14:tracePt t="340737" x="2239963" y="5443538"/>
          <p14:tracePt t="340753" x="2278063" y="5481638"/>
          <p14:tracePt t="340769" x="2303463" y="5494338"/>
          <p14:tracePt t="340783" x="2339975" y="5530850"/>
          <p14:tracePt t="340799" x="2416175" y="5530850"/>
          <p14:tracePt t="340814" x="2565400" y="5530850"/>
          <p14:tracePt t="340831" x="2654300" y="5468938"/>
          <p14:tracePt t="340847" x="2703513" y="5394325"/>
          <p14:tracePt t="340862" x="2703513" y="5356225"/>
          <p14:tracePt t="340878" x="2703513" y="5218113"/>
          <p14:tracePt t="340894" x="2703513" y="5068888"/>
          <p14:tracePt t="340909" x="2603500" y="4892675"/>
          <p14:tracePt t="340925" x="2554288" y="4805363"/>
          <p14:tracePt t="340941" x="2541588" y="4792663"/>
          <p14:tracePt t="340956" x="2528888" y="4779963"/>
          <p14:tracePt t="340972" x="2490788" y="4768850"/>
          <p14:tracePt t="340998" x="2441575" y="4768850"/>
          <p14:tracePt t="341002" x="2416175" y="4768850"/>
          <p14:tracePt t="341018" x="2378075" y="4779963"/>
          <p14:tracePt t="341036" x="2316163" y="4856163"/>
          <p14:tracePt t="341049" x="2265363" y="4956175"/>
          <p14:tracePt t="341067" x="2228850" y="5081588"/>
          <p14:tracePt t="341081" x="2228850" y="5118100"/>
          <p14:tracePt t="341097" x="2228850" y="5268913"/>
          <p14:tracePt t="341112" x="2252663" y="5381625"/>
          <p14:tracePt t="341128" x="2290763" y="5456238"/>
          <p14:tracePt t="341143" x="2303463" y="5494338"/>
          <p14:tracePt t="341159" x="2339975" y="5530850"/>
          <p14:tracePt t="341177" x="2365375" y="5543550"/>
          <p14:tracePt t="341191" x="2403475" y="5543550"/>
          <p14:tracePt t="341206" x="2465388" y="5543550"/>
          <p14:tracePt t="341223" x="2516188" y="5543550"/>
          <p14:tracePt t="341237" x="2603500" y="5430838"/>
          <p14:tracePt t="341253" x="2616200" y="5268913"/>
          <p14:tracePt t="341270" x="2616200" y="5118100"/>
          <p14:tracePt t="341284" x="2616200" y="5068888"/>
          <p14:tracePt t="341286" x="2578100" y="4956175"/>
          <p14:tracePt t="341299" x="2554288" y="4905375"/>
          <p14:tracePt t="341316" x="2541588" y="4879975"/>
          <p14:tracePt t="341341" x="2528888" y="4868863"/>
          <p14:tracePt t="341362" x="2503488" y="4868863"/>
          <p14:tracePt t="341377" x="2452688" y="4879975"/>
          <p14:tracePt t="341393" x="2403475" y="4943475"/>
          <p14:tracePt t="341409" x="2365375" y="5043488"/>
          <p14:tracePt t="341424" x="2339975" y="5168900"/>
          <p14:tracePt t="341440" x="2339975" y="5268913"/>
          <p14:tracePt t="341456" x="2339975" y="5330825"/>
          <p14:tracePt t="341474" x="2378075" y="5381625"/>
          <p14:tracePt t="341487" x="2416175" y="5418138"/>
          <p14:tracePt t="341534" x="2428875" y="5418138"/>
          <p14:tracePt t="341565" x="2465388" y="5407025"/>
          <p14:tracePt t="341581" x="2465388" y="5243513"/>
          <p14:tracePt t="341597" x="2465388" y="5068888"/>
          <p14:tracePt t="341612" x="2465388" y="5005388"/>
          <p14:tracePt t="341627" x="2441575" y="4892675"/>
          <p14:tracePt t="341643" x="2428875" y="4868863"/>
          <p14:tracePt t="341658" x="2428875" y="4843463"/>
          <p14:tracePt t="341708" x="2416175" y="4843463"/>
          <p14:tracePt t="341722" x="2403475" y="4843463"/>
          <p14:tracePt t="341723" x="2378075" y="4843463"/>
          <p14:tracePt t="341737" x="2339975" y="4843463"/>
          <p14:tracePt t="341753" x="2216150" y="5068888"/>
          <p14:tracePt t="341768" x="2178050" y="5168900"/>
          <p14:tracePt t="341787" x="2178050" y="5294313"/>
          <p14:tracePt t="341799" x="2178050" y="5381625"/>
          <p14:tracePt t="341815" x="2178050" y="5456238"/>
          <p14:tracePt t="341831" x="2216150" y="5530850"/>
          <p14:tracePt t="341848" x="2265363" y="5594350"/>
          <p14:tracePt t="341862" x="2303463" y="5619750"/>
          <p14:tracePt t="341878" x="2328863" y="5619750"/>
          <p14:tracePt t="341893" x="2352675" y="5619750"/>
          <p14:tracePt t="341910" x="2452688" y="5619750"/>
          <p14:tracePt t="341925" x="2503488" y="5568950"/>
          <p14:tracePt t="341939" x="2541588" y="5507038"/>
          <p14:tracePt t="341955" x="2565400" y="5418138"/>
          <p14:tracePt t="341971" x="2565400" y="5356225"/>
          <p14:tracePt t="341988" x="2554288" y="5243513"/>
          <p14:tracePt t="342003" x="2516188" y="5194300"/>
          <p14:tracePt t="342033" x="2503488" y="5181600"/>
          <p14:tracePt t="342065" x="2452688" y="5194300"/>
          <p14:tracePt t="342080" x="2428875" y="5243513"/>
          <p14:tracePt t="342096" x="2403475" y="5294313"/>
          <p14:tracePt t="342097" x="2403475" y="5330825"/>
          <p14:tracePt t="342112" x="2403475" y="5381625"/>
          <p14:tracePt t="342127" x="2403475" y="5407025"/>
          <p14:tracePt t="342143" x="2416175" y="5407025"/>
          <p14:tracePt t="342159" x="2416175" y="5418138"/>
          <p14:tracePt t="342174" x="2441575" y="5418138"/>
          <p14:tracePt t="342190" x="2528888" y="5418138"/>
          <p14:tracePt t="342206" x="2667000" y="5330825"/>
          <p14:tracePt t="342221" x="2803525" y="5130800"/>
          <p14:tracePt t="342238" x="2954338" y="4805363"/>
          <p14:tracePt t="342253" x="2992438" y="4718050"/>
          <p14:tracePt t="342268" x="3003550" y="4579938"/>
          <p14:tracePt t="342284" x="3003550" y="4518025"/>
          <p14:tracePt t="342305" x="3003550" y="4418013"/>
          <p14:tracePt t="342315" x="3003550" y="4392613"/>
          <p14:tracePt t="342330" x="2979738" y="4318000"/>
          <p14:tracePt t="342346" x="2941638" y="4267200"/>
          <p14:tracePt t="342363" x="2903538" y="4217988"/>
          <p14:tracePt t="342377" x="2890838" y="4217988"/>
          <p14:tracePt t="342393" x="2854325" y="4141788"/>
          <p14:tracePt t="342408" x="2803525" y="4067175"/>
          <p14:tracePt t="342424" x="2754313" y="4017963"/>
          <p14:tracePt t="342440" x="2728913" y="3992563"/>
          <p14:tracePt t="342455" x="2716213" y="3979863"/>
          <p14:tracePt t="342471" x="2690813" y="3967163"/>
          <p14:tracePt t="342491" x="2628900" y="3941763"/>
          <p14:tracePt t="342492" x="2616200" y="3941763"/>
          <p14:tracePt t="342505" x="2554288" y="3905250"/>
          <p14:tracePt t="342518" x="2541588" y="3905250"/>
          <p14:tracePt t="342534" x="2503488" y="3905250"/>
          <p14:tracePt t="342550" x="2441575" y="3905250"/>
          <p14:tracePt t="342566" x="2403475" y="3905250"/>
          <p14:tracePt t="342582" x="2352675" y="3905250"/>
          <p14:tracePt t="342597" x="2316163" y="3905250"/>
          <p14:tracePt t="342613" x="2265363" y="3905250"/>
          <p14:tracePt t="342628" x="2228850" y="3905250"/>
          <p14:tracePt t="342643" x="2203450" y="3916363"/>
          <p14:tracePt t="342659" x="2203450" y="3929063"/>
          <p14:tracePt t="342675" x="2178050" y="3941763"/>
          <p14:tracePt t="342690" x="2165350" y="3967163"/>
          <p14:tracePt t="342706" x="2165350" y="4017963"/>
          <p14:tracePt t="342722" x="2165350" y="4067175"/>
          <p14:tracePt t="342746" x="2190750" y="4141788"/>
          <p14:tracePt t="342747" x="2216150" y="4154488"/>
          <p14:tracePt t="342769" x="2252663" y="4192588"/>
          <p14:tracePt t="342783" x="2278063" y="4217988"/>
          <p14:tracePt t="342801" x="2328863" y="4217988"/>
          <p14:tracePt t="342815" x="2390775" y="4217988"/>
          <p14:tracePt t="342830" x="2441575" y="4192588"/>
          <p14:tracePt t="342846" x="2490788" y="4154488"/>
          <p14:tracePt t="342864" x="2528888" y="4129088"/>
          <p14:tracePt t="342877" x="2528888" y="4092575"/>
          <p14:tracePt t="342895" x="2528888" y="4041775"/>
          <p14:tracePt t="342909" x="2528888" y="3992563"/>
          <p14:tracePt t="342924" x="2516188" y="3916363"/>
          <p14:tracePt t="342940" x="2503488" y="3892550"/>
          <p14:tracePt t="342958" x="2478088" y="3867150"/>
          <p14:tracePt t="342972" x="2452688" y="3854450"/>
          <p14:tracePt t="343003" x="2378075" y="3854450"/>
          <p14:tracePt t="343005" x="2352675" y="3854450"/>
          <p14:tracePt t="343033" x="2328863" y="3854450"/>
          <p14:tracePt t="343050" x="2290763" y="3867150"/>
          <p14:tracePt t="343064" x="2278063" y="3879850"/>
          <p14:tracePt t="343081" x="2265363" y="3929063"/>
          <p14:tracePt t="343096" x="2252663" y="3979863"/>
          <p14:tracePt t="343113" x="2252663" y="4017963"/>
          <p14:tracePt t="343127" x="2278063" y="4067175"/>
          <p14:tracePt t="343158" x="2316163" y="4105275"/>
          <p14:tracePt t="343174" x="2339975" y="4129088"/>
          <p14:tracePt t="343190" x="2352675" y="4129088"/>
          <p14:tracePt t="343205" x="2390775" y="4129088"/>
          <p14:tracePt t="343223" x="2441575" y="4129088"/>
          <p14:tracePt t="343238" x="2478088" y="4105275"/>
          <p14:tracePt t="343253" x="2503488" y="4067175"/>
          <p14:tracePt t="343268" x="2503488" y="4029075"/>
          <p14:tracePt t="343284" x="2503488" y="4005263"/>
          <p14:tracePt t="343299" x="2503488" y="3967163"/>
          <p14:tracePt t="343315" x="2503488" y="3954463"/>
          <p14:tracePt t="343378" x="2465388" y="3954463"/>
          <p14:tracePt t="343393" x="2441575" y="3954463"/>
          <p14:tracePt t="343426" x="2428875" y="3954463"/>
          <p14:tracePt t="343439" x="2428875" y="3967163"/>
          <p14:tracePt t="343486" x="2416175" y="3979863"/>
          <p14:tracePt t="343503" x="2416175" y="3992563"/>
          <p14:tracePt t="343533" x="2441575" y="3992563"/>
          <p14:tracePt t="343549" x="2465388" y="3992563"/>
          <p14:tracePt t="343565" x="2478088" y="3992563"/>
          <p14:tracePt t="343580" x="2503488" y="3992563"/>
          <p14:tracePt t="343596" x="2516188" y="3992563"/>
          <p14:tracePt t="343614" x="2541588" y="3992563"/>
          <p14:tracePt t="343627" x="2554288" y="3992563"/>
          <p14:tracePt t="343643" x="2565400" y="3992563"/>
          <p14:tracePt t="343659" x="2565400" y="3979863"/>
          <p14:tracePt t="343674" x="2578100" y="3967163"/>
          <p14:tracePt t="343690" x="2590800" y="3954463"/>
          <p14:tracePt t="343721" x="2603500" y="3941763"/>
          <p14:tracePt t="343908" x="2616200" y="3929063"/>
          <p14:tracePt t="347316" x="2616200" y="4041775"/>
          <p14:tracePt t="347318" x="2616200" y="4141788"/>
          <p14:tracePt t="347330" x="2616200" y="4205288"/>
          <p14:tracePt t="347346" x="2616200" y="4367213"/>
          <p14:tracePt t="347362" x="2603500" y="4467225"/>
          <p14:tracePt t="347377" x="2603500" y="4518025"/>
          <p14:tracePt t="347393" x="2578100" y="4543425"/>
          <p14:tracePt t="347409" x="2578100" y="4554538"/>
          <p14:tracePt t="347424" x="2554288" y="4579938"/>
          <p14:tracePt t="347456" x="2541588" y="4605338"/>
          <p14:tracePt t="347486" x="2528888" y="4605338"/>
          <p14:tracePt t="347504" x="2528888" y="4618038"/>
          <p14:tracePt t="347518" x="2516188" y="4618038"/>
          <p14:tracePt t="347659" x="2516188" y="4592638"/>
          <p14:tracePt t="347674" x="2516188" y="4579938"/>
          <p14:tracePt t="347690" x="2516188" y="4554538"/>
          <p14:tracePt t="347705" x="2528888" y="4543425"/>
          <p14:tracePt t="347721" x="2528888" y="4530725"/>
          <p14:tracePt t="347737" x="2541588" y="4518025"/>
          <p14:tracePt t="347752" x="2541588" y="4492625"/>
          <p14:tracePt t="347784" x="2554288" y="4443413"/>
          <p14:tracePt t="347816" x="2565400" y="4418013"/>
          <p14:tracePt t="347831" x="2565400" y="4392613"/>
          <p14:tracePt t="347846" x="2565400" y="4379913"/>
          <p14:tracePt t="347861" x="2565400" y="4367213"/>
          <p14:tracePt t="355239" x="2565400" y="4443413"/>
          <p14:tracePt t="355252" x="2565400" y="4479925"/>
          <p14:tracePt t="355268" x="2528888" y="4605338"/>
          <p14:tracePt t="355284" x="2490788" y="4705350"/>
          <p14:tracePt t="355299" x="2416175" y="4805363"/>
          <p14:tracePt t="355315" x="2352675" y="4892675"/>
          <p14:tracePt t="355332" x="2339975" y="4905375"/>
          <p14:tracePt t="355346" x="2316163" y="4930775"/>
          <p14:tracePt t="355533" x="2352675" y="4930775"/>
          <p14:tracePt t="355549" x="2452688" y="4930775"/>
          <p14:tracePt t="355565" x="2516188" y="4930775"/>
          <p14:tracePt t="355580" x="2578100" y="4905375"/>
          <p14:tracePt t="355596" x="2603500" y="4905375"/>
          <p14:tracePt t="355612" x="2616200" y="4905375"/>
          <p14:tracePt t="355627" x="2628900" y="4905375"/>
          <p14:tracePt t="355706" x="2654300" y="4905375"/>
          <p14:tracePt t="355723" x="2690813" y="4905375"/>
          <p14:tracePt t="355737" x="2716213" y="4905375"/>
          <p14:tracePt t="355753" x="2754313" y="4905375"/>
          <p14:tracePt t="355768" x="2767013" y="4905375"/>
          <p14:tracePt t="355784" x="2790825" y="4905375"/>
          <p14:tracePt t="355799" x="2816225" y="4905375"/>
          <p14:tracePt t="355814" x="2841625" y="4905375"/>
          <p14:tracePt t="355831" x="2890838" y="4905375"/>
          <p14:tracePt t="355882" x="2916238" y="4905375"/>
          <p14:tracePt t="355895" x="2941638" y="4905375"/>
          <p14:tracePt t="355924" x="2954338" y="4892675"/>
          <p14:tracePt t="355940" x="2967038" y="4879975"/>
          <p14:tracePt t="355955" x="2967038" y="4868863"/>
          <p14:tracePt t="355971" x="2979738" y="4856163"/>
          <p14:tracePt t="356018" x="2979738" y="4843463"/>
          <p14:tracePt t="356034" x="2979738" y="4830763"/>
          <p14:tracePt t="356049" x="2992438" y="4818063"/>
          <p14:tracePt t="356065" x="2992438" y="4805363"/>
          <p14:tracePt t="356096" x="2992438" y="4779963"/>
          <p14:tracePt t="356113" x="2992438" y="4768850"/>
          <p14:tracePt t="356128" x="2992438" y="4743450"/>
          <p14:tracePt t="356143" x="2992438" y="4718050"/>
          <p14:tracePt t="356158" x="2992438" y="4692650"/>
          <p14:tracePt t="356174" x="2979738" y="4679950"/>
          <p14:tracePt t="356195" x="2967038" y="4667250"/>
          <p14:tracePt t="356205" x="2954338" y="4643438"/>
          <p14:tracePt t="356221" x="2941638" y="4630738"/>
          <p14:tracePt t="356252" x="2928938" y="4618038"/>
          <p14:tracePt t="356315" x="2928938" y="4605338"/>
          <p14:tracePt t="356470" x="2916238" y="4605338"/>
          <p14:tracePt t="356549" x="2903538" y="4605338"/>
          <p14:tracePt t="356627" x="2903538" y="4618038"/>
          <p14:tracePt t="356643" x="2903538" y="4630738"/>
          <p14:tracePt t="356659" x="2903538" y="4656138"/>
          <p14:tracePt t="356792" x="2903538" y="4667250"/>
          <p14:tracePt t="356908" x="2916238" y="4667250"/>
          <p14:tracePt t="356924" x="2928938" y="4656138"/>
          <p14:tracePt t="356939" x="2941638" y="4643438"/>
          <p14:tracePt t="356955" x="2941638" y="4592638"/>
          <p14:tracePt t="356971" x="2967038" y="4567238"/>
          <p14:tracePt t="357002" x="2967038" y="4554538"/>
          <p14:tracePt t="357018" x="2967038" y="4543425"/>
          <p14:tracePt t="357034" x="2967038" y="4530725"/>
          <p14:tracePt t="357067" x="2941638" y="4518025"/>
          <p14:tracePt t="357096" x="2928938" y="4518025"/>
          <p14:tracePt t="357127" x="2916238" y="4518025"/>
          <p14:tracePt t="357159" x="2890838" y="4518025"/>
          <p14:tracePt t="357190" x="2867025" y="4518025"/>
          <p14:tracePt t="357206" x="2841625" y="4543425"/>
          <p14:tracePt t="357221" x="2828925" y="4554538"/>
          <p14:tracePt t="357237" x="2816225" y="4567238"/>
          <p14:tracePt t="357267" x="2803525" y="4579938"/>
          <p14:tracePt t="357284" x="2790825" y="4592638"/>
          <p14:tracePt t="357314" x="2790825" y="4605338"/>
          <p14:tracePt t="357377" x="2790825" y="4618038"/>
          <p14:tracePt t="357396" x="2816225" y="4618038"/>
          <p14:tracePt t="357424" x="2828925" y="4618038"/>
          <p14:tracePt t="357424" x="2841625" y="4618038"/>
          <p14:tracePt t="357440" x="2854325" y="4618038"/>
          <p14:tracePt t="357455" x="2890838" y="4579938"/>
          <p14:tracePt t="357471" x="2916238" y="4518025"/>
          <p14:tracePt t="357487" x="2928938" y="4467225"/>
          <p14:tracePt t="357502" x="2941638" y="4418013"/>
          <p14:tracePt t="357534" x="2941638" y="4405313"/>
          <p14:tracePt t="357643" x="2941638" y="4392613"/>
          <p14:tracePt t="357674" x="2916238" y="4430713"/>
          <p14:tracePt t="357690" x="2916238" y="4454525"/>
          <p14:tracePt t="357705" x="2890838" y="4492625"/>
          <p14:tracePt t="357736" x="2890838" y="4505325"/>
          <p14:tracePt t="357768" x="2890838" y="4518025"/>
          <p14:tracePt t="357799" x="2890838" y="4543425"/>
          <p14:tracePt t="357816" x="2890838" y="4554538"/>
          <p14:tracePt t="357831" x="2890838" y="4592638"/>
          <p14:tracePt t="357863" x="2890838" y="4605338"/>
          <p14:tracePt t="357877" x="2890838" y="4618038"/>
          <p14:tracePt t="357893" x="2890838" y="4630738"/>
          <p14:tracePt t="357909" x="2879725" y="4643438"/>
          <p14:tracePt t="357971" x="2867025" y="4656138"/>
          <p14:tracePt t="357987" x="2867025" y="4667250"/>
          <p14:tracePt t="358003" x="2854325" y="4692650"/>
          <p14:tracePt t="358034" x="2841625" y="4692650"/>
          <p14:tracePt t="358051" x="2828925" y="4718050"/>
          <p14:tracePt t="358502" x="2841625" y="4718050"/>
          <p14:tracePt t="358518" x="2854325" y="4718050"/>
          <p14:tracePt t="358580" x="2879725" y="4718050"/>
          <p14:tracePt t="358616" x="2890838" y="4718050"/>
          <p14:tracePt t="358628" x="2903538" y="4718050"/>
          <p14:tracePt t="358674" x="2916238" y="4718050"/>
          <p14:tracePt t="359268" x="2941638" y="4718050"/>
          <p14:tracePt t="359299" x="2954338" y="4718050"/>
          <p14:tracePt t="359315" x="2967038" y="4718050"/>
          <p14:tracePt t="359330" x="2992438" y="4718050"/>
          <p14:tracePt t="359346" x="3003550" y="4718050"/>
          <p14:tracePt t="359363" x="3016250" y="4718050"/>
          <p14:tracePt t="359377" x="3041650" y="4718050"/>
          <p14:tracePt t="359409" x="3054350" y="4718050"/>
          <p14:tracePt t="359423" x="3079750" y="4718050"/>
          <p14:tracePt t="359442" x="3116263" y="4718050"/>
          <p14:tracePt t="359473" x="3128963" y="4718050"/>
          <p14:tracePt t="359502" x="3141663" y="4718050"/>
          <p14:tracePt t="359533" x="3154363" y="4718050"/>
          <p14:tracePt t="359549" x="3167063" y="4718050"/>
          <p14:tracePt t="359611" x="3179763" y="4718050"/>
          <p14:tracePt t="359627" x="3192463" y="4718050"/>
          <p14:tracePt t="359643" x="3192463" y="4705350"/>
          <p14:tracePt t="359721" x="3205163" y="4705350"/>
          <p14:tracePt t="359831" x="3216275" y="4692650"/>
          <p14:tracePt t="359861" x="3228975" y="4692650"/>
          <p14:tracePt t="359892" x="3228975" y="4679950"/>
          <p14:tracePt t="361143" x="3228975" y="4667250"/>
          <p14:tracePt t="361159" x="3205163" y="4656138"/>
          <p14:tracePt t="361174" x="3179763" y="4630738"/>
          <p14:tracePt t="361190" x="3154363" y="4605338"/>
          <p14:tracePt t="361206" x="3128963" y="4567238"/>
          <p14:tracePt t="361221" x="3116263" y="4554538"/>
          <p14:tracePt t="361246" x="3092450" y="4530725"/>
          <p14:tracePt t="361272" x="3067050" y="4479925"/>
          <p14:tracePt t="361284" x="3041650" y="4454525"/>
          <p14:tracePt t="361300" x="3028950" y="4430713"/>
          <p14:tracePt t="361315" x="3016250" y="4405313"/>
          <p14:tracePt t="361331" x="2979738" y="4367213"/>
          <p14:tracePt t="361347" x="2916238" y="4330700"/>
          <p14:tracePt t="361362" x="2841625" y="4279900"/>
          <p14:tracePt t="361378" x="2767013" y="4254500"/>
          <p14:tracePt t="361394" x="2654300" y="4230688"/>
          <p14:tracePt t="361408" x="2490788" y="4192588"/>
          <p14:tracePt t="361424" x="2365375" y="4179888"/>
          <p14:tracePt t="361440" x="2303463" y="4179888"/>
          <p14:tracePt t="361455" x="2239963" y="4179888"/>
          <p14:tracePt t="361482" x="2116138" y="4167188"/>
          <p14:tracePt t="361488" x="2090738" y="4167188"/>
          <p14:tracePt t="361502" x="2052638" y="4154488"/>
          <p14:tracePt t="361534" x="2027238" y="4154488"/>
          <p14:tracePt t="361549" x="2003425" y="4154488"/>
          <p14:tracePt t="361565" x="1990725" y="4141788"/>
          <p14:tracePt t="361581" x="1965325" y="4141788"/>
          <p14:tracePt t="367518" x="2027238" y="4167188"/>
          <p14:tracePt t="367534" x="2228850" y="4205288"/>
          <p14:tracePt t="367549" x="2378075" y="4267200"/>
          <p14:tracePt t="367565" x="2452688" y="4305300"/>
          <p14:tracePt t="367582" x="2516188" y="4330700"/>
          <p14:tracePt t="367596" x="2578100" y="4367213"/>
          <p14:tracePt t="367612" x="2690813" y="4405313"/>
          <p14:tracePt t="367628" x="2928938" y="4479925"/>
          <p14:tracePt t="367643" x="3116263" y="4543425"/>
          <p14:tracePt t="367659" x="3192463" y="4554538"/>
          <p14:tracePt t="367675" x="3379788" y="4579938"/>
          <p14:tracePt t="367690" x="3592513" y="4630738"/>
          <p14:tracePt t="367706" x="3792538" y="4705350"/>
          <p14:tracePt t="367722" x="3930650" y="4705350"/>
          <p14:tracePt t="367737" x="4043363" y="4705350"/>
          <p14:tracePt t="367753" x="4081463" y="4705350"/>
          <p14:tracePt t="367768" x="4092575" y="4705350"/>
          <p14:tracePt t="367815" x="4105275" y="4705350"/>
          <p14:tracePt t="367846" x="4105275" y="4692650"/>
          <p14:tracePt t="367863" x="4105275" y="4679950"/>
          <p14:tracePt t="367877" x="4092575" y="4667250"/>
          <p14:tracePt t="367893" x="4081463" y="4667250"/>
          <p14:tracePt t="367909" x="4068763" y="4643438"/>
          <p14:tracePt t="367924" x="4056063" y="4630738"/>
          <p14:tracePt t="367940" x="4017963" y="4630738"/>
          <p14:tracePt t="367956" x="3892550" y="4618038"/>
          <p14:tracePt t="367971" x="3817938" y="4618038"/>
          <p14:tracePt t="367998" x="3654425" y="4618038"/>
          <p14:tracePt t="368018" x="3579813" y="4630738"/>
          <p14:tracePt t="368034" x="3492500" y="4656138"/>
          <p14:tracePt t="368050" x="3417888" y="4667250"/>
          <p14:tracePt t="368065" x="3354388" y="4718050"/>
          <p14:tracePt t="368082" x="3317875" y="4743450"/>
          <p14:tracePt t="368098" x="3305175" y="4743450"/>
          <p14:tracePt t="368565" x="3305175" y="4730750"/>
          <p14:tracePt t="368674" x="3305175" y="4718050"/>
          <p14:tracePt t="368690" x="3317875" y="4718050"/>
          <p14:tracePt t="368723" x="3341688" y="4692650"/>
          <p14:tracePt t="368737" x="3379788" y="4679950"/>
          <p14:tracePt t="368753" x="3417888" y="4667250"/>
          <p14:tracePt t="368767" x="3454400" y="4630738"/>
          <p14:tracePt t="368784" x="3541713" y="4579938"/>
          <p14:tracePt t="368800" x="3643313" y="4543425"/>
          <p14:tracePt t="368814" x="3730625" y="4479925"/>
          <p14:tracePt t="368831" x="3792538" y="4430713"/>
          <p14:tracePt t="368847" x="3856038" y="4379913"/>
          <p14:tracePt t="368861" x="3917950" y="4279900"/>
          <p14:tracePt t="368879" x="3992563" y="4092575"/>
          <p14:tracePt t="368893" x="4105275" y="3854450"/>
          <p14:tracePt t="368908" x="4205288" y="3641725"/>
          <p14:tracePt t="368924" x="4281488" y="3416300"/>
          <p14:tracePt t="368940" x="4343400" y="3178175"/>
          <p14:tracePt t="368955" x="4381500" y="3003550"/>
          <p14:tracePt t="368972" x="4394200" y="2928938"/>
          <p14:tracePt t="368987" x="4394200" y="2790825"/>
          <p14:tracePt t="369002" x="4394200" y="2652713"/>
          <p14:tracePt t="369018" x="4394200" y="2540000"/>
          <p14:tracePt t="369018" x="4394200" y="2516188"/>
          <p14:tracePt t="369034" x="4394200" y="2478088"/>
          <p14:tracePt t="369049" x="4356100" y="2365375"/>
          <p14:tracePt t="369065" x="4281488" y="2265363"/>
          <p14:tracePt t="369081" x="4168775" y="2127250"/>
          <p14:tracePt t="369097" x="4056063" y="1978025"/>
          <p14:tracePt t="369112" x="3968750" y="1876425"/>
          <p14:tracePt t="369128" x="3892550" y="1814513"/>
          <p14:tracePt t="369142" x="3805238" y="1765300"/>
          <p14:tracePt t="369159" x="3692525" y="1701800"/>
          <p14:tracePt t="369177" x="3579813" y="1663700"/>
          <p14:tracePt t="369190" x="3467100" y="1614488"/>
          <p14:tracePt t="369206" x="3405188" y="1601788"/>
          <p14:tracePt t="369222" x="3205163" y="1539875"/>
          <p14:tracePt t="369237" x="3092450" y="1514475"/>
          <p14:tracePt t="369253" x="3067050" y="1514475"/>
          <p14:tracePt t="369272" x="2954338" y="1514475"/>
          <p14:tracePt t="369274" x="2916238" y="1501775"/>
          <p14:tracePt t="369284" x="2867025" y="1489075"/>
          <p14:tracePt t="369302" x="2778125" y="1476375"/>
          <p14:tracePt t="369316" x="2767013" y="1476375"/>
          <p14:tracePt t="369331" x="2728913" y="1476375"/>
          <p14:tracePt t="369347" x="2690813" y="1476375"/>
          <p14:tracePt t="369364" x="2654300" y="1476375"/>
          <p14:tracePt t="369394" x="2628900" y="1476375"/>
          <p14:tracePt t="369410" x="2578100" y="1476375"/>
          <p14:tracePt t="369424" x="2554288" y="1476375"/>
          <p14:tracePt t="369440" x="2528888" y="1476375"/>
          <p14:tracePt t="369457" x="2503488" y="1476375"/>
          <p14:tracePt t="369471" x="2490788" y="1476375"/>
          <p14:tracePt t="369487" x="2478088" y="1476375"/>
          <p14:tracePt t="369503" x="2465388" y="1476375"/>
          <p14:tracePt t="369518" x="2441575" y="1476375"/>
          <p14:tracePt t="369519" x="2428875" y="1476375"/>
          <p14:tracePt t="369552" x="2403475" y="1476375"/>
          <p14:tracePt t="369564" x="2378075" y="1489075"/>
          <p14:tracePt t="369581" x="2365375" y="1501775"/>
          <p14:tracePt t="369596" x="2328863" y="1527175"/>
          <p14:tracePt t="369611" x="2303463" y="1539875"/>
          <p14:tracePt t="369644" x="2303463" y="1552575"/>
          <p14:tracePt t="369658" x="2303463" y="1563688"/>
          <p14:tracePt t="369676" x="2278063" y="1601788"/>
          <p14:tracePt t="369690" x="2278063" y="1614488"/>
          <p14:tracePt t="369705" x="2278063" y="1627188"/>
          <p14:tracePt t="369721" x="2278063" y="1652588"/>
          <p14:tracePt t="369752" x="2278063" y="1676400"/>
          <p14:tracePt t="369784" x="2278063" y="1689100"/>
          <p14:tracePt t="369799" x="2278063" y="1701800"/>
          <p14:tracePt t="369816" x="2278063" y="1714500"/>
          <p14:tracePt t="369846" x="2278063" y="1727200"/>
          <p14:tracePt t="371861" x="2278063" y="1676400"/>
          <p14:tracePt t="371878" x="2278063" y="1589088"/>
          <p14:tracePt t="371894" x="2278063" y="1576388"/>
          <p14:tracePt t="371908" x="2278063" y="1527175"/>
          <p14:tracePt t="371909" x="2278063" y="1514475"/>
          <p14:tracePt t="371940" x="2278063" y="1501775"/>
          <p14:tracePt t="371987" x="2278063" y="1489075"/>
          <p14:tracePt t="372018" x="2265363" y="1489075"/>
          <p14:tracePt t="372049" x="2239963" y="1489075"/>
          <p14:tracePt t="372065" x="2190750" y="1489075"/>
          <p14:tracePt t="372083" x="2165350" y="1489075"/>
          <p14:tracePt t="372112" x="2139950" y="1489075"/>
          <p14:tracePt t="372128" x="2127250" y="1489075"/>
          <p14:tracePt t="372143" x="2116138" y="1489075"/>
          <p14:tracePt t="372162" x="2078038" y="1489075"/>
          <p14:tracePt t="372176" x="2039938" y="1489075"/>
          <p14:tracePt t="372189" x="2014538" y="1489075"/>
          <p14:tracePt t="372221" x="2003425" y="1489075"/>
          <p14:tracePt t="372236" x="1965325" y="1489075"/>
          <p14:tracePt t="372252" x="1952625" y="1489075"/>
          <p14:tracePt t="372268" x="1939925" y="1489075"/>
          <p14:tracePt t="372284" x="1927225" y="1489075"/>
          <p14:tracePt t="372299" x="1914525" y="1489075"/>
          <p14:tracePt t="372316" x="1890713" y="1489075"/>
          <p14:tracePt t="372330" x="1878013" y="1489075"/>
          <p14:tracePt t="372362" x="1865313" y="1489075"/>
          <p14:tracePt t="372503" x="1852613" y="1489075"/>
          <p14:tracePt t="372815" x="1839913" y="1514475"/>
          <p14:tracePt t="372832" x="1839913" y="1539875"/>
          <p14:tracePt t="372846" x="1839913" y="1563688"/>
          <p14:tracePt t="372862" x="1839913" y="1576388"/>
          <p14:tracePt t="372878" x="1878013" y="1614488"/>
          <p14:tracePt t="372893" x="1890713" y="1652588"/>
          <p14:tracePt t="372910" x="1903413" y="1663700"/>
          <p14:tracePt t="372925" x="1939925" y="1676400"/>
          <p14:tracePt t="372956" x="1965325" y="1689100"/>
          <p14:tracePt t="372971" x="1978025" y="1701800"/>
          <p14:tracePt t="373081" x="2003425" y="1701800"/>
          <p14:tracePt t="373096" x="2052638" y="1752600"/>
          <p14:tracePt t="373112" x="2078038" y="1765300"/>
          <p14:tracePt t="373127" x="2116138" y="1814513"/>
          <p14:tracePt t="373143" x="2152650" y="1852613"/>
          <p14:tracePt t="373160" x="2203450" y="1876425"/>
          <p14:tracePt t="373176" x="2228850" y="1901825"/>
          <p14:tracePt t="373209" x="2265363" y="1914525"/>
          <p14:tracePt t="373241" x="2278063" y="1914525"/>
          <p14:tracePt t="373242" x="2303463" y="1914525"/>
          <p14:tracePt t="373253" x="2316163" y="1901825"/>
          <p14:tracePt t="373268" x="2352675" y="1901825"/>
          <p14:tracePt t="373284" x="2390775" y="1889125"/>
          <p14:tracePt t="373300" x="2441575" y="1876425"/>
          <p14:tracePt t="373315" x="2478088" y="1876425"/>
          <p14:tracePt t="373331" x="2503488" y="1876425"/>
          <p14:tracePt t="373408" x="2554288" y="1876425"/>
          <p14:tracePt t="373424" x="2578100" y="1876425"/>
          <p14:tracePt t="373440" x="2603500" y="1876425"/>
          <p14:tracePt t="375377" x="2654300" y="1852613"/>
          <p14:tracePt t="375393" x="2678113" y="1839913"/>
          <p14:tracePt t="375409" x="2716213" y="1814513"/>
          <p14:tracePt t="375425" x="2728913" y="1814513"/>
          <p14:tracePt t="375441" x="2741613" y="1814513"/>
          <p14:tracePt t="375471" x="2754313" y="1814513"/>
          <p14:tracePt t="375487" x="2754313" y="1801813"/>
          <p14:tracePt t="375550" x="2778125" y="1789113"/>
          <p14:tracePt t="395861" x="2867025" y="1789113"/>
          <p14:tracePt t="395878" x="3003550" y="1789113"/>
          <p14:tracePt t="395893" x="3092450" y="1789113"/>
          <p14:tracePt t="395908" x="3205163" y="1789113"/>
          <p14:tracePt t="395924" x="3354388" y="1765300"/>
          <p14:tracePt t="395940" x="3530600" y="1714500"/>
          <p14:tracePt t="395955" x="3705225" y="1676400"/>
          <p14:tracePt t="395971" x="3892550" y="1614488"/>
          <p14:tracePt t="395991" x="4130675" y="1576388"/>
          <p14:tracePt t="396002" x="4294188" y="1563688"/>
          <p14:tracePt t="396018" x="4581525" y="1527175"/>
          <p14:tracePt t="396034" x="5032375" y="1527175"/>
          <p14:tracePt t="396049" x="5245100" y="1527175"/>
          <p14:tracePt t="396065" x="5445125" y="1514475"/>
          <p14:tracePt t="396080" x="5557838" y="1489075"/>
          <p14:tracePt t="396095" x="5708650" y="1489075"/>
          <p14:tracePt t="396112" x="5870575" y="1450975"/>
          <p14:tracePt t="396127" x="5970588" y="1450975"/>
          <p14:tracePt t="396142" x="6108700" y="1427163"/>
          <p14:tracePt t="396158" x="6183313" y="1427163"/>
          <p14:tracePt t="396174" x="6246813" y="1427163"/>
          <p14:tracePt t="396189" x="6283325" y="1427163"/>
          <p14:tracePt t="396211" x="6346825" y="1427163"/>
          <p14:tracePt t="396222" x="6359525" y="1427163"/>
          <p14:tracePt t="396237" x="6383338" y="1427163"/>
          <p14:tracePt t="396253" x="6396038" y="1427163"/>
          <p14:tracePt t="396299" x="6408738" y="1414463"/>
          <p14:tracePt t="396330" x="6421438" y="1414463"/>
          <p14:tracePt t="396347" x="6421438" y="1401763"/>
          <p14:tracePt t="396362" x="6408738" y="1376363"/>
          <p14:tracePt t="396393" x="6370638" y="1350963"/>
          <p14:tracePt t="396409" x="6359525" y="1339850"/>
          <p14:tracePt t="396424" x="6334125" y="1314450"/>
          <p14:tracePt t="396440" x="6270625" y="1276350"/>
          <p14:tracePt t="396455" x="6183313" y="1263650"/>
          <p14:tracePt t="396474" x="6134100" y="1263650"/>
          <p14:tracePt t="396487" x="6083300" y="1263650"/>
          <p14:tracePt t="396504" x="6057900" y="1263650"/>
          <p14:tracePt t="396518" x="6034088" y="1263650"/>
          <p14:tracePt t="396533" x="5970588" y="1276350"/>
          <p14:tracePt t="396549" x="5883275" y="1314450"/>
          <p14:tracePt t="396565" x="5857875" y="1376363"/>
          <p14:tracePt t="396580" x="5832475" y="1401763"/>
          <p14:tracePt t="396597" x="5795963" y="1439863"/>
          <p14:tracePt t="396611" x="5745163" y="1501775"/>
          <p14:tracePt t="396627" x="5719763" y="1539875"/>
          <p14:tracePt t="396643" x="5708650" y="1576388"/>
          <p14:tracePt t="396721" x="5732463" y="1589088"/>
          <p14:tracePt t="396739" x="5945188" y="1539875"/>
          <p14:tracePt t="396752" x="6034088" y="1514475"/>
          <p14:tracePt t="396769" x="6196013" y="1439863"/>
          <p14:tracePt t="396784" x="6283325" y="1389063"/>
          <p14:tracePt t="396806" x="6408738" y="1314450"/>
          <p14:tracePt t="396815" x="6434138" y="1263650"/>
          <p14:tracePt t="396830" x="6459538" y="1227138"/>
          <p14:tracePt t="396845" x="6459538" y="1176338"/>
          <p14:tracePt t="396862" x="6459538" y="1150938"/>
          <p14:tracePt t="396877" x="6459538" y="1076325"/>
          <p14:tracePt t="396892" x="6434138" y="1050925"/>
          <p14:tracePt t="396908" x="6359525" y="1001713"/>
          <p14:tracePt t="396924" x="6296025" y="989013"/>
          <p14:tracePt t="396939" x="6234113" y="989013"/>
          <p14:tracePt t="396955" x="6183313" y="989013"/>
          <p14:tracePt t="396974" x="6146800" y="989013"/>
          <p14:tracePt t="396987" x="6083300" y="1014413"/>
          <p14:tracePt t="397003" x="6021388" y="1076325"/>
          <p14:tracePt t="397018" x="5945188" y="1150938"/>
          <p14:tracePt t="397033" x="5908675" y="1238250"/>
          <p14:tracePt t="397052" x="5883275" y="1314450"/>
          <p14:tracePt t="397065" x="5845175" y="1389063"/>
          <p14:tracePt t="397080" x="5832475" y="1439863"/>
          <p14:tracePt t="397097" x="5795963" y="1539875"/>
          <p14:tracePt t="397112" x="5795963" y="1614488"/>
          <p14:tracePt t="397127" x="5783263" y="1652588"/>
          <p14:tracePt t="397144" x="5783263" y="1765300"/>
          <p14:tracePt t="397159" x="5783263" y="1814513"/>
          <p14:tracePt t="397174" x="5795963" y="1814513"/>
          <p14:tracePt t="397190" x="5821363" y="1852613"/>
          <p14:tracePt t="397206" x="5857875" y="1852613"/>
          <p14:tracePt t="397221" x="5908675" y="1852613"/>
          <p14:tracePt t="397238" x="5945188" y="1827213"/>
          <p14:tracePt t="397254" x="5970588" y="1765300"/>
          <p14:tracePt t="397268" x="6034088" y="1689100"/>
          <p14:tracePt t="397283" x="6045200" y="1576388"/>
          <p14:tracePt t="397300" x="6057900" y="1527175"/>
          <p14:tracePt t="397315" x="6070600" y="1414463"/>
          <p14:tracePt t="397331" x="6070600" y="1339850"/>
          <p14:tracePt t="397347" x="6070600" y="1327150"/>
          <p14:tracePt t="397362" x="6070600" y="1301750"/>
          <p14:tracePt t="397378" x="6070600" y="1289050"/>
          <p14:tracePt t="397394" x="6057900" y="1289050"/>
          <p14:tracePt t="397409" x="6034088" y="1289050"/>
          <p14:tracePt t="397425" x="5995988" y="1289050"/>
          <p14:tracePt t="397443" x="5957888" y="1289050"/>
          <p14:tracePt t="397456" x="5908675" y="1339850"/>
          <p14:tracePt t="397472" x="5821363" y="1463675"/>
          <p14:tracePt t="397488" x="5770563" y="1539875"/>
          <p14:tracePt t="397503" x="5708650" y="1627188"/>
          <p14:tracePt t="397523" x="5657850" y="1789113"/>
          <p14:tracePt t="397534" x="5645150" y="1814513"/>
          <p14:tracePt t="397552" x="5632450" y="1865313"/>
          <p14:tracePt t="397565" x="5632450" y="1914525"/>
          <p14:tracePt t="397581" x="5632450" y="1952625"/>
          <p14:tracePt t="397597" x="5632450" y="2052638"/>
          <p14:tracePt t="397613" x="5619750" y="2101850"/>
          <p14:tracePt t="397628" x="5619750" y="2127250"/>
          <p14:tracePt t="397643" x="5607050" y="2152650"/>
          <p14:tracePt t="397659" x="5607050" y="2165350"/>
          <p14:tracePt t="397692" x="5595938" y="2190750"/>
          <p14:tracePt t="397705" x="5583238" y="2214563"/>
          <p14:tracePt t="397721" x="5570538" y="2227263"/>
          <p14:tracePt t="397736" x="5545138" y="2252663"/>
          <p14:tracePt t="397753" x="5507038" y="2290763"/>
          <p14:tracePt t="397769" x="5495925" y="2327275"/>
          <p14:tracePt t="397783" x="5470525" y="2339975"/>
          <p14:tracePt t="397799" x="5445125" y="2378075"/>
          <p14:tracePt t="397820" x="5407025" y="2414588"/>
          <p14:tracePt t="397830" x="5332413" y="2465388"/>
          <p14:tracePt t="397847" x="5257800" y="2490788"/>
          <p14:tracePt t="397865" x="5145088" y="2503488"/>
          <p14:tracePt t="397878" x="5081588" y="2516188"/>
          <p14:tracePt t="397879" x="5032375" y="2527300"/>
          <p14:tracePt t="397894" x="4919663" y="2527300"/>
          <p14:tracePt t="397911" x="4606925" y="2527300"/>
          <p14:tracePt t="397925" x="4305300" y="2490788"/>
          <p14:tracePt t="397941" x="4156075" y="2439988"/>
          <p14:tracePt t="397957" x="3779838" y="2314575"/>
          <p14:tracePt t="397980" x="3241675" y="2101850"/>
          <p14:tracePt t="397987" x="3079750" y="2039938"/>
          <p14:tracePt t="398003" x="2790825" y="1914525"/>
          <p14:tracePt t="398018" x="2616200" y="1801813"/>
          <p14:tracePt t="398034" x="2516188" y="1789113"/>
          <p14:tracePt t="398050" x="2490788" y="1789113"/>
          <p14:tracePt t="398065" x="2478088" y="1789113"/>
          <p14:tracePt t="398081" x="2465388" y="1789113"/>
          <p14:tracePt t="398097" x="2441575" y="1789113"/>
          <p14:tracePt t="398143" x="2416175" y="1789113"/>
          <p14:tracePt t="398158" x="2365375" y="1789113"/>
          <p14:tracePt t="398174" x="2316163" y="1789113"/>
          <p14:tracePt t="398190" x="2265363" y="1789113"/>
          <p14:tracePt t="398205" x="2216150" y="1789113"/>
          <p14:tracePt t="398221" x="2190750" y="1789113"/>
          <p14:tracePt t="398268" x="2178050" y="1789113"/>
          <p14:tracePt t="398284" x="2165350" y="1789113"/>
          <p14:tracePt t="399064" x="2178050" y="1776413"/>
          <p14:tracePt t="399081" x="2252663" y="1801813"/>
          <p14:tracePt t="399096" x="2390775" y="1814513"/>
          <p14:tracePt t="399111" x="2590800" y="1827213"/>
          <p14:tracePt t="399127" x="2716213" y="1827213"/>
          <p14:tracePt t="399142" x="2992438" y="1827213"/>
          <p14:tracePt t="399158" x="3328988" y="1827213"/>
          <p14:tracePt t="399175" x="4005263" y="1827213"/>
          <p14:tracePt t="399189" x="4243388" y="1827213"/>
          <p14:tracePt t="399205" x="4732338" y="1827213"/>
          <p14:tracePt t="399221" x="5032375" y="1827213"/>
          <p14:tracePt t="399236" x="5245100" y="1827213"/>
          <p14:tracePt t="399252" x="5345113" y="1827213"/>
          <p14:tracePt t="399268" x="5407025" y="1827213"/>
          <p14:tracePt t="399283" x="5483225" y="1801813"/>
          <p14:tracePt t="399299" x="5495925" y="1776413"/>
          <p14:tracePt t="399315" x="5507038" y="1776413"/>
          <p14:tracePt t="399332" x="5519738" y="1765300"/>
          <p14:tracePt t="399378" x="5532438" y="1739900"/>
          <p14:tracePt t="399393" x="5532438" y="1727200"/>
          <p14:tracePt t="399411" x="5545138" y="1714500"/>
          <p14:tracePt t="399455" x="5545138" y="1689100"/>
          <p14:tracePt t="399473" x="5557838" y="1689100"/>
          <p14:tracePt t="399486" x="5570538" y="1689100"/>
          <p14:tracePt t="399502" x="5583238" y="1676400"/>
          <p14:tracePt t="399596" x="5595938" y="1663700"/>
          <p14:tracePt t="399737" x="5607050" y="1652588"/>
          <p14:tracePt t="399753" x="5607050" y="1639888"/>
          <p14:tracePt t="399768" x="5619750" y="1627188"/>
          <p14:tracePt t="399784" x="5619750" y="1601788"/>
          <p14:tracePt t="399801" x="5632450" y="1589088"/>
          <p14:tracePt t="400145" x="5619750" y="1589088"/>
          <p14:tracePt t="400159" x="5607050" y="1589088"/>
          <p14:tracePt t="400175" x="5595938" y="1589088"/>
          <p14:tracePt t="400206" x="5545138" y="1589088"/>
          <p14:tracePt t="400221" x="5532438" y="1589088"/>
          <p14:tracePt t="400236" x="5495925" y="1589088"/>
          <p14:tracePt t="400258" x="5432425" y="1614488"/>
          <p14:tracePt t="400268" x="5394325" y="1627188"/>
          <p14:tracePt t="400284" x="5345113" y="1652588"/>
          <p14:tracePt t="400300" x="5270500" y="1714500"/>
          <p14:tracePt t="400316" x="5219700" y="1739900"/>
          <p14:tracePt t="400330" x="5157788" y="1776413"/>
          <p14:tracePt t="400346" x="5106988" y="1801813"/>
          <p14:tracePt t="400367" x="5006975" y="1865313"/>
          <p14:tracePt t="400377" x="4956175" y="1901825"/>
          <p14:tracePt t="400393" x="4868863" y="1952625"/>
          <p14:tracePt t="400409" x="4756150" y="2039938"/>
          <p14:tracePt t="400424" x="4594225" y="2152650"/>
          <p14:tracePt t="400440" x="4518025" y="2214563"/>
          <p14:tracePt t="400457" x="4368800" y="2314575"/>
          <p14:tracePt t="400472" x="4330700" y="2339975"/>
          <p14:tracePt t="400487" x="4281488" y="2378075"/>
          <p14:tracePt t="400519" x="4268788" y="2403475"/>
          <p14:tracePt t="400565" x="4256088" y="2403475"/>
          <p14:tracePt t="400598" x="4268788" y="2403475"/>
          <p14:tracePt t="400601" x="4305300" y="2378075"/>
          <p14:tracePt t="400611" x="4418013" y="2265363"/>
          <p14:tracePt t="400627" x="4643438" y="2039938"/>
          <p14:tracePt t="400643" x="5094288" y="1689100"/>
          <p14:tracePt t="400669" x="5445125" y="1527175"/>
          <p14:tracePt t="400690" x="5583238" y="1463675"/>
          <p14:tracePt t="400705" x="5632450" y="1450975"/>
          <p14:tracePt t="400721" x="5670550" y="1439863"/>
          <p14:tracePt t="400737" x="5683250" y="1439863"/>
          <p14:tracePt t="401035" x="5695950" y="1439863"/>
          <p14:tracePt t="401052" x="5719763" y="1439863"/>
          <p14:tracePt t="401067" x="5745163" y="1450975"/>
          <p14:tracePt t="401081" x="5783263" y="1463675"/>
          <p14:tracePt t="401098" x="5832475" y="1489075"/>
          <p14:tracePt t="401113" x="5870575" y="1514475"/>
          <p14:tracePt t="401128" x="5921375" y="1539875"/>
          <p14:tracePt t="401143" x="5932488" y="1539875"/>
          <p14:tracePt t="401159" x="5957888" y="1539875"/>
          <p14:tracePt t="401174" x="5983288" y="1539875"/>
          <p14:tracePt t="401190" x="6008688" y="1539875"/>
          <p14:tracePt t="401207" x="6034088" y="1552575"/>
          <p14:tracePt t="401221" x="6057900" y="1552575"/>
          <p14:tracePt t="401237" x="6083300" y="1552575"/>
          <p14:tracePt t="401253" x="6096000" y="1563688"/>
          <p14:tracePt t="401298" x="6108700" y="1563688"/>
          <p14:tracePt t="401299" x="6121400" y="1563688"/>
          <p14:tracePt t="401315" x="6134100" y="1563688"/>
          <p14:tracePt t="401331" x="6170613" y="1563688"/>
          <p14:tracePt t="401346" x="6234113" y="1563688"/>
          <p14:tracePt t="401361" x="6334125" y="1563688"/>
          <p14:tracePt t="401377" x="6383338" y="1563688"/>
          <p14:tracePt t="401394" x="6521450" y="1563688"/>
          <p14:tracePt t="401420" x="6721475" y="1601788"/>
          <p14:tracePt t="401424" x="6784975" y="1627188"/>
          <p14:tracePt t="401441" x="6846888" y="1652588"/>
          <p14:tracePt t="401690" x="6859588" y="1652588"/>
          <p14:tracePt t="401728" x="6884988" y="1652588"/>
          <p14:tracePt t="401753" x="6897688" y="1652588"/>
          <p14:tracePt t="401768" x="6910388" y="1652588"/>
          <p14:tracePt t="401784" x="6921500" y="1652588"/>
          <p14:tracePt t="401799" x="6934200" y="1652588"/>
          <p14:tracePt t="401830" x="6946900" y="1627188"/>
          <p14:tracePt t="401847" x="6959600" y="1614488"/>
          <p14:tracePt t="401862" x="6972300" y="1614488"/>
          <p14:tracePt t="402096" x="6921500" y="1614488"/>
          <p14:tracePt t="402111" x="6784975" y="1614488"/>
          <p14:tracePt t="402127" x="6634163" y="1614488"/>
          <p14:tracePt t="402143" x="6472238" y="1627188"/>
          <p14:tracePt t="402158" x="6359525" y="1676400"/>
          <p14:tracePt t="402174" x="6259513" y="1689100"/>
          <p14:tracePt t="402190" x="6134100" y="1714500"/>
          <p14:tracePt t="402205" x="5995988" y="1752600"/>
          <p14:tracePt t="402221" x="5921375" y="1765300"/>
          <p14:tracePt t="402237" x="5645150" y="1852613"/>
          <p14:tracePt t="402252" x="5532438" y="1876425"/>
          <p14:tracePt t="402253" x="5419725" y="1914525"/>
          <p14:tracePt t="402268" x="5281613" y="1952625"/>
          <p14:tracePt t="402268" x="5157788" y="2001838"/>
          <p14:tracePt t="402285" x="4881563" y="2065338"/>
          <p14:tracePt t="402299" x="4768850" y="2101850"/>
          <p14:tracePt t="402315" x="4556125" y="2201863"/>
          <p14:tracePt t="402336" x="4305300" y="2303463"/>
          <p14:tracePt t="402347" x="4268788" y="2303463"/>
          <p14:tracePt t="402362" x="4081463" y="2378075"/>
          <p14:tracePt t="402378" x="3930650" y="2390775"/>
          <p14:tracePt t="402450" x="3292475" y="2452688"/>
          <p14:tracePt t="402456" x="3254375" y="2452688"/>
          <p14:tracePt t="402472" x="3205163" y="2452688"/>
          <p14:tracePt t="402486" x="3179763" y="2452688"/>
          <p14:tracePt t="402503" x="3167063" y="2452688"/>
          <p14:tracePt t="402518" x="3128963" y="2452688"/>
          <p14:tracePt t="402533" x="3028950" y="2403475"/>
          <p14:tracePt t="402556" x="2803525" y="2252663"/>
          <p14:tracePt t="402566" x="2667000" y="2165350"/>
          <p14:tracePt t="402581" x="2628900" y="2127250"/>
          <p14:tracePt t="402596" x="2590800" y="2101850"/>
          <p14:tracePt t="402612" x="2541588" y="2089150"/>
          <p14:tracePt t="402627" x="2528888" y="2078038"/>
          <p14:tracePt t="402644" x="2516188" y="2078038"/>
          <p14:tracePt t="402660" x="2490788" y="2078038"/>
          <p14:tracePt t="402737" x="2590800" y="2078038"/>
          <p14:tracePt t="402764" x="3267075" y="2078038"/>
          <p14:tracePt t="402768" x="3567113" y="2078038"/>
          <p14:tracePt t="402783" x="3905250" y="2078038"/>
          <p14:tracePt t="402800" x="4694238" y="2078038"/>
          <p14:tracePt t="402815" x="5307013" y="2078038"/>
          <p14:tracePt t="402831" x="5670550" y="2089150"/>
          <p14:tracePt t="402847" x="6008688" y="2139950"/>
          <p14:tracePt t="402861" x="6057900" y="2152650"/>
          <p14:tracePt t="402878" x="6083300" y="2152650"/>
          <p14:tracePt t="402924" x="6096000" y="2152650"/>
          <p14:tracePt t="403002" x="6096000" y="2127250"/>
          <p14:tracePt t="403018" x="6121400" y="2027238"/>
          <p14:tracePt t="403034" x="6121400" y="1952625"/>
          <p14:tracePt t="403049" x="6121400" y="1901825"/>
          <p14:tracePt t="403065" x="6121400" y="1827213"/>
          <p14:tracePt t="403081" x="6121400" y="1752600"/>
          <p14:tracePt t="403096" x="6121400" y="1701800"/>
          <p14:tracePt t="403112" x="6121400" y="1652588"/>
          <p14:tracePt t="403128" x="6121400" y="1614488"/>
          <p14:tracePt t="403143" x="6121400" y="1589088"/>
          <p14:tracePt t="403174" x="6121400" y="1576388"/>
          <p14:tracePt t="403237" x="6121400" y="1563688"/>
          <p14:tracePt t="403269" x="6108700" y="1563688"/>
          <p14:tracePt t="403283" x="6096000" y="1563688"/>
          <p14:tracePt t="403299" x="6070600" y="1563688"/>
          <p14:tracePt t="403315" x="6057900" y="1563688"/>
          <p14:tracePt t="403331" x="6045200" y="1563688"/>
          <p14:tracePt t="403363" x="6034088" y="1563688"/>
          <p14:tracePt t="403424" x="6021388" y="1563688"/>
          <p14:tracePt t="403440" x="6008688" y="1563688"/>
          <p14:tracePt t="403471" x="5983288" y="1563688"/>
          <p14:tracePt t="403487" x="5970588" y="1563688"/>
          <p14:tracePt t="403503" x="5945188" y="1563688"/>
          <p14:tracePt t="403550" x="5932488" y="1563688"/>
          <p14:tracePt t="403614" x="5921375" y="1563688"/>
          <p14:tracePt t="403817" x="5995988" y="1563688"/>
          <p14:tracePt t="403821" x="6021388" y="1563688"/>
          <p14:tracePt t="403832" x="6057900" y="1563688"/>
          <p14:tracePt t="403847" x="6134100" y="1563688"/>
          <p14:tracePt t="403862" x="6208713" y="1576388"/>
          <p14:tracePt t="403878" x="6270625" y="1589088"/>
          <p14:tracePt t="403893" x="6359525" y="1601788"/>
          <p14:tracePt t="403909" x="6446838" y="1627188"/>
          <p14:tracePt t="403925" x="6534150" y="1627188"/>
          <p14:tracePt t="403940" x="6596063" y="1627188"/>
          <p14:tracePt t="403956" x="6608763" y="1627188"/>
          <p14:tracePt t="403972" x="6634163" y="1627188"/>
          <p14:tracePt t="404002" x="6646863" y="1627188"/>
          <p14:tracePt t="404599" x="6659563" y="1627188"/>
          <p14:tracePt t="404613" x="6684963" y="1627188"/>
          <p14:tracePt t="404628" x="6772275" y="1627188"/>
          <p14:tracePt t="404643" x="6910388" y="1601788"/>
          <p14:tracePt t="404659" x="6997700" y="1601788"/>
          <p14:tracePt t="404675" x="7034213" y="1601788"/>
          <p14:tracePt t="404692" x="7085013" y="1601788"/>
          <p14:tracePt t="404693" x="7110413" y="1601788"/>
          <p14:tracePt t="404706" x="7123113" y="1589088"/>
          <p14:tracePt t="405190" x="7010400" y="1627188"/>
          <p14:tracePt t="405206" x="6921500" y="1652588"/>
          <p14:tracePt t="405221" x="6846888" y="1676400"/>
          <p14:tracePt t="405237" x="6772275" y="1727200"/>
          <p14:tracePt t="405252" x="6696075" y="1776413"/>
          <p14:tracePt t="405269" x="6634163" y="1814513"/>
          <p14:tracePt t="405284" x="6596063" y="1839913"/>
          <p14:tracePt t="405284" x="6534150" y="1865313"/>
          <p14:tracePt t="405299" x="6459538" y="1914525"/>
          <p14:tracePt t="405315" x="6370638" y="1952625"/>
          <p14:tracePt t="405331" x="6270625" y="1978025"/>
          <p14:tracePt t="405346" x="6196013" y="2001838"/>
          <p14:tracePt t="405362" x="6146800" y="2001838"/>
          <p14:tracePt t="405379" x="6034088" y="2001838"/>
          <p14:tracePt t="405393" x="5995988" y="2001838"/>
          <p14:tracePt t="405408" x="5895975" y="2001838"/>
          <p14:tracePt t="405426" x="5657850" y="2001838"/>
          <p14:tracePt t="405439" x="5545138" y="2001838"/>
          <p14:tracePt t="405455" x="5307013" y="2001838"/>
          <p14:tracePt t="405471" x="5019675" y="2001838"/>
          <p14:tracePt t="405486" x="4694238" y="2001838"/>
          <p14:tracePt t="405502" x="4294188" y="2039938"/>
          <p14:tracePt t="405518" x="3968750" y="2078038"/>
          <p14:tracePt t="405533" x="3730625" y="2089150"/>
          <p14:tracePt t="405549" x="3592513" y="2089150"/>
          <p14:tracePt t="405565" x="3541713" y="2089150"/>
          <p14:tracePt t="405580" x="3492500" y="2089150"/>
          <p14:tracePt t="405596" x="3467100" y="2089150"/>
          <p14:tracePt t="405613" x="3441700" y="2089150"/>
          <p14:tracePt t="405628" x="3392488" y="2089150"/>
          <p14:tracePt t="405648" x="3379788" y="2089150"/>
          <p14:tracePt t="405648" x="3367088" y="2089150"/>
          <p14:tracePt t="405660" x="3341688" y="2089150"/>
          <p14:tracePt t="405674" x="3328988" y="2089150"/>
          <p14:tracePt t="405690" x="3305175" y="2089150"/>
          <p14:tracePt t="405846" x="3292475" y="2089150"/>
          <p14:tracePt t="405862" x="3279775" y="2089150"/>
          <p14:tracePt t="405879" x="3254375" y="2089150"/>
          <p14:tracePt t="405894" x="3205163" y="2089150"/>
          <p14:tracePt t="405912" x="3179763" y="2089150"/>
          <p14:tracePt t="405925" x="3154363" y="2089150"/>
          <p14:tracePt t="406081" x="3254375" y="2089150"/>
          <p14:tracePt t="406096" x="3429000" y="2139950"/>
          <p14:tracePt t="406112" x="4092575" y="2214563"/>
          <p14:tracePt t="406129" x="4630738" y="2265363"/>
          <p14:tracePt t="406143" x="5181600" y="2265363"/>
          <p14:tracePt t="406159" x="5394325" y="2265363"/>
          <p14:tracePt t="406174" x="5745163" y="2265363"/>
          <p14:tracePt t="406190" x="5983288" y="2265363"/>
          <p14:tracePt t="406206" x="6096000" y="2239963"/>
          <p14:tracePt t="406222" x="6146800" y="2201863"/>
          <p14:tracePt t="406236" x="6157913" y="2201863"/>
          <p14:tracePt t="406333" x="6121400" y="2190750"/>
          <p14:tracePt t="406346" x="6083300" y="2190750"/>
          <p14:tracePt t="406362" x="5945188" y="2190750"/>
          <p14:tracePt t="406378" x="5757863" y="2227263"/>
          <p14:tracePt t="406394" x="5557838" y="2265363"/>
          <p14:tracePt t="406411" x="5245100" y="2303463"/>
          <p14:tracePt t="406424" x="4956175" y="2303463"/>
          <p14:tracePt t="406440" x="4668838" y="2303463"/>
          <p14:tracePt t="406456" x="4481513" y="2303463"/>
          <p14:tracePt t="406471" x="4430713" y="2303463"/>
          <p14:tracePt t="406487" x="4406900" y="2303463"/>
          <p14:tracePt t="406503" x="4394200" y="2303463"/>
          <p14:tracePt t="406518" x="4381500" y="2303463"/>
          <p14:tracePt t="406534" x="4343400" y="2303463"/>
          <p14:tracePt t="406550" x="4305300" y="2290763"/>
          <p14:tracePt t="406581" x="4281488" y="2265363"/>
          <p14:tracePt t="406596" x="4268788" y="2252663"/>
          <p14:tracePt t="406614" x="4243388" y="2239963"/>
          <p14:tracePt t="406674" x="4230688" y="2239963"/>
          <p14:tracePt t="406690" x="4205288" y="2239963"/>
          <p14:tracePt t="406705" x="4192588" y="2239963"/>
          <p14:tracePt t="406721" x="4181475" y="2239963"/>
          <p14:tracePt t="406744" x="4156075" y="2239963"/>
          <p14:tracePt t="406768" x="4117975" y="2239963"/>
          <p14:tracePt t="406784" x="4081463" y="2239963"/>
          <p14:tracePt t="406799" x="3943350" y="2265363"/>
          <p14:tracePt t="406815" x="3756025" y="2278063"/>
          <p14:tracePt t="406831" x="3617913" y="2278063"/>
          <p14:tracePt t="406846" x="3592513" y="2278063"/>
          <p14:tracePt t="406847" x="3567113" y="2278063"/>
          <p14:tracePt t="406863" x="3530600" y="2278063"/>
          <p14:tracePt t="406878" x="3517900" y="2265363"/>
          <p14:tracePt t="406893" x="3505200" y="2265363"/>
          <p14:tracePt t="406925" x="3479800" y="2265363"/>
          <p14:tracePt t="406940" x="3392488" y="2252663"/>
          <p14:tracePt t="406955" x="3305175" y="2214563"/>
          <p14:tracePt t="406978" x="3279775" y="2201863"/>
          <p14:tracePt t="407049" x="3267075" y="2201863"/>
          <p14:tracePt t="409236" x="3216275" y="2201863"/>
          <p14:tracePt t="409252" x="2979738" y="2214563"/>
          <p14:tracePt t="409268" x="2741613" y="2265363"/>
          <p14:tracePt t="409283" x="2503488" y="2290763"/>
          <p14:tracePt t="409301" x="2428875" y="2303463"/>
          <p14:tracePt t="409315" x="2365375" y="2303463"/>
          <p14:tracePt t="409330" x="2339975" y="2303463"/>
          <p14:tracePt t="409503" x="2441575" y="2290763"/>
          <p14:tracePt t="409518" x="2667000" y="2227263"/>
          <p14:tracePt t="409534" x="2879725" y="2214563"/>
          <p14:tracePt t="409562" x="3116263" y="2178050"/>
          <p14:tracePt t="409581" x="3179763" y="2139950"/>
          <p14:tracePt t="409597" x="3192463" y="2139950"/>
          <p14:tracePt t="409706" x="3154363" y="2101850"/>
          <p14:tracePt t="409727" x="3116263" y="2089150"/>
          <p14:tracePt t="409728" x="3067050" y="2065338"/>
          <p14:tracePt t="409737" x="3016250" y="2052638"/>
          <p14:tracePt t="409752" x="2992438" y="2014538"/>
          <p14:tracePt t="409768" x="2967038" y="1989138"/>
          <p14:tracePt t="409784" x="2903538" y="1965325"/>
          <p14:tracePt t="409801" x="2879725" y="1965325"/>
          <p14:tracePt t="409815" x="2841625" y="1939925"/>
          <p14:tracePt t="409831" x="2816225" y="1927225"/>
          <p14:tracePt t="409846" x="2803525" y="1927225"/>
          <p14:tracePt t="409925" x="2790825" y="1927225"/>
          <p14:tracePt t="410019" x="2803525" y="1927225"/>
          <p14:tracePt t="410033" x="2854325" y="1927225"/>
          <p14:tracePt t="410052" x="2941638" y="1927225"/>
          <p14:tracePt t="410065" x="2979738" y="1927225"/>
          <p14:tracePt t="410080" x="2992438" y="1927225"/>
          <p14:tracePt t="410097" x="3003550" y="1927225"/>
          <p14:tracePt t="410181" x="2954338" y="1876425"/>
          <p14:tracePt t="410181" x="2867025" y="1865313"/>
          <p14:tracePt t="410193" x="2790825" y="1852613"/>
          <p14:tracePt t="410207" x="2554288" y="1827213"/>
          <p14:tracePt t="410221" x="2441575" y="1827213"/>
          <p14:tracePt t="410237" x="2039938" y="1827213"/>
          <p14:tracePt t="410253" x="1801813" y="1827213"/>
          <p14:tracePt t="410268" x="1689100" y="1827213"/>
          <p14:tracePt t="410284" x="1601788" y="1839913"/>
          <p14:tracePt t="410300" x="1589088" y="1852613"/>
          <p14:tracePt t="410315" x="1552575" y="1852613"/>
          <p14:tracePt t="410331" x="1514475" y="1865313"/>
          <p14:tracePt t="410347" x="1489075" y="1876425"/>
          <p14:tracePt t="410442" x="1489075" y="1889125"/>
          <p14:tracePt t="410457" x="1701800" y="1927225"/>
          <p14:tracePt t="410471" x="1852613" y="1927225"/>
          <p14:tracePt t="410487" x="2216150" y="1927225"/>
          <p14:tracePt t="410502" x="2628900" y="1914525"/>
          <p14:tracePt t="410518" x="3041650" y="1839913"/>
          <p14:tracePt t="410534" x="3103563" y="1814513"/>
          <p14:tracePt t="410549" x="3205163" y="1789113"/>
          <p14:tracePt t="410565" x="3228975" y="1776413"/>
          <p14:tracePt t="410643" x="3192463" y="1776413"/>
          <p14:tracePt t="410659" x="2954338" y="1776413"/>
          <p14:tracePt t="410674" x="2703513" y="1776413"/>
          <p14:tracePt t="410691" x="2403475" y="1814513"/>
          <p14:tracePt t="410707" x="2203450" y="1827213"/>
          <p14:tracePt t="410722" x="2027238" y="1889125"/>
          <p14:tracePt t="410736" x="1914525" y="1927225"/>
          <p14:tracePt t="410762" x="1865313" y="1952625"/>
          <p14:tracePt t="410830" x="1903413" y="1965325"/>
          <p14:tracePt t="410846" x="2239963" y="1989138"/>
          <p14:tracePt t="410862" x="2416175" y="1989138"/>
          <p14:tracePt t="410877" x="2541588" y="1989138"/>
          <p14:tracePt t="410893" x="2554288" y="1989138"/>
          <p14:tracePt t="410921" x="2578100" y="2001838"/>
          <p14:tracePt t="410941" x="2590800" y="2001838"/>
          <p14:tracePt t="410971" x="2590800" y="2039938"/>
          <p14:tracePt t="410987" x="2590800" y="2052638"/>
          <p14:tracePt t="411003" x="2590800" y="2139950"/>
          <p14:tracePt t="411018" x="2554288" y="2190750"/>
          <p14:tracePt t="411034" x="2528888" y="2227263"/>
          <p14:tracePt t="411050" x="2503488" y="2252663"/>
          <p14:tracePt t="411064" x="2503488" y="2278063"/>
          <p14:tracePt t="411080" x="2452688" y="2303463"/>
          <p14:tracePt t="411096" x="2441575" y="2303463"/>
          <p14:tracePt t="411111" x="2428875" y="2303463"/>
          <p14:tracePt t="411238" x="2452688" y="2303463"/>
          <p14:tracePt t="411252" x="2565400" y="2327275"/>
          <p14:tracePt t="411268" x="2654300" y="2327275"/>
          <p14:tracePt t="411284" x="2667000" y="2327275"/>
          <p14:tracePt t="411439" x="2654300" y="2327275"/>
          <p14:tracePt t="411504" x="2654300" y="2290763"/>
          <p14:tracePt t="411518" x="2678113" y="2278063"/>
          <p14:tracePt t="411534" x="2690813" y="2265363"/>
          <p14:tracePt t="411549" x="2754313" y="2239963"/>
          <p14:tracePt t="411565" x="2803525" y="2201863"/>
          <p14:tracePt t="411580" x="2841625" y="2201863"/>
          <p14:tracePt t="411596" x="2841625" y="2190750"/>
          <p14:tracePt t="411706" x="2854325" y="2201863"/>
          <p14:tracePt t="411721" x="2828925" y="2252663"/>
          <p14:tracePt t="411737" x="2816225" y="2290763"/>
          <p14:tracePt t="411752" x="2790825" y="2327275"/>
          <p14:tracePt t="411768" x="2703513" y="2378075"/>
          <p14:tracePt t="411783" x="2565400" y="2414588"/>
          <p14:tracePt t="411801" x="2303463" y="2452688"/>
          <p14:tracePt t="411814" x="2228850" y="2478088"/>
          <p14:tracePt t="411830" x="2139950" y="2478088"/>
          <p14:tracePt t="411846" x="2116138" y="2478088"/>
          <p14:tracePt t="412191" x="2139950" y="2478088"/>
          <p14:tracePt t="412206" x="2239963" y="2465388"/>
          <p14:tracePt t="412233" x="2352675" y="2427288"/>
          <p14:tracePt t="412234" x="2403475" y="2390775"/>
          <p14:tracePt t="412252" x="2503488" y="2352675"/>
          <p14:tracePt t="412272" x="2616200" y="2314575"/>
          <p14:tracePt t="412283" x="2654300" y="2314575"/>
          <p14:tracePt t="412299" x="2703513" y="2303463"/>
          <p14:tracePt t="412315" x="2754313" y="2290763"/>
          <p14:tracePt t="412330" x="2790825" y="2278063"/>
          <p14:tracePt t="412346" x="2828925" y="2265363"/>
          <p14:tracePt t="412363" x="2854325" y="2252663"/>
          <p14:tracePt t="413033" x="2879725" y="2190750"/>
          <p14:tracePt t="413049" x="2903538" y="2165350"/>
          <p14:tracePt t="413065" x="2954338" y="2114550"/>
          <p14:tracePt t="413081" x="3041650" y="2001838"/>
          <p14:tracePt t="413096" x="3079750" y="1965325"/>
          <p14:tracePt t="413112" x="3092450" y="1927225"/>
          <p14:tracePt t="413127" x="3103563" y="1901825"/>
          <p14:tracePt t="413143" x="3103563" y="1889125"/>
          <p14:tracePt t="413162" x="3128963" y="1865313"/>
          <p14:tracePt t="413174" x="3128963" y="1852613"/>
          <p14:tracePt t="413206" x="3128963" y="1839913"/>
          <p14:tracePt t="413223" x="3128963" y="1827213"/>
          <p14:tracePt t="413238" x="3128963" y="1814513"/>
          <p14:tracePt t="413253" x="3128963" y="1801813"/>
          <p14:tracePt t="413268" x="3128963" y="1776413"/>
          <p14:tracePt t="413292" x="3128963" y="1765300"/>
          <p14:tracePt t="413293" x="3128963" y="1739900"/>
          <p14:tracePt t="413300" x="3116263" y="1727200"/>
          <p14:tracePt t="413315" x="3028950" y="1676400"/>
          <p14:tracePt t="413331" x="2928938" y="1614488"/>
          <p14:tracePt t="413346" x="2778125" y="1539875"/>
          <p14:tracePt t="413361" x="2667000" y="1476375"/>
          <p14:tracePt t="413378" x="2503488" y="1389063"/>
          <p14:tracePt t="413379" x="2428875" y="1350963"/>
          <p14:tracePt t="413394" x="2365375" y="1327150"/>
          <p14:tracePt t="413409" x="2190750" y="1263650"/>
          <p14:tracePt t="413424" x="2103438" y="1250950"/>
          <p14:tracePt t="413440" x="2078038" y="1250950"/>
          <p14:tracePt t="413456" x="2003425" y="1227138"/>
          <p14:tracePt t="413471" x="1927225" y="1227138"/>
          <p14:tracePt t="413488" x="1865313" y="1227138"/>
          <p14:tracePt t="413502" x="1790700" y="1227138"/>
          <p14:tracePt t="413518" x="1689100" y="1227138"/>
          <p14:tracePt t="413534" x="1565275" y="1263650"/>
          <p14:tracePt t="413563" x="1401763" y="1301750"/>
          <p14:tracePt t="413565" x="1327150" y="1327150"/>
          <p14:tracePt t="413582" x="1227138" y="1389063"/>
          <p14:tracePt t="413597" x="1127125" y="1450975"/>
          <p14:tracePt t="413613" x="1050925" y="1501775"/>
          <p14:tracePt t="413628" x="989013" y="1539875"/>
          <p14:tracePt t="413659" x="963613" y="1563688"/>
          <p14:tracePt t="413675" x="963613" y="1589088"/>
          <p14:tracePt t="413690" x="963613" y="1627188"/>
          <p14:tracePt t="413713" x="963613" y="1752600"/>
          <p14:tracePt t="413723" x="963613" y="1827213"/>
          <p14:tracePt t="413738" x="1050925" y="1939925"/>
          <p14:tracePt t="413754" x="1189038" y="2078038"/>
          <p14:tracePt t="413769" x="1352550" y="2165350"/>
          <p14:tracePt t="413784" x="1539875" y="2265363"/>
          <p14:tracePt t="413803" x="1727200" y="2303463"/>
          <p14:tracePt t="413817" x="1978025" y="2327275"/>
          <p14:tracePt t="413839" x="2316163" y="2327275"/>
          <p14:tracePt t="413847" x="2416175" y="2327275"/>
          <p14:tracePt t="413863" x="2554288" y="2327275"/>
          <p14:tracePt t="413877" x="2603500" y="2314575"/>
          <p14:tracePt t="413897" x="2778125" y="2239963"/>
          <p14:tracePt t="413910" x="2879725" y="2152650"/>
          <p14:tracePt t="413925" x="2928938" y="2089150"/>
          <p14:tracePt t="413941" x="2992438" y="2001838"/>
          <p14:tracePt t="413957" x="3079750" y="1889125"/>
          <p14:tracePt t="413972" x="3116263" y="1789113"/>
          <p14:tracePt t="413990" x="3141663" y="1701800"/>
          <p14:tracePt t="414004" x="3141663" y="1676400"/>
          <p14:tracePt t="414019" x="3141663" y="1663700"/>
          <p14:tracePt t="414034" x="3141663" y="1639888"/>
          <p14:tracePt t="414056" x="3141663" y="1601788"/>
          <p14:tracePt t="414080" x="3141663" y="1589088"/>
          <p14:tracePt t="414096" x="3141663" y="1563688"/>
          <p14:tracePt t="414111" x="3103563" y="1527175"/>
          <p14:tracePt t="414127" x="3067050" y="1514475"/>
          <p14:tracePt t="414143" x="2979738" y="1476375"/>
          <p14:tracePt t="414159" x="2854325" y="1439863"/>
          <p14:tracePt t="414174" x="2616200" y="1427163"/>
          <p14:tracePt t="414190" x="2490788" y="1427163"/>
          <p14:tracePt t="414205" x="2390775" y="1427163"/>
          <p14:tracePt t="414221" x="2203450" y="1427163"/>
          <p14:tracePt t="414238" x="2065338" y="1427163"/>
          <p14:tracePt t="414252" x="1978025" y="1427163"/>
          <p14:tracePt t="414271" x="1890713" y="1427163"/>
          <p14:tracePt t="414284" x="1839913" y="1427163"/>
          <p14:tracePt t="414299" x="1739900" y="1427163"/>
          <p14:tracePt t="414315" x="1639888" y="1439863"/>
          <p14:tracePt t="414331" x="1589088" y="1463675"/>
          <p14:tracePt t="414346" x="1452563" y="1501775"/>
          <p14:tracePt t="414362" x="1414463" y="1501775"/>
          <p14:tracePt t="414378" x="1401763" y="1514475"/>
          <p14:tracePt t="414456" x="1401763" y="1527175"/>
          <p14:tracePt t="414471" x="1401763" y="1539875"/>
          <p14:tracePt t="414487" x="1401763" y="1589088"/>
          <p14:tracePt t="414503" x="1452563" y="1652588"/>
          <p14:tracePt t="414521" x="1565275" y="1714500"/>
          <p14:tracePt t="414533" x="1589088" y="1714500"/>
          <p14:tracePt t="414549" x="1677988" y="1714500"/>
          <p14:tracePt t="414565" x="1852613" y="1739900"/>
          <p14:tracePt t="414580" x="2052638" y="1739900"/>
          <p14:tracePt t="414596" x="2316163" y="1739900"/>
          <p14:tracePt t="414612" x="2541588" y="1739900"/>
          <p14:tracePt t="414627" x="2703513" y="1739900"/>
          <p14:tracePt t="414643" x="2828925" y="1739900"/>
          <p14:tracePt t="414659" x="2890838" y="1739900"/>
          <p14:tracePt t="414674" x="2903538" y="1739900"/>
          <p14:tracePt t="414690" x="2916238" y="1739900"/>
          <p14:tracePt t="414706" x="2928938" y="1739900"/>
          <p14:tracePt t="414737" x="2928938" y="1714500"/>
          <p14:tracePt t="414753" x="2928938" y="1639888"/>
          <p14:tracePt t="414768" x="2928938" y="1589088"/>
          <p14:tracePt t="414783" x="2903538" y="1539875"/>
          <p14:tracePt t="414799" x="2879725" y="1514475"/>
          <p14:tracePt t="414814" x="2854325" y="1489075"/>
          <p14:tracePt t="414830" x="2778125" y="1463675"/>
          <p14:tracePt t="414847" x="2703513" y="1439863"/>
          <p14:tracePt t="414861" x="2641600" y="1427163"/>
          <p14:tracePt t="414877" x="2516188" y="1401763"/>
          <p14:tracePt t="414897" x="2416175" y="1401763"/>
          <p14:tracePt t="414908" x="2365375" y="1401763"/>
          <p14:tracePt t="414924" x="2303463" y="1376363"/>
          <p14:tracePt t="414941" x="2216150" y="1376363"/>
          <p14:tracePt t="414955" x="2103438" y="1376363"/>
          <p14:tracePt t="414972" x="2014538" y="1376363"/>
          <p14:tracePt t="414972" x="1978025" y="1376363"/>
          <p14:tracePt t="414987" x="1952625" y="1376363"/>
          <p14:tracePt t="415003" x="1890713" y="1376363"/>
          <p14:tracePt t="415020" x="1865313" y="1376363"/>
          <p14:tracePt t="415034" x="1839913" y="1389063"/>
          <p14:tracePt t="415081" x="1827213" y="1389063"/>
          <p14:tracePt t="415096" x="1827213" y="1401763"/>
          <p14:tracePt t="415112" x="1827213" y="1427163"/>
          <p14:tracePt t="415128" x="1827213" y="1463675"/>
          <p14:tracePt t="415144" x="1827213" y="1501775"/>
          <p14:tracePt t="415159" x="1827213" y="1527175"/>
          <p14:tracePt t="415174" x="1839913" y="1552575"/>
          <p14:tracePt t="415189" x="1890713" y="1589088"/>
          <p14:tracePt t="415205" x="1965325" y="1601788"/>
          <p14:tracePt t="415221" x="2078038" y="1601788"/>
          <p14:tracePt t="415236" x="2139950" y="1601788"/>
          <p14:tracePt t="415253" x="2228850" y="1601788"/>
          <p14:tracePt t="415269" x="2352675" y="1601788"/>
          <p14:tracePt t="415283" x="2428875" y="1589088"/>
          <p14:tracePt t="415299" x="2465388" y="1563688"/>
          <p14:tracePt t="415315" x="2478088" y="1552575"/>
          <p14:tracePt t="415331" x="2490788" y="1527175"/>
          <p14:tracePt t="415346" x="2503488" y="1514475"/>
          <p14:tracePt t="415362" x="2503488" y="1501775"/>
          <p14:tracePt t="415377" x="2516188" y="1476375"/>
          <p14:tracePt t="415487" x="2465388" y="1476375"/>
          <p14:tracePt t="415503" x="2390775" y="1476375"/>
          <p14:tracePt t="415518" x="2352675" y="1476375"/>
          <p14:tracePt t="415534" x="2290763" y="1476375"/>
          <p14:tracePt t="415550" x="2190750" y="1489075"/>
          <p14:tracePt t="415564" x="2116138" y="1489075"/>
          <p14:tracePt t="415581" x="2065338" y="1527175"/>
          <p14:tracePt t="415596" x="2027238" y="1527175"/>
          <p14:tracePt t="415611" x="1990725" y="1552575"/>
          <p14:tracePt t="415627" x="1978025" y="1563688"/>
          <p14:tracePt t="415644" x="1965325" y="1563688"/>
          <p14:tracePt t="419581" x="1965325" y="1576388"/>
          <p14:tracePt t="419630" x="1952625" y="1576388"/>
          <p14:tracePt t="419768" x="1939925" y="1563688"/>
          <p14:tracePt t="419783" x="1952625" y="1552575"/>
          <p14:tracePt t="419807" x="2027238" y="1527175"/>
          <p14:tracePt t="419815" x="2065338" y="1514475"/>
          <p14:tracePt t="419831" x="2090738" y="1514475"/>
          <p14:tracePt t="419846" x="2127250" y="1501775"/>
          <p14:tracePt t="419862" x="2139950" y="1501775"/>
          <p14:tracePt t="419877" x="2152650" y="1501775"/>
          <p14:tracePt t="419893" x="2178050" y="1489075"/>
          <p14:tracePt t="419916" x="2203450" y="1476375"/>
          <p14:tracePt t="419917" x="2228850" y="1463675"/>
          <p14:tracePt t="419940" x="2239963" y="1450975"/>
          <p14:tracePt t="419941" x="2252663" y="1450975"/>
          <p14:tracePt t="419957" x="2290763" y="1439863"/>
          <p14:tracePt t="419971" x="2316163" y="1439863"/>
          <p14:tracePt t="419987" x="2365375" y="1439863"/>
          <p14:tracePt t="420003" x="2378075" y="1439863"/>
          <p14:tracePt t="420017" x="2403475" y="1439863"/>
          <p14:tracePt t="420054" x="2428875" y="1450975"/>
          <p14:tracePt t="420065" x="2441575" y="1450975"/>
          <p14:tracePt t="420082" x="2441575" y="1463675"/>
          <p14:tracePt t="420097" x="2441575" y="1489075"/>
          <p14:tracePt t="420111" x="2441575" y="1501775"/>
          <p14:tracePt t="420127" x="2441575" y="1539875"/>
          <p14:tracePt t="420143" x="2441575" y="1552575"/>
          <p14:tracePt t="420174" x="2428875" y="1563688"/>
          <p14:tracePt t="420190" x="2390775" y="1576388"/>
          <p14:tracePt t="420205" x="2378075" y="1576388"/>
          <p14:tracePt t="420221" x="2352675" y="1576388"/>
          <p14:tracePt t="420253" x="2328863" y="1576388"/>
          <p14:tracePt t="420299" x="2328863" y="1552575"/>
          <p14:tracePt t="420315" x="2352675" y="1527175"/>
          <p14:tracePt t="420331" x="2390775" y="1514475"/>
          <p14:tracePt t="420347" x="2416175" y="1476375"/>
          <p14:tracePt t="420362" x="2428875" y="1463675"/>
          <p14:tracePt t="420424" x="2441575" y="1463675"/>
          <p14:tracePt t="420471" x="2465388" y="1463675"/>
          <p14:tracePt t="420502" x="2478088" y="1476375"/>
          <p14:tracePt t="420550" x="2490788" y="1489075"/>
          <p14:tracePt t="420565" x="2490788" y="1501775"/>
          <p14:tracePt t="420586" x="2490788" y="1514475"/>
          <p14:tracePt t="420597" x="2478088" y="1527175"/>
          <p14:tracePt t="420614" x="2465388" y="1552575"/>
          <p14:tracePt t="420643" x="2441575" y="1563688"/>
          <p14:tracePt t="420674" x="2428875" y="1576388"/>
          <p14:tracePt t="420721" x="2416175" y="1576388"/>
          <p14:tracePt t="420767" x="2403475" y="1589088"/>
          <p14:tracePt t="420783" x="2390775" y="1589088"/>
          <p14:tracePt t="420801" x="2378075" y="1589088"/>
          <p14:tracePt t="420814" x="2365375" y="1589088"/>
          <p14:tracePt t="420831" x="2352675" y="1589088"/>
          <p14:tracePt t="420893" x="2339975" y="1576388"/>
          <p14:tracePt t="422080" x="2352675" y="1576388"/>
          <p14:tracePt t="422112" x="2378075" y="1576388"/>
          <p14:tracePt t="422128" x="2416175" y="1552575"/>
          <p14:tracePt t="422143" x="2428875" y="1552575"/>
          <p14:tracePt t="422159" x="2441575" y="1552575"/>
          <p14:tracePt t="422174" x="2465388" y="1552575"/>
          <p14:tracePt t="422197" x="2490788" y="1552575"/>
          <p14:tracePt t="422206" x="2516188" y="1539875"/>
          <p14:tracePt t="422221" x="2541588" y="1527175"/>
          <p14:tracePt t="422237" x="2554288" y="1527175"/>
          <p14:tracePt t="422252" x="2578100" y="1527175"/>
          <p14:tracePt t="422268" x="2616200" y="1527175"/>
          <p14:tracePt t="422284" x="2628900" y="1514475"/>
          <p14:tracePt t="422300" x="2641600" y="1514475"/>
          <p14:tracePt t="422314" x="2654300" y="1514475"/>
          <p14:tracePt t="422348" x="2678113" y="1514475"/>
          <p14:tracePt t="422393" x="2690813" y="1514475"/>
          <p14:tracePt t="422425" x="2703513" y="1514475"/>
          <p14:tracePt t="422455" x="2716213" y="1514475"/>
          <p14:tracePt t="422471" x="2728913" y="1501775"/>
          <p14:tracePt t="422815" x="2728913" y="1552575"/>
          <p14:tracePt t="422830" x="2690813" y="1714500"/>
          <p14:tracePt t="422846" x="2667000" y="1927225"/>
          <p14:tracePt t="422863" x="2654300" y="2165350"/>
          <p14:tracePt t="422877" x="2654300" y="2452688"/>
          <p14:tracePt t="422893" x="2654300" y="2716213"/>
          <p14:tracePt t="422909" x="2654300" y="2965450"/>
          <p14:tracePt t="422924" x="2667000" y="3090863"/>
          <p14:tracePt t="422940" x="2690813" y="3316288"/>
          <p14:tracePt t="422956" x="2703513" y="3454400"/>
          <p14:tracePt t="422956" x="2728913" y="3529013"/>
          <p14:tracePt t="422971" x="2728913" y="3603625"/>
          <p14:tracePt t="422992" x="2728913" y="3754438"/>
          <p14:tracePt t="423003" x="2728913" y="3803650"/>
          <p14:tracePt t="423018" x="2728913" y="3892550"/>
          <p14:tracePt t="423033" x="2728913" y="3979863"/>
          <p14:tracePt t="423052" x="2728913" y="4092575"/>
          <p14:tracePt t="423065" x="2678113" y="4205288"/>
          <p14:tracePt t="423080" x="2628900" y="4267200"/>
          <p14:tracePt t="423096" x="2578100" y="4330700"/>
          <p14:tracePt t="423112" x="2554288" y="4354513"/>
          <p14:tracePt t="423129" x="2503488" y="4379913"/>
          <p14:tracePt t="423143" x="2441575" y="4405313"/>
          <p14:tracePt t="423158" x="2378075" y="4418013"/>
          <p14:tracePt t="423181" x="2339975" y="4430713"/>
          <p14:tracePt t="423221" x="2328863" y="4443413"/>
          <p14:tracePt t="423252" x="2316163" y="4443413"/>
          <p14:tracePt t="423455" x="2328863" y="4443413"/>
          <p14:tracePt t="423471" x="2339975" y="4430713"/>
          <p14:tracePt t="423487" x="2365375" y="4392613"/>
          <p14:tracePt t="423502" x="2365375" y="4367213"/>
          <p14:tracePt t="423518" x="2365375" y="4330700"/>
          <p14:tracePt t="423533" x="2365375" y="4267200"/>
          <p14:tracePt t="423549" x="2365375" y="4205288"/>
          <p14:tracePt t="423565" x="2365375" y="4141788"/>
          <p14:tracePt t="423580" x="2339975" y="4079875"/>
          <p14:tracePt t="423596" x="2328863" y="4054475"/>
          <p14:tracePt t="423612" x="2316163" y="4029075"/>
          <p14:tracePt t="423627" x="2303463" y="4017963"/>
          <p14:tracePt t="423643" x="2290763" y="4005263"/>
          <p14:tracePt t="423659" x="2278063" y="3979863"/>
          <p14:tracePt t="423674" x="2265363" y="3967163"/>
          <p14:tracePt t="423706" x="2252663" y="3967163"/>
          <p14:tracePt t="423720" x="2239963" y="3967163"/>
          <p14:tracePt t="423737" x="2228850" y="3967163"/>
          <p14:tracePt t="423752" x="2216150" y="3967163"/>
          <p14:tracePt t="423768" x="2190750" y="3967163"/>
          <p14:tracePt t="423784" x="2165350" y="3967163"/>
          <p14:tracePt t="423799" x="2103438" y="3992563"/>
          <p14:tracePt t="423815" x="2103438" y="4017963"/>
          <p14:tracePt t="423830" x="2065338" y="4092575"/>
          <p14:tracePt t="423846" x="2065338" y="4167188"/>
          <p14:tracePt t="423862" x="2103438" y="4267200"/>
          <p14:tracePt t="423878" x="2152650" y="4341813"/>
          <p14:tracePt t="423894" x="2265363" y="4467225"/>
          <p14:tracePt t="423910" x="2365375" y="4567238"/>
          <p14:tracePt t="423911" x="2428875" y="4579938"/>
          <p14:tracePt t="423924" x="2616200" y="4618038"/>
          <p14:tracePt t="423940" x="2790825" y="4618038"/>
          <p14:tracePt t="423955" x="2867025" y="4618038"/>
          <p14:tracePt t="423971" x="3041650" y="4543425"/>
          <p14:tracePt t="423987" x="3167063" y="4454525"/>
          <p14:tracePt t="424002" x="3254375" y="4279900"/>
          <p14:tracePt t="424018" x="3317875" y="4105275"/>
          <p14:tracePt t="424034" x="3317875" y="3954463"/>
          <p14:tracePt t="424048" x="3305175" y="3841750"/>
          <p14:tracePt t="424065" x="3254375" y="3754438"/>
          <p14:tracePt t="424081" x="3205163" y="3692525"/>
          <p14:tracePt t="424096" x="3179763" y="3654425"/>
          <p14:tracePt t="424096" x="3103563" y="3616325"/>
          <p14:tracePt t="424112" x="2941638" y="3567113"/>
          <p14:tracePt t="424128" x="2741613" y="3541713"/>
          <p14:tracePt t="424144" x="2503488" y="3541713"/>
          <p14:tracePt t="424158" x="2416175" y="3541713"/>
          <p14:tracePt t="424175" x="2278063" y="3541713"/>
          <p14:tracePt t="424190" x="2152650" y="3616325"/>
          <p14:tracePt t="424206" x="2065338" y="3679825"/>
          <p14:tracePt t="424222" x="2003425" y="3816350"/>
          <p14:tracePt t="424238" x="2003425" y="3954463"/>
          <p14:tracePt t="424254" x="2003425" y="4079875"/>
          <p14:tracePt t="424269" x="2039938" y="4217988"/>
          <p14:tracePt t="424284" x="2116138" y="4318000"/>
          <p14:tracePt t="424300" x="2239963" y="4392613"/>
          <p14:tracePt t="424316" x="2365375" y="4392613"/>
          <p14:tracePt t="424330" x="2554288" y="4392613"/>
          <p14:tracePt t="424347" x="2767013" y="4305300"/>
          <p14:tracePt t="424362" x="2854325" y="4230688"/>
          <p14:tracePt t="424378" x="2954338" y="4067175"/>
          <p14:tracePt t="424394" x="2954338" y="4005263"/>
          <p14:tracePt t="424410" x="2941638" y="3954463"/>
          <p14:tracePt t="424430" x="2890838" y="3916363"/>
          <p14:tracePt t="424440" x="2841625" y="3892550"/>
          <p14:tracePt t="424456" x="2703513" y="3879850"/>
          <p14:tracePt t="424471" x="2490788" y="3854450"/>
          <p14:tracePt t="424487" x="2290763" y="3854450"/>
          <p14:tracePt t="424503" x="2139950" y="3879850"/>
          <p14:tracePt t="424518" x="2065338" y="3954463"/>
          <p14:tracePt t="424534" x="2027238" y="3992563"/>
          <p14:tracePt t="424550" x="2027238" y="4017963"/>
          <p14:tracePt t="424565" x="2014538" y="4041775"/>
          <p14:tracePt t="424582" x="2052638" y="4105275"/>
          <p14:tracePt t="424597" x="2090738" y="4154488"/>
          <p14:tracePt t="424612" x="2116138" y="4179888"/>
          <p14:tracePt t="424628" x="2139950" y="4192588"/>
          <p14:tracePt t="424644" x="2152650" y="4192588"/>
          <p14:tracePt t="424678" x="2178050" y="4192588"/>
          <p14:tracePt t="424956" x="2290763" y="4205288"/>
          <p14:tracePt t="424971" x="2503488" y="4205288"/>
          <p14:tracePt t="424987" x="2741613" y="4205288"/>
          <p14:tracePt t="425002" x="2854325" y="4205288"/>
          <p14:tracePt t="425018" x="2928938" y="4205288"/>
          <p14:tracePt t="425034" x="2941638" y="4205288"/>
          <p14:tracePt t="425049" x="3003550" y="4205288"/>
          <p14:tracePt t="425065" x="3067050" y="4205288"/>
          <p14:tracePt t="425080" x="3079750" y="4205288"/>
          <p14:tracePt t="425096" x="3092450" y="4205288"/>
          <p14:tracePt t="425112" x="3103563" y="4205288"/>
          <p14:tracePt t="425127" x="3116263" y="4205288"/>
          <p14:tracePt t="425144" x="3128963" y="4205288"/>
          <p14:tracePt t="425145" x="3141663" y="4192588"/>
          <p14:tracePt t="425160" x="3154363" y="4192588"/>
          <p14:tracePt t="425174" x="3179763" y="4154488"/>
          <p14:tracePt t="425191" x="3205163" y="4092575"/>
          <p14:tracePt t="425206" x="3267075" y="3967163"/>
          <p14:tracePt t="425221" x="3317875" y="3779838"/>
          <p14:tracePt t="425239" x="3492500" y="3454400"/>
          <p14:tracePt t="425253" x="3630613" y="3065463"/>
          <p14:tracePt t="425268" x="3830638" y="2590800"/>
          <p14:tracePt t="425287" x="3879850" y="2214563"/>
          <p14:tracePt t="425303" x="3930650" y="1914525"/>
          <p14:tracePt t="425316" x="3930650" y="1789113"/>
          <p14:tracePt t="425317" x="3930650" y="1689100"/>
          <p14:tracePt t="425331" x="3930650" y="1614488"/>
          <p14:tracePt t="425347" x="3892550" y="1414463"/>
          <p14:tracePt t="425364" x="3856038" y="1339850"/>
          <p14:tracePt t="425378" x="3843338" y="1301750"/>
          <p14:tracePt t="425378" x="3779838" y="1201738"/>
          <p14:tracePt t="425393" x="3756025" y="1150938"/>
          <p14:tracePt t="425409" x="3705225" y="1076325"/>
          <p14:tracePt t="425424" x="3667125" y="1038225"/>
          <p14:tracePt t="425440" x="3630613" y="989013"/>
          <p14:tracePt t="425455" x="3567113" y="950913"/>
          <p14:tracePt t="425472" x="3392488" y="876300"/>
          <p14:tracePt t="425488" x="3154363" y="850900"/>
          <p14:tracePt t="425505" x="2867025" y="850900"/>
          <p14:tracePt t="425518" x="2728913" y="850900"/>
          <p14:tracePt t="425535" x="2503488" y="876300"/>
          <p14:tracePt t="425550" x="2403475" y="925513"/>
          <p14:tracePt t="425566" x="2290763" y="976313"/>
          <p14:tracePt t="425581" x="2228850" y="1014413"/>
          <p14:tracePt t="425602" x="2178050" y="1050925"/>
          <p14:tracePt t="425612" x="2152650" y="1076325"/>
          <p14:tracePt t="425628" x="2116138" y="1114425"/>
          <p14:tracePt t="425643" x="2103438" y="1176338"/>
          <p14:tracePt t="425659" x="2078038" y="1227138"/>
          <p14:tracePt t="425676" x="2078038" y="1289050"/>
          <p14:tracePt t="425690" x="2078038" y="1339850"/>
          <p14:tracePt t="425706" x="2078038" y="1376363"/>
          <p14:tracePt t="425722" x="2078038" y="1401763"/>
          <p14:tracePt t="425738" x="2078038" y="1414463"/>
          <p14:tracePt t="425755" x="2078038" y="1427163"/>
          <p14:tracePt t="425769" x="2090738" y="1450975"/>
          <p14:tracePt t="425799" x="2103438" y="1450975"/>
          <p14:tracePt t="425815" x="2103438" y="1463675"/>
          <p14:tracePt t="425830" x="2116138" y="1463675"/>
          <p14:tracePt t="425846" x="2127250" y="1476375"/>
          <p14:tracePt t="425862" x="2139950" y="1489075"/>
          <p14:tracePt t="425877" x="2152650" y="1489075"/>
          <p14:tracePt t="425893" x="2178050" y="1501775"/>
          <p14:tracePt t="425926" x="2203450" y="1514475"/>
          <p14:tracePt t="426034" x="2216150" y="1527175"/>
          <p14:tracePt t="432612" x="2228850" y="1527175"/>
          <p14:tracePt t="432705" x="2265363" y="1552575"/>
          <p14:tracePt t="432721" x="2503488" y="1614488"/>
          <p14:tracePt t="432737" x="3454400" y="2014538"/>
          <p14:tracePt t="432753" x="3905250" y="2078038"/>
          <p14:tracePt t="432768" x="4494213" y="2178050"/>
          <p14:tracePt t="432784" x="4743450" y="2214563"/>
          <p14:tracePt t="432799" x="4881563" y="2227263"/>
          <p14:tracePt t="432816" x="4945063" y="2252663"/>
          <p14:tracePt t="432830" x="4968875" y="2252663"/>
          <p14:tracePt t="432846" x="5019675" y="2252663"/>
          <p14:tracePt t="432861" x="5045075" y="2252663"/>
          <p14:tracePt t="432893" x="5094288" y="2252663"/>
          <p14:tracePt t="432908" x="5257800" y="2278063"/>
          <p14:tracePt t="432924" x="5457825" y="2278063"/>
          <p14:tracePt t="432940" x="5670550" y="2314575"/>
          <p14:tracePt t="432955" x="5757863" y="2327275"/>
          <p14:tracePt t="432971" x="5970588" y="2365375"/>
          <p14:tracePt t="432987" x="6157913" y="2390775"/>
          <p14:tracePt t="433002" x="6283325" y="2403475"/>
          <p14:tracePt t="433018" x="6359525" y="2427288"/>
          <p14:tracePt t="433036" x="6421438" y="2427288"/>
          <p14:tracePt t="433048" x="6472238" y="2439988"/>
          <p14:tracePt t="433068" x="6546850" y="2439988"/>
          <p14:tracePt t="433080" x="6608763" y="2439988"/>
          <p14:tracePt t="433095" x="6684963" y="2439988"/>
          <p14:tracePt t="433111" x="6746875" y="2439988"/>
          <p14:tracePt t="433128" x="6834188" y="2439988"/>
          <p14:tracePt t="433142" x="6959600" y="2439988"/>
          <p14:tracePt t="433158" x="6997700" y="2439988"/>
          <p14:tracePt t="433174" x="7085013" y="2439988"/>
          <p14:tracePt t="433189" x="7185025" y="2439988"/>
          <p14:tracePt t="433205" x="7259638" y="2439988"/>
          <p14:tracePt t="433221" x="7335838" y="2427288"/>
          <p14:tracePt t="433236" x="7385050" y="2403475"/>
          <p14:tracePt t="433252" x="7410450" y="2403475"/>
          <p14:tracePt t="433270" x="7423150" y="2390775"/>
          <p14:tracePt t="433393" x="7259638" y="2390775"/>
          <p14:tracePt t="433409" x="6872288" y="2390775"/>
          <p14:tracePt t="433424" x="6045200" y="2390775"/>
          <p14:tracePt t="433440" x="5094288" y="2390775"/>
          <p14:tracePt t="433456" x="4217988" y="2390775"/>
          <p14:tracePt t="433471" x="3328988" y="2365375"/>
          <p14:tracePt t="433486" x="2490788" y="2303463"/>
          <p14:tracePt t="433503" x="1890713" y="2265363"/>
          <p14:tracePt t="433519" x="1577975" y="2252663"/>
          <p14:tracePt t="433533" x="1476375" y="2227263"/>
          <p14:tracePt t="433550" x="1414463" y="2227263"/>
          <p14:tracePt t="433643" x="1401763" y="2214563"/>
          <p14:tracePt t="433658" x="1389063" y="2214563"/>
          <p14:tracePt t="433674" x="1339850" y="2190750"/>
          <p14:tracePt t="433691" x="1301750" y="2152650"/>
          <p14:tracePt t="433705" x="1289050" y="2139950"/>
          <p14:tracePt t="433722" x="1239838" y="2089150"/>
          <p14:tracePt t="433737" x="1227138" y="2078038"/>
          <p14:tracePt t="433753" x="1214438" y="2039938"/>
          <p14:tracePt t="433768" x="1214438" y="2001838"/>
          <p14:tracePt t="433785" x="1214438" y="1978025"/>
          <p14:tracePt t="433799" x="1214438" y="1927225"/>
          <p14:tracePt t="433814" x="1214438" y="1876425"/>
          <p14:tracePt t="433831" x="1214438" y="1852613"/>
          <p14:tracePt t="433846" x="1214438" y="1801813"/>
          <p14:tracePt t="433861" x="1201738" y="1776413"/>
          <p14:tracePt t="433889" x="1189038" y="1752600"/>
          <p14:tracePt t="433891" x="1176338" y="1714500"/>
          <p14:tracePt t="433895" x="1176338" y="1701800"/>
          <p14:tracePt t="433909" x="1150938" y="1663700"/>
          <p14:tracePt t="433925" x="1139825" y="1627188"/>
          <p14:tracePt t="433941" x="1127125" y="1601788"/>
          <p14:tracePt t="433955" x="1101725" y="1576388"/>
          <p14:tracePt t="433987" x="1101725" y="1563688"/>
          <p14:tracePt t="433989" x="1101725" y="1552575"/>
          <p14:tracePt t="434002" x="1101725" y="1527175"/>
          <p14:tracePt t="434022" x="1101725" y="1501775"/>
          <p14:tracePt t="434035" x="1101725" y="1489075"/>
          <p14:tracePt t="434049" x="1101725" y="1476375"/>
          <p14:tracePt t="434065" x="1101725" y="1463675"/>
          <p14:tracePt t="434159" x="1089025" y="1450975"/>
          <p14:tracePt t="434237" x="1089025" y="1439863"/>
          <p14:tracePt t="434253" x="1089025" y="1427163"/>
          <p14:tracePt t="434283" x="1089025" y="1414463"/>
          <p14:tracePt t="434502" x="1150938" y="1414463"/>
          <p14:tracePt t="434518" x="1239838" y="1414463"/>
          <p14:tracePt t="434534" x="1301750" y="1414463"/>
          <p14:tracePt t="434571" x="1389063" y="1414463"/>
          <p14:tracePt t="434572" x="1401763" y="1414463"/>
          <p14:tracePt t="434596" x="1427163" y="1414463"/>
          <p14:tracePt t="440756" x="1314450" y="1314450"/>
          <p14:tracePt t="440768" x="1263650" y="1289050"/>
          <p14:tracePt t="440785" x="1227138" y="1263650"/>
          <p14:tracePt t="442080" x="1327150" y="1301750"/>
          <p14:tracePt t="442096" x="1577975" y="1427163"/>
          <p14:tracePt t="442113" x="1801813" y="1563688"/>
          <p14:tracePt t="442127" x="1927225" y="1627188"/>
          <p14:tracePt t="442145" x="2578100" y="2039938"/>
          <p14:tracePt t="442158" x="3041650" y="2314575"/>
          <p14:tracePt t="442174" x="3192463" y="2414588"/>
          <p14:tracePt t="442175" x="3341688" y="2478088"/>
          <p14:tracePt t="442190" x="3567113" y="2603500"/>
          <p14:tracePt t="442205" x="3679825" y="2652713"/>
          <p14:tracePt t="442221" x="3792538" y="2728913"/>
          <p14:tracePt t="442237" x="3879850" y="2778125"/>
          <p14:tracePt t="442252" x="3930650" y="2828925"/>
          <p14:tracePt t="442268" x="3930650" y="2852738"/>
          <p14:tracePt t="442284" x="3930650" y="2878138"/>
          <p14:tracePt t="442299" x="3930650" y="2928938"/>
          <p14:tracePt t="442315" x="3930650" y="3016250"/>
          <p14:tracePt t="442331" x="3930650" y="3154363"/>
          <p14:tracePt t="442346" x="3930650" y="3190875"/>
          <p14:tracePt t="442362" x="3856038" y="3390900"/>
          <p14:tracePt t="442378" x="3779838" y="3516313"/>
          <p14:tracePt t="442393" x="3717925" y="3641725"/>
          <p14:tracePt t="442411" x="3679825" y="3716338"/>
          <p14:tracePt t="442425" x="3667125" y="3767138"/>
          <p14:tracePt t="442439" x="3667125" y="3803650"/>
          <p14:tracePt t="442462" x="3667125" y="3841750"/>
          <p14:tracePt t="442486" x="3667125" y="3867150"/>
          <p14:tracePt t="442504" x="3667125" y="3879850"/>
          <p14:tracePt t="442596" x="3679825" y="3803650"/>
          <p14:tracePt t="442612" x="3717925" y="3654425"/>
          <p14:tracePt t="442627" x="3805238" y="3390900"/>
          <p14:tracePt t="442643" x="3867150" y="3128963"/>
          <p14:tracePt t="442660" x="3879850" y="2952750"/>
          <p14:tracePt t="442674" x="3905250" y="2790825"/>
          <p14:tracePt t="442690" x="3905250" y="2652713"/>
          <p14:tracePt t="442706" x="3905250" y="2565400"/>
          <p14:tracePt t="442721" x="3905250" y="2540000"/>
          <p14:tracePt t="442737" x="3905250" y="2478088"/>
          <p14:tracePt t="442753" x="3905250" y="2465388"/>
          <p14:tracePt t="442768" x="3905250" y="2452688"/>
          <p14:tracePt t="442784" x="3892550" y="2439988"/>
          <p14:tracePt t="442799" x="3892550" y="2427288"/>
          <p14:tracePt t="442894" x="3879850" y="2427288"/>
          <p14:tracePt t="442924" x="3830638" y="2427288"/>
          <p14:tracePt t="442940" x="3730625" y="2403475"/>
          <p14:tracePt t="442955" x="3654425" y="2403475"/>
          <p14:tracePt t="442973" x="3554413" y="2403475"/>
          <p14:tracePt t="442988" x="3530600" y="2403475"/>
          <p14:tracePt t="443002" x="3492500" y="2414588"/>
          <p14:tracePt t="443018" x="3467100" y="2452688"/>
          <p14:tracePt t="443081" x="3467100" y="2465388"/>
          <p14:tracePt t="443096" x="3479800" y="2465388"/>
          <p14:tracePt t="443112" x="3530600" y="2452688"/>
          <p14:tracePt t="443128" x="3541713" y="2339975"/>
          <p14:tracePt t="443143" x="3541713" y="2290763"/>
          <p14:tracePt t="443159" x="3530600" y="2239963"/>
          <p14:tracePt t="443177" x="3467100" y="2178050"/>
          <p14:tracePt t="443192" x="3429000" y="2152650"/>
          <p14:tracePt t="443193" x="3405188" y="2127250"/>
          <p14:tracePt t="443222" x="3379788" y="2127250"/>
          <p14:tracePt t="443236" x="3354388" y="2127250"/>
          <p14:tracePt t="443253" x="3317875" y="2127250"/>
          <p14:tracePt t="443268" x="3254375" y="2165350"/>
          <p14:tracePt t="443283" x="3205163" y="2265363"/>
          <p14:tracePt t="443299" x="3092450" y="2616200"/>
          <p14:tracePt t="443317" x="3028950" y="2903538"/>
          <p14:tracePt t="443330" x="3028950" y="3190875"/>
          <p14:tracePt t="443346" x="3028950" y="3479800"/>
          <p14:tracePt t="443362" x="3067050" y="3641725"/>
          <p14:tracePt t="443377" x="3128963" y="3841750"/>
          <p14:tracePt t="443393" x="3179763" y="3992563"/>
          <p14:tracePt t="443409" x="3216275" y="4054475"/>
          <p14:tracePt t="443424" x="3216275" y="4079875"/>
          <p14:tracePt t="443440" x="3228975" y="4079875"/>
          <p14:tracePt t="443518" x="3228975" y="4092575"/>
          <p14:tracePt t="443534" x="3154363" y="4241800"/>
          <p14:tracePt t="443550" x="3079750" y="4467225"/>
          <p14:tracePt t="443565" x="3041650" y="4667250"/>
          <p14:tracePt t="443581" x="3016250" y="4792663"/>
          <p14:tracePt t="443597" x="3016250" y="4830763"/>
          <p14:tracePt t="443612" x="3028950" y="4856163"/>
          <p14:tracePt t="443627" x="3041650" y="4868863"/>
          <p14:tracePt t="443644" x="3067050" y="4868863"/>
          <p14:tracePt t="443659" x="3116263" y="4868863"/>
          <p14:tracePt t="443674" x="3154363" y="4868863"/>
          <p14:tracePt t="443692" x="3167063" y="4868863"/>
          <p14:tracePt t="443706" x="3179763" y="4868863"/>
          <p14:tracePt t="443784" x="3103563" y="4868863"/>
          <p14:tracePt t="443799" x="3079750" y="4879975"/>
          <p14:tracePt t="443815" x="3041650" y="4879975"/>
          <p14:tracePt t="443833" x="3003550" y="4879975"/>
          <p14:tracePt t="443850" x="2979738" y="4905375"/>
          <p14:tracePt t="443863" x="2967038" y="4905375"/>
          <p14:tracePt t="443879" x="2928938" y="4918075"/>
          <p14:tracePt t="443940" x="2903538" y="4892675"/>
          <p14:tracePt t="443956" x="2854325" y="4768850"/>
          <p14:tracePt t="443971" x="2803525" y="4554538"/>
          <p14:tracePt t="443987" x="2790825" y="4392613"/>
          <p14:tracePt t="444003" x="2790825" y="4292600"/>
          <p14:tracePt t="444018" x="2790825" y="4241800"/>
          <p14:tracePt t="444033" x="2790825" y="4205288"/>
          <p14:tracePt t="444049" x="2790825" y="4179888"/>
          <p14:tracePt t="444065" x="2803525" y="4141788"/>
          <p14:tracePt t="444080" x="2816225" y="4129088"/>
          <p14:tracePt t="448018" x="2816225" y="4117975"/>
          <p14:tracePt t="448033" x="2816225" y="4092575"/>
          <p14:tracePt t="448050" x="2967038" y="4017963"/>
          <p14:tracePt t="448064" x="3205163" y="3929063"/>
          <p14:tracePt t="448080" x="3567113" y="3792538"/>
          <p14:tracePt t="448096" x="3705225" y="3754438"/>
          <p14:tracePt t="448111" x="3743325" y="3741738"/>
          <p14:tracePt t="448143" x="3756025" y="3729038"/>
          <p14:tracePt t="448158" x="3779838" y="3692525"/>
          <p14:tracePt t="448174" x="3830638" y="3554413"/>
          <p14:tracePt t="448190" x="3892550" y="3303588"/>
          <p14:tracePt t="448205" x="3943350" y="3128963"/>
          <p14:tracePt t="448221" x="3992563" y="2778125"/>
          <p14:tracePt t="448237" x="4030663" y="2603500"/>
          <p14:tracePt t="448252" x="4030663" y="2527300"/>
          <p14:tracePt t="448252" x="4030663" y="2465388"/>
          <p14:tracePt t="448268" x="4056063" y="2378075"/>
          <p14:tracePt t="448284" x="4056063" y="2252663"/>
          <p14:tracePt t="448299" x="4056063" y="2078038"/>
          <p14:tracePt t="448315" x="4030663" y="1865313"/>
          <p14:tracePt t="448331" x="3930650" y="1676400"/>
          <p14:tracePt t="448346" x="3843338" y="1476375"/>
          <p14:tracePt t="448361" x="3756025" y="1376363"/>
          <p14:tracePt t="448383" x="3692525" y="1314450"/>
          <p14:tracePt t="448384" x="3643313" y="1301750"/>
          <p14:tracePt t="448392" x="3554413" y="1289050"/>
          <p14:tracePt t="448408" x="3341688" y="1238250"/>
          <p14:tracePt t="448424" x="3141663" y="1201738"/>
          <p14:tracePt t="448440" x="2992438" y="1201738"/>
          <p14:tracePt t="448455" x="2867025" y="1201738"/>
          <p14:tracePt t="448473" x="2803525" y="1201738"/>
          <p14:tracePt t="448488" x="2678113" y="1201738"/>
          <p14:tracePt t="448503" x="2603500" y="1201738"/>
          <p14:tracePt t="448518" x="2565400" y="1201738"/>
          <p14:tracePt t="448519" x="2554288" y="1201738"/>
          <p14:tracePt t="448565" x="2541588" y="1201738"/>
          <p14:tracePt t="448581" x="2516188" y="1214438"/>
          <p14:tracePt t="448596" x="2490788" y="1263650"/>
          <p14:tracePt t="448614" x="2452688" y="1327150"/>
          <p14:tracePt t="448627" x="2428875" y="1363663"/>
          <p14:tracePt t="448643" x="2428875" y="1389063"/>
          <p14:tracePt t="448659" x="2416175" y="1414463"/>
          <p14:tracePt t="448674" x="2403475" y="1439863"/>
          <p14:tracePt t="448674" x="2403475" y="1450975"/>
          <p14:tracePt t="448690" x="2378075" y="1489075"/>
          <p14:tracePt t="448706" x="2378075" y="1501775"/>
          <p14:tracePt t="448721" x="2378075" y="1527175"/>
          <p14:tracePt t="448737" x="2378075" y="1552575"/>
          <p14:tracePt t="448754" x="2378075" y="1576388"/>
          <p14:tracePt t="448768" x="2378075" y="1601788"/>
          <p14:tracePt t="448784" x="2390775" y="1676400"/>
          <p14:tracePt t="448799" x="2416175" y="1727200"/>
          <p14:tracePt t="448815" x="2441575" y="1765300"/>
          <p14:tracePt t="448846" x="2452688" y="1776413"/>
          <p14:tracePt t="448861" x="2465388" y="1776413"/>
          <p14:tracePt t="448877" x="2478088" y="1776413"/>
          <p14:tracePt t="448893" x="2490788" y="1776413"/>
          <p14:tracePt t="448940" x="2516188" y="1776413"/>
          <p14:tracePt t="448955" x="2554288" y="1776413"/>
          <p14:tracePt t="448972" x="2565400" y="1727200"/>
          <p14:tracePt t="448987" x="2565400" y="1676400"/>
          <p14:tracePt t="449003" x="2565400" y="1627188"/>
          <p14:tracePt t="449018" x="2565400" y="1563688"/>
          <p14:tracePt t="449018" x="2565400" y="1552575"/>
          <p14:tracePt t="449042" x="2565400" y="1539875"/>
          <p14:tracePt t="449056" x="2541588" y="1514475"/>
          <p14:tracePt t="449056" x="2503488" y="1476375"/>
          <p14:tracePt t="449065" x="2478088" y="1450975"/>
          <p14:tracePt t="449081" x="2452688" y="1427163"/>
          <p14:tracePt t="449096" x="2390775" y="1389063"/>
          <p14:tracePt t="449112" x="2378075" y="1376363"/>
          <p14:tracePt t="449128" x="2328863" y="1363663"/>
          <p14:tracePt t="449143" x="2303463" y="1350963"/>
          <p14:tracePt t="449159" x="2278063" y="1350963"/>
          <p14:tracePt t="449190" x="2252663" y="1350963"/>
          <p14:tracePt t="449206" x="2216150" y="1350963"/>
          <p14:tracePt t="449222" x="2178050" y="1389063"/>
          <p14:tracePt t="449239" x="2165350" y="1439863"/>
          <p14:tracePt t="449253" x="2116138" y="1552575"/>
          <p14:tracePt t="449268" x="2116138" y="1601788"/>
          <p14:tracePt t="449283" x="2116138" y="1689100"/>
          <p14:tracePt t="449299" x="2116138" y="1727200"/>
          <p14:tracePt t="449315" x="2116138" y="1765300"/>
          <p14:tracePt t="449330" x="2116138" y="1827213"/>
          <p14:tracePt t="449347" x="2127250" y="1839913"/>
          <p14:tracePt t="449362" x="2165350" y="1876425"/>
          <p14:tracePt t="449377" x="2228850" y="1901825"/>
          <p14:tracePt t="449393" x="2265363" y="1901825"/>
          <p14:tracePt t="449409" x="2303463" y="1901825"/>
          <p14:tracePt t="449424" x="2328863" y="1901825"/>
          <p14:tracePt t="449440" x="2365375" y="1876425"/>
          <p14:tracePt t="449457" x="2390775" y="1852613"/>
          <p14:tracePt t="449471" x="2390775" y="1827213"/>
          <p14:tracePt t="449488" x="2390775" y="1789113"/>
          <p14:tracePt t="449504" x="2390775" y="1776413"/>
          <p14:tracePt t="449518" x="2390775" y="1765300"/>
          <p14:tracePt t="449550" x="2390775" y="1752600"/>
          <p14:tracePt t="449564" x="2378075" y="1752600"/>
          <p14:tracePt t="449581" x="2365375" y="1752600"/>
          <p14:tracePt t="449597" x="2352675" y="1752600"/>
          <p14:tracePt t="449612" x="2328863" y="1752600"/>
          <p14:tracePt t="449628" x="2316163" y="1752600"/>
          <p14:tracePt t="449658" x="2303463" y="1752600"/>
          <p14:tracePt t="449674" x="2290763" y="1752600"/>
          <p14:tracePt t="449690" x="2278063" y="1752600"/>
          <p14:tracePt t="449705" x="2265363" y="1765300"/>
          <p14:tracePt t="449721" x="2265363" y="1776413"/>
          <p14:tracePt t="449754" x="2265363" y="1789113"/>
          <p14:tracePt t="449790" x="2265363" y="1814513"/>
          <p14:tracePt t="449896" x="2265363" y="1827213"/>
          <p14:tracePt t="450143" x="2303463" y="1827213"/>
          <p14:tracePt t="450160" x="2328863" y="1852613"/>
          <p14:tracePt t="450174" x="2365375" y="1852613"/>
          <p14:tracePt t="450190" x="2428875" y="1852613"/>
          <p14:tracePt t="450206" x="2452688" y="1852613"/>
          <p14:tracePt t="450221" x="2503488" y="1852613"/>
          <p14:tracePt t="450239" x="2541588" y="1852613"/>
          <p14:tracePt t="450269" x="2578100" y="1839913"/>
          <p14:tracePt t="450284" x="2590800" y="1827213"/>
          <p14:tracePt t="450300" x="2603500" y="1789113"/>
          <p14:tracePt t="450315" x="2616200" y="1765300"/>
          <p14:tracePt t="450331" x="2628900" y="1701800"/>
          <p14:tracePt t="450346" x="2628900" y="1614488"/>
          <p14:tracePt t="450361" x="2628900" y="1527175"/>
          <p14:tracePt t="450378" x="2628900" y="1463675"/>
          <p14:tracePt t="450394" x="2578100" y="1389063"/>
          <p14:tracePt t="450408" x="2554288" y="1339850"/>
          <p14:tracePt t="450424" x="2478088" y="1276350"/>
          <p14:tracePt t="450441" x="2441575" y="1227138"/>
          <p14:tracePt t="450455" x="2416175" y="1214438"/>
          <p14:tracePt t="450471" x="2390775" y="1201738"/>
          <p14:tracePt t="450504" x="2365375" y="1201738"/>
          <p14:tracePt t="450519" x="2352675" y="1201738"/>
          <p14:tracePt t="450535" x="2316163" y="1201738"/>
          <p14:tracePt t="450549" x="2290763" y="1289050"/>
          <p14:tracePt t="450565" x="2252663" y="1427163"/>
          <p14:tracePt t="450582" x="2239963" y="1552575"/>
          <p14:tracePt t="450596" x="2239963" y="1639888"/>
          <p14:tracePt t="450612" x="2239963" y="1663700"/>
          <p14:tracePt t="450628" x="2252663" y="1739900"/>
          <p14:tracePt t="450643" x="2278063" y="1776413"/>
          <p14:tracePt t="450659" x="2303463" y="1814513"/>
          <p14:tracePt t="450674" x="2328863" y="1839913"/>
          <p14:tracePt t="450705" x="2365375" y="1852613"/>
          <p14:tracePt t="450721" x="2390775" y="1852613"/>
          <p14:tracePt t="450736" x="2416175" y="1852613"/>
          <p14:tracePt t="450752" x="2428875" y="1852613"/>
          <p14:tracePt t="450769" x="2441575" y="1852613"/>
          <p14:tracePt t="450783" x="2452688" y="1852613"/>
          <p14:tracePt t="450799" x="2478088" y="1852613"/>
          <p14:tracePt t="450821" x="2490788" y="1765300"/>
          <p14:tracePt t="450831" x="2490788" y="1727200"/>
          <p14:tracePt t="450846" x="2490788" y="1676400"/>
          <p14:tracePt t="450862" x="2490788" y="1652588"/>
          <p14:tracePt t="450877" x="2490788" y="1639888"/>
          <p14:tracePt t="450893" x="2478088" y="1627188"/>
          <p14:tracePt t="450940" x="2465388" y="1627188"/>
          <p14:tracePt t="450971" x="2441575" y="1614488"/>
          <p14:tracePt t="450987" x="2403475" y="1614488"/>
          <p14:tracePt t="451003" x="2378075" y="1601788"/>
          <p14:tracePt t="451018" x="2290763" y="1576388"/>
          <p14:tracePt t="451036" x="2228850" y="1576388"/>
          <p14:tracePt t="451037" x="2203450" y="1576388"/>
          <p14:tracePt t="451064" x="2178050" y="1576388"/>
          <p14:tracePt t="451080" x="2152650" y="1576388"/>
          <p14:tracePt t="451097" x="2139950" y="1576388"/>
          <p14:tracePt t="451409" x="2127250" y="1589088"/>
          <p14:tracePt t="451424" x="2127250" y="1627188"/>
          <p14:tracePt t="451440" x="2127250" y="1652588"/>
          <p14:tracePt t="451456" x="2139950" y="1689100"/>
          <p14:tracePt t="451471" x="2165350" y="1714500"/>
          <p14:tracePt t="451487" x="2190750" y="1739900"/>
          <p14:tracePt t="451502" x="2203450" y="1765300"/>
          <p14:tracePt t="451519" x="2228850" y="1789113"/>
          <p14:tracePt t="451535" x="2252663" y="1801813"/>
          <p14:tracePt t="451550" x="2252663" y="1814513"/>
          <p14:tracePt t="451565" x="2278063" y="1827213"/>
          <p14:tracePt t="451580" x="2290763" y="1839913"/>
          <p14:tracePt t="451596" x="2316163" y="1852613"/>
          <p14:tracePt t="451612" x="2339975" y="1852613"/>
          <p14:tracePt t="451627" x="2352675" y="1865313"/>
          <p14:tracePt t="451659" x="2365375" y="1865313"/>
          <p14:tracePt t="451674" x="2378075" y="1865313"/>
          <p14:tracePt t="451691" x="2403475" y="1865313"/>
          <p14:tracePt t="451706" x="2416175" y="1865313"/>
          <p14:tracePt t="451721" x="2441575" y="1865313"/>
          <p14:tracePt t="451737" x="2465388" y="1865313"/>
          <p14:tracePt t="451771" x="2490788" y="1865313"/>
          <p14:tracePt t="451784" x="2503488" y="1865313"/>
          <p14:tracePt t="451800" x="2516188" y="1865313"/>
          <p14:tracePt t="451814" x="2541588" y="1865313"/>
          <p14:tracePt t="451832" x="2554288" y="1865313"/>
          <p14:tracePt t="451861" x="2578100" y="1865313"/>
          <p14:tracePt t="451924" x="2590800" y="1865313"/>
          <p14:tracePt t="451945" x="2603500" y="1865313"/>
          <p14:tracePt t="452002" x="2616200" y="1865313"/>
          <p14:tracePt t="452018" x="2628900" y="1865313"/>
          <p14:tracePt t="452035" x="2641600" y="1865313"/>
          <p14:tracePt t="452081" x="2654300" y="1865313"/>
          <p14:tracePt t="452095" x="2667000" y="1865313"/>
          <p14:tracePt t="452112" x="2678113" y="1865313"/>
          <p14:tracePt t="452143" x="2690813" y="1865313"/>
          <p14:tracePt t="452252" x="2703513" y="1865313"/>
          <p14:tracePt t="452268" x="2716213" y="1865313"/>
          <p14:tracePt t="452285" x="2716213" y="1839913"/>
          <p14:tracePt t="452346" x="2728913" y="1839913"/>
          <p14:tracePt t="452362" x="2728913" y="1827213"/>
          <p14:tracePt t="452784" x="2728913" y="1814513"/>
          <p14:tracePt t="452800" x="2728913" y="1801813"/>
          <p14:tracePt t="452815" x="2728913" y="1789113"/>
          <p14:tracePt t="452878" x="2716213" y="1776413"/>
          <p14:tracePt t="452893" x="2703513" y="1776413"/>
          <p14:tracePt t="452909" x="2678113" y="1776413"/>
          <p14:tracePt t="452925" x="2641600" y="1752600"/>
          <p14:tracePt t="452956" x="2628900" y="1752600"/>
          <p14:tracePt t="452987" x="2603500" y="1739900"/>
          <p14:tracePt t="453002" x="2603500" y="1727200"/>
          <p14:tracePt t="453020" x="2590800" y="1727200"/>
          <p14:tracePt t="453034" x="2578100" y="1714500"/>
          <p14:tracePt t="453799" x="2565400" y="1714500"/>
          <p14:tracePt t="453820" x="2578100" y="1714500"/>
          <p14:tracePt t="453847" x="2603500" y="1714500"/>
          <p14:tracePt t="453862" x="2641600" y="1714500"/>
          <p14:tracePt t="453893" x="2667000" y="1714500"/>
          <p14:tracePt t="453925" x="2678113" y="1714500"/>
          <p14:tracePt t="453940" x="2690813" y="1714500"/>
          <p14:tracePt t="453956" x="2690813" y="1701800"/>
          <p14:tracePt t="453971" x="2716213" y="1676400"/>
          <p14:tracePt t="453988" x="2716213" y="1663700"/>
          <p14:tracePt t="454002" x="2716213" y="1652588"/>
          <p14:tracePt t="454018" x="2741613" y="1601788"/>
          <p14:tracePt t="454049" x="2741613" y="1589088"/>
          <p14:tracePt t="454533" x="2741613" y="1576388"/>
          <p14:tracePt t="454596" x="2741613" y="1552575"/>
          <p14:tracePt t="454643" x="2690813" y="1539875"/>
          <p14:tracePt t="454659" x="2641600" y="1539875"/>
          <p14:tracePt t="454674" x="2590800" y="1539875"/>
          <p14:tracePt t="454690" x="2541588" y="1539875"/>
          <p14:tracePt t="454783" x="2516188" y="1539875"/>
          <p14:tracePt t="454861" x="2516188" y="1663700"/>
          <p14:tracePt t="454877" x="2554288" y="1865313"/>
          <p14:tracePt t="454893" x="2628900" y="2114550"/>
          <p14:tracePt t="454908" x="2778125" y="2390775"/>
          <p14:tracePt t="454924" x="3003550" y="2665413"/>
          <p14:tracePt t="454941" x="3279775" y="2828925"/>
          <p14:tracePt t="454955" x="3579813" y="2941638"/>
          <p14:tracePt t="454973" x="3905250" y="2965450"/>
          <p14:tracePt t="454988" x="4092575" y="2965450"/>
          <p14:tracePt t="455002" x="4418013" y="2965450"/>
          <p14:tracePt t="455018" x="4606925" y="2965450"/>
          <p14:tracePt t="455034" x="4732338" y="2952750"/>
          <p14:tracePt t="455049" x="4781550" y="2903538"/>
          <p14:tracePt t="455065" x="4794250" y="2878138"/>
          <p14:tracePt t="455081" x="4794250" y="2828925"/>
          <p14:tracePt t="455098" x="4794250" y="2778125"/>
          <p14:tracePt t="455159" x="4794250" y="2752725"/>
          <p14:tracePt t="455205" x="4806950" y="2752725"/>
          <p14:tracePt t="455224" x="4843463" y="2752725"/>
          <p14:tracePt t="455237" x="4868863" y="2752725"/>
          <p14:tracePt t="455254" x="4919663" y="2778125"/>
          <p14:tracePt t="455268" x="4956175" y="2803525"/>
          <p14:tracePt t="455283" x="4968875" y="2828925"/>
          <p14:tracePt t="455299" x="4994275" y="2828925"/>
          <p14:tracePt t="455315" x="5006975" y="2840038"/>
          <p14:tracePt t="455333" x="5019675" y="2840038"/>
          <p14:tracePt t="455347" x="5032375" y="2852738"/>
          <p14:tracePt t="455362" x="5045075" y="2852738"/>
          <p14:tracePt t="455377" x="5057775" y="2878138"/>
          <p14:tracePt t="455393" x="5068888" y="2878138"/>
          <p14:tracePt t="455409" x="5106988" y="2890838"/>
          <p14:tracePt t="455424" x="5119688" y="2890838"/>
          <p14:tracePt t="455425" x="5145088" y="2890838"/>
          <p14:tracePt t="455440" x="5170488" y="2890838"/>
          <p14:tracePt t="455471" x="5181600" y="2903538"/>
          <p14:tracePt t="455487" x="5194300" y="2916238"/>
          <p14:tracePt t="455503" x="5219700" y="2916238"/>
          <p14:tracePt t="455518" x="5232400" y="2916238"/>
          <p14:tracePt t="455550" x="5245100" y="2916238"/>
          <p14:tracePt t="455565" x="5245100" y="2928938"/>
          <p14:tracePt t="455597" x="5257800" y="2928938"/>
          <p14:tracePt t="455690" x="5232400" y="2928938"/>
          <p14:tracePt t="455705" x="5207000" y="2928938"/>
          <p14:tracePt t="455721" x="5181600" y="2928938"/>
          <p14:tracePt t="455737" x="5157788" y="2928938"/>
          <p14:tracePt t="455758" x="5132388" y="2952750"/>
          <p14:tracePt t="455770" x="5119688" y="2952750"/>
          <p14:tracePt t="455784" x="5094288" y="2952750"/>
          <p14:tracePt t="455799" x="5045075" y="2952750"/>
          <p14:tracePt t="455815" x="5019675" y="2952750"/>
          <p14:tracePt t="457049" x="5006975" y="2916238"/>
          <p14:tracePt t="457064" x="5006975" y="2716213"/>
          <p14:tracePt t="457082" x="4932363" y="2452688"/>
          <p14:tracePt t="457096" x="4832350" y="2252663"/>
          <p14:tracePt t="457112" x="4619625" y="1776413"/>
          <p14:tracePt t="457128" x="4268788" y="1176338"/>
          <p14:tracePt t="457143" x="4043363" y="750888"/>
          <p14:tracePt t="457158" x="3968750" y="588963"/>
          <p14:tracePt t="457174" x="3956050" y="576263"/>
          <p14:tracePt t="457455" x="3805238" y="600075"/>
          <p14:tracePt t="457471" x="3792538" y="638175"/>
          <p14:tracePt t="457487" x="3779838" y="676275"/>
          <p14:tracePt t="457502" x="3779838" y="738188"/>
          <p14:tracePt t="457519" x="3756025" y="801688"/>
          <p14:tracePt t="457533" x="3756025" y="876300"/>
          <p14:tracePt t="457549" x="3679825" y="989013"/>
          <p14:tracePt t="457565" x="3541713" y="1114425"/>
          <p14:tracePt t="457580" x="3492500" y="1163638"/>
          <p14:tracePt t="457596" x="3454400" y="1201738"/>
          <p14:tracePt t="457613" x="3392488" y="1263650"/>
          <p14:tracePt t="457627" x="3354388" y="1301750"/>
          <p14:tracePt t="457643" x="3341688" y="1327150"/>
          <p14:tracePt t="457659" x="3328988" y="1350963"/>
          <p14:tracePt t="457674" x="3317875" y="1363663"/>
          <p14:tracePt t="457690" x="3279775" y="1389063"/>
          <p14:tracePt t="457706" x="3267075" y="1401763"/>
          <p14:tracePt t="457721" x="3228975" y="1414463"/>
          <p14:tracePt t="457736" x="3192463" y="1439863"/>
          <p14:tracePt t="457755" x="3128963" y="1463675"/>
          <p14:tracePt t="457768" x="3079750" y="1501775"/>
          <p14:tracePt t="457783" x="3016250" y="1552575"/>
          <p14:tracePt t="457800" x="2903538" y="1639888"/>
          <p14:tracePt t="457814" x="2767013" y="1727200"/>
          <p14:tracePt t="457831" x="2667000" y="1801813"/>
          <p14:tracePt t="457846" x="2516188" y="1876425"/>
          <p14:tracePt t="457862" x="2441575" y="1914525"/>
          <p14:tracePt t="457878" x="2390775" y="1952625"/>
          <p14:tracePt t="457896" x="2352675" y="1965325"/>
          <p14:tracePt t="457908" x="2339975" y="1978025"/>
          <p14:tracePt t="458393" x="2328863" y="1978025"/>
          <p14:tracePt t="461096" x="2328863" y="1989138"/>
          <p14:tracePt t="461128" x="2352675" y="1989138"/>
          <p14:tracePt t="461142" x="2441575" y="1989138"/>
          <p14:tracePt t="461159" x="2503488" y="1989138"/>
          <p14:tracePt t="461176" x="2590800" y="1989138"/>
          <p14:tracePt t="461190" x="2654300" y="1989138"/>
          <p14:tracePt t="461205" x="2741613" y="1989138"/>
          <p14:tracePt t="461221" x="2841625" y="1989138"/>
          <p14:tracePt t="461236" x="2928938" y="1989138"/>
          <p14:tracePt t="461252" x="3028950" y="1989138"/>
          <p14:tracePt t="461268" x="3116263" y="1989138"/>
          <p14:tracePt t="461283" x="3228975" y="1989138"/>
          <p14:tracePt t="461310" x="3305175" y="1989138"/>
          <p14:tracePt t="461315" x="3328988" y="1989138"/>
          <p14:tracePt t="461331" x="3354388" y="1978025"/>
          <p14:tracePt t="461487" x="3354388" y="1965325"/>
          <p14:tracePt t="461503" x="3328988" y="1952625"/>
          <p14:tracePt t="461518" x="3317875" y="1952625"/>
          <p14:tracePt t="461550" x="3305175" y="1952625"/>
          <p14:tracePt t="461580" x="3305175" y="1939925"/>
          <p14:tracePt t="461596" x="3279775" y="1927225"/>
          <p14:tracePt t="461643" x="3267075" y="1927225"/>
          <p14:tracePt t="461659" x="3254375" y="1927225"/>
          <p14:tracePt t="461675" x="3241675" y="1927225"/>
          <p14:tracePt t="461691" x="3228975" y="1927225"/>
          <p14:tracePt t="461706" x="3205163" y="1927225"/>
          <p14:tracePt t="462080" x="3192463" y="1927225"/>
          <p14:tracePt t="462096" x="3167063" y="1927225"/>
          <p14:tracePt t="462127" x="3141663" y="1927225"/>
          <p14:tracePt t="462300" x="3128963" y="1939925"/>
          <p14:tracePt t="462314" x="3116263" y="1939925"/>
          <p14:tracePt t="462471" x="3103563" y="1939925"/>
          <p14:tracePt t="462518" x="3092450" y="1939925"/>
          <p14:tracePt t="462613" x="3079750" y="1939925"/>
          <p14:tracePt t="463017" x="3079750" y="1952625"/>
          <p14:tracePt t="463049" x="3079750" y="1978025"/>
          <p14:tracePt t="463064" x="3054350" y="2014538"/>
          <p14:tracePt t="463080" x="3028950" y="2065338"/>
          <p14:tracePt t="463096" x="3016250" y="2089150"/>
          <p14:tracePt t="463112" x="2992438" y="2114550"/>
          <p14:tracePt t="463127" x="2992438" y="2139950"/>
          <p14:tracePt t="463143" x="2967038" y="2178050"/>
          <p14:tracePt t="463158" x="2967038" y="2190750"/>
          <p14:tracePt t="463174" x="2941638" y="2214563"/>
          <p14:tracePt t="463190" x="2916238" y="2227263"/>
          <p14:tracePt t="463205" x="2879725" y="2239963"/>
          <p14:tracePt t="463223" x="2841625" y="2252663"/>
          <p14:tracePt t="463237" x="2803525" y="2252663"/>
          <p14:tracePt t="463252" x="2778125" y="2265363"/>
          <p14:tracePt t="463268" x="2741613" y="2265363"/>
          <p14:tracePt t="463284" x="2703513" y="2265363"/>
          <p14:tracePt t="463299" x="2678113" y="2265363"/>
          <p14:tracePt t="463315" x="2628900" y="2265363"/>
          <p14:tracePt t="463331" x="2603500" y="2265363"/>
          <p14:tracePt t="463361" x="2590800" y="2265363"/>
          <p14:tracePt t="463596" x="2578100" y="2265363"/>
          <p14:tracePt t="463627" x="2628900" y="2239963"/>
          <p14:tracePt t="463645" x="2703513" y="2239963"/>
          <p14:tracePt t="463660" x="2741613" y="2214563"/>
          <p14:tracePt t="463720" x="2954338" y="2214563"/>
          <p14:tracePt t="463721" x="2967038" y="2214563"/>
          <p14:tracePt t="463736" x="2979738" y="2227263"/>
          <p14:tracePt t="463752" x="2992438" y="2227263"/>
          <p14:tracePt t="463783" x="3041650" y="2227263"/>
          <p14:tracePt t="463812" x="3054350" y="2227263"/>
          <p14:tracePt t="463846" x="3067050" y="2239963"/>
          <p14:tracePt t="463877" x="3079750" y="2239963"/>
          <p14:tracePt t="463893" x="3079750" y="2252663"/>
          <p14:tracePt t="463909" x="3079750" y="2278063"/>
          <p14:tracePt t="463924" x="3079750" y="2314575"/>
          <p14:tracePt t="463942" x="3079750" y="2339975"/>
          <p14:tracePt t="463971" x="3079750" y="2352675"/>
          <p14:tracePt t="464018" x="3079750" y="2365375"/>
          <p14:tracePt t="464034" x="3079750" y="2378075"/>
          <p14:tracePt t="464065" x="3079750" y="2390775"/>
          <p14:tracePt t="464081" x="3054350" y="2414588"/>
          <p14:tracePt t="464095" x="3003550" y="2414588"/>
          <p14:tracePt t="464113" x="2979738" y="2414588"/>
          <p14:tracePt t="464129" x="2954338" y="2414588"/>
          <p14:tracePt t="464149" x="2928938" y="2427288"/>
          <p14:tracePt t="464158" x="2916238" y="2439988"/>
          <p14:tracePt t="464174" x="2903538" y="2439988"/>
          <p14:tracePt t="464205" x="2890838" y="2439988"/>
          <p14:tracePt t="464236" x="2879725" y="2439988"/>
          <p14:tracePt t="464270" x="2867025" y="2439988"/>
          <p14:tracePt t="464424" x="2954338" y="2478088"/>
          <p14:tracePt t="464441" x="3205163" y="2678113"/>
          <p14:tracePt t="464456" x="3792538" y="2965450"/>
          <p14:tracePt t="464478" x="4919663" y="3479800"/>
          <p14:tracePt t="464503" x="5821363" y="3792538"/>
          <p14:tracePt t="464518" x="6070600" y="3879850"/>
          <p14:tracePt t="464533" x="6321425" y="3916363"/>
          <p14:tracePt t="464549" x="6334125" y="3916363"/>
          <p14:tracePt t="464565" x="6346825" y="3916363"/>
          <p14:tracePt t="464643" x="6346825" y="3905250"/>
          <p14:tracePt t="464658" x="6283325" y="3829050"/>
          <p14:tracePt t="464674" x="6270625" y="3816350"/>
          <p14:tracePt t="464690" x="6259513" y="3792538"/>
          <p14:tracePt t="464705" x="6246813" y="3779838"/>
          <p14:tracePt t="464722" x="6234113" y="3767138"/>
          <p14:tracePt t="464739" x="6221413" y="3729038"/>
          <p14:tracePt t="464752" x="6196013" y="3667125"/>
          <p14:tracePt t="464768" x="6183313" y="3629025"/>
          <p14:tracePt t="464784" x="6134100" y="3541713"/>
          <p14:tracePt t="464799" x="6134100" y="3529013"/>
          <p14:tracePt t="464815" x="6096000" y="3429000"/>
          <p14:tracePt t="464831" x="6070600" y="3328988"/>
          <p14:tracePt t="464846" x="6070600" y="3303588"/>
          <p14:tracePt t="464862" x="6057900" y="3241675"/>
          <p14:tracePt t="464880" x="6045200" y="3216275"/>
          <p14:tracePt t="464895" x="6045200" y="3203575"/>
          <p14:tracePt t="464909" x="6034088" y="3165475"/>
          <p14:tracePt t="464924" x="6021388" y="3141663"/>
          <p14:tracePt t="464939" x="5995988" y="3090863"/>
          <p14:tracePt t="464956" x="5983288" y="3078163"/>
          <p14:tracePt t="464972" x="5970588" y="3054350"/>
          <p14:tracePt t="464991" x="5957888" y="3028950"/>
          <p14:tracePt t="465007" x="5945188" y="3016250"/>
          <p14:tracePt t="465018" x="5932488" y="3003550"/>
          <p14:tracePt t="465034" x="5921375" y="2990850"/>
          <p14:tracePt t="465050" x="5908675" y="2978150"/>
          <p14:tracePt t="465159" x="5908675" y="2965450"/>
          <p14:tracePt t="465174" x="5921375" y="2965450"/>
          <p14:tracePt t="465174" x="5945188" y="2965450"/>
          <p14:tracePt t="465190" x="5970588" y="2965450"/>
          <p14:tracePt t="465210" x="6021388" y="2965450"/>
          <p14:tracePt t="465222" x="6045200" y="2990850"/>
          <p14:tracePt t="465237" x="6070600" y="3016250"/>
          <p14:tracePt t="465267" x="6108700" y="3041650"/>
          <p14:tracePt t="465284" x="6134100" y="3090863"/>
          <p14:tracePt t="465290" x="6146800" y="3128963"/>
          <p14:tracePt t="465300" x="6170613" y="3165475"/>
          <p14:tracePt t="465315" x="6183313" y="3203575"/>
          <p14:tracePt t="465330" x="6183313" y="3216275"/>
          <p14:tracePt t="465346" x="6183313" y="3267075"/>
          <p14:tracePt t="465518" x="6146800" y="3290888"/>
          <p14:tracePt t="465534" x="5957888" y="3290888"/>
          <p14:tracePt t="465549" x="5645150" y="3290888"/>
          <p14:tracePt t="465565" x="5045075" y="3254375"/>
          <p14:tracePt t="465588" x="3892550" y="2978150"/>
          <p14:tracePt t="465594" x="3579813" y="2865438"/>
          <p14:tracePt t="465612" x="3103563" y="2652713"/>
          <p14:tracePt t="465628" x="2767013" y="2503488"/>
          <p14:tracePt t="465642" x="2541588" y="2365375"/>
          <p14:tracePt t="465676" x="2316163" y="2227263"/>
          <p14:tracePt t="465689" x="2290763" y="2178050"/>
          <p14:tracePt t="465705" x="2252663" y="2139950"/>
          <p14:tracePt t="465722" x="2239963" y="2139950"/>
          <p14:tracePt t="465738" x="2203450" y="2114550"/>
          <p14:tracePt t="465754" x="2165350" y="2089150"/>
          <p14:tracePt t="465769" x="2139950" y="2089150"/>
          <p14:tracePt t="465783" x="2103438" y="2065338"/>
          <p14:tracePt t="465805" x="2065338" y="2052638"/>
          <p14:tracePt t="465815" x="2065338" y="2039938"/>
          <p14:tracePt t="465971" x="2127250" y="2114550"/>
          <p14:tracePt t="465988" x="2203450" y="2214563"/>
          <p14:tracePt t="466004" x="2303463" y="2352675"/>
          <p14:tracePt t="466019" x="2378075" y="2478088"/>
          <p14:tracePt t="466033" x="2452688" y="2678113"/>
          <p14:tracePt t="466049" x="2554288" y="2941638"/>
          <p14:tracePt t="466064" x="2590800" y="3090863"/>
          <p14:tracePt t="466081" x="2616200" y="3354388"/>
          <p14:tracePt t="466096" x="2616200" y="3729038"/>
          <p14:tracePt t="466112" x="2616200" y="3841750"/>
          <p14:tracePt t="466127" x="2541588" y="4041775"/>
          <p14:tracePt t="466149" x="2441575" y="4154488"/>
          <p14:tracePt t="466158" x="2378075" y="4167188"/>
          <p14:tracePt t="466174" x="2216150" y="4205288"/>
          <p14:tracePt t="466190" x="2052638" y="4205288"/>
          <p14:tracePt t="466208" x="1778000" y="4092575"/>
          <p14:tracePt t="466221" x="1665288" y="3979863"/>
          <p14:tracePt t="466237" x="1439863" y="3692525"/>
          <p14:tracePt t="466256" x="1239838" y="3290888"/>
          <p14:tracePt t="466268" x="1176338" y="3090863"/>
          <p14:tracePt t="466270" x="1150938" y="2941638"/>
          <p14:tracePt t="466284" x="1114425" y="2652713"/>
          <p14:tracePt t="466301" x="1114425" y="2403475"/>
          <p14:tracePt t="466315" x="1201738" y="2201863"/>
          <p14:tracePt t="466331" x="1352550" y="1978025"/>
          <p14:tracePt t="466346" x="1427163" y="1876425"/>
          <p14:tracePt t="466362" x="1539875" y="1801813"/>
          <p14:tracePt t="466378" x="1665288" y="1727200"/>
          <p14:tracePt t="466378" x="1689100" y="1727200"/>
          <p14:tracePt t="466393" x="1765300" y="1689100"/>
          <p14:tracePt t="466409" x="1927225" y="1676400"/>
          <p14:tracePt t="466425" x="2027238" y="1663700"/>
          <p14:tracePt t="466443" x="2152650" y="1663700"/>
          <p14:tracePt t="466456" x="2278063" y="1663700"/>
          <p14:tracePt t="466472" x="2352675" y="1663700"/>
          <p14:tracePt t="466487" x="2378075" y="1663700"/>
          <p14:tracePt t="466503" x="2403475" y="1663700"/>
          <p14:tracePt t="466519" x="2416175" y="1663700"/>
          <p14:tracePt t="466550" x="2428875" y="1676400"/>
          <p14:tracePt t="469143" x="2428875" y="1652588"/>
          <p14:tracePt t="469160" x="2416175" y="1652588"/>
          <p14:tracePt t="469174" x="2416175" y="1639888"/>
          <p14:tracePt t="469190" x="2403475" y="1639888"/>
          <p14:tracePt t="469237" x="2378075" y="1639888"/>
          <p14:tracePt t="469268" x="2328863" y="1639888"/>
          <p14:tracePt t="469268" x="2290763" y="1639888"/>
          <p14:tracePt t="469284" x="2252663" y="1663700"/>
          <p14:tracePt t="469285" x="2239963" y="1689100"/>
          <p14:tracePt t="469299" x="2165350" y="1814513"/>
          <p14:tracePt t="469315" x="2139950" y="1876425"/>
          <p14:tracePt t="469330" x="2103438" y="1939925"/>
          <p14:tracePt t="469346" x="2103438" y="1989138"/>
          <p14:tracePt t="469361" x="2078038" y="2014538"/>
          <p14:tracePt t="469377" x="2078038" y="2027238"/>
          <p14:tracePt t="469392" x="2078038" y="2052638"/>
          <p14:tracePt t="469408" x="2103438" y="2065338"/>
          <p14:tracePt t="469427" x="2139950" y="2101850"/>
          <p14:tracePt t="469439" x="2178050" y="2127250"/>
          <p14:tracePt t="469455" x="2290763" y="2139950"/>
          <p14:tracePt t="469471" x="2554288" y="2165350"/>
          <p14:tracePt t="469486" x="2703513" y="2165350"/>
          <p14:tracePt t="469502" x="2854325" y="2089150"/>
          <p14:tracePt t="469520" x="2903538" y="2052638"/>
          <p14:tracePt t="469534" x="2954338" y="2001838"/>
          <p14:tracePt t="469551" x="2967038" y="1952625"/>
          <p14:tracePt t="469551" x="2967038" y="1901825"/>
          <p14:tracePt t="469568" x="2967038" y="1839913"/>
          <p14:tracePt t="469580" x="2967038" y="1814513"/>
          <p14:tracePt t="469596" x="2967038" y="1765300"/>
          <p14:tracePt t="469613" x="2954338" y="1727200"/>
          <p14:tracePt t="469627" x="2941638" y="1727200"/>
          <p14:tracePt t="469643" x="2941638" y="1714500"/>
          <p14:tracePt t="469659" x="2890838" y="1701800"/>
          <p14:tracePt t="469674" x="2828925" y="1676400"/>
          <p14:tracePt t="469690" x="2767013" y="1652588"/>
          <p14:tracePt t="469706" x="2716213" y="1639888"/>
          <p14:tracePt t="469722" x="2641600" y="1639888"/>
          <p14:tracePt t="469744" x="2528888" y="1639888"/>
          <p14:tracePt t="469754" x="2490788" y="1639888"/>
          <p14:tracePt t="469768" x="2428875" y="1639888"/>
          <p14:tracePt t="469784" x="2378075" y="1676400"/>
          <p14:tracePt t="469801" x="2339975" y="1714500"/>
          <p14:tracePt t="469815" x="2265363" y="1801813"/>
          <p14:tracePt t="469830" x="2239963" y="1876425"/>
          <p14:tracePt t="469852" x="2216150" y="2014538"/>
          <p14:tracePt t="469861" x="2216150" y="2039938"/>
          <p14:tracePt t="469878" x="2216150" y="2089150"/>
          <p14:tracePt t="469894" x="2228850" y="2139950"/>
          <p14:tracePt t="469909" x="2239963" y="2152650"/>
          <p14:tracePt t="469924" x="2316163" y="2152650"/>
          <p14:tracePt t="469951" x="2465388" y="2139950"/>
          <p14:tracePt t="469955" x="2503488" y="2127250"/>
          <p14:tracePt t="469971" x="2616200" y="2014538"/>
          <p14:tracePt t="469988" x="2690813" y="1914525"/>
          <p14:tracePt t="470003" x="2703513" y="1876425"/>
          <p14:tracePt t="470018" x="2703513" y="1801813"/>
          <p14:tracePt t="470034" x="2703513" y="1714500"/>
          <p14:tracePt t="470051" x="2690813" y="1652588"/>
          <p14:tracePt t="470067" x="2678113" y="1639888"/>
          <p14:tracePt t="470080" x="2641600" y="1627188"/>
          <p14:tracePt t="470095" x="2578100" y="1589088"/>
          <p14:tracePt t="470112" x="2490788" y="1589088"/>
          <p14:tracePt t="470128" x="2352675" y="1589088"/>
          <p14:tracePt t="470143" x="2252663" y="1589088"/>
          <p14:tracePt t="470161" x="2127250" y="1663700"/>
          <p14:tracePt t="470175" x="2065338" y="1727200"/>
          <p14:tracePt t="470190" x="1990725" y="1827213"/>
          <p14:tracePt t="470206" x="1978025" y="1865313"/>
          <p14:tracePt t="470222" x="1965325" y="1927225"/>
          <p14:tracePt t="470222" x="1965325" y="1952625"/>
          <p14:tracePt t="470237" x="1965325" y="2014538"/>
          <p14:tracePt t="470253" x="1965325" y="2065338"/>
          <p14:tracePt t="470269" x="2014538" y="2114550"/>
          <p14:tracePt t="470284" x="2052638" y="2152650"/>
          <p14:tracePt t="470301" x="2152650" y="2152650"/>
          <p14:tracePt t="470317" x="2290763" y="2152650"/>
          <p14:tracePt t="470330" x="2465388" y="2152650"/>
          <p14:tracePt t="470346" x="2667000" y="2014538"/>
          <p14:tracePt t="470363" x="2816225" y="1852613"/>
          <p14:tracePt t="470378" x="2854325" y="1676400"/>
          <p14:tracePt t="470396" x="2867025" y="1589088"/>
          <p14:tracePt t="470410" x="2841625" y="1489075"/>
          <p14:tracePt t="470425" x="2790825" y="1427163"/>
          <p14:tracePt t="470441" x="2767013" y="1414463"/>
          <p14:tracePt t="470457" x="2690813" y="1414463"/>
          <p14:tracePt t="470471" x="2590800" y="1414463"/>
          <p14:tracePt t="470492" x="2452688" y="1439863"/>
          <p14:tracePt t="470506" x="2339975" y="1563688"/>
          <p14:tracePt t="470518" x="2252663" y="1752600"/>
          <p14:tracePt t="470535" x="2178050" y="1952625"/>
          <p14:tracePt t="470550" x="2178050" y="2001838"/>
          <p14:tracePt t="470550" x="2152650" y="2052638"/>
          <p14:tracePt t="470567" x="2152650" y="2114550"/>
          <p14:tracePt t="470584" x="2152650" y="2165350"/>
          <p14:tracePt t="470597" x="2165350" y="2201863"/>
          <p14:tracePt t="470612" x="2203450" y="2227263"/>
          <p14:tracePt t="470641" x="2303463" y="2227263"/>
          <p14:tracePt t="470658" x="2452688" y="2152650"/>
          <p14:tracePt t="470674" x="2654300" y="1914525"/>
          <p14:tracePt t="470690" x="2728913" y="1801813"/>
          <p14:tracePt t="470705" x="2790825" y="1663700"/>
          <p14:tracePt t="470721" x="2803525" y="1627188"/>
          <p14:tracePt t="470738" x="2803525" y="1614488"/>
          <p14:tracePt t="470752" x="2803525" y="1601788"/>
          <p14:tracePt t="470768" x="2790825" y="1601788"/>
          <p14:tracePt t="470784" x="2741613" y="1576388"/>
          <p14:tracePt t="470800" x="2590800" y="1576388"/>
          <p14:tracePt t="470817" x="2352675" y="1576388"/>
          <p14:tracePt t="470831" x="2316163" y="1576388"/>
          <p14:tracePt t="470846" x="2278063" y="1589088"/>
          <p14:tracePt t="470863" x="2252663" y="1601788"/>
          <p14:tracePt t="470892" x="2239963" y="1614488"/>
          <p14:tracePt t="470909" x="2239963" y="1627188"/>
          <p14:tracePt t="470925" x="2216150" y="1652588"/>
          <p14:tracePt t="470987" x="2216150" y="1663700"/>
          <p14:tracePt t="472080" x="2216150" y="1676400"/>
          <p14:tracePt t="472096" x="2252663" y="1727200"/>
          <p14:tracePt t="472111" x="2352675" y="1789113"/>
          <p14:tracePt t="472127" x="2428875" y="1839913"/>
          <p14:tracePt t="472143" x="2503488" y="1876425"/>
          <p14:tracePt t="472158" x="2565400" y="1927225"/>
          <p14:tracePt t="472174" x="2678113" y="1989138"/>
          <p14:tracePt t="472190" x="2790825" y="2039938"/>
          <p14:tracePt t="472205" x="3028950" y="2165350"/>
          <p14:tracePt t="472222" x="3305175" y="2327275"/>
          <p14:tracePt t="472237" x="3567113" y="2478088"/>
          <p14:tracePt t="472253" x="3679825" y="2540000"/>
          <p14:tracePt t="472268" x="3879850" y="2690813"/>
          <p14:tracePt t="472284" x="4081463" y="2816225"/>
          <p14:tracePt t="472299" x="4130675" y="2840038"/>
          <p14:tracePt t="472315" x="4230688" y="2903538"/>
          <p14:tracePt t="472332" x="4268788" y="2941638"/>
          <p14:tracePt t="472353" x="4330700" y="2978150"/>
          <p14:tracePt t="472362" x="4368800" y="2990850"/>
          <p14:tracePt t="472378" x="4394200" y="3016250"/>
          <p14:tracePt t="472393" x="4406900" y="3028950"/>
          <p14:tracePt t="472409" x="4443413" y="3041650"/>
          <p14:tracePt t="472425" x="4506913" y="3065463"/>
          <p14:tracePt t="472440" x="4594225" y="3078163"/>
          <p14:tracePt t="472456" x="4643438" y="3078163"/>
          <p14:tracePt t="472471" x="4732338" y="3078163"/>
          <p14:tracePt t="472488" x="4832350" y="3078163"/>
          <p14:tracePt t="472503" x="4868863" y="3078163"/>
          <p14:tracePt t="472518" x="4932363" y="3078163"/>
          <p14:tracePt t="472533" x="4945063" y="3078163"/>
          <p14:tracePt t="472550" x="4968875" y="3090863"/>
          <p14:tracePt t="472565" x="4994275" y="3090863"/>
          <p14:tracePt t="472583" x="5019675" y="3103563"/>
          <p14:tracePt t="472596" x="5032375" y="3116263"/>
          <p14:tracePt t="472612" x="5045075" y="3116263"/>
          <p14:tracePt t="472627" x="5068888" y="3116263"/>
          <p14:tracePt t="472643" x="5081588" y="3116263"/>
          <p14:tracePt t="472659" x="5119688" y="3116263"/>
          <p14:tracePt t="472674" x="5170488" y="3116263"/>
          <p14:tracePt t="472690" x="5257800" y="3116263"/>
          <p14:tracePt t="472706" x="5332413" y="3090863"/>
          <p14:tracePt t="472721" x="5419725" y="3090863"/>
          <p14:tracePt t="472737" x="5457825" y="3090863"/>
          <p14:tracePt t="472753" x="5495925" y="3090863"/>
          <p14:tracePt t="472768" x="5557838" y="3090863"/>
          <p14:tracePt t="472784" x="5619750" y="3090863"/>
          <p14:tracePt t="472800" x="5632450" y="3090863"/>
          <p14:tracePt t="472846" x="5657850" y="3090863"/>
          <p14:tracePt t="473205" x="5657850" y="3128963"/>
          <p14:tracePt t="473221" x="5645150" y="3190875"/>
          <p14:tracePt t="473242" x="5632450" y="3328988"/>
          <p14:tracePt t="473242" x="5607050" y="3390900"/>
          <p14:tracePt t="473252" x="5607050" y="3490913"/>
          <p14:tracePt t="473268" x="5570538" y="3654425"/>
          <p14:tracePt t="473283" x="5557838" y="3729038"/>
          <p14:tracePt t="473300" x="5507038" y="3892550"/>
          <p14:tracePt t="473315" x="5495925" y="3954463"/>
          <p14:tracePt t="473332" x="5470525" y="3992563"/>
          <p14:tracePt t="473347" x="5470525" y="4029075"/>
          <p14:tracePt t="473393" x="5470525" y="4041775"/>
          <p14:tracePt t="473471" x="5470525" y="4054475"/>
          <p14:tracePt t="473503" x="5470525" y="3992563"/>
          <p14:tracePt t="473517" x="5470525" y="3854450"/>
          <p14:tracePt t="473534" x="5470525" y="3667125"/>
          <p14:tracePt t="473549" x="5495925" y="3467100"/>
          <p14:tracePt t="473581" x="5583238" y="3116263"/>
          <p14:tracePt t="473597" x="5619750" y="3016250"/>
          <p14:tracePt t="473611" x="5619750" y="2978150"/>
          <p14:tracePt t="473627" x="5645150" y="2903538"/>
          <p14:tracePt t="473643" x="5645150" y="2890838"/>
          <p14:tracePt t="473815" x="5645150" y="2903538"/>
          <p14:tracePt t="473832" x="5607050" y="3054350"/>
          <p14:tracePt t="473847" x="5583238" y="3203575"/>
          <p14:tracePt t="473864" x="5570538" y="3267075"/>
          <p14:tracePt t="473881" x="5507038" y="3454400"/>
          <p14:tracePt t="473892" x="5507038" y="3490913"/>
          <p14:tracePt t="473913" x="5495925" y="3590925"/>
          <p14:tracePt t="473924" x="5483225" y="3629025"/>
          <p14:tracePt t="473971" x="5483225" y="3654425"/>
          <p14:tracePt t="474171" x="5470525" y="3667125"/>
          <p14:tracePt t="474206" x="5457825" y="3667125"/>
          <p14:tracePt t="474221" x="5445125" y="3667125"/>
          <p14:tracePt t="474237" x="5432425" y="3667125"/>
          <p14:tracePt t="474252" x="5419725" y="3667125"/>
          <p14:tracePt t="474268" x="5394325" y="3667125"/>
          <p14:tracePt t="474284" x="5383213" y="3667125"/>
          <p14:tracePt t="474314" x="5370513" y="3667125"/>
          <p14:tracePt t="509363" x="5357813" y="3679825"/>
          <p14:tracePt t="509378" x="5270500" y="3703638"/>
          <p14:tracePt t="509392" x="5232400" y="3716338"/>
          <p14:tracePt t="509409" x="5119688" y="3754438"/>
          <p14:tracePt t="509424" x="4956175" y="3816350"/>
          <p14:tracePt t="509439" x="4819650" y="3879850"/>
          <p14:tracePt t="509455" x="4719638" y="3916363"/>
          <p14:tracePt t="509471" x="4643438" y="3967163"/>
          <p14:tracePt t="509486" x="4606925" y="3992563"/>
          <p14:tracePt t="509503" x="4581525" y="4017963"/>
          <p14:tracePt t="509518" x="4568825" y="4017963"/>
          <p14:tracePt t="509549" x="4568825" y="4029075"/>
          <p14:tracePt t="509580" x="4594225" y="4029075"/>
          <p14:tracePt t="509596" x="4681538" y="4029075"/>
          <p14:tracePt t="509612" x="4781550" y="4005263"/>
          <p14:tracePt t="509627" x="4894263" y="3905250"/>
          <p14:tracePt t="509643" x="5006975" y="3679825"/>
          <p14:tracePt t="509658" x="5057775" y="3467100"/>
          <p14:tracePt t="509680" x="5094288" y="3078163"/>
          <p14:tracePt t="509690" x="5094288" y="2952750"/>
          <p14:tracePt t="509706" x="5094288" y="2778125"/>
          <p14:tracePt t="509720" x="5094288" y="2678113"/>
          <p14:tracePt t="509736" x="5094288" y="2627313"/>
          <p14:tracePt t="509752" x="5057775" y="2503488"/>
          <p14:tracePt t="509767" x="5019675" y="2427288"/>
          <p14:tracePt t="509784" x="4994275" y="2378075"/>
          <p14:tracePt t="509799" x="4932363" y="2278063"/>
          <p14:tracePt t="509815" x="4768850" y="2190750"/>
          <p14:tracePt t="509831" x="4518025" y="2101850"/>
          <p14:tracePt t="509847" x="4256088" y="2052638"/>
          <p14:tracePt t="509863" x="3956050" y="2014538"/>
          <p14:tracePt t="509879" x="3667125" y="1978025"/>
          <p14:tracePt t="509894" x="3379788" y="1978025"/>
          <p14:tracePt t="509910" x="3079750" y="2027238"/>
          <p14:tracePt t="509925" x="2816225" y="2152650"/>
          <p14:tracePt t="509945" x="2641600" y="2265363"/>
          <p14:tracePt t="509956" x="2554288" y="2339975"/>
          <p14:tracePt t="509972" x="2428875" y="2478088"/>
          <p14:tracePt t="509973" x="2390775" y="2552700"/>
          <p14:tracePt t="510001" x="2303463" y="2778125"/>
          <p14:tracePt t="510018" x="2278063" y="2865438"/>
          <p14:tracePt t="510034" x="2290763" y="3016250"/>
          <p14:tracePt t="510049" x="2328863" y="3165475"/>
          <p14:tracePt t="510065" x="2365375" y="3241675"/>
          <p14:tracePt t="510081" x="2428875" y="3316288"/>
          <p14:tracePt t="510096" x="2503488" y="3354388"/>
          <p14:tracePt t="510112" x="2603500" y="3354388"/>
          <p14:tracePt t="510136" x="2828925" y="3378200"/>
          <p14:tracePt t="510143" x="2879725" y="3378200"/>
          <p14:tracePt t="510159" x="3003550" y="3378200"/>
          <p14:tracePt t="510174" x="3092450" y="3341688"/>
          <p14:tracePt t="510190" x="3216275" y="3278188"/>
          <p14:tracePt t="510206" x="3292475" y="3278188"/>
          <p14:tracePt t="510223" x="3305175" y="3241675"/>
          <p14:tracePt t="510237" x="3367088" y="3228975"/>
          <p14:tracePt t="510253" x="3379788" y="3216275"/>
          <p14:tracePt t="510270" x="3405188" y="3216275"/>
          <p14:tracePt t="510284" x="3417888" y="3216275"/>
          <p14:tracePt t="510315" x="3429000" y="3203575"/>
          <p14:tracePt t="510362" x="3441700" y="3203575"/>
          <p14:tracePt t="510395" x="3454400" y="3190875"/>
          <p14:tracePt t="510411" x="3454400" y="3178175"/>
          <p14:tracePt t="510424" x="3505200" y="3178175"/>
          <p14:tracePt t="510440" x="3517900" y="3178175"/>
          <p14:tracePt t="510480" x="3554413" y="3154363"/>
          <p14:tracePt t="510481" x="3567113" y="3154363"/>
          <p14:tracePt t="510492" x="3579813" y="3154363"/>
          <p14:tracePt t="510503" x="3605213" y="3154363"/>
          <p14:tracePt t="510533" x="3654425" y="3190875"/>
          <p14:tracePt t="510552" x="3679825" y="3267075"/>
          <p14:tracePt t="510553" x="3692525" y="3328988"/>
          <p14:tracePt t="510564" x="3692525" y="3367088"/>
          <p14:tracePt t="510580" x="3692525" y="3479800"/>
          <p14:tracePt t="510596" x="3630613" y="3667125"/>
          <p14:tracePt t="510612" x="3405188" y="3916363"/>
          <p14:tracePt t="510629" x="3128963" y="4167188"/>
          <p14:tracePt t="510644" x="2903538" y="4330700"/>
          <p14:tracePt t="510658" x="2641600" y="4392613"/>
          <p14:tracePt t="510674" x="2441575" y="4392613"/>
          <p14:tracePt t="511066" x="2441575" y="4405313"/>
          <p14:tracePt t="511067" x="2441575" y="4418013"/>
          <p14:tracePt t="511080" x="2452688" y="4505325"/>
          <p14:tracePt t="511096" x="2490788" y="4530725"/>
          <p14:tracePt t="511112" x="2528888" y="4530725"/>
          <p14:tracePt t="511128" x="2541588" y="4530725"/>
          <p14:tracePt t="511192" x="2554288" y="4530725"/>
          <p14:tracePt t="511267" x="2590800" y="4518025"/>
          <p14:tracePt t="511284" x="2654300" y="4405313"/>
          <p14:tracePt t="511301" x="2690813" y="4305300"/>
          <p14:tracePt t="511315" x="2716213" y="4205288"/>
          <p14:tracePt t="511330" x="2778125" y="4079875"/>
          <p14:tracePt t="511346" x="2816225" y="4041775"/>
          <p14:tracePt t="511393" x="2816225" y="4029075"/>
          <p14:tracePt t="511408" x="2828925" y="4017963"/>
          <p14:tracePt t="511471" x="2841625" y="4017963"/>
          <p14:tracePt t="511487" x="2879725" y="4017963"/>
          <p14:tracePt t="511502" x="2941638" y="4017963"/>
          <p14:tracePt t="511520" x="3092450" y="3941763"/>
          <p14:tracePt t="511534" x="3429000" y="3792538"/>
          <p14:tracePt t="511548" x="3654425" y="3654425"/>
          <p14:tracePt t="511565" x="4294188" y="3390900"/>
          <p14:tracePt t="511581" x="5245100" y="2928938"/>
          <p14:tracePt t="511595" x="5507038" y="2752725"/>
          <p14:tracePt t="511612" x="6308725" y="2178050"/>
          <p14:tracePt t="511628" x="6534150" y="1978025"/>
          <p14:tracePt t="511643" x="6859588" y="1701800"/>
          <p14:tracePt t="511658" x="7085013" y="1527175"/>
          <p14:tracePt t="511674" x="7223125" y="1389063"/>
          <p14:tracePt t="511689" x="7335838" y="1289050"/>
          <p14:tracePt t="511705" x="7423150" y="1227138"/>
          <p14:tracePt t="511721" x="7472363" y="1189038"/>
          <p14:tracePt t="511736" x="7523163" y="1125538"/>
          <p14:tracePt t="511753" x="7548563" y="1089025"/>
          <p14:tracePt t="511768" x="7548563" y="1050925"/>
          <p14:tracePt t="511783" x="7548563" y="1038225"/>
          <p14:tracePt t="511799" x="7548563" y="1001713"/>
          <p14:tracePt t="511815" x="7548563" y="938213"/>
          <p14:tracePt t="511831" x="7548563" y="912813"/>
          <p14:tracePt t="511846" x="7459663" y="889000"/>
          <p14:tracePt t="511862" x="7385050" y="889000"/>
          <p14:tracePt t="511862" x="7372350" y="925513"/>
          <p14:tracePt t="511893" x="7448550" y="1025525"/>
          <p14:tracePt t="512299" x="7459663" y="1050925"/>
          <p14:tracePt t="512455" x="7459663" y="1063625"/>
          <p14:tracePt t="512472" x="7448550" y="1089025"/>
          <p14:tracePt t="512486" x="7448550" y="1125538"/>
          <p14:tracePt t="512502" x="7397750" y="1214438"/>
          <p14:tracePt t="512518" x="7310438" y="1363663"/>
          <p14:tracePt t="512533" x="7272338" y="1439863"/>
          <p14:tracePt t="512549" x="7172325" y="1589088"/>
          <p14:tracePt t="512565" x="7046913" y="1776413"/>
          <p14:tracePt t="512580" x="6910388" y="1952625"/>
          <p14:tracePt t="512596" x="6759575" y="2152650"/>
          <p14:tracePt t="512612" x="6596063" y="2365375"/>
          <p14:tracePt t="512627" x="6396038" y="2552700"/>
          <p14:tracePt t="512643" x="6196013" y="2728913"/>
          <p14:tracePt t="512661" x="6034088" y="2840038"/>
          <p14:tracePt t="512675" x="5908675" y="2941638"/>
          <p14:tracePt t="512690" x="5883275" y="2965450"/>
          <p14:tracePt t="512706" x="5757863" y="3128963"/>
          <p14:tracePt t="512721" x="5670550" y="3254375"/>
          <p14:tracePt t="512737" x="5632450" y="3303588"/>
          <p14:tracePt t="512753" x="5595938" y="3367088"/>
          <p14:tracePt t="512768" x="5545138" y="3429000"/>
          <p14:tracePt t="512784" x="5507038" y="3479800"/>
          <p14:tracePt t="512800" x="5495925" y="3503613"/>
          <p14:tracePt t="512800" x="5483225" y="3516313"/>
          <p14:tracePt t="512815" x="5483225" y="3529013"/>
          <p14:tracePt t="512830" x="5470525" y="3554413"/>
          <p14:tracePt t="512846" x="5457825" y="3554413"/>
          <p14:tracePt t="512877" x="5445125" y="3579813"/>
          <p14:tracePt t="512893" x="5445125" y="3590925"/>
          <p14:tracePt t="512911" x="5432425" y="3590925"/>
          <p14:tracePt t="512925" x="5407025" y="3616325"/>
          <p14:tracePt t="512940" x="5394325" y="3629025"/>
          <p14:tracePt t="512956" x="5394325" y="3641725"/>
          <p14:tracePt t="512988" x="5383213" y="3654425"/>
          <p14:tracePt t="513049" x="5370513" y="3667125"/>
          <p14:tracePt t="513149" x="5357813" y="3667125"/>
          <p14:tracePt t="513159" x="5332413" y="3667125"/>
          <p14:tracePt t="513176" x="5194300" y="3667125"/>
          <p14:tracePt t="513190" x="5094288" y="3667125"/>
          <p14:tracePt t="513191" x="4981575" y="3667125"/>
          <p14:tracePt t="513205" x="4781550" y="3667125"/>
          <p14:tracePt t="513221" x="4556125" y="3667125"/>
          <p14:tracePt t="513236" x="4443413" y="3679825"/>
          <p14:tracePt t="513254" x="4205288" y="3767138"/>
          <p14:tracePt t="513255" x="4092575" y="3792538"/>
          <p14:tracePt t="513268" x="3992563" y="3803650"/>
          <p14:tracePt t="513283" x="3817938" y="3841750"/>
          <p14:tracePt t="513299" x="3667125" y="3879850"/>
          <p14:tracePt t="513315" x="3541713" y="3892550"/>
          <p14:tracePt t="513330" x="3429000" y="3892550"/>
          <p14:tracePt t="513346" x="3341688" y="3905250"/>
          <p14:tracePt t="513362" x="3254375" y="3905250"/>
          <p14:tracePt t="513379" x="3079750" y="3905250"/>
          <p14:tracePt t="513393" x="2767013" y="3803650"/>
          <p14:tracePt t="513410" x="2265363" y="3503613"/>
          <p14:tracePt t="513424" x="2014538" y="3316288"/>
          <p14:tracePt t="513440" x="1939925" y="3241675"/>
          <p14:tracePt t="513462" x="1727200" y="2978150"/>
          <p14:tracePt t="513465" x="1665288" y="2878138"/>
          <p14:tracePt t="513487" x="1514475" y="2716213"/>
          <p14:tracePt t="513503" x="1465263" y="2652713"/>
          <p14:tracePt t="513534" x="1452563" y="2640013"/>
          <p14:tracePt t="513550" x="1439863" y="2627313"/>
          <p14:tracePt t="513627" x="1427163" y="2627313"/>
          <p14:tracePt t="514268" x="1414463" y="2603500"/>
          <p14:tracePt t="514471" x="1414463" y="2552700"/>
          <p14:tracePt t="514487" x="1414463" y="2503488"/>
          <p14:tracePt t="514502" x="1414463" y="2490788"/>
          <p14:tracePt t="514518" x="1414463" y="2478088"/>
          <p14:tracePt t="514534" x="1414463" y="2439988"/>
          <p14:tracePt t="514548" x="1414463" y="2403475"/>
          <p14:tracePt t="514565" x="1414463" y="2365375"/>
          <p14:tracePt t="514581" x="1414463" y="2352675"/>
          <p14:tracePt t="514595" x="1414463" y="2339975"/>
          <p14:tracePt t="514613" x="1414463" y="2327275"/>
          <p14:tracePt t="514658" x="1414463" y="2314575"/>
          <p14:tracePt t="514674" x="1389063" y="2303463"/>
          <p14:tracePt t="514691" x="1363663" y="2303463"/>
          <p14:tracePt t="514705" x="1352550" y="2278063"/>
          <p14:tracePt t="514721" x="1327150" y="2265363"/>
          <p14:tracePt t="514736" x="1301750" y="2252663"/>
          <p14:tracePt t="514757" x="1276350" y="2227263"/>
          <p14:tracePt t="514768" x="1263650" y="2165350"/>
          <p14:tracePt t="514783" x="1227138" y="2127250"/>
          <p14:tracePt t="514799" x="1214438" y="2101850"/>
          <p14:tracePt t="514815" x="1163638" y="2039938"/>
          <p14:tracePt t="514830" x="1089025" y="1952625"/>
          <p14:tracePt t="514846" x="1027113" y="1865313"/>
          <p14:tracePt t="514862" x="914400" y="1739900"/>
          <p14:tracePt t="514877" x="801688" y="1601788"/>
          <p14:tracePt t="514893" x="612775" y="1401763"/>
          <p14:tracePt t="514910" x="425450" y="1163638"/>
          <p14:tracePt t="514924" x="312738" y="1038225"/>
          <p14:tracePt t="514924" x="225425" y="912813"/>
          <p14:tracePt t="514941" x="25400" y="65087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04"/>
    </mc:Choice>
    <mc:Fallback xmlns="">
      <p:transition spd="slow" advTm="48104"/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2433</TotalTime>
  <Words>581</Words>
  <Application>Microsoft Office PowerPoint</Application>
  <PresentationFormat>Widescreen</PresentationFormat>
  <Paragraphs>165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Thread Priorities</vt:lpstr>
      <vt:lpstr>Illustration of Thread Priorities</vt:lpstr>
      <vt:lpstr>Thread Synchronization </vt:lpstr>
      <vt:lpstr>Illustration of Thread Synchronization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User</cp:lastModifiedBy>
  <cp:revision>176</cp:revision>
  <dcterms:created xsi:type="dcterms:W3CDTF">2020-05-14T16:01:03Z</dcterms:created>
  <dcterms:modified xsi:type="dcterms:W3CDTF">2022-10-19T04:14:30Z</dcterms:modified>
</cp:coreProperties>
</file>