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6" r:id="rId5"/>
    <p:sldId id="327" r:id="rId6"/>
    <p:sldId id="328" r:id="rId7"/>
    <p:sldId id="329" r:id="rId8"/>
    <p:sldId id="33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19-10-2022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Prof.</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646331"/>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34 – Interthread Communication, Deadlocks for Threads</a:t>
            </a:r>
          </a:p>
          <a:p>
            <a:pPr algn="just"/>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1820371"/>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Interthread Communication </a:t>
            </a:r>
          </a:p>
          <a:p>
            <a:r>
              <a:rPr lang="en-US" b="1" dirty="0">
                <a:solidFill>
                  <a:schemeClr val="tx1"/>
                </a:solidFill>
                <a:latin typeface="Times New Roman" panose="02020603050405020304" pitchFamily="18" charset="0"/>
                <a:cs typeface="Times New Roman" panose="02020603050405020304" pitchFamily="18" charset="0"/>
              </a:rPr>
              <a:t>wait( )</a:t>
            </a:r>
          </a:p>
          <a:p>
            <a:r>
              <a:rPr lang="en-US" b="1" dirty="0">
                <a:solidFill>
                  <a:schemeClr val="tx1"/>
                </a:solidFill>
                <a:latin typeface="Times New Roman" panose="02020603050405020304" pitchFamily="18" charset="0"/>
                <a:cs typeface="Times New Roman" panose="02020603050405020304" pitchFamily="18" charset="0"/>
              </a:rPr>
              <a:t>notify( )</a:t>
            </a:r>
          </a:p>
          <a:p>
            <a:r>
              <a:rPr lang="en-US" b="1" dirty="0">
                <a:solidFill>
                  <a:schemeClr val="tx1"/>
                </a:solidFill>
                <a:latin typeface="Times New Roman" panose="02020603050405020304" pitchFamily="18" charset="0"/>
                <a:cs typeface="Times New Roman" panose="02020603050405020304" pitchFamily="18" charset="0"/>
              </a:rPr>
              <a:t>Thread Deadlock</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56726"/>
    </mc:Choice>
    <mc:Fallback xmlns="">
      <p:transition spd="slow" advTm="567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Interthread Communication </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676593"/>
            <a:ext cx="8837727" cy="3139321"/>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Synchronized threads communicate with each other.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mechanism in which a thread is paused running in its critical section </a:t>
            </a:r>
          </a:p>
          <a:p>
            <a:r>
              <a:rPr lang="en-US" dirty="0">
                <a:latin typeface="Times New Roman" panose="02020603050405020304" pitchFamily="18" charset="0"/>
                <a:cs typeface="Times New Roman" panose="02020603050405020304" pitchFamily="18" charset="0"/>
              </a:rPr>
              <a:t>     and another thread is allowed to enter in the same critical section to be executed.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implemented by the following methods of Object Class: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wait( )</a:t>
            </a:r>
          </a:p>
          <a:p>
            <a:pPr marL="1200150" lvl="2"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notify( )</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75021"/>
    </mc:Choice>
    <mc:Fallback xmlns="">
      <p:transition spd="slow" advTm="750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1237684" cy="569843"/>
          </a:xfrm>
        </p:spPr>
        <p:txBody>
          <a:bodyPr>
            <a:noAutofit/>
          </a:bodyPr>
          <a:lstStyle/>
          <a:p>
            <a:r>
              <a:rPr lang="en-US" sz="2800" b="1" dirty="0">
                <a:latin typeface="Times New Roman" panose="02020603050405020304" pitchFamily="18" charset="0"/>
                <a:cs typeface="Times New Roman" panose="02020603050405020304" pitchFamily="18" charset="0"/>
              </a:rPr>
              <a:t>wait( )</a:t>
            </a:r>
          </a:p>
        </p:txBody>
      </p:sp>
      <p:sp>
        <p:nvSpPr>
          <p:cNvPr id="4" name="Rectangle 3">
            <a:extLst>
              <a:ext uri="{FF2B5EF4-FFF2-40B4-BE49-F238E27FC236}">
                <a16:creationId xmlns:a16="http://schemas.microsoft.com/office/drawing/2014/main" id="{AC31BCFB-24CB-48D2-A2D3-AF2327552482}"/>
              </a:ext>
            </a:extLst>
          </p:cNvPr>
          <p:cNvSpPr/>
          <p:nvPr/>
        </p:nvSpPr>
        <p:spPr>
          <a:xfrm>
            <a:off x="1026646" y="1193572"/>
            <a:ext cx="8837727" cy="4801314"/>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wait()</a:t>
            </a:r>
            <a:r>
              <a:rPr lang="en-US" dirty="0">
                <a:latin typeface="Times New Roman" panose="02020603050405020304" pitchFamily="18" charset="0"/>
                <a:cs typeface="Times New Roman" panose="02020603050405020304" pitchFamily="18" charset="0"/>
              </a:rPr>
              <a:t> : This method tells the calling thread to give up the monitor and go to sleep until some other thread enters the same monitor and calls notify(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wait() method releases the lock prior to waiting and reacquires the lock prior to returning from the wait() method.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 syntax for calling wait() method is like this:</a:t>
            </a:r>
          </a:p>
          <a:p>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synchronized( </a:t>
            </a:r>
            <a:r>
              <a:rPr lang="en-US" dirty="0" err="1">
                <a:latin typeface="Times New Roman" panose="02020603050405020304" pitchFamily="18" charset="0"/>
                <a:cs typeface="Times New Roman" panose="02020603050405020304" pitchFamily="18" charset="0"/>
              </a:rPr>
              <a:t>lockObject</a:t>
            </a:r>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    while( ! condition )</a:t>
            </a:r>
          </a:p>
          <a:p>
            <a:pPr lvl="2"/>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lockObject.wait</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    //take the action here;</a:t>
            </a:r>
          </a:p>
          <a:p>
            <a:pPr lvl="2"/>
            <a:r>
              <a:rPr lang="en-US"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18117876"/>
      </p:ext>
    </p:extLst>
  </p:cSld>
  <p:clrMapOvr>
    <a:masterClrMapping/>
  </p:clrMapOvr>
  <mc:AlternateContent xmlns:mc="http://schemas.openxmlformats.org/markup-compatibility/2006" xmlns:p14="http://schemas.microsoft.com/office/powerpoint/2010/main">
    <mc:Choice Requires="p14">
      <p:transition spd="slow" p14:dur="2000" advTm="146304"/>
    </mc:Choice>
    <mc:Fallback xmlns="">
      <p:transition spd="slow" advTm="146304"/>
    </mc:Fallback>
  </mc:AlternateContent>
  <p:extLst mod="1">
    <p:ext uri="{3A86A75C-4F4B-4683-9AE1-C65F6400EC91}">
      <p14:laserTraceLst xmlns:p14="http://schemas.microsoft.com/office/powerpoint/2010/main">
        <p14:tracePtLst>
          <p14:tracePt t="105368" x="3509963" y="6251575"/>
          <p14:tracePt t="105444" x="2667000" y="6570663"/>
          <p14:tracePt t="105460" x="2790825" y="6307138"/>
          <p14:tracePt t="105475" x="2954338" y="5994400"/>
          <p14:tracePt t="105490" x="3067050" y="5719763"/>
          <p14:tracePt t="105506" x="3128963" y="5468938"/>
          <p14:tracePt t="105522" x="3179763" y="5230813"/>
          <p14:tracePt t="105538" x="3179763" y="5130800"/>
          <p14:tracePt t="105553" x="3179763" y="4892675"/>
          <p14:tracePt t="105570" x="3179763" y="4643438"/>
          <p14:tracePt t="105584" x="3167063" y="4292600"/>
          <p14:tracePt t="105600" x="3079750" y="3816350"/>
          <p14:tracePt t="105616" x="3079750" y="3467100"/>
          <p14:tracePt t="105631" x="3079750" y="3165475"/>
          <p14:tracePt t="105647" x="3079750" y="2965450"/>
          <p14:tracePt t="105665" x="3067050" y="2790825"/>
          <p14:tracePt t="105665" x="3067050" y="2728913"/>
          <p14:tracePt t="105678" x="3041650" y="2678113"/>
          <p14:tracePt t="105695" x="3028950" y="2603500"/>
          <p14:tracePt t="105710" x="3016250" y="2565400"/>
          <p14:tracePt t="105806" x="3003550" y="2565400"/>
          <p14:tracePt t="105819" x="2941638" y="2565400"/>
          <p14:tracePt t="105834" x="2841625" y="2627313"/>
          <p14:tracePt t="105851" x="2703513" y="2728913"/>
          <p14:tracePt t="105865" x="2590800" y="2852738"/>
          <p14:tracePt t="105881" x="2490788" y="3103563"/>
          <p14:tracePt t="105897" x="2452688" y="3316288"/>
          <p14:tracePt t="105913" x="2452688" y="3403600"/>
          <p14:tracePt t="105928" x="2452688" y="3654425"/>
          <p14:tracePt t="105947" x="2516188" y="4092575"/>
          <p14:tracePt t="105960" x="2667000" y="4392613"/>
          <p14:tracePt t="105975" x="2741613" y="4554538"/>
          <p14:tracePt t="105991" x="2767013" y="4618038"/>
          <p14:tracePt t="106006" x="2816225" y="4730750"/>
          <p14:tracePt t="106022" x="2854325" y="4779963"/>
          <p14:tracePt t="106038" x="2890838" y="4830763"/>
          <p14:tracePt t="106055" x="2903538" y="4830763"/>
          <p14:tracePt t="106085" x="2928938" y="4843463"/>
          <p14:tracePt t="106100" x="2941638" y="4843463"/>
          <p14:tracePt t="106117" x="3016250" y="4779963"/>
          <p14:tracePt t="106136" x="3041650" y="4643438"/>
          <p14:tracePt t="106147" x="3041650" y="4405313"/>
          <p14:tracePt t="106164" x="3041650" y="4154488"/>
          <p14:tracePt t="106180" x="2979738" y="4005263"/>
          <p14:tracePt t="106194" x="2767013" y="3679825"/>
          <p14:tracePt t="106210" x="2667000" y="3541713"/>
          <p14:tracePt t="106226" x="2590800" y="3490913"/>
          <p14:tracePt t="106241" x="2578100" y="3479800"/>
          <p14:tracePt t="106257" x="2554288" y="3467100"/>
          <p14:tracePt t="106273" x="2528888" y="3467100"/>
          <p14:tracePt t="106288" x="2503488" y="3467100"/>
          <p14:tracePt t="106303" x="2452688" y="3467100"/>
          <p14:tracePt t="106320" x="2378075" y="3603625"/>
          <p14:tracePt t="106334" x="2378075" y="3905250"/>
          <p14:tracePt t="106350" x="2378075" y="4305300"/>
          <p14:tracePt t="106366" x="2503488" y="4667250"/>
          <p14:tracePt t="106381" x="2516188" y="4743450"/>
          <p14:tracePt t="106397" x="2590800" y="4930775"/>
          <p14:tracePt t="106414" x="2641600" y="4981575"/>
          <p14:tracePt t="106428" x="2678113" y="5018088"/>
          <p14:tracePt t="106444" x="2703513" y="5018088"/>
          <p14:tracePt t="106460" x="2716213" y="5018088"/>
          <p14:tracePt t="106476" x="2754313" y="5018088"/>
          <p14:tracePt t="106492" x="2828925" y="4992688"/>
          <p14:tracePt t="106518" x="2903538" y="4692650"/>
          <p14:tracePt t="106522" x="2903538" y="4567238"/>
          <p14:tracePt t="106538" x="2903538" y="4354513"/>
          <p14:tracePt t="106555" x="2903538" y="4205288"/>
          <p14:tracePt t="106570" x="2890838" y="4092575"/>
          <p14:tracePt t="106585" x="2879725" y="4092575"/>
          <p14:tracePt t="106601" x="2879725" y="4067175"/>
          <p14:tracePt t="106616" x="2841625" y="4054475"/>
          <p14:tracePt t="106632" x="2778125" y="4054475"/>
          <p14:tracePt t="106648" x="2728913" y="4054475"/>
          <p14:tracePt t="106664" x="2690813" y="4054475"/>
          <p14:tracePt t="106680" x="2628900" y="4129088"/>
          <p14:tracePt t="106697" x="2590800" y="4267200"/>
          <p14:tracePt t="106710" x="2590800" y="4341813"/>
          <p14:tracePt t="106726" x="2590800" y="4579938"/>
          <p14:tracePt t="106742" x="2590800" y="4618038"/>
          <p14:tracePt t="106770" x="2654300" y="4768850"/>
          <p14:tracePt t="106788" x="2678113" y="4830763"/>
          <p14:tracePt t="106803" x="2690813" y="4843463"/>
          <p14:tracePt t="106819" x="2703513" y="4868863"/>
          <p14:tracePt t="106866" x="2716213" y="4879975"/>
          <p14:tracePt t="107023" x="2716213" y="4892675"/>
          <p14:tracePt t="107038" x="2728913" y="4905375"/>
          <p14:tracePt t="108631" x="2716213" y="4905375"/>
          <p14:tracePt t="108647" x="2678113" y="4905375"/>
          <p14:tracePt t="108663" x="2667000" y="4905375"/>
          <p14:tracePt t="109022" x="2867025" y="4830763"/>
          <p14:tracePt t="109038" x="3192463" y="4743450"/>
          <p14:tracePt t="109056" x="3467100" y="4656138"/>
          <p14:tracePt t="109069" x="3605213" y="4605338"/>
          <p14:tracePt t="109090" x="3956050" y="4443413"/>
          <p14:tracePt t="109100" x="4081463" y="4392613"/>
          <p14:tracePt t="109116" x="4368800" y="4267200"/>
          <p14:tracePt t="109132" x="4494213" y="4192588"/>
          <p14:tracePt t="109147" x="4543425" y="4141788"/>
          <p14:tracePt t="109171" x="4643438" y="3967163"/>
          <p14:tracePt t="109194" x="4643438" y="3916363"/>
          <p14:tracePt t="109866" x="4832350" y="3490913"/>
          <p14:tracePt t="109882" x="4843463" y="3490913"/>
          <p14:tracePt t="109929" x="4856163" y="3490913"/>
          <p14:tracePt t="110038" x="4919663" y="3467100"/>
          <p14:tracePt t="110070" x="4945063" y="3467100"/>
          <p14:tracePt t="110116" x="4968875" y="3467100"/>
          <p14:tracePt t="110147" x="4932363" y="3390900"/>
          <p14:tracePt t="110163" x="4919663" y="3390900"/>
          <p14:tracePt t="110179" x="4994275" y="3390900"/>
          <p14:tracePt t="110196" x="5094288" y="3403600"/>
          <p14:tracePt t="110210" x="5132388" y="3390900"/>
          <p14:tracePt t="110225" x="5257800" y="3316288"/>
          <p14:tracePt t="110288" x="5257800" y="3303588"/>
          <p14:tracePt t="110304" x="5157788" y="3190875"/>
          <p14:tracePt t="110319" x="5106988" y="3141663"/>
          <p14:tracePt t="110335" x="5081588" y="3078163"/>
          <p14:tracePt t="110351" x="4968875" y="3016250"/>
          <p14:tracePt t="110366" x="4945063" y="2978150"/>
          <p14:tracePt t="110382" x="4668838" y="2903538"/>
          <p14:tracePt t="110397" x="4606925" y="2928938"/>
          <p14:tracePt t="110413" x="4568825" y="2952750"/>
          <p14:tracePt t="110442" x="4430713" y="2928938"/>
          <p14:tracePt t="110460" x="4430713" y="2965450"/>
          <p14:tracePt t="110477" x="4430713" y="2978150"/>
          <p14:tracePt t="110491" x="4430713" y="2990850"/>
          <p14:tracePt t="110506" x="4430713" y="3016250"/>
          <p14:tracePt t="110522" x="4468813" y="3065463"/>
          <p14:tracePt t="110538" x="4506913" y="3141663"/>
          <p14:tracePt t="110553" x="4506913" y="3203575"/>
          <p14:tracePt t="110569" x="4530725" y="3254375"/>
          <p14:tracePt t="110585" x="4530725" y="3303588"/>
          <p14:tracePt t="110600" x="4530725" y="3316288"/>
          <p14:tracePt t="110679" x="4494213" y="3316288"/>
          <p14:tracePt t="110866" x="4481513" y="3316288"/>
          <p14:tracePt t="110897" x="4468813" y="3316288"/>
          <p14:tracePt t="110915" x="4456113" y="3316288"/>
          <p14:tracePt t="110944" x="4443413" y="3328988"/>
          <p14:tracePt t="110960" x="4430713" y="3341688"/>
          <p14:tracePt t="111008" x="4394200" y="3367088"/>
          <p14:tracePt t="111022" x="4381500" y="3367088"/>
          <p14:tracePt t="111038" x="4343400" y="3403600"/>
          <p14:tracePt t="111054" x="4305300" y="3416300"/>
          <p14:tracePt t="111069" x="4294188" y="3429000"/>
          <p14:tracePt t="111085" x="4243388" y="3454400"/>
          <p14:tracePt t="111101" x="4205288" y="3490913"/>
          <p14:tracePt t="111115" x="4143375" y="3541713"/>
          <p14:tracePt t="111132" x="4117975" y="3579813"/>
          <p14:tracePt t="111147" x="4105275" y="3579813"/>
          <p14:tracePt t="111178" x="4092575" y="3590925"/>
          <p14:tracePt t="111225" x="4081463" y="3603625"/>
          <p14:tracePt t="111507" x="4056063" y="3603625"/>
          <p14:tracePt t="111522" x="4043363" y="3603625"/>
          <p14:tracePt t="111537" x="4005263" y="3603625"/>
          <p14:tracePt t="111569" x="3979863" y="3603625"/>
          <p14:tracePt t="111600" x="3968750" y="3603625"/>
          <p14:tracePt t="111647" x="3956050" y="3603625"/>
          <p14:tracePt t="111680" x="3943350" y="3603625"/>
          <p14:tracePt t="112053" x="3930650" y="3603625"/>
          <p14:tracePt t="112085" x="3917950" y="3603625"/>
          <p14:tracePt t="112398" x="3905250" y="3603625"/>
          <p14:tracePt t="112413" x="3856038" y="3603625"/>
          <p14:tracePt t="112428" x="3779838" y="3603625"/>
          <p14:tracePt t="112444" x="3667125" y="3579813"/>
          <p14:tracePt t="112460" x="3554413" y="3541713"/>
          <p14:tracePt t="112475" x="3492500" y="3529013"/>
          <p14:tracePt t="112491" x="3429000" y="3516313"/>
          <p14:tracePt t="112508" x="3341688" y="3490913"/>
          <p14:tracePt t="112522" x="3267075" y="3479800"/>
          <p14:tracePt t="112538" x="3192463" y="3454400"/>
          <p14:tracePt t="112556" x="3141663" y="3416300"/>
          <p14:tracePt t="112569" x="3067050" y="3390900"/>
          <p14:tracePt t="112585" x="3016250" y="3378200"/>
          <p14:tracePt t="112585" x="2992438" y="3378200"/>
          <p14:tracePt t="112601" x="2967038" y="3354388"/>
          <p14:tracePt t="112616" x="2903538" y="3328988"/>
          <p14:tracePt t="112632" x="2828925" y="3303588"/>
          <p14:tracePt t="112648" x="2778125" y="3278188"/>
          <p14:tracePt t="112679" x="2741613" y="3267075"/>
          <p14:tracePt t="112695" x="2728913" y="3254375"/>
          <p14:tracePt t="112709" x="2716213" y="3254375"/>
          <p14:tracePt t="112744" x="2703513" y="3254375"/>
          <p14:tracePt t="112803" x="2690813" y="3254375"/>
          <p14:tracePt t="112819" x="2641600" y="3254375"/>
          <p14:tracePt t="112850" x="2603500" y="3254375"/>
          <p14:tracePt t="112866" x="2565400" y="3267075"/>
          <p14:tracePt t="112882" x="2528888" y="3278188"/>
          <p14:tracePt t="112919" x="2490788" y="3303588"/>
          <p14:tracePt t="112920" x="2403475" y="3354388"/>
          <p14:tracePt t="112929" x="2365375" y="3378200"/>
          <p14:tracePt t="112944" x="2290763" y="3390900"/>
          <p14:tracePt t="112960" x="2228850" y="3416300"/>
          <p14:tracePt t="112976" x="2178050" y="3454400"/>
          <p14:tracePt t="112991" x="2116138" y="3479800"/>
          <p14:tracePt t="113008" x="2078038" y="3503613"/>
          <p14:tracePt t="113023" x="2052638" y="3529013"/>
          <p14:tracePt t="113038" x="2039938" y="3541713"/>
          <p14:tracePt t="113055" x="2014538" y="3579813"/>
          <p14:tracePt t="113069" x="2003425" y="3590925"/>
          <p14:tracePt t="113090" x="2003425" y="3629025"/>
          <p14:tracePt t="113100" x="2003425" y="3654425"/>
          <p14:tracePt t="113117" x="1990725" y="3654425"/>
          <p14:tracePt t="113194" x="1990725" y="3667125"/>
          <p14:tracePt t="113304" x="1990725" y="3692525"/>
          <p14:tracePt t="113319" x="2039938" y="3716338"/>
          <p14:tracePt t="113335" x="2127250" y="3754438"/>
          <p14:tracePt t="113353" x="2152650" y="3754438"/>
          <p14:tracePt t="113354" x="2203450" y="3779838"/>
          <p14:tracePt t="113366" x="2265363" y="3779838"/>
          <p14:tracePt t="113382" x="2365375" y="3816350"/>
          <p14:tracePt t="113398" x="2565400" y="3879850"/>
          <p14:tracePt t="113412" x="2603500" y="3892550"/>
          <p14:tracePt t="113431" x="2690813" y="3916363"/>
          <p14:tracePt t="113445" x="2778125" y="3916363"/>
          <p14:tracePt t="113459" x="2879725" y="3941763"/>
          <p14:tracePt t="113475" x="3016250" y="3954463"/>
          <p14:tracePt t="113491" x="3179763" y="4017963"/>
          <p14:tracePt t="113507" x="3354388" y="4067175"/>
          <p14:tracePt t="113527" x="3492500" y="4105275"/>
          <p14:tracePt t="113540" x="3643313" y="4141788"/>
          <p14:tracePt t="113553" x="3679825" y="4154488"/>
          <p14:tracePt t="113572" x="3779838" y="4167188"/>
          <p14:tracePt t="113587" x="3843338" y="4192588"/>
          <p14:tracePt t="113601" x="3905250" y="4192588"/>
          <p14:tracePt t="113616" x="3943350" y="4192588"/>
          <p14:tracePt t="113632" x="3956050" y="4192588"/>
          <p14:tracePt t="113647" x="3992563" y="4192588"/>
          <p14:tracePt t="113674" x="4043363" y="4192588"/>
          <p14:tracePt t="113679" x="4068763" y="4179888"/>
          <p14:tracePt t="113694" x="4117975" y="4154488"/>
          <p14:tracePt t="113710" x="4156075" y="4141788"/>
          <p14:tracePt t="113726" x="4205288" y="4117975"/>
          <p14:tracePt t="113743" x="4243388" y="4105275"/>
          <p14:tracePt t="113757" x="4305300" y="4079875"/>
          <p14:tracePt t="113774" x="4330700" y="4079875"/>
          <p14:tracePt t="113788" x="4356100" y="4054475"/>
          <p14:tracePt t="113803" x="4406900" y="4029075"/>
          <p14:tracePt t="113820" x="4443413" y="4005263"/>
          <p14:tracePt t="113850" x="4468813" y="3979863"/>
          <p14:tracePt t="113866" x="4494213" y="3954463"/>
          <p14:tracePt t="113881" x="4530725" y="3929063"/>
          <p14:tracePt t="113897" x="4606925" y="3829050"/>
          <p14:tracePt t="113929" x="4630738" y="3779838"/>
          <p14:tracePt t="113944" x="4656138" y="3741738"/>
          <p14:tracePt t="113960" x="4668838" y="3703638"/>
          <p14:tracePt t="113975" x="4694238" y="3679825"/>
          <p14:tracePt t="113991" x="4694238" y="3654425"/>
          <p14:tracePt t="114007" x="4694238" y="3641725"/>
          <p14:tracePt t="114023" x="4694238" y="3616325"/>
          <p14:tracePt t="114038" x="4694238" y="3603625"/>
          <p14:tracePt t="114054" x="4694238" y="3579813"/>
          <p14:tracePt t="114085" x="4694238" y="3554413"/>
          <p14:tracePt t="114101" x="4694238" y="3541713"/>
          <p14:tracePt t="114132" x="4681538" y="3529013"/>
          <p14:tracePt t="114147" x="4643438" y="3503613"/>
          <p14:tracePt t="114162" x="4581525" y="3503613"/>
          <p14:tracePt t="114179" x="4543425" y="3503613"/>
          <p14:tracePt t="114179" x="4494213" y="3479800"/>
          <p14:tracePt t="114200" x="4294188" y="3479800"/>
          <p14:tracePt t="114209" x="4217988" y="3479800"/>
          <p14:tracePt t="114225" x="4117975" y="3479800"/>
          <p14:tracePt t="114241" x="4043363" y="3479800"/>
          <p14:tracePt t="114256" x="4005263" y="3479800"/>
          <p14:tracePt t="114273" x="3956050" y="3467100"/>
          <p14:tracePt t="114289" x="3892550" y="3467100"/>
          <p14:tracePt t="114306" x="3856038" y="3467100"/>
          <p14:tracePt t="114310" x="3817938" y="3467100"/>
          <p14:tracePt t="114320" x="3792538" y="3467100"/>
          <p14:tracePt t="114335" x="3730625" y="3467100"/>
          <p14:tracePt t="114350" x="3643313" y="3441700"/>
          <p14:tracePt t="114366" x="3592513" y="3441700"/>
          <p14:tracePt t="114382" x="3530600" y="3416300"/>
          <p14:tracePt t="114397" x="3454400" y="3416300"/>
          <p14:tracePt t="114413" x="3417888" y="3403600"/>
          <p14:tracePt t="114429" x="3379788" y="3403600"/>
          <p14:tracePt t="114444" x="3341688" y="3403600"/>
          <p14:tracePt t="114460" x="3328988" y="3403600"/>
          <p14:tracePt t="114476" x="3292475" y="3403600"/>
          <p14:tracePt t="114496" x="3254375" y="3403600"/>
          <p14:tracePt t="114507" x="3205163" y="3403600"/>
          <p14:tracePt t="114538" x="3167063" y="3390900"/>
          <p14:tracePt t="114555" x="3128963" y="3390900"/>
          <p14:tracePt t="114570" x="3092450" y="3378200"/>
          <p14:tracePt t="114585" x="3016250" y="3378200"/>
          <p14:tracePt t="114601" x="2967038" y="3367088"/>
          <p14:tracePt t="114617" x="2916238" y="3367088"/>
          <p14:tracePt t="114631" x="2854325" y="3354388"/>
          <p14:tracePt t="114647" x="2778125" y="3354388"/>
          <p14:tracePt t="114663" x="2741613" y="3354388"/>
          <p14:tracePt t="114678" x="2690813" y="3354388"/>
          <p14:tracePt t="114694" x="2616200" y="3354388"/>
          <p14:tracePt t="114710" x="2541588" y="3354388"/>
          <p14:tracePt t="114725" x="2503488" y="3354388"/>
          <p14:tracePt t="114741" x="2478088" y="3354388"/>
          <p14:tracePt t="114757" x="2428875" y="3354388"/>
          <p14:tracePt t="114773" x="2365375" y="3354388"/>
          <p14:tracePt t="114790" x="2228850" y="3354388"/>
          <p14:tracePt t="114805" x="2165350" y="3354388"/>
          <p14:tracePt t="114819" x="2127250" y="3354388"/>
          <p14:tracePt t="114837" x="2052638" y="3367088"/>
          <p14:tracePt t="114851" x="1978025" y="3367088"/>
          <p14:tracePt t="114866" x="1914525" y="3378200"/>
          <p14:tracePt t="114882" x="1890713" y="3378200"/>
          <p14:tracePt t="114898" x="1865313" y="3390900"/>
          <p14:tracePt t="114913" x="1827213" y="3390900"/>
          <p14:tracePt t="114929" x="1801813" y="3390900"/>
          <p14:tracePt t="114945" x="1790700" y="3390900"/>
          <p14:tracePt t="114960" x="1765300" y="3390900"/>
          <p14:tracePt t="114976" x="1765300" y="3403600"/>
          <p14:tracePt t="114992" x="1752600" y="3403600"/>
          <p14:tracePt t="115039" x="1727200" y="3403600"/>
          <p14:tracePt t="115069" x="1701800" y="3416300"/>
          <p14:tracePt t="115132" x="1689100" y="3416300"/>
          <p14:tracePt t="115147" x="1689100" y="3429000"/>
          <p14:tracePt t="115162" x="1677988" y="3429000"/>
          <p14:tracePt t="115179" x="1677988" y="3441700"/>
          <p14:tracePt t="115226" x="1677988" y="3467100"/>
          <p14:tracePt t="115241" x="1677988" y="3479800"/>
          <p14:tracePt t="115257" x="1677988" y="3490913"/>
          <p14:tracePt t="115273" x="1677988" y="3516313"/>
          <p14:tracePt t="115289" x="1677988" y="3541713"/>
          <p14:tracePt t="115305" x="1677988" y="3554413"/>
          <p14:tracePt t="115306" x="1689100" y="3590925"/>
          <p14:tracePt t="115319" x="1689100" y="3603625"/>
          <p14:tracePt t="115335" x="1714500" y="3641725"/>
          <p14:tracePt t="115350" x="1739900" y="3667125"/>
          <p14:tracePt t="115366" x="1801813" y="3716338"/>
          <p14:tracePt t="115381" x="1827213" y="3741738"/>
          <p14:tracePt t="115397" x="1852613" y="3767138"/>
          <p14:tracePt t="115413" x="1890713" y="3792538"/>
          <p14:tracePt t="115443" x="1965325" y="3841750"/>
          <p14:tracePt t="115476" x="2014538" y="3867150"/>
          <p14:tracePt t="115491" x="2065338" y="3867150"/>
          <p14:tracePt t="115522" x="2116138" y="3892550"/>
          <p14:tracePt t="115545" x="2165350" y="3892550"/>
          <p14:tracePt t="115554" x="2190750" y="3892550"/>
          <p14:tracePt t="115569" x="2252663" y="3892550"/>
          <p14:tracePt t="115585" x="2290763" y="3892550"/>
          <p14:tracePt t="115601" x="2339975" y="3892550"/>
          <p14:tracePt t="115616" x="2378075" y="3892550"/>
          <p14:tracePt t="115632" x="2441575" y="3892550"/>
          <p14:tracePt t="115658" x="2541588" y="3892550"/>
          <p14:tracePt t="115678" x="2628900" y="3892550"/>
          <p14:tracePt t="115694" x="2703513" y="3892550"/>
          <p14:tracePt t="115709" x="2728913" y="3892550"/>
          <p14:tracePt t="115726" x="2790825" y="3929063"/>
          <p14:tracePt t="115742" x="2816225" y="3929063"/>
          <p14:tracePt t="115757" x="2841625" y="3929063"/>
          <p14:tracePt t="115773" x="2903538" y="3929063"/>
          <p14:tracePt t="115788" x="2941638" y="3929063"/>
          <p14:tracePt t="115804" x="2992438" y="3929063"/>
          <p14:tracePt t="115819" x="3016250" y="3929063"/>
          <p14:tracePt t="115836" x="3067050" y="3929063"/>
          <p14:tracePt t="115851" x="3092450" y="3929063"/>
          <p14:tracePt t="115868" x="3141663" y="3929063"/>
          <p14:tracePt t="115883" x="3192463" y="3929063"/>
          <p14:tracePt t="115897" x="3216275" y="3929063"/>
          <p14:tracePt t="115913" x="3267075" y="3929063"/>
          <p14:tracePt t="115929" x="3317875" y="3929063"/>
          <p14:tracePt t="115960" x="3367088" y="3929063"/>
          <p14:tracePt t="115976" x="3417888" y="3929063"/>
          <p14:tracePt t="115991" x="3441700" y="3929063"/>
          <p14:tracePt t="116006" x="3492500" y="3929063"/>
          <p14:tracePt t="116023" x="3517900" y="3929063"/>
          <p14:tracePt t="116038" x="3530600" y="3929063"/>
          <p14:tracePt t="116055" x="3554413" y="3929063"/>
          <p14:tracePt t="116073" x="3592513" y="3929063"/>
          <p14:tracePt t="116084" x="3605213" y="3929063"/>
          <p14:tracePt t="116116" x="3630613" y="3929063"/>
          <p14:tracePt t="116131" x="3654425" y="3929063"/>
          <p14:tracePt t="116147" x="3679825" y="3929063"/>
          <p14:tracePt t="116163" x="3692525" y="3929063"/>
          <p14:tracePt t="116178" x="3730625" y="3929063"/>
          <p14:tracePt t="116198" x="3756025" y="3929063"/>
          <p14:tracePt t="116210" x="3767138" y="3929063"/>
          <p14:tracePt t="116225" x="3792538" y="3929063"/>
          <p14:tracePt t="116241" x="3805238" y="3929063"/>
          <p14:tracePt t="116257" x="3830638" y="3941763"/>
          <p14:tracePt t="116272" x="3843338" y="3941763"/>
          <p14:tracePt t="116288" x="3879850" y="3941763"/>
          <p14:tracePt t="116304" x="3917950" y="3941763"/>
          <p14:tracePt t="116319" x="3943350" y="3941763"/>
          <p14:tracePt t="116335" x="3979863" y="3941763"/>
          <p14:tracePt t="116352" x="4005263" y="3941763"/>
          <p14:tracePt t="116366" x="4017963" y="3954463"/>
          <p14:tracePt t="116382" x="4056063" y="3954463"/>
          <p14:tracePt t="116398" x="4081463" y="3954463"/>
          <p14:tracePt t="116414" x="4092575" y="3954463"/>
          <p14:tracePt t="116429" x="4105275" y="3954463"/>
          <p14:tracePt t="116445" x="4143375" y="3967163"/>
          <p14:tracePt t="116459" x="4168775" y="3979863"/>
          <p14:tracePt t="116475" x="4181475" y="3979863"/>
          <p14:tracePt t="116491" x="4217988" y="3979863"/>
          <p14:tracePt t="116522" x="4230688" y="3979863"/>
          <p14:tracePt t="116538" x="4230688" y="3992563"/>
          <p14:tracePt t="116554" x="4243388" y="3992563"/>
          <p14:tracePt t="116570" x="4256088" y="3992563"/>
          <p14:tracePt t="116585" x="4268788" y="3992563"/>
          <p14:tracePt t="116616" x="4281488" y="3992563"/>
          <p14:tracePt t="116632" x="4305300" y="3992563"/>
          <p14:tracePt t="116652" x="4330700" y="3992563"/>
          <p14:tracePt t="116663" x="4343400" y="3992563"/>
          <p14:tracePt t="116679" x="4368800" y="3992563"/>
          <p14:tracePt t="116693" x="4381500" y="3992563"/>
          <p14:tracePt t="116710" x="4394200" y="3992563"/>
          <p14:tracePt t="116725" x="4406900" y="3992563"/>
          <p14:tracePt t="116772" x="4418013" y="3992563"/>
          <p14:tracePt t="116944" x="4418013" y="3979863"/>
          <p14:tracePt t="116975" x="4394200" y="3954463"/>
          <p14:tracePt t="116991" x="4381500" y="3954463"/>
          <p14:tracePt t="117007" x="4356100" y="3929063"/>
          <p14:tracePt t="117022" x="4318000" y="3905250"/>
          <p14:tracePt t="117038" x="4305300" y="3905250"/>
          <p14:tracePt t="117054" x="4256088" y="3905250"/>
          <p14:tracePt t="117071" x="4217988" y="3905250"/>
          <p14:tracePt t="117071" x="4205288" y="3905250"/>
          <p14:tracePt t="117085" x="4181475" y="3905250"/>
          <p14:tracePt t="117086" x="4168775" y="3905250"/>
          <p14:tracePt t="117101" x="4156075" y="3905250"/>
          <p14:tracePt t="117116" x="4143375" y="3905250"/>
          <p14:tracePt t="118085" x="4117975" y="3905250"/>
          <p14:tracePt t="118102" x="4092575" y="3941763"/>
          <p14:tracePt t="118116" x="4068763" y="3967163"/>
          <p14:tracePt t="118136" x="4068763" y="3992563"/>
          <p14:tracePt t="118163" x="4030663" y="4041775"/>
          <p14:tracePt t="118179" x="3992563" y="4079875"/>
          <p14:tracePt t="118194" x="3956050" y="4105275"/>
          <p14:tracePt t="118210" x="3930650" y="4129088"/>
          <p14:tracePt t="118226" x="3905250" y="4154488"/>
          <p14:tracePt t="118241" x="3879850" y="4167188"/>
          <p14:tracePt t="118257" x="3867150" y="4192588"/>
          <p14:tracePt t="118287" x="3843338" y="4205288"/>
          <p14:tracePt t="118306" x="3817938" y="4217988"/>
          <p14:tracePt t="118773" x="3830638" y="4230688"/>
          <p14:tracePt t="118788" x="3867150" y="4230688"/>
          <p14:tracePt t="118803" x="3905250" y="4230688"/>
          <p14:tracePt t="118819" x="3943350" y="4230688"/>
          <p14:tracePt t="118835" x="3968750" y="4230688"/>
          <p14:tracePt t="118850" x="3979863" y="4230688"/>
          <p14:tracePt t="118869" x="4017963" y="4230688"/>
          <p14:tracePt t="118883" x="4043363" y="4241800"/>
          <p14:tracePt t="118897" x="4068763" y="4241800"/>
          <p14:tracePt t="118913" x="4092575" y="4241800"/>
          <p14:tracePt t="118929" x="4117975" y="4241800"/>
          <p14:tracePt t="118977" x="4168775" y="4217988"/>
          <p14:tracePt t="118991" x="4181475" y="4192588"/>
          <p14:tracePt t="119006" x="4192588" y="4192588"/>
          <p14:tracePt t="119022" x="4192588" y="4179888"/>
          <p14:tracePt t="119037" x="4205288" y="4167188"/>
          <p14:tracePt t="119055" x="4217988" y="4154488"/>
          <p14:tracePt t="119069" x="4217988" y="4141788"/>
          <p14:tracePt t="119085" x="4217988" y="4117975"/>
          <p14:tracePt t="119101" x="4268788" y="4054475"/>
          <p14:tracePt t="119133" x="4281488" y="4041775"/>
          <p14:tracePt t="119147" x="4294188" y="4041775"/>
          <p14:tracePt t="119192" x="4443413" y="4041775"/>
          <p14:tracePt t="119210" x="4518025" y="4041775"/>
          <p14:tracePt t="119225" x="4630738" y="4041775"/>
          <p14:tracePt t="119241" x="4719638" y="4041775"/>
          <p14:tracePt t="119260" x="4806950" y="4041775"/>
          <p14:tracePt t="119272" x="4819650" y="4041775"/>
          <p14:tracePt t="119288" x="4881563" y="4041775"/>
          <p14:tracePt t="119304" x="4932363" y="4041775"/>
          <p14:tracePt t="119319" x="4956175" y="4041775"/>
          <p14:tracePt t="119335" x="5006975" y="4041775"/>
          <p14:tracePt t="119351" x="5094288" y="4041775"/>
          <p14:tracePt t="119366" x="5119688" y="4041775"/>
          <p14:tracePt t="119366" x="5145088" y="4041775"/>
          <p14:tracePt t="119382" x="5232400" y="4041775"/>
          <p14:tracePt t="119397" x="5257800" y="4041775"/>
          <p14:tracePt t="119412" x="5445125" y="4005263"/>
          <p14:tracePt t="119429" x="5770563" y="3779838"/>
          <p14:tracePt t="119446" x="5808663" y="3767138"/>
          <p14:tracePt t="125320" x="5783263" y="3792538"/>
          <p14:tracePt t="125335" x="5719763" y="3854450"/>
          <p14:tracePt t="125351" x="5645150" y="3929063"/>
          <p14:tracePt t="125367" x="5519738" y="4017963"/>
          <p14:tracePt t="125381" x="5345113" y="4179888"/>
          <p14:tracePt t="125397" x="5119688" y="4367213"/>
          <p14:tracePt t="125413" x="4868863" y="4579938"/>
          <p14:tracePt t="125429" x="4581525" y="4830763"/>
          <p14:tracePt t="125446" x="4243388" y="5118100"/>
          <p14:tracePt t="125461" x="4056063" y="5294313"/>
          <p14:tracePt t="125475" x="3717925" y="5556250"/>
          <p14:tracePt t="125491" x="3492500" y="5756275"/>
          <p14:tracePt t="125507" x="3254375" y="5907088"/>
          <p14:tracePt t="125522" x="3192463" y="5945188"/>
          <p14:tracePt t="125538" x="3128963" y="6007100"/>
          <p14:tracePt t="125554" x="3054350" y="6045200"/>
          <p14:tracePt t="125569" x="3016250" y="6094413"/>
          <p14:tracePt t="125585" x="2954338" y="6157913"/>
          <p14:tracePt t="125601" x="2867025" y="6207125"/>
          <p14:tracePt t="125616" x="2790825" y="6281738"/>
          <p14:tracePt t="125632" x="2690813" y="6370638"/>
          <p14:tracePt t="125656" x="2628900" y="6432550"/>
          <p14:tracePt t="125657" x="2590800" y="6457950"/>
          <p14:tracePt t="125666" x="2565400" y="6470650"/>
          <p14:tracePt t="125679" x="2541588" y="6494463"/>
          <p14:tracePt t="125696" x="2503488" y="6545263"/>
          <p14:tracePt t="125726" x="2441575" y="6607175"/>
          <p14:tracePt t="125741" x="2428875" y="6619875"/>
          <p14:tracePt t="125757" x="2378075" y="6657975"/>
          <p14:tracePt t="125772" x="2328863" y="6732588"/>
          <p14:tracePt t="125789" x="2316163" y="6796088"/>
          <p14:tracePt t="126319"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1522316" cy="569843"/>
          </a:xfrm>
        </p:spPr>
        <p:txBody>
          <a:bodyPr>
            <a:noAutofit/>
          </a:bodyPr>
          <a:lstStyle/>
          <a:p>
            <a:r>
              <a:rPr lang="en-US" sz="2800" b="1" dirty="0">
                <a:latin typeface="Times New Roman" panose="02020603050405020304" pitchFamily="18" charset="0"/>
                <a:cs typeface="Times New Roman" panose="02020603050405020304" pitchFamily="18" charset="0"/>
              </a:rPr>
              <a:t>notify( )</a:t>
            </a:r>
          </a:p>
        </p:txBody>
      </p:sp>
      <p:sp>
        <p:nvSpPr>
          <p:cNvPr id="4" name="Rectangle 3">
            <a:extLst>
              <a:ext uri="{FF2B5EF4-FFF2-40B4-BE49-F238E27FC236}">
                <a16:creationId xmlns:a16="http://schemas.microsoft.com/office/drawing/2014/main" id="{AC31BCFB-24CB-48D2-A2D3-AF2327552482}"/>
              </a:ext>
            </a:extLst>
          </p:cNvPr>
          <p:cNvSpPr/>
          <p:nvPr/>
        </p:nvSpPr>
        <p:spPr>
          <a:xfrm>
            <a:off x="911237" y="1566435"/>
            <a:ext cx="8837727" cy="4247317"/>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notify()</a:t>
            </a:r>
            <a:r>
              <a:rPr lang="en-US" dirty="0">
                <a:latin typeface="Times New Roman" panose="02020603050405020304" pitchFamily="18" charset="0"/>
                <a:cs typeface="Times New Roman" panose="02020603050405020304" pitchFamily="18" charset="0"/>
              </a:rPr>
              <a:t> : This method wakes up the first thread that called wait( ) on the same object.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should be noted that calling notify() does not actually give up a lock on a resource.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tells a waiting thread that that thread can wake up.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However, the lock is not actually given up until the notifier’s synchronized block has completed.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if a notifier calls notify() on a resource but the notifier still needs to perform 10 seconds of actions on the resource within its synchronized block, the thread that had been waiting will need to wait at least another additional 10 seconds for the notifier to release the lock on the object, even though notify() had been called.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16687070"/>
      </p:ext>
    </p:extLst>
  </p:cSld>
  <p:clrMapOvr>
    <a:masterClrMapping/>
  </p:clrMapOvr>
  <mc:AlternateContent xmlns:mc="http://schemas.openxmlformats.org/markup-compatibility/2006" xmlns:p14="http://schemas.microsoft.com/office/powerpoint/2010/main">
    <mc:Choice Requires="p14">
      <p:transition spd="slow" p14:dur="2000" advTm="220986"/>
    </mc:Choice>
    <mc:Fallback xmlns="">
      <p:transition spd="slow" advTm="2209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3475404" cy="569843"/>
          </a:xfrm>
        </p:spPr>
        <p:txBody>
          <a:bodyPr>
            <a:noAutofit/>
          </a:bodyPr>
          <a:lstStyle/>
          <a:p>
            <a:r>
              <a:rPr lang="en-US" sz="2800" b="1" dirty="0">
                <a:latin typeface="Times New Roman" panose="02020603050405020304" pitchFamily="18" charset="0"/>
                <a:cs typeface="Times New Roman" panose="02020603050405020304" pitchFamily="18" charset="0"/>
              </a:rPr>
              <a:t>notify( )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2121006" y="1193572"/>
            <a:ext cx="5868897" cy="3693319"/>
          </a:xfrm>
          <a:prstGeom prst="rect">
            <a:avLst/>
          </a:prstGeom>
        </p:spPr>
        <p:txBody>
          <a:bodyPr wrap="square">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 syntax for calling notify() method is like this:</a:t>
            </a:r>
          </a:p>
          <a:p>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synchronized(</a:t>
            </a:r>
            <a:r>
              <a:rPr lang="en-US" dirty="0" err="1">
                <a:latin typeface="Times New Roman" panose="02020603050405020304" pitchFamily="18" charset="0"/>
                <a:cs typeface="Times New Roman" panose="02020603050405020304" pitchFamily="18" charset="0"/>
              </a:rPr>
              <a:t>lockObject</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establish_the_condition</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lockObject.notify</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    //any additional code if needed</a:t>
            </a:r>
          </a:p>
          <a:p>
            <a:pPr lvl="2"/>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690218944"/>
      </p:ext>
    </p:extLst>
  </p:cSld>
  <p:clrMapOvr>
    <a:masterClrMapping/>
  </p:clrMapOvr>
  <mc:AlternateContent xmlns:mc="http://schemas.openxmlformats.org/markup-compatibility/2006" xmlns:p14="http://schemas.microsoft.com/office/powerpoint/2010/main">
    <mc:Choice Requires="p14">
      <p:transition spd="slow" p14:dur="2000" advTm="110182"/>
    </mc:Choice>
    <mc:Fallback xmlns="">
      <p:transition spd="slow" advTm="110182"/>
    </mc:Fallback>
  </mc:AlternateContent>
  <p:extLst mod="1">
    <p:ext uri="{3A86A75C-4F4B-4683-9AE1-C65F6400EC91}">
      <p14:laserTraceLst xmlns:p14="http://schemas.microsoft.com/office/powerpoint/2010/main">
        <p14:tracePtLst>
          <p14:tracePt t="8273" x="3417888" y="2101850"/>
          <p14:tracePt t="8290" x="3441700" y="2127250"/>
          <p14:tracePt t="8305" x="3454400" y="2178050"/>
          <p14:tracePt t="8320" x="3479800" y="2227263"/>
          <p14:tracePt t="8340" x="3479800" y="2352675"/>
          <p14:tracePt t="8353" x="3479800" y="2403475"/>
          <p14:tracePt t="8369" x="3479800" y="2465388"/>
          <p14:tracePt t="8385" x="3454400" y="2527300"/>
          <p14:tracePt t="8399" x="3454400" y="2552700"/>
          <p14:tracePt t="8415" x="3454400" y="2590800"/>
          <p14:tracePt t="8431" x="3454400" y="2627313"/>
          <p14:tracePt t="8447" x="3429000" y="2665413"/>
          <p14:tracePt t="8462" x="3429000" y="2703513"/>
          <p14:tracePt t="8478" x="3429000" y="2740025"/>
          <p14:tracePt t="8493" x="3429000" y="2765425"/>
          <p14:tracePt t="8509" x="3441700" y="2816225"/>
          <p14:tracePt t="8525" x="3467100" y="2852738"/>
          <p14:tracePt t="8540" x="3517900" y="2903538"/>
          <p14:tracePt t="8556" x="3567113" y="2952750"/>
          <p14:tracePt t="8572" x="3605213" y="2978150"/>
          <p14:tracePt t="8587" x="3667125" y="3003550"/>
          <p14:tracePt t="8607" x="3717925" y="3003550"/>
          <p14:tracePt t="8621" x="3756025" y="3003550"/>
          <p14:tracePt t="8633" x="3779838" y="3003550"/>
          <p14:tracePt t="8650" x="3843338" y="2941638"/>
          <p14:tracePt t="8666" x="3905250" y="2865438"/>
          <p14:tracePt t="8680" x="3917950" y="2852738"/>
          <p14:tracePt t="8713" x="3930650" y="2728913"/>
          <p14:tracePt t="8727" x="3930650" y="2690813"/>
          <p14:tracePt t="8743" x="3930650" y="2652713"/>
          <p14:tracePt t="8759" x="3930650" y="2627313"/>
          <p14:tracePt t="8774" x="3930650" y="2616200"/>
          <p14:tracePt t="8790" x="3905250" y="2590800"/>
          <p14:tracePt t="8824" x="3892550" y="2578100"/>
          <p14:tracePt t="8852" x="3867150" y="2578100"/>
          <p14:tracePt t="8868" x="3856038" y="2565400"/>
          <p14:tracePt t="9259" x="3879850" y="2565400"/>
          <p14:tracePt t="9274" x="3930650" y="2552700"/>
          <p14:tracePt t="9289" x="3943350" y="2552700"/>
          <p14:tracePt t="9305" x="4005263" y="2527300"/>
          <p14:tracePt t="9321" x="4056063" y="2503488"/>
          <p14:tracePt t="9336" x="4117975" y="2503488"/>
          <p14:tracePt t="9353" x="4230688" y="2490788"/>
          <p14:tracePt t="9368" x="4281488" y="2478088"/>
          <p14:tracePt t="9383" x="4394200" y="2478088"/>
          <p14:tracePt t="9399" x="4481513" y="2478088"/>
          <p14:tracePt t="9430" x="4594225" y="2478088"/>
          <p14:tracePt t="9446" x="4643438" y="2478088"/>
          <p14:tracePt t="9462" x="4668838" y="2478088"/>
          <p14:tracePt t="9477" x="4694238" y="2465388"/>
          <p14:tracePt t="9492" x="4719638" y="2465388"/>
          <p14:tracePt t="9509" x="4743450" y="2465388"/>
          <p14:tracePt t="9524" x="4768850" y="2465388"/>
          <p14:tracePt t="9540" x="4794250" y="2465388"/>
          <p14:tracePt t="9555" x="4806950" y="2465388"/>
          <p14:tracePt t="9599" x="4868863" y="2465388"/>
          <p14:tracePt t="9619" x="4894263" y="2465388"/>
          <p14:tracePt t="9620" x="4906963" y="2465388"/>
          <p14:tracePt t="9636" x="4945063" y="2465388"/>
          <p14:tracePt t="9664" x="4968875" y="2465388"/>
          <p14:tracePt t="9680" x="4994275" y="2465388"/>
          <p14:tracePt t="9696" x="5019675" y="2465388"/>
          <p14:tracePt t="9730" x="5057775" y="2465388"/>
          <p14:tracePt t="9743" x="5068888" y="2465388"/>
          <p14:tracePt t="9758" x="5106988" y="2465388"/>
          <p14:tracePt t="9774" x="5119688" y="2465388"/>
          <p14:tracePt t="9790" x="5181600" y="2465388"/>
          <p14:tracePt t="9805" x="5207000" y="2465388"/>
          <p14:tracePt t="9821" x="5245100" y="2465388"/>
          <p14:tracePt t="9840" x="5281613" y="2465388"/>
          <p14:tracePt t="9851" x="5294313" y="2465388"/>
          <p14:tracePt t="9868" x="5307013" y="2465388"/>
          <p14:tracePt t="9884" x="5319713" y="2465388"/>
          <p14:tracePt t="9898" x="5345113" y="2465388"/>
          <p14:tracePt t="9914" x="5357813" y="2465388"/>
          <p14:tracePt t="9930" x="5370513" y="2465388"/>
          <p14:tracePt t="9945" x="5383213" y="2465388"/>
          <p14:tracePt t="9961" x="5394325" y="2465388"/>
          <p14:tracePt t="9992" x="5407025" y="2465388"/>
          <p14:tracePt t="10086" x="5407025" y="2452688"/>
          <p14:tracePt t="11305" x="5357813" y="2452688"/>
          <p14:tracePt t="11321" x="5307013" y="2452688"/>
          <p14:tracePt t="11337" x="5245100" y="2465388"/>
          <p14:tracePt t="11353" x="5157788" y="2478088"/>
          <p14:tracePt t="11367" x="5045075" y="2503488"/>
          <p14:tracePt t="11383" x="4919663" y="2516188"/>
          <p14:tracePt t="11400" x="4832350" y="2540000"/>
          <p14:tracePt t="11416" x="4756150" y="2540000"/>
          <p14:tracePt t="11417" x="4732338" y="2540000"/>
          <p14:tracePt t="11432" x="4681538" y="2578100"/>
          <p14:tracePt t="11445" x="4606925" y="2590800"/>
          <p14:tracePt t="11461" x="4543425" y="2616200"/>
          <p14:tracePt t="11478" x="4518025" y="2616200"/>
          <p14:tracePt t="11493" x="4468813" y="2652713"/>
          <p14:tracePt t="11509" x="4443413" y="2678113"/>
          <p14:tracePt t="11525" x="4430713" y="2678113"/>
          <p14:tracePt t="11540" x="4394200" y="2703513"/>
          <p14:tracePt t="11560" x="4381500" y="2728913"/>
          <p14:tracePt t="11572" x="4356100" y="2752725"/>
          <p14:tracePt t="11587" x="4356100" y="2790825"/>
          <p14:tracePt t="11603" x="4356100" y="2803525"/>
          <p14:tracePt t="11620" x="4356100" y="2828925"/>
          <p14:tracePt t="11642" x="4356100" y="2890838"/>
          <p14:tracePt t="11652" x="4356100" y="2903538"/>
          <p14:tracePt t="11666" x="4356100" y="2941638"/>
          <p14:tracePt t="11680" x="4368800" y="2952750"/>
          <p14:tracePt t="11696" x="4406900" y="3003550"/>
          <p14:tracePt t="11712" x="4443413" y="3041650"/>
          <p14:tracePt t="11727" x="4468813" y="3054350"/>
          <p14:tracePt t="11743" x="4494213" y="3078163"/>
          <p14:tracePt t="11759" x="4530725" y="3090863"/>
          <p14:tracePt t="11774" x="4543425" y="3090863"/>
          <p14:tracePt t="11792" x="4568825" y="3103563"/>
          <p14:tracePt t="11806" x="4606925" y="3103563"/>
          <p14:tracePt t="11821" x="4630738" y="3103563"/>
          <p14:tracePt t="11837" x="4643438" y="3116263"/>
          <p14:tracePt t="12008" x="4630738" y="3116263"/>
          <p14:tracePt t="12024" x="4494213" y="3103563"/>
          <p14:tracePt t="12040" x="4330700" y="3103563"/>
          <p14:tracePt t="12055" x="4256088" y="3103563"/>
          <p14:tracePt t="12071" x="4005263" y="3103563"/>
          <p14:tracePt t="12086" x="3856038" y="3103563"/>
          <p14:tracePt t="12101" x="3567113" y="3103563"/>
          <p14:tracePt t="12117" x="3392488" y="3103563"/>
          <p14:tracePt t="12134" x="3092450" y="3103563"/>
          <p14:tracePt t="12149" x="2890838" y="3103563"/>
          <p14:tracePt t="12165" x="2778125" y="3103563"/>
          <p14:tracePt t="12305" x="2778125" y="3116263"/>
          <p14:tracePt t="12321" x="2916238" y="3116263"/>
          <p14:tracePt t="12336" x="3216275" y="3116263"/>
          <p14:tracePt t="12360" x="3767138" y="3116263"/>
          <p14:tracePt t="12371" x="3930650" y="3116263"/>
          <p14:tracePt t="12383" x="4068763" y="3116263"/>
          <p14:tracePt t="12384" x="4192588" y="3116263"/>
          <p14:tracePt t="12399" x="4394200" y="3116263"/>
          <p14:tracePt t="12415" x="4518025" y="3116263"/>
          <p14:tracePt t="12430" x="4543425" y="3116263"/>
          <p14:tracePt t="12446" x="4568825" y="3116263"/>
          <p14:tracePt t="12743" x="4456113" y="3116263"/>
          <p14:tracePt t="12758" x="4268788" y="3116263"/>
          <p14:tracePt t="12777" x="4105275" y="3116263"/>
          <p14:tracePt t="12790" x="4043363" y="3116263"/>
          <p14:tracePt t="12805" x="3968750" y="3116263"/>
          <p14:tracePt t="12821" x="3905250" y="3116263"/>
          <p14:tracePt t="12837" x="3830638" y="3116263"/>
          <p14:tracePt t="12852" x="3767138" y="3116263"/>
          <p14:tracePt t="12868" x="3730625" y="3116263"/>
          <p14:tracePt t="12885" x="3717925" y="3116263"/>
          <p14:tracePt t="13071" x="3756025" y="3116263"/>
          <p14:tracePt t="13086" x="3792538" y="3116263"/>
          <p14:tracePt t="13102" x="3856038" y="3116263"/>
          <p14:tracePt t="13118" x="3905250" y="3103563"/>
          <p14:tracePt t="13134" x="3979863" y="3103563"/>
          <p14:tracePt t="13149" x="4017963" y="3103563"/>
          <p14:tracePt t="13165" x="4068763" y="3103563"/>
          <p14:tracePt t="13181" x="4092575" y="3103563"/>
          <p14:tracePt t="13196" x="4130675" y="3103563"/>
          <p14:tracePt t="13212" x="4156075" y="3103563"/>
          <p14:tracePt t="13227" x="4181475" y="3103563"/>
          <p14:tracePt t="13243" x="4192588" y="3090863"/>
          <p14:tracePt t="13258" x="4205288" y="3090863"/>
          <p14:tracePt t="13283" x="4256088" y="3090863"/>
          <p14:tracePt t="13305" x="4305300" y="3090863"/>
          <p14:tracePt t="13321" x="4343400" y="3090863"/>
          <p14:tracePt t="13336" x="4368800" y="3090863"/>
          <p14:tracePt t="13352" x="4381500" y="3090863"/>
          <p14:tracePt t="13374" x="4406900" y="3090863"/>
          <p14:tracePt t="13384" x="4418013" y="3090863"/>
          <p14:tracePt t="13399" x="4430713" y="3090863"/>
          <p14:tracePt t="13414" x="4443413" y="3090863"/>
          <p14:tracePt t="13463" x="4468813" y="3090863"/>
          <p14:tracePt t="13492" x="4481513" y="3090863"/>
          <p14:tracePt t="13509" x="4494213" y="3090863"/>
          <p14:tracePt t="13524" x="4506913" y="3090863"/>
          <p14:tracePt t="13540" x="4518025" y="3090863"/>
          <p14:tracePt t="13556" x="4530725" y="3090863"/>
          <p14:tracePt t="13570" x="4556125" y="3090863"/>
          <p14:tracePt t="13586" x="4568825" y="3090863"/>
          <p14:tracePt t="13602" x="4643438" y="3090863"/>
          <p14:tracePt t="13617" x="4694238" y="3090863"/>
          <p14:tracePt t="13633" x="4732338" y="3090863"/>
          <p14:tracePt t="13649" x="4794250" y="3090863"/>
          <p14:tracePt t="13664" x="4868863" y="3090863"/>
          <p14:tracePt t="13681" x="4906963" y="3090863"/>
          <p14:tracePt t="13697" x="4956175" y="3090863"/>
          <p14:tracePt t="13711" x="4981575" y="3090863"/>
          <p14:tracePt t="13727" x="4994275" y="3090863"/>
          <p14:tracePt t="13743" x="5006975" y="3090863"/>
          <p14:tracePt t="13915" x="5019675" y="3090863"/>
          <p14:tracePt t="13962" x="5045075" y="3090863"/>
          <p14:tracePt t="13980" x="5081588" y="3090863"/>
          <p14:tracePt t="13992" x="5119688" y="3090863"/>
          <p14:tracePt t="14008" x="5145088" y="3090863"/>
          <p14:tracePt t="14024" x="5207000" y="3065463"/>
          <p14:tracePt t="14040" x="5232400" y="3065463"/>
          <p14:tracePt t="14055" x="5307013" y="3065463"/>
          <p14:tracePt t="14072" x="5370513" y="3065463"/>
          <p14:tracePt t="14087" x="5432425" y="3041650"/>
          <p14:tracePt t="14102" x="5470525" y="3041650"/>
          <p14:tracePt t="14118" x="5519738" y="3028950"/>
          <p14:tracePt t="14133" x="5557838" y="3028950"/>
          <p14:tracePt t="14149" x="5570538" y="3016250"/>
          <p14:tracePt t="14165" x="5595938" y="3016250"/>
          <p14:tracePt t="14185" x="5607050" y="3016250"/>
          <p14:tracePt t="14197" x="5619750" y="3016250"/>
          <p14:tracePt t="14368" x="5519738" y="3016250"/>
          <p14:tracePt t="14383" x="4856163" y="3016250"/>
          <p14:tracePt t="14399" x="3767138" y="3016250"/>
          <p14:tracePt t="14414" x="2641600" y="3016250"/>
          <p14:tracePt t="14430" x="1903413" y="3016250"/>
          <p14:tracePt t="14447" x="1414463" y="2990850"/>
          <p14:tracePt t="14461" x="1227138" y="2990850"/>
          <p14:tracePt t="14477" x="1189038" y="2978150"/>
          <p14:tracePt t="14571" x="1239838" y="2990850"/>
          <p14:tracePt t="14587" x="1514475" y="3028950"/>
          <p14:tracePt t="14602" x="1927225" y="3078163"/>
          <p14:tracePt t="14620" x="2490788" y="3141663"/>
          <p14:tracePt t="14634" x="3179763" y="3141663"/>
          <p14:tracePt t="14649" x="3692525" y="3141663"/>
          <p14:tracePt t="14665" x="4017963" y="3141663"/>
          <p14:tracePt t="14681" x="4156075" y="3141663"/>
          <p14:tracePt t="14696" x="4192588" y="3141663"/>
          <p14:tracePt t="15181" x="4168775" y="3141663"/>
          <p14:tracePt t="15196" x="4105275" y="3165475"/>
          <p14:tracePt t="15212" x="4030663" y="3190875"/>
          <p14:tracePt t="15228" x="3968750" y="3228975"/>
          <p14:tracePt t="15245" x="3917950" y="3228975"/>
          <p14:tracePt t="15258" x="3867150" y="3267075"/>
          <p14:tracePt t="15280" x="3856038" y="3278188"/>
          <p14:tracePt t="15290" x="3843338" y="3278188"/>
          <p14:tracePt t="15305" x="3830638" y="3278188"/>
          <p14:tracePt t="15321" x="3805238" y="3303588"/>
          <p14:tracePt t="15337" x="3779838" y="3316288"/>
          <p14:tracePt t="15352" x="3756025" y="3328988"/>
          <p14:tracePt t="15368" x="3743325" y="3354388"/>
          <p14:tracePt t="15384" x="3705225" y="3378200"/>
          <p14:tracePt t="15400" x="3692525" y="3390900"/>
          <p14:tracePt t="15415" x="3692525" y="3403600"/>
          <p14:tracePt t="15431" x="3679825" y="3416300"/>
          <p14:tracePt t="15446" x="3679825" y="3429000"/>
          <p14:tracePt t="15462" x="3679825" y="3441700"/>
          <p14:tracePt t="15649" x="3679825" y="3454400"/>
          <p14:tracePt t="15712" x="3679825" y="3467100"/>
          <p14:tracePt t="15867" x="3692525" y="3467100"/>
          <p14:tracePt t="93181" x="3705225" y="3479800"/>
          <p14:tracePt t="93196" x="3705225" y="3503613"/>
          <p14:tracePt t="93211" x="3705225" y="3529013"/>
          <p14:tracePt t="93227" x="3705225" y="3554413"/>
          <p14:tracePt t="93243" x="3692525" y="3590925"/>
          <p14:tracePt t="93258" x="3692525" y="3603625"/>
          <p14:tracePt t="93275" x="3667125" y="3679825"/>
          <p14:tracePt t="93290" x="3643313" y="3792538"/>
          <p14:tracePt t="93305" x="3643313" y="3841750"/>
          <p14:tracePt t="93321" x="3643313" y="4005263"/>
          <p14:tracePt t="93337" x="3643313" y="4179888"/>
          <p14:tracePt t="93352" x="3643313" y="4318000"/>
          <p14:tracePt t="93373" x="3654425" y="4530725"/>
          <p14:tracePt t="93383" x="3667125" y="4579938"/>
          <p14:tracePt t="93399" x="3667125" y="4643438"/>
          <p14:tracePt t="93415" x="3667125" y="4679950"/>
          <p14:tracePt t="93446" x="3679825" y="4692650"/>
          <p14:tracePt t="104480" x="3692525" y="4692650"/>
          <p14:tracePt t="104493" x="3705225" y="4692650"/>
          <p14:tracePt t="104509" x="3730625" y="4643438"/>
          <p14:tracePt t="104524" x="3779838" y="4554538"/>
          <p14:tracePt t="104540" x="3830638" y="4379913"/>
          <p14:tracePt t="104555" x="3892550" y="4192588"/>
          <p14:tracePt t="104571" x="3979863" y="4017963"/>
          <p14:tracePt t="104591" x="4105275" y="3792538"/>
          <p14:tracePt t="104602" x="4217988" y="3629025"/>
          <p14:tracePt t="104618" x="4294188" y="3567113"/>
          <p14:tracePt t="104633" x="4356100" y="3529013"/>
          <p14:tracePt t="104649" x="4406900" y="3529013"/>
          <p14:tracePt t="104774" x="4356100" y="3516313"/>
          <p14:tracePt t="104789" x="4281488" y="3416300"/>
          <p14:tracePt t="104810" x="4205288" y="3216275"/>
          <p14:tracePt t="104820" x="4192588" y="3141663"/>
          <p14:tracePt t="104836" x="4168775" y="2916238"/>
          <p14:tracePt t="104852" x="4168775" y="2816225"/>
          <p14:tracePt t="104867" x="4181475" y="2703513"/>
          <p14:tracePt t="104883" x="4343400" y="2590800"/>
          <p14:tracePt t="104899" x="4418013" y="2565400"/>
          <p14:tracePt t="104914" x="4543425" y="2540000"/>
          <p14:tracePt t="104930" x="4630738" y="2540000"/>
          <p14:tracePt t="104946" x="4706938" y="2540000"/>
          <p14:tracePt t="104961" x="4756150" y="2590800"/>
          <p14:tracePt t="104977" x="4768850" y="2590800"/>
          <p14:tracePt t="104993" x="4794250" y="2616200"/>
          <p14:tracePt t="105024" x="4806950" y="2627313"/>
          <p14:tracePt t="105040" x="4819650" y="2640013"/>
          <p14:tracePt t="105055" x="4819650" y="2652713"/>
          <p14:tracePt t="105055" x="4819650" y="2690813"/>
          <p14:tracePt t="105071" x="4819650" y="2728913"/>
          <p14:tracePt t="105087" x="4819650" y="2828925"/>
          <p14:tracePt t="105102" x="4732338" y="2990850"/>
          <p14:tracePt t="105117" x="4694238" y="3078163"/>
          <p14:tracePt t="105133" x="4630738" y="3228975"/>
          <p14:tracePt t="105149" x="4518025" y="3390900"/>
          <p14:tracePt t="105164" x="4406900" y="3590925"/>
          <p14:tracePt t="105180" x="4305300" y="3729038"/>
          <p14:tracePt t="105195" x="4181475" y="3854450"/>
          <p14:tracePt t="105211" x="4068763" y="3967163"/>
          <p14:tracePt t="105228" x="3917950" y="4141788"/>
          <p14:tracePt t="105243" x="3830638" y="4205288"/>
          <p14:tracePt t="105260" x="3767138" y="4254500"/>
          <p14:tracePt t="105276" x="3756025" y="4267200"/>
          <p14:tracePt t="105415" x="3756025" y="4241800"/>
          <p14:tracePt t="105446" x="3756025" y="4230688"/>
          <p14:tracePt t="105489" x="3756025" y="4205288"/>
          <p14:tracePt t="105509" x="3756025" y="4192588"/>
          <p14:tracePt t="105555" x="3756025" y="4179888"/>
          <p14:tracePt t="105592" x="3756025" y="4167188"/>
          <p14:tracePt t="105620" x="3756025" y="4154488"/>
          <p14:tracePt t="105633" x="3756025" y="4117975"/>
          <p14:tracePt t="105649" x="3779838" y="4079875"/>
          <p14:tracePt t="105664" x="3779838" y="4067175"/>
          <p14:tracePt t="106247" x="3767138" y="4067175"/>
          <p14:tracePt t="106260" x="3767138" y="4079875"/>
          <p14:tracePt t="106275" x="3743325" y="4105275"/>
          <p14:tracePt t="106290" x="3705225" y="4154488"/>
          <p14:tracePt t="106305" x="3679825" y="4205288"/>
          <p14:tracePt t="106320" x="3667125" y="4254500"/>
          <p14:tracePt t="106337" x="3667125" y="4330700"/>
          <p14:tracePt t="106353" x="3643313" y="4405313"/>
          <p14:tracePt t="106367" x="3643313" y="4479925"/>
          <p14:tracePt t="106383" x="3643313" y="4543425"/>
          <p14:tracePt t="106399" x="3767138" y="4592638"/>
          <p14:tracePt t="106414" x="3792538" y="4605338"/>
          <p14:tracePt t="106430" x="3792538" y="4630738"/>
          <p14:tracePt t="106446" x="3767138" y="4667250"/>
          <p14:tracePt t="106461" x="3743325" y="4730750"/>
          <p14:tracePt t="106478" x="3517900" y="4818063"/>
          <p14:tracePt t="106847" x="3517900" y="4843463"/>
          <p14:tracePt t="106899" x="3505200" y="4843463"/>
          <p14:tracePt t="106946" x="3479800" y="4843463"/>
          <p14:tracePt t="106963" x="3467100" y="4843463"/>
          <p14:tracePt t="106993" x="3467100" y="4830763"/>
          <p14:tracePt t="107020" x="3454400" y="4805363"/>
          <p14:tracePt t="107024" x="3454400" y="4792663"/>
          <p14:tracePt t="107133" x="3454400" y="4779963"/>
          <p14:tracePt t="107352" x="3454400" y="4768850"/>
          <p14:tracePt t="107368" x="3454400" y="4743450"/>
          <p14:tracePt t="107383" x="3454400" y="4730750"/>
          <p14:tracePt t="107398" x="3454400" y="4718050"/>
          <p14:tracePt t="107414" x="3454400" y="4692650"/>
          <p14:tracePt t="107430" x="3454400" y="4679950"/>
          <p14:tracePt t="107477" x="3454400" y="4656138"/>
          <p14:tracePt t="107712" x="3429000" y="4630738"/>
          <p14:tracePt t="108274" x="3429000" y="4667250"/>
          <p14:tracePt t="108291" x="3429000" y="4743450"/>
          <p14:tracePt t="108306" x="3429000" y="4779963"/>
          <p14:tracePt t="108325" x="3429000" y="4792663"/>
          <p14:tracePt t="108747" x="3429000" y="4818063"/>
          <p14:tracePt t="108758" x="3429000" y="4843463"/>
          <p14:tracePt t="108774" x="3429000" y="4868863"/>
          <p14:tracePt t="108790" x="3505200" y="4868863"/>
          <p14:tracePt t="108806" x="3554413" y="4856163"/>
          <p14:tracePt t="109024" x="3505200" y="4879975"/>
          <p14:tracePt t="109040" x="3454400" y="4879975"/>
          <p14:tracePt t="109056" x="3379788" y="4730750"/>
          <p14:tracePt t="109073" x="3305175" y="4567238"/>
          <p14:tracePt t="109087" x="3216275" y="4454525"/>
          <p14:tracePt t="109102" x="3128963" y="4267200"/>
          <p14:tracePt t="109123" x="3054350" y="4092575"/>
          <p14:tracePt t="109133" x="2954338" y="3916363"/>
          <p14:tracePt t="109149" x="2879725" y="3703638"/>
          <p14:tracePt t="109165" x="2854325" y="3616325"/>
          <p14:tracePt t="109180" x="2803525" y="3429000"/>
          <p14:tracePt t="109196" x="2716213" y="3203575"/>
          <p14:tracePt t="109212" x="2541588" y="2803525"/>
          <p14:tracePt t="109229" x="2428875" y="2540000"/>
          <p14:tracePt t="109243" x="2352675" y="2403475"/>
          <p14:tracePt t="109260" x="2239963" y="2152650"/>
          <p14:tracePt t="109274" x="2127250" y="1914525"/>
          <p14:tracePt t="109289" x="2014538" y="1652588"/>
          <p14:tracePt t="109306" x="1927225" y="1439863"/>
          <p14:tracePt t="109321" x="1827213" y="1214438"/>
          <p14:tracePt t="109336" x="1689100" y="976313"/>
          <p14:tracePt t="109374" x="1301750" y="525463"/>
          <p14:tracePt t="109384" x="1227138" y="438150"/>
          <p14:tracePt t="109399" x="1114425" y="274638"/>
          <p14:tracePt t="109414" x="1001713" y="150813"/>
          <p14:tracePt t="109430" x="901700" y="254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3475404" cy="569843"/>
          </a:xfrm>
        </p:spPr>
        <p:txBody>
          <a:bodyPr>
            <a:noAutofit/>
          </a:bodyPr>
          <a:lstStyle/>
          <a:p>
            <a:r>
              <a:rPr lang="en-US" sz="2800" b="1" dirty="0">
                <a:latin typeface="Times New Roman" panose="02020603050405020304" pitchFamily="18" charset="0"/>
                <a:cs typeface="Times New Roman" panose="02020603050405020304" pitchFamily="18" charset="0"/>
              </a:rPr>
              <a:t>Thread Deadlock</a:t>
            </a:r>
          </a:p>
        </p:txBody>
      </p:sp>
      <p:sp>
        <p:nvSpPr>
          <p:cNvPr id="4" name="Rectangle 3">
            <a:extLst>
              <a:ext uri="{FF2B5EF4-FFF2-40B4-BE49-F238E27FC236}">
                <a16:creationId xmlns:a16="http://schemas.microsoft.com/office/drawing/2014/main" id="{AC31BCFB-24CB-48D2-A2D3-AF2327552482}"/>
              </a:ext>
            </a:extLst>
          </p:cNvPr>
          <p:cNvSpPr/>
          <p:nvPr/>
        </p:nvSpPr>
        <p:spPr>
          <a:xfrm>
            <a:off x="1167618" y="1545733"/>
            <a:ext cx="7404734" cy="2585323"/>
          </a:xfrm>
          <a:prstGeom prst="rect">
            <a:avLst/>
          </a:prstGeom>
        </p:spPr>
        <p:txBody>
          <a:bodyPr wrap="square">
            <a:spAutoFit/>
          </a:bodyPr>
          <a:lstStyle/>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Deadlock in java is a part of multithreading.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Deadlock can occur in a situation when a thread is waiting for an object lock, that is acquired by another thread and second thread is waiting for an object lock that is acquired by first thread.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Since, both threads are waiting for each other to release the lock, the condition is called deadlock.</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951753980"/>
      </p:ext>
    </p:extLst>
  </p:cSld>
  <p:clrMapOvr>
    <a:masterClrMapping/>
  </p:clrMapOvr>
  <mc:AlternateContent xmlns:mc="http://schemas.openxmlformats.org/markup-compatibility/2006" xmlns:p14="http://schemas.microsoft.com/office/powerpoint/2010/main">
    <mc:Choice Requires="p14">
      <p:transition spd="slow" p14:dur="2000" advTm="353854"/>
    </mc:Choice>
    <mc:Fallback xmlns="">
      <p:transition spd="slow" advTm="353854"/>
    </mc:Fallback>
  </mc:AlternateContent>
  <p:extLst mod="1">
    <p:ext uri="{3A86A75C-4F4B-4683-9AE1-C65F6400EC91}">
      <p14:laserTraceLst xmlns:p14="http://schemas.microsoft.com/office/powerpoint/2010/main">
        <p14:tracePtLst>
          <p14:tracePt t="4464"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8073364" cy="569843"/>
          </a:xfrm>
        </p:spPr>
        <p:txBody>
          <a:bodyPr>
            <a:noAutofit/>
          </a:bodyPr>
          <a:lstStyle/>
          <a:p>
            <a:r>
              <a:rPr lang="en-US" sz="2800" b="1" dirty="0">
                <a:latin typeface="Times New Roman" panose="02020603050405020304" pitchFamily="18" charset="0"/>
                <a:cs typeface="Times New Roman" panose="02020603050405020304" pitchFamily="18" charset="0"/>
              </a:rPr>
              <a:t>Description of some methods used in Thread</a:t>
            </a:r>
          </a:p>
        </p:txBody>
      </p:sp>
      <p:graphicFrame>
        <p:nvGraphicFramePr>
          <p:cNvPr id="3" name="Table 2">
            <a:extLst>
              <a:ext uri="{FF2B5EF4-FFF2-40B4-BE49-F238E27FC236}">
                <a16:creationId xmlns:a16="http://schemas.microsoft.com/office/drawing/2014/main" id="{53D9D9DD-CCB3-4721-9CD8-D93D42986244}"/>
              </a:ext>
            </a:extLst>
          </p:cNvPr>
          <p:cNvGraphicFramePr>
            <a:graphicFrameLocks noGrp="1"/>
          </p:cNvGraphicFramePr>
          <p:nvPr>
            <p:extLst>
              <p:ext uri="{D42A27DB-BD31-4B8C-83A1-F6EECF244321}">
                <p14:modId xmlns:p14="http://schemas.microsoft.com/office/powerpoint/2010/main" val="2502450050"/>
              </p:ext>
            </p:extLst>
          </p:nvPr>
        </p:nvGraphicFramePr>
        <p:xfrm>
          <a:off x="1167618" y="1428063"/>
          <a:ext cx="6979663" cy="4497324"/>
        </p:xfrm>
        <a:graphic>
          <a:graphicData uri="http://schemas.openxmlformats.org/drawingml/2006/table">
            <a:tbl>
              <a:tblPr firstRow="1" firstCol="1" bandRow="1">
                <a:tableStyleId>{5C22544A-7EE6-4342-B048-85BDC9FD1C3A}</a:tableStyleId>
              </a:tblPr>
              <a:tblGrid>
                <a:gridCol w="542921">
                  <a:extLst>
                    <a:ext uri="{9D8B030D-6E8A-4147-A177-3AD203B41FA5}">
                      <a16:colId xmlns:a16="http://schemas.microsoft.com/office/drawing/2014/main" val="2318215209"/>
                    </a:ext>
                  </a:extLst>
                </a:gridCol>
                <a:gridCol w="6436742">
                  <a:extLst>
                    <a:ext uri="{9D8B030D-6E8A-4147-A177-3AD203B41FA5}">
                      <a16:colId xmlns:a16="http://schemas.microsoft.com/office/drawing/2014/main" val="192047668"/>
                    </a:ext>
                  </a:extLst>
                </a:gridCol>
              </a:tblGrid>
              <a:tr h="0">
                <a:tc>
                  <a:txBody>
                    <a:bodyPr/>
                    <a:lstStyle/>
                    <a:p>
                      <a:pPr>
                        <a:lnSpc>
                          <a:spcPct val="115000"/>
                        </a:lnSpc>
                      </a:pPr>
                      <a:r>
                        <a:rPr lang="en-US" sz="1600" dirty="0" err="1">
                          <a:effectLst/>
                          <a:latin typeface="Times New Roman" panose="02020603050405020304" pitchFamily="18" charset="0"/>
                          <a:cs typeface="Times New Roman" panose="02020603050405020304" pitchFamily="18" charset="0"/>
                        </a:rPr>
                        <a:t>Sr.No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5000"/>
                        </a:lnSpc>
                      </a:pPr>
                      <a:endParaRPr lang="en-US" sz="1050" dirty="0">
                        <a:effectLst/>
                        <a:latin typeface="Times New Roman" panose="02020603050405020304" pitchFamily="18" charset="0"/>
                        <a:cs typeface="Times New Roman" panose="02020603050405020304" pitchFamily="18" charset="0"/>
                      </a:endParaRPr>
                    </a:p>
                    <a:p>
                      <a:pPr algn="ctr">
                        <a:lnSpc>
                          <a:spcPct val="115000"/>
                        </a:lnSpc>
                      </a:pPr>
                      <a:r>
                        <a:rPr lang="en-US" sz="2000" dirty="0">
                          <a:effectLst/>
                          <a:latin typeface="Times New Roman" panose="02020603050405020304" pitchFamily="18" charset="0"/>
                          <a:cs typeface="Times New Roman" panose="02020603050405020304" pitchFamily="18" charset="0"/>
                        </a:rPr>
                        <a:t>Method &amp; Description</a:t>
                      </a:r>
                    </a:p>
                    <a:p>
                      <a:pPr algn="ctr">
                        <a:lnSpc>
                          <a:spcPct val="115000"/>
                        </a:lnSpc>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7598674"/>
                  </a:ext>
                </a:extLst>
              </a:tr>
              <a:tr h="0">
                <a:tc>
                  <a:txBody>
                    <a:bodyPr/>
                    <a:lstStyle/>
                    <a:p>
                      <a:pPr>
                        <a:lnSpc>
                          <a:spcPct val="115000"/>
                        </a:lnSpc>
                      </a:pPr>
                      <a:r>
                        <a:rPr lang="en-US"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600" dirty="0">
                          <a:effectLst/>
                          <a:latin typeface="Times New Roman" panose="02020603050405020304" pitchFamily="18" charset="0"/>
                          <a:cs typeface="Times New Roman" panose="02020603050405020304" pitchFamily="18" charset="0"/>
                        </a:rPr>
                        <a:t>public void suspend()</a:t>
                      </a:r>
                      <a:endParaRPr lang="en-IN" sz="1600" dirty="0">
                        <a:effectLst/>
                        <a:latin typeface="Times New Roman" panose="02020603050405020304" pitchFamily="18" charset="0"/>
                        <a:cs typeface="Times New Roman" panose="02020603050405020304" pitchFamily="18" charset="0"/>
                      </a:endParaRPr>
                    </a:p>
                    <a:p>
                      <a:pPr>
                        <a:lnSpc>
                          <a:spcPct val="115000"/>
                        </a:lnSpc>
                      </a:pPr>
                      <a:r>
                        <a:rPr lang="en-US" sz="1600" dirty="0">
                          <a:effectLst/>
                          <a:latin typeface="Times New Roman" panose="02020603050405020304" pitchFamily="18" charset="0"/>
                          <a:cs typeface="Times New Roman" panose="02020603050405020304" pitchFamily="18" charset="0"/>
                        </a:rPr>
                        <a:t>This method puts a thread in the suspended state and can be resumed using resume() method.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74459999"/>
                  </a:ext>
                </a:extLst>
              </a:tr>
              <a:tr h="0">
                <a:tc>
                  <a:txBody>
                    <a:bodyPr/>
                    <a:lstStyle/>
                    <a:p>
                      <a:pPr>
                        <a:lnSpc>
                          <a:spcPct val="115000"/>
                        </a:lnSpc>
                      </a:pPr>
                      <a:r>
                        <a:rPr lang="en-US"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600">
                          <a:effectLst/>
                          <a:latin typeface="Times New Roman" panose="02020603050405020304" pitchFamily="18" charset="0"/>
                          <a:cs typeface="Times New Roman" panose="02020603050405020304" pitchFamily="18" charset="0"/>
                        </a:rPr>
                        <a:t>public void stop()</a:t>
                      </a:r>
                      <a:endParaRPr lang="en-IN" sz="1600">
                        <a:effectLst/>
                        <a:latin typeface="Times New Roman" panose="02020603050405020304" pitchFamily="18" charset="0"/>
                        <a:cs typeface="Times New Roman" panose="02020603050405020304" pitchFamily="18" charset="0"/>
                      </a:endParaRPr>
                    </a:p>
                    <a:p>
                      <a:pPr>
                        <a:lnSpc>
                          <a:spcPct val="115000"/>
                        </a:lnSpc>
                      </a:pPr>
                      <a:r>
                        <a:rPr lang="en-US" sz="1600">
                          <a:effectLst/>
                          <a:latin typeface="Times New Roman" panose="02020603050405020304" pitchFamily="18" charset="0"/>
                          <a:cs typeface="Times New Roman" panose="02020603050405020304" pitchFamily="18" charset="0"/>
                        </a:rPr>
                        <a:t>This method stops a thread completely.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3485341"/>
                  </a:ext>
                </a:extLst>
              </a:tr>
              <a:tr h="0">
                <a:tc>
                  <a:txBody>
                    <a:bodyPr/>
                    <a:lstStyle/>
                    <a:p>
                      <a:pPr>
                        <a:lnSpc>
                          <a:spcPct val="115000"/>
                        </a:lnSpc>
                      </a:pPr>
                      <a:r>
                        <a:rPr lang="en-US"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600">
                          <a:effectLst/>
                          <a:latin typeface="Times New Roman" panose="02020603050405020304" pitchFamily="18" charset="0"/>
                          <a:cs typeface="Times New Roman" panose="02020603050405020304" pitchFamily="18" charset="0"/>
                        </a:rPr>
                        <a:t>public void resume()</a:t>
                      </a:r>
                      <a:endParaRPr lang="en-IN" sz="1600">
                        <a:effectLst/>
                        <a:latin typeface="Times New Roman" panose="02020603050405020304" pitchFamily="18" charset="0"/>
                        <a:cs typeface="Times New Roman" panose="02020603050405020304" pitchFamily="18" charset="0"/>
                      </a:endParaRPr>
                    </a:p>
                    <a:p>
                      <a:pPr>
                        <a:lnSpc>
                          <a:spcPct val="115000"/>
                        </a:lnSpc>
                      </a:pPr>
                      <a:r>
                        <a:rPr lang="en-US" sz="1600">
                          <a:effectLst/>
                          <a:latin typeface="Times New Roman" panose="02020603050405020304" pitchFamily="18" charset="0"/>
                          <a:cs typeface="Times New Roman" panose="02020603050405020304" pitchFamily="18" charset="0"/>
                        </a:rPr>
                        <a:t>This method resumes a thread, which was suspended using suspend() method.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83079900"/>
                  </a:ext>
                </a:extLst>
              </a:tr>
              <a:tr h="0">
                <a:tc>
                  <a:txBody>
                    <a:bodyPr/>
                    <a:lstStyle/>
                    <a:p>
                      <a:pPr>
                        <a:lnSpc>
                          <a:spcPct val="115000"/>
                        </a:lnSpc>
                      </a:pPr>
                      <a:r>
                        <a:rPr lang="en-US"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600">
                          <a:effectLst/>
                          <a:latin typeface="Times New Roman" panose="02020603050405020304" pitchFamily="18" charset="0"/>
                          <a:cs typeface="Times New Roman" panose="02020603050405020304" pitchFamily="18" charset="0"/>
                        </a:rPr>
                        <a:t>public void wait()</a:t>
                      </a:r>
                      <a:endParaRPr lang="en-IN" sz="1600">
                        <a:effectLst/>
                        <a:latin typeface="Times New Roman" panose="02020603050405020304" pitchFamily="18" charset="0"/>
                        <a:cs typeface="Times New Roman" panose="02020603050405020304" pitchFamily="18" charset="0"/>
                      </a:endParaRPr>
                    </a:p>
                    <a:p>
                      <a:pPr>
                        <a:lnSpc>
                          <a:spcPct val="115000"/>
                        </a:lnSpc>
                      </a:pPr>
                      <a:r>
                        <a:rPr lang="en-US" sz="1600">
                          <a:effectLst/>
                          <a:latin typeface="Times New Roman" panose="02020603050405020304" pitchFamily="18" charset="0"/>
                          <a:cs typeface="Times New Roman" panose="02020603050405020304" pitchFamily="18" charset="0"/>
                        </a:rPr>
                        <a:t>Causes the current thread to wait until another thread invokes the notify().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82807370"/>
                  </a:ext>
                </a:extLst>
              </a:tr>
              <a:tr h="0">
                <a:tc>
                  <a:txBody>
                    <a:bodyPr/>
                    <a:lstStyle/>
                    <a:p>
                      <a:pPr>
                        <a:lnSpc>
                          <a:spcPct val="115000"/>
                        </a:lnSpc>
                      </a:pPr>
                      <a:r>
                        <a:rPr lang="en-US" sz="1600">
                          <a:effectLst/>
                          <a:latin typeface="Times New Roman" panose="02020603050405020304" pitchFamily="18" charset="0"/>
                          <a:cs typeface="Times New Roman" panose="02020603050405020304" pitchFamily="18" charset="0"/>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600" dirty="0">
                          <a:effectLst/>
                          <a:latin typeface="Times New Roman" panose="02020603050405020304" pitchFamily="18" charset="0"/>
                          <a:cs typeface="Times New Roman" panose="02020603050405020304" pitchFamily="18" charset="0"/>
                        </a:rPr>
                        <a:t>public void notify()</a:t>
                      </a:r>
                      <a:endParaRPr lang="en-IN" sz="1600" dirty="0">
                        <a:effectLst/>
                        <a:latin typeface="Times New Roman" panose="02020603050405020304" pitchFamily="18" charset="0"/>
                        <a:cs typeface="Times New Roman" panose="02020603050405020304" pitchFamily="18" charset="0"/>
                      </a:endParaRPr>
                    </a:p>
                    <a:p>
                      <a:pPr>
                        <a:lnSpc>
                          <a:spcPct val="115000"/>
                        </a:lnSpc>
                      </a:pPr>
                      <a:r>
                        <a:rPr lang="en-US" sz="1600" dirty="0">
                          <a:effectLst/>
                          <a:latin typeface="Times New Roman" panose="02020603050405020304" pitchFamily="18" charset="0"/>
                          <a:cs typeface="Times New Roman" panose="02020603050405020304" pitchFamily="18" charset="0"/>
                        </a:rPr>
                        <a:t>Wakes up a single thread that is waiting on this object's monitor.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3058285"/>
                  </a:ext>
                </a:extLst>
              </a:tr>
              <a:tr h="0">
                <a:tc>
                  <a:txBody>
                    <a:bodyPr/>
                    <a:lstStyle/>
                    <a:p>
                      <a:pPr>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9525" marR="9525" marT="9525" marB="9525" anchor="ctr"/>
                </a:tc>
                <a:tc>
                  <a:txBody>
                    <a:bodyPr/>
                    <a:lstStyle/>
                    <a:p>
                      <a:pPr>
                        <a:lnSpc>
                          <a:spcPct val="115000"/>
                        </a:lnSpc>
                      </a:pPr>
                      <a:r>
                        <a:rPr lang="en-US" sz="1600" dirty="0">
                          <a:effectLst/>
                          <a:latin typeface="Times New Roman" panose="02020603050405020304" pitchFamily="18" charset="0"/>
                          <a:cs typeface="Times New Roman" panose="02020603050405020304" pitchFamily="18" charset="0"/>
                        </a:rPr>
                        <a:t>public void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notifyAll</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wakes up all the threads that called wait( ) on the same object.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81482482"/>
                  </a:ext>
                </a:extLst>
              </a:tr>
            </a:tbl>
          </a:graphicData>
        </a:graphic>
      </p:graphicFrame>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911017583"/>
      </p:ext>
    </p:extLst>
  </p:cSld>
  <p:clrMapOvr>
    <a:masterClrMapping/>
  </p:clrMapOvr>
  <mc:AlternateContent xmlns:mc="http://schemas.openxmlformats.org/markup-compatibility/2006" xmlns:p14="http://schemas.microsoft.com/office/powerpoint/2010/main">
    <mc:Choice Requires="p14">
      <p:transition spd="slow" p14:dur="2000" advTm="308065"/>
    </mc:Choice>
    <mc:Fallback xmlns="">
      <p:transition spd="slow" advTm="308065"/>
    </mc:Fallback>
  </mc:AlternateContent>
  <p:extLst mod="1">
    <p:ext uri="{3A86A75C-4F4B-4683-9AE1-C65F6400EC91}">
      <p14:laserTraceLst xmlns:p14="http://schemas.microsoft.com/office/powerpoint/2010/main">
        <p14:tracePtLst>
          <p14:tracePt t="19956" x="3536950" y="6161088"/>
          <p14:tracePt t="20144" x="2841625" y="6645275"/>
          <p14:tracePt t="20158" x="2903538" y="6532563"/>
          <p14:tracePt t="20175" x="3092450" y="6181725"/>
          <p14:tracePt t="20192" x="3154363" y="6056313"/>
          <p14:tracePt t="20206" x="3267075" y="5768975"/>
          <p14:tracePt t="20220" x="3354388" y="5456238"/>
          <p14:tracePt t="20237" x="3441700" y="5130800"/>
          <p14:tracePt t="20254" x="3479800" y="4879975"/>
          <p14:tracePt t="20268" x="3505200" y="4667250"/>
          <p14:tracePt t="20284" x="3554413" y="4467225"/>
          <p14:tracePt t="20306" x="3605213" y="4230688"/>
          <p14:tracePt t="20314" x="3643313" y="4092575"/>
          <p14:tracePt t="20331" x="3717925" y="3803650"/>
          <p14:tracePt t="20347" x="3805238" y="3490913"/>
          <p14:tracePt t="20362" x="3843338" y="3316288"/>
          <p14:tracePt t="20378" x="3879850" y="3178175"/>
          <p14:tracePt t="20397" x="3879850" y="3090863"/>
          <p14:tracePt t="20409" x="3892550" y="3065463"/>
          <p14:tracePt t="20425" x="3892550" y="2978150"/>
          <p14:tracePt t="20440" x="3905250" y="2878138"/>
          <p14:tracePt t="20456" x="3930650" y="2790825"/>
          <p14:tracePt t="20472" x="3930650" y="2752725"/>
          <p14:tracePt t="20486" x="3930650" y="2703513"/>
          <p14:tracePt t="20493" x="3930650" y="2678113"/>
          <p14:tracePt t="20501" x="3930650" y="2652713"/>
          <p14:tracePt t="20519" x="3930650" y="2616200"/>
          <p14:tracePt t="20534" x="3930650" y="2552700"/>
          <p14:tracePt t="20553" x="3930650" y="2527300"/>
          <p14:tracePt t="20565" x="3930650" y="2503488"/>
          <p14:tracePt t="20581" x="3930650" y="2478088"/>
          <p14:tracePt t="20596" x="3930650" y="2465388"/>
          <p14:tracePt t="20625" x="3930650" y="2414588"/>
          <p14:tracePt t="20642" x="3930650" y="2403475"/>
          <p14:tracePt t="20658" x="3930650" y="2378075"/>
          <p14:tracePt t="20692" x="3930650" y="2365375"/>
          <p14:tracePt t="20722" x="3930650" y="2352675"/>
          <p14:tracePt t="20892" x="3917950" y="2314575"/>
          <p14:tracePt t="20923" x="3879850" y="2303463"/>
          <p14:tracePt t="20942" x="3867150" y="2290763"/>
          <p14:tracePt t="20943" x="3830638" y="2278063"/>
          <p14:tracePt t="20970" x="3805238" y="2265363"/>
          <p14:tracePt t="20986" x="3767138" y="2265363"/>
          <p14:tracePt t="21008" x="3730625" y="2252663"/>
          <p14:tracePt t="21009" x="3717925" y="2252663"/>
          <p14:tracePt t="21020" x="3679825" y="2252663"/>
          <p14:tracePt t="21033" x="3643313" y="2239963"/>
          <p14:tracePt t="21049" x="3579813" y="2227263"/>
          <p14:tracePt t="21074" x="3530600" y="2214563"/>
          <p14:tracePt t="21081" x="3517900" y="2214563"/>
          <p14:tracePt t="21096" x="3479800" y="2201863"/>
          <p14:tracePt t="21111" x="3454400" y="2190750"/>
          <p14:tracePt t="21127" x="3405188" y="2190750"/>
          <p14:tracePt t="21143" x="3354388" y="2165350"/>
          <p14:tracePt t="21160" x="3241675" y="2152650"/>
          <p14:tracePt t="21174" x="3179763" y="2152650"/>
          <p14:tracePt t="21174" x="3154363" y="2139950"/>
          <p14:tracePt t="21190" x="3103563" y="2139950"/>
          <p14:tracePt t="21206" x="3041650" y="2127250"/>
          <p14:tracePt t="21223" x="2979738" y="2114550"/>
          <p14:tracePt t="21243" x="2890838" y="2114550"/>
          <p14:tracePt t="21252" x="2879725" y="2114550"/>
          <p14:tracePt t="21268" x="2841625" y="2114550"/>
          <p14:tracePt t="21284" x="2828925" y="2114550"/>
          <p14:tracePt t="21299" x="2803525" y="2114550"/>
          <p14:tracePt t="21315" x="2790825" y="2114550"/>
          <p14:tracePt t="21331" x="2778125" y="2114550"/>
          <p14:tracePt t="21346" x="2767013" y="2114550"/>
          <p14:tracePt t="21363" x="2754313" y="2114550"/>
          <p14:tracePt t="21378" x="2741613" y="2114550"/>
          <p14:tracePt t="21408" x="2716213" y="2114550"/>
          <p14:tracePt t="21424" x="2703513" y="2114550"/>
          <p14:tracePt t="21439" x="2690813" y="2114550"/>
          <p14:tracePt t="21455" x="2678113" y="2114550"/>
          <p14:tracePt t="21472" x="2641600" y="2114550"/>
          <p14:tracePt t="21488" x="2603500" y="2127250"/>
          <p14:tracePt t="21505" x="2590800" y="2127250"/>
          <p14:tracePt t="21519" x="2565400" y="2127250"/>
          <p14:tracePt t="21532" x="2554288" y="2139950"/>
          <p14:tracePt t="21550" x="2554288" y="2152650"/>
          <p14:tracePt t="21565" x="2541588" y="2152650"/>
          <p14:tracePt t="21611" x="2541588" y="2165350"/>
          <p14:tracePt t="21642" x="2528888" y="2165350"/>
          <p14:tracePt t="21673" x="2516188" y="2178050"/>
          <p14:tracePt t="21709" x="2516188" y="2190750"/>
          <p14:tracePt t="21721" x="2516188" y="2214563"/>
          <p14:tracePt t="21737" x="2503488" y="2227263"/>
          <p14:tracePt t="21752" x="2503488" y="2239963"/>
          <p14:tracePt t="21767" x="2503488" y="2252663"/>
          <p14:tracePt t="21799" x="2503488" y="2278063"/>
          <p14:tracePt t="21814" x="2503488" y="2290763"/>
          <p14:tracePt t="21830" x="2503488" y="2314575"/>
          <p14:tracePt t="21846" x="2503488" y="2339975"/>
          <p14:tracePt t="21861" x="2503488" y="2365375"/>
          <p14:tracePt t="21877" x="2503488" y="2390775"/>
          <p14:tracePt t="21892" x="2503488" y="2414588"/>
          <p14:tracePt t="21954" x="2503488" y="2439988"/>
          <p14:tracePt t="22127" x="2490788" y="2452688"/>
          <p14:tracePt t="22142" x="2478088" y="2452688"/>
          <p14:tracePt t="23830" x="2465388" y="2452688"/>
          <p14:tracePt t="23973" x="2478088" y="2452688"/>
          <p14:tracePt t="23993" x="2503488" y="2452688"/>
          <p14:tracePt t="24052" x="2528888" y="2452688"/>
          <p14:tracePt t="24112" x="2541588" y="2452688"/>
          <p14:tracePt t="24127" x="2554288" y="2452688"/>
          <p14:tracePt t="24158" x="2578100" y="2452688"/>
          <p14:tracePt t="24174" x="2603500" y="2452688"/>
          <p14:tracePt t="24190" x="2616200" y="2452688"/>
          <p14:tracePt t="24204" x="2641600" y="2452688"/>
          <p14:tracePt t="24222" x="2667000" y="2452688"/>
          <p14:tracePt t="24237" x="2690813" y="2452688"/>
          <p14:tracePt t="24252" x="2716213" y="2452688"/>
          <p14:tracePt t="24269" x="2728913" y="2452688"/>
          <p14:tracePt t="24283" x="2754313" y="2452688"/>
          <p14:tracePt t="24298" x="2790825" y="2452688"/>
          <p14:tracePt t="24314" x="2816225" y="2452688"/>
          <p14:tracePt t="24332" x="2854325" y="2452688"/>
          <p14:tracePt t="24361" x="2903538" y="2452688"/>
          <p14:tracePt t="24377" x="2928938" y="2452688"/>
          <p14:tracePt t="24392" x="2941638" y="2452688"/>
          <p14:tracePt t="24408" x="2967038" y="2452688"/>
          <p14:tracePt t="24439" x="2979738" y="2452688"/>
          <p14:tracePt t="24455" x="3003550" y="2452688"/>
          <p14:tracePt t="24486" x="3016250" y="2452688"/>
          <p14:tracePt t="24533" x="3041650" y="2452688"/>
          <p14:tracePt t="24595" x="3054350" y="2452688"/>
          <p14:tracePt t="24612" x="3067050" y="2452688"/>
          <p14:tracePt t="24658" x="3079750" y="2452688"/>
          <p14:tracePt t="24689" x="3103563" y="2452688"/>
          <p14:tracePt t="24705" x="3116263" y="2452688"/>
          <p14:tracePt t="24720" x="3141663" y="2452688"/>
          <p14:tracePt t="24736" x="3167063" y="2452688"/>
          <p14:tracePt t="24752" x="3192463" y="2452688"/>
          <p14:tracePt t="24767" x="3216275" y="2452688"/>
          <p14:tracePt t="24785" x="3241675" y="2452688"/>
          <p14:tracePt t="24802" x="3267075" y="2452688"/>
          <p14:tracePt t="24830" x="3279775" y="2452688"/>
          <p14:tracePt t="24847" x="3292475" y="2452688"/>
          <p14:tracePt t="24876" x="3305175" y="2452688"/>
          <p14:tracePt t="24893" x="3317875" y="2452688"/>
          <p14:tracePt t="24907" x="3328988" y="2452688"/>
          <p14:tracePt t="24924" x="3354388" y="2452688"/>
          <p14:tracePt t="24939" x="3367088" y="2452688"/>
          <p14:tracePt t="24954" x="3392488" y="2439988"/>
          <p14:tracePt t="24971" x="3417888" y="2439988"/>
          <p14:tracePt t="24986" x="3441700" y="2439988"/>
          <p14:tracePt t="25002" x="3479800" y="2439988"/>
          <p14:tracePt t="25018" x="3505200" y="2427288"/>
          <p14:tracePt t="25035" x="3554413" y="2427288"/>
          <p14:tracePt t="25064" x="3579813" y="2427288"/>
          <p14:tracePt t="25080" x="3592513" y="2414588"/>
          <p14:tracePt t="25095" x="3605213" y="2414588"/>
          <p14:tracePt t="25118" x="3617913" y="2403475"/>
          <p14:tracePt t="25127" x="3617913" y="2390775"/>
          <p14:tracePt t="25142" x="3630613" y="2390775"/>
          <p14:tracePt t="25158" x="3630613" y="2378075"/>
          <p14:tracePt t="25174" x="3630613" y="2365375"/>
          <p14:tracePt t="25189" x="3630613" y="2352675"/>
          <p14:tracePt t="25205" x="3630613" y="2339975"/>
          <p14:tracePt t="25267" x="3630613" y="2327275"/>
          <p14:tracePt t="25299" x="3630613" y="2314575"/>
          <p14:tracePt t="25314" x="3630613" y="2303463"/>
          <p14:tracePt t="25345" x="3630613" y="2290763"/>
          <p14:tracePt t="25439" x="3630613" y="2278063"/>
          <p14:tracePt t="25455" x="3592513" y="2265363"/>
          <p14:tracePt t="25471" x="3567113" y="2265363"/>
          <p14:tracePt t="25486" x="3530600" y="2239963"/>
          <p14:tracePt t="25502" x="3492500" y="2239963"/>
          <p14:tracePt t="25518" x="3467100" y="2227263"/>
          <p14:tracePt t="25534" x="3405188" y="2214563"/>
          <p14:tracePt t="25552" x="3341688" y="2190750"/>
          <p14:tracePt t="25564" x="3305175" y="2190750"/>
          <p14:tracePt t="25580" x="3241675" y="2165350"/>
          <p14:tracePt t="25596" x="3154363" y="2152650"/>
          <p14:tracePt t="25596" x="3092450" y="2152650"/>
          <p14:tracePt t="25611" x="3054350" y="2152650"/>
          <p14:tracePt t="25626" x="3016250" y="2152650"/>
          <p14:tracePt t="25642" x="2967038" y="2165350"/>
          <p14:tracePt t="25658" x="2890838" y="2190750"/>
          <p14:tracePt t="25673" x="2816225" y="2190750"/>
          <p14:tracePt t="25690" x="2728913" y="2239963"/>
          <p14:tracePt t="25705" x="2654300" y="2265363"/>
          <p14:tracePt t="25720" x="2554288" y="2314575"/>
          <p14:tracePt t="25736" x="2465388" y="2352675"/>
          <p14:tracePt t="25751" x="2416175" y="2378075"/>
          <p14:tracePt t="25767" x="2378075" y="2378075"/>
          <p14:tracePt t="25783" x="2316163" y="2403475"/>
          <p14:tracePt t="25799" x="2278063" y="2414588"/>
          <p14:tracePt t="25800" x="2239963" y="2414588"/>
          <p14:tracePt t="25815" x="2190750" y="2439988"/>
          <p14:tracePt t="25830" x="2165350" y="2439988"/>
          <p14:tracePt t="25846" x="2139950" y="2439988"/>
          <p14:tracePt t="25871" x="2116138" y="2452688"/>
          <p14:tracePt t="25871" x="2103438" y="2452688"/>
          <p14:tracePt t="25877" x="2090738" y="2465388"/>
          <p14:tracePt t="25893" x="2078038" y="2465388"/>
          <p14:tracePt t="25909" x="2065338" y="2465388"/>
          <p14:tracePt t="25939" x="2052638" y="2465388"/>
          <p14:tracePt t="25955" x="2039938" y="2465388"/>
          <p14:tracePt t="25973" x="2027238" y="2465388"/>
          <p14:tracePt t="26096" x="2027238" y="2478088"/>
          <p14:tracePt t="26112" x="2027238" y="2503488"/>
          <p14:tracePt t="26113" x="2027238" y="2516188"/>
          <p14:tracePt t="26142" x="2027238" y="2552700"/>
          <p14:tracePt t="26158" x="2039938" y="2578100"/>
          <p14:tracePt t="26173" x="2052638" y="2603500"/>
          <p14:tracePt t="26189" x="2078038" y="2627313"/>
          <p14:tracePt t="26222" x="2090738" y="2640013"/>
          <p14:tracePt t="26267" x="2103438" y="2640013"/>
          <p14:tracePt t="26284" x="2116138" y="2640013"/>
          <p14:tracePt t="26300" x="2139950" y="2640013"/>
          <p14:tracePt t="26318" x="2165350" y="2640013"/>
          <p14:tracePt t="26330" x="2190750" y="2640013"/>
          <p14:tracePt t="26348" x="2239963" y="2665413"/>
          <p14:tracePt t="26349" x="2265363" y="2665413"/>
          <p14:tracePt t="26361" x="2290763" y="2665413"/>
          <p14:tracePt t="26377" x="2378075" y="2665413"/>
          <p14:tracePt t="26393" x="2452688" y="2665413"/>
          <p14:tracePt t="26408" x="2503488" y="2665413"/>
          <p14:tracePt t="26424" x="2590800" y="2665413"/>
          <p14:tracePt t="26439" x="2678113" y="2665413"/>
          <p14:tracePt t="26454" x="2790825" y="2665413"/>
          <p14:tracePt t="26471" x="2890838" y="2665413"/>
          <p14:tracePt t="26493" x="3016250" y="2665413"/>
          <p14:tracePt t="26501" x="3092450" y="2665413"/>
          <p14:tracePt t="26517" x="3128963" y="2665413"/>
          <p14:tracePt t="26535" x="3241675" y="2665413"/>
          <p14:tracePt t="26550" x="3279775" y="2665413"/>
          <p14:tracePt t="26550" x="3305175" y="2665413"/>
          <p14:tracePt t="26564" x="3328988" y="2665413"/>
          <p14:tracePt t="26567" x="3354388" y="2665413"/>
          <p14:tracePt t="26580" x="3417888" y="2652713"/>
          <p14:tracePt t="26595" x="3429000" y="2640013"/>
          <p14:tracePt t="26612" x="3467100" y="2616200"/>
          <p14:tracePt t="26629" x="3492500" y="2616200"/>
          <p14:tracePt t="26644" x="3517900" y="2603500"/>
          <p14:tracePt t="26815" x="3517900" y="2578100"/>
          <p14:tracePt t="26830" x="3517900" y="2540000"/>
          <p14:tracePt t="26845" x="3441700" y="2452688"/>
          <p14:tracePt t="26861" x="3354388" y="2314575"/>
          <p14:tracePt t="26876" x="3279775" y="2239963"/>
          <p14:tracePt t="26892" x="3205163" y="2127250"/>
          <p14:tracePt t="26908" x="3128963" y="2039938"/>
          <p14:tracePt t="26923" x="3079750" y="1989138"/>
          <p14:tracePt t="26939" x="2941638" y="1852613"/>
          <p14:tracePt t="26957" x="2841625" y="1752600"/>
          <p14:tracePt t="26970" x="2741613" y="1663700"/>
          <p14:tracePt t="26986" x="2678113" y="1614488"/>
          <p14:tracePt t="27002" x="2667000" y="1601788"/>
          <p14:tracePt t="27018" x="2628900" y="1563688"/>
          <p14:tracePt t="27034" x="2603500" y="1539875"/>
          <p14:tracePt t="27034" x="2578100" y="1527175"/>
          <p14:tracePt t="27051" x="2565400" y="1527175"/>
          <p14:tracePt t="27064" x="2565400" y="1514475"/>
          <p14:tracePt t="27081" x="2554288" y="1514475"/>
          <p14:tracePt t="27096" x="2541588" y="1501775"/>
          <p14:tracePt t="286908" x="2554288" y="1689100"/>
          <p14:tracePt t="286924" x="2578100" y="1889125"/>
          <p14:tracePt t="286939" x="2590800" y="2078038"/>
          <p14:tracePt t="286956" x="2628900" y="2290763"/>
          <p14:tracePt t="286971" x="2628900" y="2427288"/>
          <p14:tracePt t="286986" x="2628900" y="2540000"/>
          <p14:tracePt t="287001" x="2628900" y="2603500"/>
          <p14:tracePt t="287002" x="2628900" y="2652713"/>
          <p14:tracePt t="287017" x="2628900" y="2740025"/>
          <p14:tracePt t="287034" x="2628900" y="2790825"/>
          <p14:tracePt t="287049" x="2628900" y="2865438"/>
          <p14:tracePt t="287066" x="2654300" y="2903538"/>
          <p14:tracePt t="287081" x="2667000" y="2941638"/>
          <p14:tracePt t="287095" x="2703513" y="2978150"/>
          <p14:tracePt t="287112" x="2767013" y="3041650"/>
          <p14:tracePt t="287129" x="2954338" y="3228975"/>
          <p14:tracePt t="287143" x="3028950" y="3303588"/>
          <p14:tracePt t="287160" x="3192463" y="3441700"/>
          <p14:tracePt t="287175" x="3328988" y="3567113"/>
          <p14:tracePt t="287190" x="3392488" y="3654425"/>
          <p14:tracePt t="287206" x="3467100" y="3741738"/>
          <p14:tracePt t="287221" x="3541713" y="3854450"/>
          <p14:tracePt t="287236" x="3630613" y="3941763"/>
          <p14:tracePt t="287253" x="3679825" y="4005263"/>
          <p14:tracePt t="287272" x="3692525" y="4029075"/>
          <p14:tracePt t="287284" x="3717925" y="4054475"/>
          <p14:tracePt t="287301" x="3743325" y="4067175"/>
          <p14:tracePt t="287316" x="3767138" y="4079875"/>
          <p14:tracePt t="287350" x="3779838" y="4079875"/>
          <p14:tracePt t="287362" x="3792538" y="4079875"/>
          <p14:tracePt t="287377" x="3817938" y="4079875"/>
          <p14:tracePt t="287393" x="3843338" y="4054475"/>
          <p14:tracePt t="287410" x="3867150" y="3916363"/>
          <p14:tracePt t="287410" x="3867150" y="3792538"/>
          <p14:tracePt t="287424" x="3867150" y="3654425"/>
          <p14:tracePt t="287440" x="3867150" y="3178175"/>
          <p14:tracePt t="287456" x="3867150" y="2916238"/>
          <p14:tracePt t="287471" x="3867150" y="2852738"/>
          <p14:tracePt t="287486" x="3830638" y="2690813"/>
          <p14:tracePt t="287503" x="3756025" y="2540000"/>
          <p14:tracePt t="287518" x="3717925" y="2478088"/>
          <p14:tracePt t="287534" x="3679825" y="2452688"/>
          <p14:tracePt t="287552" x="3605213" y="2427288"/>
          <p14:tracePt t="287564" x="3505200" y="2427288"/>
          <p14:tracePt t="287583" x="3328988" y="2465388"/>
          <p14:tracePt t="287598" x="3103563" y="2565400"/>
          <p14:tracePt t="287612" x="2867025" y="2790825"/>
          <p14:tracePt t="287628" x="2616200" y="3041650"/>
          <p14:tracePt t="287644" x="2416175" y="3341688"/>
          <p14:tracePt t="287670" x="2165350" y="3841750"/>
          <p14:tracePt t="287671" x="2103438" y="4041775"/>
          <p14:tracePt t="287692" x="1827213" y="4968875"/>
          <p14:tracePt t="287705" x="1814513" y="5281613"/>
          <p14:tracePt t="287722" x="1839913" y="6056313"/>
          <p14:tracePt t="287738" x="2039938" y="6583363"/>
          <p14:tracePt t="287753" x="2139950" y="6807200"/>
          <p14:tracePt t="287877" x="3179763" y="6657975"/>
          <p14:tracePt t="287892" x="3354388" y="6245225"/>
          <p14:tracePt t="287915" x="3554413" y="5556250"/>
          <p14:tracePt t="287924" x="3605213" y="5081588"/>
          <p14:tracePt t="287941" x="3605213" y="4543425"/>
          <p14:tracePt t="287956" x="3554413" y="4267200"/>
          <p14:tracePt t="287972" x="3417888" y="3841750"/>
          <p14:tracePt t="287987" x="3379788" y="3692525"/>
          <p14:tracePt t="288003" x="3341688" y="3590925"/>
          <p14:tracePt t="288024" x="3279775" y="3516313"/>
          <p14:tracePt t="288034" x="3267075" y="3503613"/>
          <p14:tracePt t="288051" x="3216275" y="3441700"/>
          <p14:tracePt t="288067" x="3167063" y="3403600"/>
          <p14:tracePt t="288084" x="3128963" y="3390900"/>
          <p14:tracePt t="288113" x="3079750" y="3390900"/>
          <p14:tracePt t="288128" x="3067050" y="3390900"/>
          <p14:tracePt t="288144" x="3054350" y="3390900"/>
          <p14:tracePt t="305408" x="3041650" y="3390900"/>
          <p14:tracePt t="305424" x="3016250" y="3403600"/>
          <p14:tracePt t="305439" x="2979738" y="3454400"/>
          <p14:tracePt t="305455" x="2916238" y="3490913"/>
          <p14:tracePt t="305471" x="2879725" y="3516313"/>
          <p14:tracePt t="305486" x="2867025" y="3541713"/>
          <p14:tracePt t="305611" x="2854325" y="3541713"/>
          <p14:tracePt t="305661" x="2841625" y="3554413"/>
          <p14:tracePt t="305673" x="2828925" y="3567113"/>
          <p14:tracePt t="305674" x="2803525" y="3579813"/>
          <p14:tracePt t="305690" x="2741613" y="3603625"/>
          <p14:tracePt t="305705" x="2716213" y="3629025"/>
          <p14:tracePt t="305721" x="2703513" y="3629025"/>
          <p14:tracePt t="305736" x="2667000" y="3654425"/>
          <p14:tracePt t="305752" x="2641600" y="3679825"/>
          <p14:tracePt t="305767" x="2603500" y="3716338"/>
          <p14:tracePt t="305786" x="2578100" y="3741738"/>
          <p14:tracePt t="305800" x="2565400" y="3754438"/>
          <p14:tracePt t="305816" x="2541588" y="3754438"/>
          <p14:tracePt t="305833" x="2516188" y="3779838"/>
          <p14:tracePt t="305849" x="2490788" y="3803650"/>
          <p14:tracePt t="305862" x="2441575" y="3841750"/>
          <p14:tracePt t="305878" x="2403475" y="3879850"/>
          <p14:tracePt t="305900" x="2339975" y="3905250"/>
          <p14:tracePt t="305924" x="2328863" y="3905250"/>
          <p14:tracePt t="305987" x="2316163" y="3905250"/>
          <p14:tracePt t="306064" x="2303463" y="3916363"/>
          <p14:tracePt t="306189" x="2265363" y="3916363"/>
          <p14:tracePt t="306222" x="2203450" y="3929063"/>
          <p14:tracePt t="306236" x="2165350" y="3954463"/>
          <p14:tracePt t="306254" x="2065338" y="3992563"/>
          <p14:tracePt t="306269" x="2014538" y="4005263"/>
          <p14:tracePt t="306284" x="1990725" y="4017963"/>
          <p14:tracePt t="306308" x="1965325" y="4017963"/>
          <p14:tracePt t="306316" x="1952625" y="4017963"/>
          <p14:tracePt t="306331" x="1939925" y="4029075"/>
          <p14:tracePt t="306348" x="1914525" y="4041775"/>
          <p14:tracePt t="306362" x="1903413" y="4054475"/>
          <p14:tracePt t="306377" x="1878013" y="4079875"/>
          <p14:tracePt t="306399" x="1865313" y="4092575"/>
          <p14:tracePt t="306400" x="1852613" y="4105275"/>
          <p14:tracePt t="306409" x="1827213" y="4117975"/>
          <p14:tracePt t="306427" x="1778000" y="4154488"/>
          <p14:tracePt t="306441" x="1765300" y="4167188"/>
          <p14:tracePt t="306457" x="1765300" y="4179888"/>
          <p14:tracePt t="306533" x="1752600" y="4179888"/>
          <p14:tracePt t="306549" x="1739900" y="4179888"/>
          <p14:tracePt t="306565" x="1727200" y="4179888"/>
          <p14:tracePt t="306596" x="1714500" y="4179888"/>
          <p14:tracePt t="306627" x="1689100" y="4192588"/>
          <p14:tracePt t="306723" x="1689100" y="4205288"/>
          <p14:tracePt t="306737" x="1677988" y="4205288"/>
          <p14:tracePt t="306752" x="1639888" y="4205288"/>
          <p14:tracePt t="306768" x="1601788" y="4230688"/>
          <p14:tracePt t="306784" x="1465263" y="4305300"/>
          <p14:tracePt t="306798" x="1301750" y="4341813"/>
          <p14:tracePt t="306815" x="1127125" y="4379913"/>
          <p14:tracePt t="306831" x="1063625" y="4392613"/>
          <p14:tracePt t="306845" x="989013" y="4392613"/>
          <p14:tracePt t="306862" x="938213" y="4392613"/>
          <p14:tracePt t="306879" x="876300" y="4392613"/>
          <p14:tracePt t="306881" x="814388" y="4379913"/>
          <p14:tracePt t="306892" x="776288" y="4330700"/>
          <p14:tracePt t="306909" x="701675" y="4141788"/>
          <p14:tracePt t="306926" x="625475" y="3867150"/>
          <p14:tracePt t="306940" x="563563" y="3629025"/>
          <p14:tracePt t="306957" x="488950" y="3316288"/>
          <p14:tracePt t="306973" x="438150" y="3003550"/>
          <p14:tracePt t="306987" x="400050" y="2703513"/>
          <p14:tracePt t="307003" x="363538" y="2427288"/>
          <p14:tracePt t="307032" x="274638" y="2001838"/>
          <p14:tracePt t="307051" x="187325" y="1476375"/>
          <p14:tracePt t="307066" x="150813" y="1138238"/>
          <p14:tracePt t="307082" x="112713" y="850900"/>
          <p14:tracePt t="307098" x="61913" y="600075"/>
          <p14:tracePt t="307114" x="61913" y="525463"/>
          <p14:tracePt t="307132" x="12700" y="250825"/>
          <p14:tracePt t="307144" x="0" y="1508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190327"/>
    </mc:Choice>
    <mc:Fallback xmlns="">
      <p:transition spd="slow" advTm="190327"/>
    </mc:Fallback>
  </mc:AlternateContent>
  <p:extLst mod="1">
    <p:ext uri="{3A86A75C-4F4B-4683-9AE1-C65F6400EC91}">
      <p14:laserTraceLst xmlns:p14="http://schemas.microsoft.com/office/powerpoint/2010/main">
        <p14:tracePtLst>
          <p14:tracePt t="2108" x="3479800" y="2578100"/>
          <p14:tracePt t="2124" x="3479800" y="2603500"/>
          <p14:tracePt t="2139" x="3479800" y="2640013"/>
          <p14:tracePt t="2155" x="3454400" y="2703513"/>
          <p14:tracePt t="2181" x="3405188" y="2828925"/>
          <p14:tracePt t="2186" x="3392488" y="2865438"/>
          <p14:tracePt t="2204" x="3367088" y="2916238"/>
          <p14:tracePt t="2218" x="3367088" y="3003550"/>
          <p14:tracePt t="2234" x="3367088" y="3041650"/>
          <p14:tracePt t="2249" x="3292475" y="3203575"/>
          <p14:tracePt t="2265" x="3216275" y="3390900"/>
          <p14:tracePt t="2281" x="3128963" y="3641725"/>
          <p14:tracePt t="2295" x="3016250" y="3905250"/>
          <p14:tracePt t="2312" x="2941638" y="4041775"/>
          <p14:tracePt t="2329" x="2841625" y="4292600"/>
          <p14:tracePt t="2342" x="2754313" y="4554538"/>
          <p14:tracePt t="2396" x="2365375" y="5443538"/>
          <p14:tracePt t="2406" x="2290763" y="5530850"/>
          <p14:tracePt t="2421" x="2178050" y="5732463"/>
          <p14:tracePt t="2436" x="2090738" y="5945188"/>
          <p14:tracePt t="2452" x="2003425" y="6181725"/>
          <p14:tracePt t="2468" x="1927225" y="6483350"/>
          <p14:tracePt t="2483" x="1852613" y="6719888"/>
          <p14:tracePt t="3389" x="0" y="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2325</TotalTime>
  <Words>581</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Interthread Communication </vt:lpstr>
      <vt:lpstr>wait( )</vt:lpstr>
      <vt:lpstr>notify( )</vt:lpstr>
      <vt:lpstr>notify( ) continued…</vt:lpstr>
      <vt:lpstr>Thread Deadlock</vt:lpstr>
      <vt:lpstr>Description of some methods used in Thread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177</cp:revision>
  <dcterms:created xsi:type="dcterms:W3CDTF">2020-05-14T16:01:03Z</dcterms:created>
  <dcterms:modified xsi:type="dcterms:W3CDTF">2022-10-19T04:14:22Z</dcterms:modified>
</cp:coreProperties>
</file>