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32" r:id="rId5"/>
    <p:sldId id="334" r:id="rId6"/>
    <p:sldId id="333" r:id="rId7"/>
    <p:sldId id="331" r:id="rId8"/>
    <p:sldId id="330" r:id="rId9"/>
    <p:sldId id="33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Sudipta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UEM – Kolkata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 - Object Oriented Programming using Java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73420" y="2601412"/>
            <a:ext cx="8030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35 – Applet Programming: Basics, applet life cycle, difference between 				application &amp; applet programming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00"/>
    </mc:Choice>
    <mc:Fallback xmlns="">
      <p:transition spd="slow" advTm="411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55"/>
    </mc:Choice>
    <mc:Fallback xmlns="">
      <p:transition spd="slow" advTm="340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724" y="389236"/>
            <a:ext cx="3391083" cy="56984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196" y="1712538"/>
            <a:ext cx="6361986" cy="34720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Applet Programming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 Life Cycle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Application &amp; Applet  Programming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Applet creation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35"/>
    </mc:Choice>
    <mc:Fallback xmlns="">
      <p:transition spd="slow" advTm="385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671" y="523403"/>
            <a:ext cx="496685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Applet 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991134" y="1859339"/>
            <a:ext cx="88377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is a special type of program that is embedded in the webpage to generate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dynamic content. It runs inside the browser and works at client side.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Applet: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There are many advantages of applet. They are as follows: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at client side so less response time.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executed by browsers running under many platforms, including Linux, Windows, Mac OS etc.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of Applet: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 is required at client browser to execute applet.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472"/>
    </mc:Choice>
    <mc:Fallback xmlns="">
      <p:transition spd="slow" advTm="23747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570" y="458500"/>
            <a:ext cx="496685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Life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991133" y="1209225"/>
            <a:ext cx="8499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in the Applet class gives you the framework on which you build any serious applet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952F3A-F0E0-4500-8A29-CED1B731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36" y="1809389"/>
            <a:ext cx="4391025" cy="466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493"/>
    </mc:Choice>
    <mc:Fallback xmlns="">
      <p:transition spd="slow" advTm="303493"/>
    </mc:Fallback>
  </mc:AlternateContent>
  <p:extLst mod="1">
    <p:ext uri="{3A86A75C-4F4B-4683-9AE1-C65F6400EC91}">
      <p14:laserTraceLst xmlns:p14="http://schemas.microsoft.com/office/powerpoint/2010/main">
        <p14:tracePtLst>
          <p14:tracePt t="14464" x="3402013" y="6180138"/>
          <p14:tracePt t="14466" x="4630738" y="5205413"/>
          <p14:tracePt t="14468" x="4781550" y="5068888"/>
          <p14:tracePt t="14474" x="4906963" y="4943475"/>
          <p14:tracePt t="14484" x="4994275" y="4818063"/>
          <p14:tracePt t="14490" x="5057775" y="4705350"/>
          <p14:tracePt t="14500" x="5081588" y="4656138"/>
          <p14:tracePt t="14511" x="5106988" y="4592638"/>
          <p14:tracePt t="14514" x="5106988" y="4543425"/>
          <p14:tracePt t="14525" x="5119688" y="4418013"/>
          <p14:tracePt t="14531" x="5145088" y="4305300"/>
          <p14:tracePt t="14541" x="5145088" y="4192588"/>
          <p14:tracePt t="14551" x="5157788" y="4067175"/>
          <p14:tracePt t="14557" x="5157788" y="3954463"/>
          <p14:tracePt t="14566" x="5157788" y="3816350"/>
          <p14:tracePt t="14570" x="5157788" y="3716338"/>
          <p14:tracePt t="14580" x="5157788" y="3616325"/>
          <p14:tracePt t="14591" x="5145088" y="3503613"/>
          <p14:tracePt t="14596" x="5119688" y="3416300"/>
          <p14:tracePt t="14607" x="5081588" y="3303588"/>
          <p14:tracePt t="14610" x="5045075" y="3228975"/>
          <p14:tracePt t="14621" x="5019675" y="3178175"/>
          <p14:tracePt t="14630" x="4981575" y="3103563"/>
          <p14:tracePt t="14636" x="4945063" y="3041650"/>
          <p14:tracePt t="14646" x="4906963" y="2978150"/>
          <p14:tracePt t="14650" x="4868863" y="2928938"/>
          <p14:tracePt t="14661" x="4832350" y="2878138"/>
          <p14:tracePt t="14671" x="4781550" y="2790825"/>
          <p14:tracePt t="14677" x="4743450" y="2740025"/>
          <p14:tracePt t="14686" x="4719638" y="2703513"/>
          <p14:tracePt t="14690" x="4681538" y="2627313"/>
          <p14:tracePt t="14701" x="4619625" y="2565400"/>
          <p14:tracePt t="14711" x="4543425" y="2516188"/>
          <p14:tracePt t="14716" x="4468813" y="2478088"/>
          <p14:tracePt t="14727" x="4381500" y="2427288"/>
          <p14:tracePt t="14733" x="4256088" y="2390775"/>
          <p14:tracePt t="14743" x="4156075" y="2378075"/>
          <p14:tracePt t="14753" x="4030663" y="2352675"/>
          <p14:tracePt t="14757" x="3917950" y="2352675"/>
          <p14:tracePt t="14767" x="3767138" y="2352675"/>
          <p14:tracePt t="14772" x="3605213" y="2352675"/>
          <p14:tracePt t="14782" x="3441700" y="2352675"/>
          <p14:tracePt t="14793" x="3279775" y="2390775"/>
          <p14:tracePt t="14797" x="3128963" y="2465388"/>
          <p14:tracePt t="14807" x="3003550" y="2516188"/>
          <p14:tracePt t="14812" x="2879725" y="2590800"/>
          <p14:tracePt t="14822" x="2778125" y="2665413"/>
          <p14:tracePt t="14832" x="2667000" y="2778125"/>
          <p14:tracePt t="14839" x="2554288" y="2890838"/>
          <p14:tracePt t="14849" x="2465388" y="3028950"/>
          <p14:tracePt t="14852" x="2378075" y="3165475"/>
          <p14:tracePt t="14863" x="2265363" y="3354388"/>
          <p14:tracePt t="14872" x="2178050" y="3603625"/>
          <p14:tracePt t="14879" x="2127250" y="3716338"/>
          <p14:tracePt t="14889" x="2090738" y="3905250"/>
          <p14:tracePt t="14894" x="2065338" y="4129088"/>
          <p14:tracePt t="14902" x="2065338" y="4405313"/>
          <p14:tracePt t="14914" x="2065338" y="4692650"/>
          <p14:tracePt t="14919" x="2152650" y="4930775"/>
          <p14:tracePt t="14929" x="2265363" y="5218113"/>
          <p14:tracePt t="14935" x="2441575" y="5494338"/>
          <p14:tracePt t="14944" x="2554288" y="5694363"/>
          <p14:tracePt t="14954" x="2690813" y="5868988"/>
          <p14:tracePt t="14959" x="2803525" y="5994400"/>
          <p14:tracePt t="14968" x="2928938" y="6107113"/>
          <p14:tracePt t="14975" x="3028950" y="6181725"/>
          <p14:tracePt t="14984" x="3141663" y="6257925"/>
          <p14:tracePt t="14994" x="3254375" y="6319838"/>
          <p14:tracePt t="14998" x="3341688" y="6345238"/>
          <p14:tracePt t="15009" x="3429000" y="6394450"/>
          <p14:tracePt t="15015" x="3517900" y="6419850"/>
          <p14:tracePt t="15025" x="3605213" y="6432550"/>
          <p14:tracePt t="15034" x="3667125" y="6457950"/>
          <p14:tracePt t="15039" x="3743325" y="6470650"/>
          <p14:tracePt t="15049" x="3805238" y="6470650"/>
          <p14:tracePt t="15054" x="3867150" y="6470650"/>
          <p14:tracePt t="15065" x="3930650" y="6470650"/>
          <p14:tracePt t="15075" x="3968750" y="6457950"/>
          <p14:tracePt t="15081" x="3992563" y="6457950"/>
          <p14:tracePt t="15091" x="4081463" y="6432550"/>
          <p14:tracePt t="15095" x="4117975" y="6432550"/>
          <p14:tracePt t="15105" x="4168775" y="6419850"/>
          <p14:tracePt t="15114" x="4217988" y="6394450"/>
          <p14:tracePt t="15120" x="4256088" y="6381750"/>
          <p14:tracePt t="15131" x="4305300" y="6345238"/>
          <p14:tracePt t="15134" x="4356100" y="6307138"/>
          <p14:tracePt t="15146" x="4368800" y="6294438"/>
          <p14:tracePt t="15157" x="4406900" y="6281738"/>
          <p14:tracePt t="15160" x="4430713" y="6257925"/>
          <p14:tracePt t="15171" x="4443413" y="6232525"/>
          <p14:tracePt t="15176" x="4468813" y="6194425"/>
          <p14:tracePt t="15186" x="4506913" y="6132513"/>
          <p14:tracePt t="15197" x="4506913" y="6107113"/>
          <p14:tracePt t="15200" x="4543425" y="6045200"/>
          <p14:tracePt t="15210" x="4568825" y="5981700"/>
          <p14:tracePt t="15216" x="4581525" y="5932488"/>
          <p14:tracePt t="15226" x="4606925" y="5832475"/>
          <p14:tracePt t="15236" x="4619625" y="5694363"/>
          <p14:tracePt t="15242" x="4656138" y="5518150"/>
          <p14:tracePt t="15250" x="4719638" y="5330825"/>
          <p14:tracePt t="15259" x="4781550" y="5156200"/>
          <p14:tracePt t="15266" x="4894263" y="4892675"/>
          <p14:tracePt t="15277" x="4956175" y="4630738"/>
          <p14:tracePt t="15281" x="5006975" y="4454525"/>
          <p14:tracePt t="15293" x="5006975" y="4330700"/>
          <p14:tracePt t="15297" x="5032375" y="4217988"/>
          <p14:tracePt t="15308" x="5032375" y="4117975"/>
          <p14:tracePt t="15317" x="5032375" y="4005263"/>
          <p14:tracePt t="15322" x="5032375" y="3892550"/>
          <p14:tracePt t="15332" x="5032375" y="3803650"/>
          <p14:tracePt t="15337" x="5032375" y="3703638"/>
          <p14:tracePt t="15347" x="5019675" y="3603625"/>
          <p14:tracePt t="15357" x="4994275" y="3516313"/>
          <p14:tracePt t="15363" x="4945063" y="3403600"/>
          <p14:tracePt t="15373" x="4932363" y="3367088"/>
          <p14:tracePt t="15377" x="4906963" y="3303588"/>
          <p14:tracePt t="15386" x="4868863" y="3254375"/>
          <p14:tracePt t="15396" x="4832350" y="3178175"/>
          <p14:tracePt t="15403" x="4794250" y="3128963"/>
          <p14:tracePt t="15413" x="4756150" y="3103563"/>
          <p14:tracePt t="15418" x="4681538" y="3028950"/>
          <p14:tracePt t="15428" x="4594225" y="2965450"/>
          <p14:tracePt t="15438" x="4481513" y="2903538"/>
          <p14:tracePt t="15442" x="4343400" y="2840038"/>
          <p14:tracePt t="15452" x="4230688" y="2790825"/>
          <p14:tracePt t="15458" x="4092575" y="2740025"/>
          <p14:tracePt t="15468" x="3968750" y="2716213"/>
          <p14:tracePt t="15478" x="3830638" y="2703513"/>
          <p14:tracePt t="15484" x="3705225" y="2703513"/>
          <p14:tracePt t="15495" x="3530600" y="2665413"/>
          <p14:tracePt t="15498" x="3379788" y="2665413"/>
          <p14:tracePt t="15509" x="3228975" y="2665413"/>
          <p14:tracePt t="15518" x="3116263" y="2665413"/>
          <p14:tracePt t="15525" x="3028950" y="2665413"/>
          <p14:tracePt t="15535" x="2928938" y="2703513"/>
          <p14:tracePt t="15539" x="2890838" y="2703513"/>
          <p14:tracePt t="15548" x="2867025" y="2728913"/>
          <p14:tracePt t="15558" x="2828925" y="2728913"/>
          <p14:tracePt t="15565" x="2816225" y="2740025"/>
          <p14:tracePt t="15675" x="2841625" y="2740025"/>
          <p14:tracePt t="15681" x="2928938" y="2703513"/>
          <p14:tracePt t="15691" x="3003550" y="2665413"/>
          <p14:tracePt t="15701" x="3116263" y="2640013"/>
          <p14:tracePt t="15705" x="3216275" y="2590800"/>
          <p14:tracePt t="15717" x="3354388" y="2552700"/>
          <p14:tracePt t="15721" x="3479800" y="2527300"/>
          <p14:tracePt t="15730" x="3592513" y="2503488"/>
          <p14:tracePt t="15741" x="3705225" y="2503488"/>
          <p14:tracePt t="15747" x="3805238" y="2503488"/>
          <p14:tracePt t="15757" x="3930650" y="2503488"/>
          <p14:tracePt t="15760" x="4030663" y="2503488"/>
          <p14:tracePt t="15771" x="4130675" y="2503488"/>
          <p14:tracePt t="15781" x="4230688" y="2503488"/>
          <p14:tracePt t="15786" x="4318000" y="2503488"/>
          <p14:tracePt t="15796" x="4418013" y="2527300"/>
          <p14:tracePt t="15800" x="4506913" y="2565400"/>
          <p14:tracePt t="15810" x="4630738" y="2616200"/>
          <p14:tracePt t="15820" x="4732338" y="2665413"/>
          <p14:tracePt t="15826" x="4843463" y="2728913"/>
          <p14:tracePt t="15837" x="4919663" y="2778125"/>
          <p14:tracePt t="15840" x="5019675" y="2828925"/>
          <p14:tracePt t="15850" x="5145088" y="2941638"/>
          <p14:tracePt t="15860" x="5232400" y="3028950"/>
          <p14:tracePt t="15867" x="5307013" y="3103563"/>
          <p14:tracePt t="15877" x="5407025" y="3216275"/>
          <p14:tracePt t="15882" x="5470525" y="3316288"/>
          <p14:tracePt t="15892" x="5545138" y="3429000"/>
          <p14:tracePt t="15903" x="5607050" y="3529013"/>
          <p14:tracePt t="15907" x="5695950" y="3692525"/>
          <p14:tracePt t="15916" x="5757863" y="3841750"/>
          <p14:tracePt t="15923" x="5808663" y="3954463"/>
          <p14:tracePt t="15932" x="5883275" y="4129088"/>
          <p14:tracePt t="15942" x="5945188" y="4267200"/>
          <p14:tracePt t="15947" x="5970588" y="4418013"/>
          <p14:tracePt t="15956" x="6008688" y="4543425"/>
          <p14:tracePt t="15962" x="6045200" y="4667250"/>
          <p14:tracePt t="15973" x="6045200" y="4779963"/>
          <p14:tracePt t="15983" x="6057900" y="4918075"/>
          <p14:tracePt t="15990" x="6057900" y="5018088"/>
          <p14:tracePt t="15999" x="6057900" y="5118100"/>
          <p14:tracePt t="16002" x="6057900" y="5194300"/>
          <p14:tracePt t="16013" x="6057900" y="5268913"/>
          <p14:tracePt t="16023" x="6034088" y="5356225"/>
          <p14:tracePt t="16029" x="5983288" y="5430838"/>
          <p14:tracePt t="16039" x="5957888" y="5494338"/>
          <p14:tracePt t="16042" x="5870575" y="5556250"/>
          <p14:tracePt t="16052" x="5821363" y="5607050"/>
          <p14:tracePt t="16065" x="5745163" y="5643563"/>
          <p14:tracePt t="16068" x="5657850" y="5643563"/>
          <p14:tracePt t="16079" x="5557838" y="5656263"/>
          <p14:tracePt t="16084" x="5445125" y="5656263"/>
          <p14:tracePt t="16095" x="5319713" y="5656263"/>
          <p14:tracePt t="16104" x="5194300" y="5656263"/>
          <p14:tracePt t="16109" x="5032375" y="5607050"/>
          <p14:tracePt t="16119" x="4806950" y="5468938"/>
          <p14:tracePt t="16124" x="4568825" y="5330825"/>
          <p14:tracePt t="16134" x="4394200" y="5218113"/>
          <p14:tracePt t="16145" x="4168775" y="5018088"/>
          <p14:tracePt t="16148" x="4043363" y="4905375"/>
          <p14:tracePt t="16159" x="3943350" y="4792663"/>
          <p14:tracePt t="16164" x="3867150" y="4705350"/>
          <p14:tracePt t="16175" x="3817938" y="4618038"/>
          <p14:tracePt t="16184" x="3805238" y="4567238"/>
          <p14:tracePt t="16189" x="3792538" y="4543425"/>
          <p14:tracePt t="16199" x="3792538" y="4505325"/>
          <p14:tracePt t="16205" x="3779838" y="4454525"/>
          <p14:tracePt t="16214" x="3779838" y="4418013"/>
          <p14:tracePt t="16225" x="3779838" y="4367213"/>
          <p14:tracePt t="16230" x="3779838" y="4330700"/>
          <p14:tracePt t="16241" x="3792538" y="4279900"/>
          <p14:tracePt t="16245" x="3867150" y="4205288"/>
          <p14:tracePt t="16256" x="3930650" y="4141788"/>
          <p14:tracePt t="16272" x="4117975" y="4067175"/>
          <p14:tracePt t="16280" x="4230688" y="4029075"/>
          <p14:tracePt t="16284" x="4330700" y="4017963"/>
          <p14:tracePt t="16294" x="4418013" y="3992563"/>
          <p14:tracePt t="16306" x="4518025" y="3979863"/>
          <p14:tracePt t="16310" x="4619625" y="3954463"/>
          <p14:tracePt t="16321" x="4743450" y="3954463"/>
          <p14:tracePt t="16327" x="4832350" y="3941763"/>
          <p14:tracePt t="16337" x="4881563" y="3941763"/>
          <p14:tracePt t="16347" x="4945063" y="3916363"/>
          <p14:tracePt t="16351" x="4968875" y="3916363"/>
          <p14:tracePt t="16361" x="4981575" y="3916363"/>
          <p14:tracePt t="16367" x="4994275" y="3916363"/>
          <p14:tracePt t="16423" x="5006975" y="3905250"/>
          <p14:tracePt t="16473" x="5006975" y="3879850"/>
          <p14:tracePt t="16517" x="5006975" y="3867150"/>
          <p14:tracePt t="16635" x="5006975" y="3854450"/>
          <p14:tracePt t="16664" x="5006975" y="3841750"/>
          <p14:tracePt t="21895" x="5006975" y="3829050"/>
          <p14:tracePt t="21904" x="5019675" y="3779838"/>
          <p14:tracePt t="21908" x="5057775" y="3754438"/>
          <p14:tracePt t="21918" x="5057775" y="3729038"/>
          <p14:tracePt t="21924" x="5057775" y="3703638"/>
          <p14:tracePt t="21954" x="5057775" y="3692525"/>
          <p14:tracePt t="22031" x="5057775" y="3679825"/>
          <p14:tracePt t="22034" x="5057775" y="3654425"/>
          <p14:tracePt t="22044" x="5057775" y="3616325"/>
          <p14:tracePt t="22051" x="5057775" y="3590925"/>
          <p14:tracePt t="22060" x="5057775" y="3554413"/>
          <p14:tracePt t="22070" x="5057775" y="3516313"/>
          <p14:tracePt t="22077" x="5045075" y="3454400"/>
          <p14:tracePt t="22087" x="5019675" y="3403600"/>
          <p14:tracePt t="22091" x="4981575" y="3328988"/>
          <p14:tracePt t="22101" x="4956175" y="3267075"/>
          <p14:tracePt t="22111" x="4932363" y="3241675"/>
          <p14:tracePt t="22117" x="4894263" y="3190875"/>
          <p14:tracePt t="22126" x="4894263" y="3165475"/>
          <p14:tracePt t="22131" x="4843463" y="3090863"/>
          <p14:tracePt t="22141" x="4832350" y="3078163"/>
          <p14:tracePt t="22151" x="4768850" y="3028950"/>
          <p14:tracePt t="22156" x="4719638" y="2965450"/>
          <p14:tracePt t="22166" x="4681538" y="2916238"/>
          <p14:tracePt t="22171" x="4630738" y="2878138"/>
          <p14:tracePt t="22182" x="4581525" y="2816225"/>
          <p14:tracePt t="22192" x="4568825" y="2790825"/>
          <p14:tracePt t="22197" x="4530725" y="2740025"/>
          <p14:tracePt t="22207" x="4530725" y="2716213"/>
          <p14:tracePt t="22213" x="4494213" y="2690813"/>
          <p14:tracePt t="22223" x="4481513" y="2665413"/>
          <p14:tracePt t="22232" x="4456113" y="2652713"/>
          <p14:tracePt t="22236" x="4443413" y="2640013"/>
          <p14:tracePt t="22252" x="4430713" y="2616200"/>
          <p14:tracePt t="22263" x="4418013" y="2616200"/>
          <p14:tracePt t="22282" x="4406900" y="2590800"/>
          <p14:tracePt t="22292" x="4394200" y="2578100"/>
          <p14:tracePt t="22303" x="4381500" y="2578100"/>
          <p14:tracePt t="22313" x="4356100" y="2565400"/>
          <p14:tracePt t="22316" x="4356100" y="2552700"/>
          <p14:tracePt t="22333" x="4330700" y="2540000"/>
          <p14:tracePt t="22343" x="4318000" y="2527300"/>
          <p14:tracePt t="22353" x="4305300" y="2527300"/>
          <p14:tracePt t="22359" x="4294188" y="2516188"/>
          <p14:tracePt t="22369" x="4294188" y="2503488"/>
          <p14:tracePt t="22373" x="4268788" y="2503488"/>
          <p14:tracePt t="22402" x="4268788" y="2490788"/>
          <p14:tracePt t="22419" x="4256088" y="2490788"/>
          <p14:tracePt t="22452" x="4230688" y="2478088"/>
          <p14:tracePt t="22468" x="4217988" y="2478088"/>
          <p14:tracePt t="22475" x="4205288" y="2478088"/>
          <p14:tracePt t="22495" x="4181475" y="2478088"/>
          <p14:tracePt t="22524" x="4168775" y="2478088"/>
          <p14:tracePt t="22535" x="4156075" y="2478088"/>
          <p14:tracePt t="22555" x="4143375" y="2478088"/>
          <p14:tracePt t="22569" x="4130675" y="2478088"/>
          <p14:tracePt t="22581" x="4117975" y="2478088"/>
          <p14:tracePt t="22585" x="4105275" y="2478088"/>
          <p14:tracePt t="22594" x="4092575" y="2490788"/>
          <p14:tracePt t="22601" x="4081463" y="2503488"/>
          <p14:tracePt t="22611" x="4056063" y="2516188"/>
          <p14:tracePt t="22621" x="4056063" y="2540000"/>
          <p14:tracePt t="22625" x="4030663" y="2578100"/>
          <p14:tracePt t="22635" x="4005263" y="2603500"/>
          <p14:tracePt t="22641" x="3992563" y="2627313"/>
          <p14:tracePt t="22650" x="3992563" y="2652713"/>
          <p14:tracePt t="22660" x="3979863" y="2690813"/>
          <p14:tracePt t="22666" x="3968750" y="2690813"/>
          <p14:tracePt t="22676" x="3956050" y="2716213"/>
          <p14:tracePt t="22680" x="3943350" y="2740025"/>
          <p14:tracePt t="22691" x="3930650" y="2752725"/>
          <p14:tracePt t="22701" x="3930650" y="2765425"/>
          <p14:tracePt t="22716" x="3917950" y="2803525"/>
          <p14:tracePt t="22720" x="3892550" y="2828925"/>
          <p14:tracePt t="22741" x="3892550" y="2840038"/>
          <p14:tracePt t="22763" x="3892550" y="2865438"/>
          <p14:tracePt t="22796" x="3892550" y="2878138"/>
          <p14:tracePt t="22802" x="3892550" y="2890838"/>
          <p14:tracePt t="22813" x="3892550" y="2903538"/>
          <p14:tracePt t="22823" x="3892550" y="2916238"/>
          <p14:tracePt t="22836" x="3892550" y="2941638"/>
          <p14:tracePt t="22842" x="3905250" y="2941638"/>
          <p14:tracePt t="22853" x="3905250" y="2952750"/>
          <p14:tracePt t="22863" x="3917950" y="2952750"/>
          <p14:tracePt t="22868" x="3943350" y="2978150"/>
          <p14:tracePt t="22882" x="3968750" y="3016250"/>
          <p14:tracePt t="22892" x="3979863" y="3016250"/>
          <p14:tracePt t="22902" x="4005263" y="3041650"/>
          <p14:tracePt t="22909" x="4030663" y="3041650"/>
          <p14:tracePt t="22919" x="4056063" y="3041650"/>
          <p14:tracePt t="22922" x="4081463" y="3065463"/>
          <p14:tracePt t="22932" x="4105275" y="3065463"/>
          <p14:tracePt t="22943" x="4156075" y="3065463"/>
          <p14:tracePt t="22949" x="4192588" y="3065463"/>
          <p14:tracePt t="22959" x="4230688" y="3065463"/>
          <p14:tracePt t="22962" x="4256088" y="3065463"/>
          <p14:tracePt t="22983" x="4268788" y="3065463"/>
          <p14:tracePt t="22988" x="4305300" y="3065463"/>
          <p14:tracePt t="23012" x="4318000" y="3065463"/>
          <p14:tracePt t="23023" x="4330700" y="3065463"/>
          <p14:tracePt t="23029" x="4343400" y="3065463"/>
          <p14:tracePt t="23039" x="4356100" y="3065463"/>
          <p14:tracePt t="23055" x="4368800" y="3065463"/>
          <p14:tracePt t="23151" x="4368800" y="3054350"/>
          <p14:tracePt t="23165" x="4368800" y="3041650"/>
          <p14:tracePt t="23175" x="4368800" y="3028950"/>
          <p14:tracePt t="23190" x="4368800" y="3016250"/>
          <p14:tracePt t="23204" x="4356100" y="3003550"/>
          <p14:tracePt t="23215" x="4343400" y="2990850"/>
          <p14:tracePt t="23220" x="4330700" y="2978150"/>
          <p14:tracePt t="23240" x="4318000" y="2965450"/>
          <p14:tracePt t="23245" x="4318000" y="2952750"/>
          <p14:tracePt t="23256" x="4305300" y="2952750"/>
          <p14:tracePt t="23262" x="4294188" y="2928938"/>
          <p14:tracePt t="23281" x="4281488" y="2928938"/>
          <p14:tracePt t="23286" x="4281488" y="2916238"/>
          <p14:tracePt t="23301" x="4268788" y="2916238"/>
          <p14:tracePt t="23321" x="4256088" y="2916238"/>
          <p14:tracePt t="23357" x="4230688" y="2916238"/>
          <p14:tracePt t="23377" x="4217988" y="2916238"/>
          <p14:tracePt t="23396" x="4205288" y="2916238"/>
          <p14:tracePt t="23412" x="4181475" y="2916238"/>
          <p14:tracePt t="23452" x="4181475" y="2928938"/>
          <p14:tracePt t="23456" x="4181475" y="2941638"/>
          <p14:tracePt t="23468" x="4181475" y="2952750"/>
          <p14:tracePt t="23473" x="4181475" y="2990850"/>
          <p14:tracePt t="23482" x="4181475" y="3003550"/>
          <p14:tracePt t="23492" x="4181475" y="3028950"/>
          <p14:tracePt t="23499" x="4181475" y="3054350"/>
          <p14:tracePt t="23509" x="4205288" y="3090863"/>
          <p14:tracePt t="23513" x="4230688" y="3128963"/>
          <p14:tracePt t="23522" x="4256088" y="3154363"/>
          <p14:tracePt t="23533" x="4281488" y="3178175"/>
          <p14:tracePt t="23539" x="4318000" y="3203575"/>
          <p14:tracePt t="23548" x="4356100" y="3203575"/>
          <p14:tracePt t="23552" x="4394200" y="3203575"/>
          <p14:tracePt t="23562" x="4430713" y="3203575"/>
          <p14:tracePt t="23572" x="4494213" y="3203575"/>
          <p14:tracePt t="23578" x="4543425" y="3203575"/>
          <p14:tracePt t="23588" x="4606925" y="3203575"/>
          <p14:tracePt t="23594" x="4668838" y="3203575"/>
          <p14:tracePt t="23604" x="4706938" y="3178175"/>
          <p14:tracePt t="23614" x="4756150" y="3165475"/>
          <p14:tracePt t="23618" x="4781550" y="3154363"/>
          <p14:tracePt t="23628" x="4794250" y="3128963"/>
          <p14:tracePt t="23645" x="4794250" y="3103563"/>
          <p14:tracePt t="23654" x="4794250" y="3078163"/>
          <p14:tracePt t="23659" x="4794250" y="3028950"/>
          <p14:tracePt t="23668" x="4794250" y="3003550"/>
          <p14:tracePt t="23675" x="4794250" y="2965450"/>
          <p14:tracePt t="23685" x="4794250" y="2928938"/>
          <p14:tracePt t="23695" x="4756150" y="2903538"/>
          <p14:tracePt t="23700" x="4732338" y="2878138"/>
          <p14:tracePt t="23711" x="4719638" y="2840038"/>
          <p14:tracePt t="23715" x="4694238" y="2828925"/>
          <p14:tracePt t="23725" x="4694238" y="2816225"/>
          <p14:tracePt t="23734" x="4668838" y="2816225"/>
          <p14:tracePt t="23741" x="4643438" y="2790825"/>
          <p14:tracePt t="23750" x="4630738" y="2790825"/>
          <p14:tracePt t="23754" x="4619625" y="2790825"/>
          <p14:tracePt t="23764" x="4606925" y="2790825"/>
          <p14:tracePt t="23780" x="4594225" y="2765425"/>
          <p14:tracePt t="23791" x="4581525" y="2765425"/>
          <p14:tracePt t="23805" x="4568825" y="2765425"/>
          <p14:tracePt t="23817" x="4556125" y="2765425"/>
          <p14:tracePt t="24168" x="4543425" y="2765425"/>
          <p14:tracePt t="24184" x="4530725" y="2765425"/>
          <p14:tracePt t="24188" x="4518025" y="2765425"/>
          <p14:tracePt t="24198" x="4494213" y="2765425"/>
          <p14:tracePt t="24215" x="4468813" y="2765425"/>
          <p14:tracePt t="24224" x="4443413" y="2790825"/>
          <p14:tracePt t="24228" x="4430713" y="2803525"/>
          <p14:tracePt t="24239" x="4418013" y="2816225"/>
          <p14:tracePt t="24248" x="4406900" y="2840038"/>
          <p14:tracePt t="24254" x="4394200" y="2865438"/>
          <p14:tracePt t="24274" x="4381500" y="2890838"/>
          <p14:tracePt t="24290" x="4368800" y="2903538"/>
          <p14:tracePt t="24295" x="4368800" y="2916238"/>
          <p14:tracePt t="24310" x="4368800" y="2928938"/>
          <p14:tracePt t="24320" x="4368800" y="2952750"/>
          <p14:tracePt t="24334" x="4368800" y="2965450"/>
          <p14:tracePt t="24344" x="4368800" y="3003550"/>
          <p14:tracePt t="24351" x="4368800" y="3028950"/>
          <p14:tracePt t="24371" x="4368800" y="3054350"/>
          <p14:tracePt t="24375" x="4368800" y="3078163"/>
          <p14:tracePt t="24384" x="4368800" y="3103563"/>
          <p14:tracePt t="24390" x="4368800" y="3128963"/>
          <p14:tracePt t="24400" x="4381500" y="3141663"/>
          <p14:tracePt t="24411" x="4381500" y="3165475"/>
          <p14:tracePt t="24427" x="4381500" y="3178175"/>
          <p14:tracePt t="24431" x="4394200" y="3190875"/>
          <p14:tracePt t="24440" x="4406900" y="3190875"/>
          <p14:tracePt t="24451" x="4406900" y="3203575"/>
          <p14:tracePt t="24457" x="4418013" y="3216275"/>
          <p14:tracePt t="24471" x="4443413" y="3228975"/>
          <p14:tracePt t="24481" x="4456113" y="3241675"/>
          <p14:tracePt t="24491" x="4481513" y="3241675"/>
          <p14:tracePt t="24496" x="4494213" y="3254375"/>
          <p14:tracePt t="24506" x="4494213" y="3267075"/>
          <p14:tracePt t="24512" x="4506913" y="3267075"/>
          <p14:tracePt t="24523" x="4518025" y="3278188"/>
          <p14:tracePt t="24537" x="4543425" y="3278188"/>
          <p14:tracePt t="24563" x="4543425" y="3290888"/>
          <p14:tracePt t="24573" x="4556125" y="3303588"/>
          <p14:tracePt t="24804" x="4568825" y="3303588"/>
          <p14:tracePt t="24851" x="4581525" y="3303588"/>
          <p14:tracePt t="24860" x="4594225" y="3316288"/>
          <p14:tracePt t="24874" x="4619625" y="3316288"/>
          <p14:tracePt t="24884" x="4643438" y="3316288"/>
          <p14:tracePt t="24890" x="4668838" y="3316288"/>
          <p14:tracePt t="24900" x="4719638" y="3316288"/>
          <p14:tracePt t="24910" x="4743450" y="3316288"/>
          <p14:tracePt t="24914" x="4768850" y="3316288"/>
          <p14:tracePt t="24924" x="4794250" y="3316288"/>
          <p14:tracePt t="24930" x="4819650" y="3316288"/>
          <p14:tracePt t="24941" x="4868863" y="3316288"/>
          <p14:tracePt t="24950" x="4881563" y="3303588"/>
          <p14:tracePt t="24955" x="4919663" y="3290888"/>
          <p14:tracePt t="24971" x="4956175" y="3290888"/>
          <p14:tracePt t="24981" x="4968875" y="3278188"/>
          <p14:tracePt t="25006" x="4981575" y="3267075"/>
          <p14:tracePt t="25173" x="4994275" y="3267075"/>
          <p14:tracePt t="40273" x="5006975" y="3267075"/>
          <p14:tracePt t="40314" x="5006975" y="3254375"/>
          <p14:tracePt t="40328" x="5006975" y="3241675"/>
          <p14:tracePt t="40338" x="5006975" y="3228975"/>
          <p14:tracePt t="40354" x="5006975" y="3216275"/>
          <p14:tracePt t="40364" x="4994275" y="3190875"/>
          <p14:tracePt t="40368" x="4981575" y="3165475"/>
          <p14:tracePt t="40378" x="4968875" y="3128963"/>
          <p14:tracePt t="40385" x="4945063" y="3090863"/>
          <p14:tracePt t="40395" x="4919663" y="3041650"/>
          <p14:tracePt t="40405" x="4881563" y="2990850"/>
          <p14:tracePt t="40411" x="4843463" y="2928938"/>
          <p14:tracePt t="40418" x="4832350" y="2903538"/>
          <p14:tracePt t="40424" x="4806950" y="2852738"/>
          <p14:tracePt t="40435" x="4781550" y="2816225"/>
          <p14:tracePt t="40444" x="4781550" y="2790825"/>
          <p14:tracePt t="40451" x="4756150" y="2765425"/>
          <p14:tracePt t="40461" x="4743450" y="2740025"/>
          <p14:tracePt t="40465" x="4743450" y="2728913"/>
          <p14:tracePt t="40474" x="4743450" y="2703513"/>
          <p14:tracePt t="40484" x="4732338" y="2690813"/>
          <p14:tracePt t="40501" x="4732338" y="2678113"/>
          <p14:tracePt t="40520" x="4719638" y="2665413"/>
          <p14:tracePt t="40600" x="4719638" y="2652713"/>
          <p14:tracePt t="40636" x="4706938" y="2652713"/>
          <p14:tracePt t="40653" x="4694238" y="2652713"/>
          <p14:tracePt t="40672" x="4668838" y="2652713"/>
          <p14:tracePt t="40677" x="4656138" y="2652713"/>
          <p14:tracePt t="40687" x="4619625" y="2678113"/>
          <p14:tracePt t="40697" x="4581525" y="2678113"/>
          <p14:tracePt t="40703" x="4556125" y="2678113"/>
          <p14:tracePt t="40713" x="4494213" y="2703513"/>
          <p14:tracePt t="40717" x="4456113" y="2716213"/>
          <p14:tracePt t="40727" x="4406900" y="2740025"/>
          <p14:tracePt t="40736" x="4356100" y="2752725"/>
          <p14:tracePt t="40743" x="4318000" y="2778125"/>
          <p14:tracePt t="40753" x="4305300" y="2778125"/>
          <p14:tracePt t="40757" x="4281488" y="2778125"/>
          <p14:tracePt t="40766" x="4256088" y="2790825"/>
          <p14:tracePt t="40776" x="4230688" y="2803525"/>
          <p14:tracePt t="40799" x="4205288" y="2816225"/>
          <p14:tracePt t="40818" x="4205288" y="2828925"/>
          <p14:tracePt t="40822" x="4181475" y="2840038"/>
          <p14:tracePt t="40833" x="4168775" y="2840038"/>
          <p14:tracePt t="40849" x="4156075" y="2852738"/>
          <p14:tracePt t="40860" x="4156075" y="2865438"/>
          <p14:tracePt t="40862" x="4143375" y="2878138"/>
          <p14:tracePt t="40873" x="4143375" y="2890838"/>
          <p14:tracePt t="40878" x="4143375" y="2916238"/>
          <p14:tracePt t="40888" x="4143375" y="2928938"/>
          <p14:tracePt t="40899" x="4143375" y="2952750"/>
          <p14:tracePt t="40902" x="4143375" y="2965450"/>
          <p14:tracePt t="40915" x="4143375" y="3003550"/>
          <p14:tracePt t="40918" x="4143375" y="3016250"/>
          <p14:tracePt t="40929" x="4143375" y="3041650"/>
          <p14:tracePt t="40938" x="4143375" y="3078163"/>
          <p14:tracePt t="40944" x="4143375" y="3116263"/>
          <p14:tracePt t="40954" x="4156075" y="3141663"/>
          <p14:tracePt t="40959" x="4168775" y="3178175"/>
          <p14:tracePt t="40968" x="4181475" y="3216275"/>
          <p14:tracePt t="40979" x="4192588" y="3228975"/>
          <p14:tracePt t="40984" x="4205288" y="3267075"/>
          <p14:tracePt t="40995" x="4217988" y="3267075"/>
          <p14:tracePt t="40998" x="4230688" y="3278188"/>
          <p14:tracePt t="41010" x="4256088" y="3290888"/>
          <p14:tracePt t="41020" x="4281488" y="3328988"/>
          <p14:tracePt t="41026" x="4305300" y="3328988"/>
          <p14:tracePt t="41035" x="4356100" y="3354388"/>
          <p14:tracePt t="41040" x="4381500" y="3354388"/>
          <p14:tracePt t="41051" x="4418013" y="3378200"/>
          <p14:tracePt t="41060" x="4456113" y="3390900"/>
          <p14:tracePt t="41065" x="4468813" y="3390900"/>
          <p14:tracePt t="41075" x="4481513" y="3390900"/>
          <p14:tracePt t="41081" x="4494213" y="3390900"/>
          <p14:tracePt t="41091" x="4506913" y="3390900"/>
          <p14:tracePt t="41101" x="4530725" y="3390900"/>
          <p14:tracePt t="41117" x="4543425" y="3378200"/>
          <p14:tracePt t="41126" x="4556125" y="3367088"/>
          <p14:tracePt t="41141" x="4556125" y="3354388"/>
          <p14:tracePt t="41150" x="4568825" y="3354388"/>
          <p14:tracePt t="41157" x="4568825" y="3341688"/>
          <p14:tracePt t="41166" x="4568825" y="3316288"/>
          <p14:tracePt t="41177" x="4581525" y="3278188"/>
          <p14:tracePt t="41180" x="4581525" y="3267075"/>
          <p14:tracePt t="41191" x="4581525" y="3241675"/>
          <p14:tracePt t="41197" x="4581525" y="3228975"/>
          <p14:tracePt t="41207" x="4581525" y="3190875"/>
          <p14:tracePt t="41220" x="4581525" y="3178175"/>
          <p14:tracePt t="41231" x="4581525" y="3165475"/>
          <p14:tracePt t="41237" x="4581525" y="3154363"/>
          <p14:tracePt t="41257" x="4581525" y="3141663"/>
          <p14:tracePt t="41262" x="4581525" y="3128963"/>
          <p14:tracePt t="41287" x="4581525" y="3116263"/>
          <p14:tracePt t="41297" x="4581525" y="3103563"/>
          <p14:tracePt t="41312" x="4568825" y="3103563"/>
          <p14:tracePt t="41332" x="4568825" y="3090863"/>
          <p14:tracePt t="41352" x="4556125" y="3090863"/>
          <p14:tracePt t="41379" x="4556125" y="3078163"/>
          <p14:tracePt t="41382" x="4543425" y="3078163"/>
          <p14:tracePt t="41402" x="4543425" y="3065463"/>
          <p14:tracePt t="41412" x="4543425" y="3054350"/>
          <p14:tracePt t="41498" x="4543425" y="3041650"/>
          <p14:tracePt t="41544" x="4530725" y="3041650"/>
          <p14:tracePt t="41575" x="4518025" y="3041650"/>
          <p14:tracePt t="41594" x="4518025" y="3028950"/>
          <p14:tracePt t="41631" x="4506913" y="3028950"/>
          <p14:tracePt t="41644" x="4494213" y="3016250"/>
          <p14:tracePt t="41664" x="4481513" y="3016250"/>
          <p14:tracePt t="41674" x="4481513" y="3003550"/>
          <p14:tracePt t="41701" x="4468813" y="2990850"/>
          <p14:tracePt t="41781" x="4456113" y="2990850"/>
          <p14:tracePt t="41847" x="4443413" y="2990850"/>
          <p14:tracePt t="41912" x="4430713" y="2990850"/>
          <p14:tracePt t="41953" x="4418013" y="2990850"/>
          <p14:tracePt t="41989" x="4406900" y="2990850"/>
          <p14:tracePt t="42054" x="4394200" y="3003550"/>
          <p14:tracePt t="44661" x="4394200" y="3016250"/>
          <p14:tracePt t="44702" x="4394200" y="3041650"/>
          <p14:tracePt t="44736" x="4381500" y="3041650"/>
          <p14:tracePt t="45059" x="4381500" y="3054350"/>
          <p14:tracePt t="45081" x="4381500" y="3065463"/>
          <p14:tracePt t="45247" x="4381500" y="3054350"/>
          <p14:tracePt t="45250" x="4381500" y="3028950"/>
          <p14:tracePt t="45261" x="4381500" y="3016250"/>
          <p14:tracePt t="45271" x="4381500" y="2990850"/>
          <p14:tracePt t="45276" x="4381500" y="2978150"/>
          <p14:tracePt t="45286" x="4406900" y="2965450"/>
          <p14:tracePt t="45313" x="4406900" y="2941638"/>
          <p14:tracePt t="45367" x="4406900" y="2928938"/>
          <p14:tracePt t="45383" x="4406900" y="2916238"/>
          <p14:tracePt t="45402" x="4406900" y="2903538"/>
          <p14:tracePt t="45423" x="4406900" y="2890838"/>
          <p14:tracePt t="45439" x="4406900" y="2878138"/>
          <p14:tracePt t="45443" x="4406900" y="2865438"/>
          <p14:tracePt t="45462" x="4394200" y="2852738"/>
          <p14:tracePt t="45482" x="4381500" y="2852738"/>
          <p14:tracePt t="45503" x="4381500" y="2840038"/>
          <p14:tracePt t="45523" x="4368800" y="2840038"/>
          <p14:tracePt t="45529" x="4356100" y="2840038"/>
          <p14:tracePt t="45545" x="4330700" y="2840038"/>
          <p14:tracePt t="45554" x="4305300" y="2840038"/>
          <p14:tracePt t="45569" x="4281488" y="2840038"/>
          <p14:tracePt t="45585" x="4256088" y="2840038"/>
          <p14:tracePt t="45594" x="4217988" y="2840038"/>
          <p14:tracePt t="45605" x="4192588" y="2852738"/>
          <p14:tracePt t="45609" x="4168775" y="2878138"/>
          <p14:tracePt t="45620" x="4156075" y="2890838"/>
          <p14:tracePt t="45624" x="4130675" y="2916238"/>
          <p14:tracePt t="45645" x="4117975" y="2928938"/>
          <p14:tracePt t="45671" x="4105275" y="2941638"/>
          <p14:tracePt t="45680" x="4092575" y="2952750"/>
          <p14:tracePt t="45695" x="4092575" y="2965450"/>
          <p14:tracePt t="45701" x="4092575" y="2990850"/>
          <p14:tracePt t="45710" x="4092575" y="3003550"/>
          <p14:tracePt t="45720" x="4092575" y="3041650"/>
          <p14:tracePt t="45724" x="4092575" y="3054350"/>
          <p14:tracePt t="45737" x="4117975" y="3090863"/>
          <p14:tracePt t="45740" x="4130675" y="3128963"/>
          <p14:tracePt t="45750" x="4168775" y="3141663"/>
          <p14:tracePt t="45761" x="4192588" y="3165475"/>
          <p14:tracePt t="45766" x="4243388" y="3190875"/>
          <p14:tracePt t="45776" x="4281488" y="3190875"/>
          <p14:tracePt t="45780" x="4318000" y="3190875"/>
          <p14:tracePt t="45790" x="4394200" y="3190875"/>
          <p14:tracePt t="45800" x="4443413" y="3190875"/>
          <p14:tracePt t="45807" x="4494213" y="3190875"/>
          <p14:tracePt t="45816" x="4530725" y="3190875"/>
          <p14:tracePt t="45821" x="4568825" y="3190875"/>
          <p14:tracePt t="45831" x="4594225" y="3165475"/>
          <p14:tracePt t="45840" x="4619625" y="3141663"/>
          <p14:tracePt t="45847" x="4630738" y="3128963"/>
          <p14:tracePt t="45856" x="4630738" y="3103563"/>
          <p14:tracePt t="45861" x="4630738" y="3065463"/>
          <p14:tracePt t="45871" x="4630738" y="3041650"/>
          <p14:tracePt t="45882" x="4630738" y="3016250"/>
          <p14:tracePt t="45896" x="4630738" y="2990850"/>
          <p14:tracePt t="45912" x="4630738" y="2965450"/>
          <p14:tracePt t="45972" x="4630738" y="2952750"/>
          <p14:tracePt t="46497" x="4619625" y="2952750"/>
          <p14:tracePt t="46506" x="4594225" y="2965450"/>
          <p14:tracePt t="46519" x="4543425" y="3003550"/>
          <p14:tracePt t="46522" x="4468813" y="3054350"/>
          <p14:tracePt t="46533" x="4394200" y="3128963"/>
          <p14:tracePt t="46538" x="4356100" y="3165475"/>
          <p14:tracePt t="46548" x="4318000" y="3203575"/>
          <p14:tracePt t="46559" x="4268788" y="3254375"/>
          <p14:tracePt t="46562" x="4230688" y="3328988"/>
          <p14:tracePt t="46572" x="4192588" y="3416300"/>
          <p14:tracePt t="46579" x="4143375" y="3503613"/>
          <p14:tracePt t="46589" x="4117975" y="3590925"/>
          <p14:tracePt t="46598" x="4081463" y="3667125"/>
          <p14:tracePt t="46603" x="4068763" y="3741738"/>
          <p14:tracePt t="46613" x="4030663" y="3816350"/>
          <p14:tracePt t="46619" x="4005263" y="3892550"/>
          <p14:tracePt t="46628" x="3979863" y="3941763"/>
          <p14:tracePt t="46639" x="3979863" y="3979863"/>
          <p14:tracePt t="46643" x="3968750" y="4017963"/>
          <p14:tracePt t="46653" x="3968750" y="4092575"/>
          <p14:tracePt t="46659" x="3943350" y="4154488"/>
          <p14:tracePt t="46668" x="3943350" y="4254500"/>
          <p14:tracePt t="46679" x="3943350" y="4341813"/>
          <p14:tracePt t="46682" x="3943350" y="4418013"/>
          <p14:tracePt t="46694" x="3943350" y="4479925"/>
          <p14:tracePt t="46698" x="3943350" y="4567238"/>
          <p14:tracePt t="46708" x="3943350" y="4618038"/>
          <p14:tracePt t="46719" x="3943350" y="4679950"/>
          <p14:tracePt t="46724" x="3979863" y="4756150"/>
          <p14:tracePt t="46735" x="4017963" y="4818063"/>
          <p14:tracePt t="46739" x="4043363" y="4892675"/>
          <p14:tracePt t="46748" x="4081463" y="4930775"/>
          <p14:tracePt t="46758" x="4105275" y="4981575"/>
          <p14:tracePt t="46764" x="4105275" y="4992688"/>
          <p14:tracePt t="46774" x="4130675" y="5030788"/>
          <p14:tracePt t="46780" x="4143375" y="5043488"/>
          <p14:tracePt t="46791" x="4156075" y="5056188"/>
          <p14:tracePt t="46804" x="4156075" y="5068888"/>
          <p14:tracePt t="46814" x="4168775" y="5068888"/>
          <p14:tracePt t="46831" x="4181475" y="5068888"/>
          <p14:tracePt t="46845" x="4192588" y="5068888"/>
          <p14:tracePt t="46855" x="4230688" y="5068888"/>
          <p14:tracePt t="46861" x="4256088" y="5043488"/>
          <p14:tracePt t="46871" x="4268788" y="5043488"/>
          <p14:tracePt t="46880" x="4294188" y="5005388"/>
          <p14:tracePt t="46886" x="4330700" y="4968875"/>
          <p14:tracePt t="46896" x="4356100" y="4943475"/>
          <p14:tracePt t="46901" x="4381500" y="4892675"/>
          <p14:tracePt t="46911" x="4406900" y="4843463"/>
          <p14:tracePt t="46920" x="4443413" y="4768850"/>
          <p14:tracePt t="46926" x="4443413" y="4718050"/>
          <p14:tracePt t="46937" x="4468813" y="4679950"/>
          <p14:tracePt t="46940" x="4481513" y="4618038"/>
          <p14:tracePt t="46950" x="4506913" y="4579938"/>
          <p14:tracePt t="46960" x="4506913" y="4567238"/>
          <p14:tracePt t="46967" x="4506913" y="4554538"/>
          <p14:tracePt t="46976" x="4506913" y="4543425"/>
          <p14:tracePt t="46980" x="4506913" y="4518025"/>
          <p14:tracePt t="46990" x="4506913" y="4505325"/>
          <p14:tracePt t="47000" x="4506913" y="4479925"/>
          <p14:tracePt t="47017" x="4481513" y="4443413"/>
          <p14:tracePt t="47033" x="4481513" y="4430713"/>
          <p14:tracePt t="47043" x="4481513" y="4418013"/>
          <p14:tracePt t="47047" x="4481513" y="4405313"/>
          <p14:tracePt t="47056" x="4481513" y="4392613"/>
          <p14:tracePt t="47072" x="4468813" y="4379913"/>
          <p14:tracePt t="47083" x="4468813" y="4367213"/>
          <p14:tracePt t="47086" x="4456113" y="4354513"/>
          <p14:tracePt t="47102" x="4443413" y="4330700"/>
          <p14:tracePt t="47127" x="4430713" y="4318000"/>
          <p14:tracePt t="47143" x="4430713" y="4305300"/>
          <p14:tracePt t="47152" x="4430713" y="4292600"/>
          <p14:tracePt t="47168" x="4418013" y="4292600"/>
          <p14:tracePt t="47178" x="4406900" y="4267200"/>
          <p14:tracePt t="47193" x="4368800" y="4267200"/>
          <p14:tracePt t="47208" x="4343400" y="4254500"/>
          <p14:tracePt t="47218" x="4330700" y="4241800"/>
          <p14:tracePt t="47222" x="4294188" y="4241800"/>
          <p14:tracePt t="47234" x="4281488" y="4241800"/>
          <p14:tracePt t="47245" x="4268788" y="4241800"/>
          <p14:tracePt t="47249" x="4256088" y="4241800"/>
          <p14:tracePt t="47258" x="4243388" y="4241800"/>
          <p14:tracePt t="47265" x="4230688" y="4241800"/>
          <p14:tracePt t="47285" x="4217988" y="4241800"/>
          <p14:tracePt t="47288" x="4217988" y="4254500"/>
          <p14:tracePt t="47299" x="4192588" y="4267200"/>
          <p14:tracePt t="47304" x="4192588" y="4279900"/>
          <p14:tracePt t="47315" x="4168775" y="4305300"/>
          <p14:tracePt t="47324" x="4168775" y="4330700"/>
          <p14:tracePt t="47340" x="4168775" y="4354513"/>
          <p14:tracePt t="47344" x="4168775" y="4379913"/>
          <p14:tracePt t="47365" x="4168775" y="4405313"/>
          <p14:tracePt t="47371" x="4168775" y="4430713"/>
          <p14:tracePt t="47384" x="4168775" y="4443413"/>
          <p14:tracePt t="47395" x="4168775" y="4454525"/>
          <p14:tracePt t="47404" x="4168775" y="4479925"/>
          <p14:tracePt t="47410" x="4168775" y="4492625"/>
          <p14:tracePt t="47420" x="4168775" y="4530725"/>
          <p14:tracePt t="47424" x="4168775" y="4554538"/>
          <p14:tracePt t="47435" x="4192588" y="4579938"/>
          <p14:tracePt t="47444" x="4217988" y="4605338"/>
          <p14:tracePt t="47450" x="4217988" y="4618038"/>
          <p14:tracePt t="47461" x="4230688" y="4630738"/>
          <p14:tracePt t="47465" x="4243388" y="4643438"/>
          <p14:tracePt t="47475" x="4256088" y="4656138"/>
          <p14:tracePt t="47486" x="4268788" y="4667250"/>
          <p14:tracePt t="47490" x="4294188" y="4667250"/>
          <p14:tracePt t="47500" x="4318000" y="4667250"/>
          <p14:tracePt t="47506" x="4356100" y="4692650"/>
          <p14:tracePt t="47517" x="4381500" y="4692650"/>
          <p14:tracePt t="47526" x="4406900" y="4692650"/>
          <p14:tracePt t="47531" x="4430713" y="4692650"/>
          <p14:tracePt t="47540" x="4443413" y="4692650"/>
          <p14:tracePt t="47546" x="4456113" y="4692650"/>
          <p14:tracePt t="47556" x="4494213" y="4667250"/>
          <p14:tracePt t="47567" x="4506913" y="4643438"/>
          <p14:tracePt t="47570" x="4518025" y="4605338"/>
          <p14:tracePt t="47583" x="4556125" y="4543425"/>
          <p14:tracePt t="47586" x="4556125" y="4530725"/>
          <p14:tracePt t="47596" x="4581525" y="4467225"/>
          <p14:tracePt t="47606" x="4581525" y="4443413"/>
          <p14:tracePt t="47612" x="4581525" y="4418013"/>
          <p14:tracePt t="47622" x="4581525" y="4392613"/>
          <p14:tracePt t="47636" x="4581525" y="4379913"/>
          <p14:tracePt t="47652" x="4581525" y="4367213"/>
          <p14:tracePt t="47742" x="4581525" y="4341813"/>
          <p14:tracePt t="47875" x="4568825" y="4330700"/>
          <p14:tracePt t="48309" x="4568825" y="4318000"/>
          <p14:tracePt t="48319" x="4581525" y="4279900"/>
          <p14:tracePt t="48323" x="4581525" y="4254500"/>
          <p14:tracePt t="48333" x="4619625" y="4205288"/>
          <p14:tracePt t="48339" x="4630738" y="4179888"/>
          <p14:tracePt t="48348" x="4656138" y="4141788"/>
          <p14:tracePt t="48358" x="4694238" y="4079875"/>
          <p14:tracePt t="48364" x="4706938" y="4067175"/>
          <p14:tracePt t="48374" x="4768850" y="4029075"/>
          <p14:tracePt t="48378" x="4806950" y="3979863"/>
          <p14:tracePt t="48388" x="4856163" y="3929063"/>
          <p14:tracePt t="48398" x="4894263" y="3879850"/>
          <p14:tracePt t="48404" x="4919663" y="3854450"/>
          <p14:tracePt t="48414" x="4968875" y="3803650"/>
          <p14:tracePt t="48418" x="5019675" y="3741738"/>
          <p14:tracePt t="48428" x="5119688" y="3692525"/>
          <p14:tracePt t="48439" x="5232400" y="3641725"/>
          <p14:tracePt t="48445" x="5307013" y="3603625"/>
          <p14:tracePt t="48455" x="5445125" y="3529013"/>
          <p14:tracePt t="48458" x="5532438" y="3516313"/>
          <p14:tracePt t="48468" x="5645150" y="3490913"/>
          <p14:tracePt t="48479" x="5719763" y="3454400"/>
          <p14:tracePt t="48484" x="5832475" y="3403600"/>
          <p14:tracePt t="48496" x="5870575" y="3390900"/>
          <p14:tracePt t="48498" x="5932488" y="3378200"/>
          <p14:tracePt t="48508" x="5983288" y="3378200"/>
          <p14:tracePt t="48521" x="6021388" y="3367088"/>
          <p14:tracePt t="48525" x="6070600" y="3367088"/>
          <p14:tracePt t="48535" x="6096000" y="3367088"/>
          <p14:tracePt t="48541" x="6121400" y="3367088"/>
          <p14:tracePt t="48551" x="6157913" y="3367088"/>
          <p14:tracePt t="48561" x="6183313" y="3367088"/>
          <p14:tracePt t="48565" x="6234113" y="3367088"/>
          <p14:tracePt t="48574" x="6270625" y="3367088"/>
          <p14:tracePt t="48581" x="6321425" y="3390900"/>
          <p14:tracePt t="48591" x="6334125" y="3403600"/>
          <p14:tracePt t="48601" x="6396038" y="3441700"/>
          <p14:tracePt t="48604" x="6434138" y="3479800"/>
          <p14:tracePt t="48614" x="6459538" y="3503613"/>
          <p14:tracePt t="48620" x="6521450" y="3567113"/>
          <p14:tracePt t="48630" x="6572250" y="3616325"/>
          <p14:tracePt t="48641" x="6646863" y="3703638"/>
          <p14:tracePt t="48646" x="6721475" y="3816350"/>
          <p14:tracePt t="48657" x="6772275" y="3892550"/>
          <p14:tracePt t="48661" x="6808788" y="3941763"/>
          <p14:tracePt t="48671" x="6884988" y="4041775"/>
          <p14:tracePt t="48681" x="6921500" y="4117975"/>
          <p14:tracePt t="48686" x="6946900" y="4154488"/>
          <p14:tracePt t="48696" x="6959600" y="4192588"/>
          <p14:tracePt t="48701" x="6985000" y="4241800"/>
          <p14:tracePt t="48712" x="7010400" y="4279900"/>
          <p14:tracePt t="48723" x="7021513" y="4305300"/>
          <p14:tracePt t="48727" x="7034213" y="4330700"/>
          <p14:tracePt t="48737" x="7046913" y="4367213"/>
          <p14:tracePt t="48752" x="7072313" y="4392613"/>
          <p14:tracePt t="48776" x="7072313" y="4418013"/>
          <p14:tracePt t="48812" x="7072313" y="4430713"/>
          <p14:tracePt t="48816" x="7072313" y="4443413"/>
          <p14:tracePt t="48828" x="7072313" y="4467225"/>
          <p14:tracePt t="48832" x="7072313" y="4479925"/>
          <p14:tracePt t="48843" x="7072313" y="4505325"/>
          <p14:tracePt t="48852" x="7046913" y="4543425"/>
          <p14:tracePt t="48859" x="7010400" y="4567238"/>
          <p14:tracePt t="48868" x="6985000" y="4592638"/>
          <p14:tracePt t="48873" x="6972300" y="4618038"/>
          <p14:tracePt t="48882" x="6921500" y="4643438"/>
          <p14:tracePt t="48899" x="6884988" y="4667250"/>
          <p14:tracePt t="48909" x="6872288" y="4667250"/>
          <p14:tracePt t="48912" x="6808788" y="4692650"/>
          <p14:tracePt t="48922" x="6772275" y="4705350"/>
          <p14:tracePt t="48932" x="6721475" y="4730750"/>
          <p14:tracePt t="48938" x="6684963" y="4730750"/>
          <p14:tracePt t="48948" x="6646863" y="4730750"/>
          <p14:tracePt t="48952" x="6572250" y="4756150"/>
          <p14:tracePt t="48962" x="6521450" y="4768850"/>
          <p14:tracePt t="48973" x="6483350" y="4768850"/>
          <p14:tracePt t="48978" x="6434138" y="4768850"/>
          <p14:tracePt t="48989" x="6396038" y="4768850"/>
          <p14:tracePt t="48995" x="6346825" y="4768850"/>
          <p14:tracePt t="49004" x="6308725" y="4768850"/>
          <p14:tracePt t="49014" x="6259513" y="4768850"/>
          <p14:tracePt t="49018" x="6183313" y="4768850"/>
          <p14:tracePt t="49028" x="6146800" y="4768850"/>
          <p14:tracePt t="49034" x="6096000" y="4743450"/>
          <p14:tracePt t="49044" x="6034088" y="4718050"/>
          <p14:tracePt t="49054" x="6021388" y="4692650"/>
          <p14:tracePt t="49059" x="5983288" y="4692650"/>
          <p14:tracePt t="49068" x="5970588" y="4667250"/>
          <p14:tracePt t="49075" x="5957888" y="4656138"/>
          <p14:tracePt t="49084" x="5945188" y="4643438"/>
          <p14:tracePt t="49094" x="5921375" y="4630738"/>
          <p14:tracePt t="49100" x="5908675" y="4592638"/>
          <p14:tracePt t="49111" x="5895975" y="4567238"/>
          <p14:tracePt t="49115" x="5895975" y="4543425"/>
          <p14:tracePt t="49125" x="5895975" y="4492625"/>
          <p14:tracePt t="49135" x="5895975" y="4454525"/>
          <p14:tracePt t="49140" x="5895975" y="4430713"/>
          <p14:tracePt t="49151" x="5895975" y="4367213"/>
          <p14:tracePt t="49154" x="5895975" y="4341813"/>
          <p14:tracePt t="49165" x="5908675" y="4292600"/>
          <p14:tracePt t="49178" x="5921375" y="4254500"/>
          <p14:tracePt t="49180" x="5921375" y="4230688"/>
          <p14:tracePt t="49191" x="5932488" y="4230688"/>
          <p14:tracePt t="49195" x="5945188" y="4205288"/>
          <p14:tracePt t="49216" x="5957888" y="4192588"/>
          <p14:tracePt t="49251" x="5957888" y="4179888"/>
          <p14:tracePt t="49837" x="5970588" y="4179888"/>
          <p14:tracePt t="49847" x="5970588" y="4205288"/>
          <p14:tracePt t="49857" x="5970588" y="4241800"/>
          <p14:tracePt t="49861" x="5970588" y="4279900"/>
          <p14:tracePt t="49871" x="5970588" y="4330700"/>
          <p14:tracePt t="49877" x="5970588" y="4392613"/>
          <p14:tracePt t="49886" x="5970588" y="4443413"/>
          <p14:tracePt t="49896" x="5970588" y="4530725"/>
          <p14:tracePt t="49901" x="5983288" y="4579938"/>
          <p14:tracePt t="49910" x="5983288" y="4667250"/>
          <p14:tracePt t="49917" x="6008688" y="4743450"/>
          <p14:tracePt t="49927" x="6021388" y="4830763"/>
          <p14:tracePt t="49937" x="6045200" y="4892675"/>
          <p14:tracePt t="49942" x="6045200" y="4992688"/>
          <p14:tracePt t="49952" x="6045200" y="5068888"/>
          <p14:tracePt t="49957" x="6045200" y="5130800"/>
          <p14:tracePt t="49966" x="6045200" y="5205413"/>
          <p14:tracePt t="49977" x="6045200" y="5268913"/>
          <p14:tracePt t="49982" x="6045200" y="5330825"/>
          <p14:tracePt t="49993" x="6045200" y="5407025"/>
          <p14:tracePt t="49999" x="6045200" y="5494338"/>
          <p14:tracePt t="50008" x="6021388" y="5543550"/>
          <p14:tracePt t="50018" x="6008688" y="5630863"/>
          <p14:tracePt t="50023" x="5983288" y="5694363"/>
          <p14:tracePt t="50032" x="5970588" y="5743575"/>
          <p14:tracePt t="50039" x="5970588" y="5768975"/>
          <p14:tracePt t="50049" x="5970588" y="5807075"/>
          <p14:tracePt t="50059" x="5970588" y="5832475"/>
          <p14:tracePt t="50062" x="5970588" y="5843588"/>
          <p14:tracePt t="50073" x="5970588" y="5856288"/>
          <p14:tracePt t="50078" x="5970588" y="5868988"/>
          <p14:tracePt t="50089" x="5970588" y="5881688"/>
          <p14:tracePt t="50114" x="5970588" y="5907088"/>
          <p14:tracePt t="50214" x="5995988" y="5907088"/>
          <p14:tracePt t="50218" x="6021388" y="5907088"/>
          <p14:tracePt t="50228" x="6034088" y="5907088"/>
          <p14:tracePt t="50241" x="6057900" y="5907088"/>
          <p14:tracePt t="50244" x="6083300" y="5907088"/>
          <p14:tracePt t="50256" x="6096000" y="5894388"/>
          <p14:tracePt t="50261" x="6108700" y="5894388"/>
          <p14:tracePt t="50277" x="6146800" y="5894388"/>
          <p14:tracePt t="50281" x="6196013" y="5868988"/>
          <p14:tracePt t="50285" x="6221413" y="5856288"/>
          <p14:tracePt t="50295" x="6283325" y="5794375"/>
          <p14:tracePt t="50300" x="6383338" y="5743575"/>
          <p14:tracePt t="50310" x="6459538" y="5707063"/>
          <p14:tracePt t="50321" x="6608763" y="5619750"/>
          <p14:tracePt t="50327" x="6721475" y="5543550"/>
          <p14:tracePt t="50338" x="6846888" y="5456238"/>
          <p14:tracePt t="50341" x="6959600" y="5381625"/>
          <p14:tracePt t="50350" x="7059613" y="5281613"/>
          <p14:tracePt t="50361" x="7159625" y="5194300"/>
          <p14:tracePt t="50367" x="7223125" y="5130800"/>
          <p14:tracePt t="50377" x="7297738" y="5043488"/>
          <p14:tracePt t="50380" x="7335838" y="4981575"/>
          <p14:tracePt t="50390" x="7372350" y="4918075"/>
          <p14:tracePt t="50400" x="7385050" y="4856163"/>
          <p14:tracePt t="50406" x="7397750" y="4805363"/>
          <p14:tracePt t="50416" x="7423150" y="4779963"/>
          <p14:tracePt t="50420" x="7423150" y="4756150"/>
          <p14:tracePt t="50430" x="7423150" y="4718050"/>
          <p14:tracePt t="50440" x="7423150" y="4679950"/>
          <p14:tracePt t="50446" x="7423150" y="4656138"/>
          <p14:tracePt t="50456" x="7423150" y="4630738"/>
          <p14:tracePt t="50461" x="7423150" y="4605338"/>
          <p14:tracePt t="50471" x="7423150" y="4579938"/>
          <p14:tracePt t="50480" x="7423150" y="4567238"/>
          <p14:tracePt t="50487" x="7423150" y="4543425"/>
          <p14:tracePt t="50497" x="7423150" y="4518025"/>
          <p14:tracePt t="50503" x="7423150" y="4505325"/>
          <p14:tracePt t="50512" x="7410450" y="4479925"/>
          <p14:tracePt t="50523" x="7410450" y="4454525"/>
          <p14:tracePt t="50537" x="7410450" y="4430713"/>
          <p14:tracePt t="50542" x="7410450" y="4418013"/>
          <p14:tracePt t="50554" x="7410450" y="4405313"/>
          <p14:tracePt t="50562" x="7410450" y="4379913"/>
          <p14:tracePt t="50579" x="7410450" y="4367213"/>
          <p14:tracePt t="50583" x="7410450" y="4354513"/>
          <p14:tracePt t="50592" x="7410450" y="4341813"/>
          <p14:tracePt t="50603" x="7410450" y="4330700"/>
          <p14:tracePt t="50608" x="7410450" y="4318000"/>
          <p14:tracePt t="61341" x="7397750" y="4305300"/>
          <p14:tracePt t="61346" x="7372350" y="4305300"/>
          <p14:tracePt t="61356" x="7297738" y="4279900"/>
          <p14:tracePt t="61366" x="7235825" y="4267200"/>
          <p14:tracePt t="61370" x="7146925" y="4230688"/>
          <p14:tracePt t="61381" x="7034213" y="4205288"/>
          <p14:tracePt t="61387" x="6934200" y="4167188"/>
          <p14:tracePt t="61396" x="6859588" y="4129088"/>
          <p14:tracePt t="61406" x="6772275" y="4117975"/>
          <p14:tracePt t="61412" x="6696075" y="4079875"/>
          <p14:tracePt t="61420" x="6584950" y="4054475"/>
          <p14:tracePt t="61426" x="6472238" y="4017963"/>
          <p14:tracePt t="61437" x="6370638" y="4005263"/>
          <p14:tracePt t="61446" x="6246813" y="3967163"/>
          <p14:tracePt t="61452" x="6083300" y="3929063"/>
          <p14:tracePt t="61463" x="5957888" y="3916363"/>
          <p14:tracePt t="61467" x="5808663" y="3892550"/>
          <p14:tracePt t="61477" x="5695950" y="3879850"/>
          <p14:tracePt t="61486" x="5557838" y="3854450"/>
          <p14:tracePt t="61492" x="5457825" y="3854450"/>
          <p14:tracePt t="61502" x="5357813" y="3841750"/>
          <p14:tracePt t="61506" x="5257800" y="3816350"/>
          <p14:tracePt t="61517" x="5181600" y="3803650"/>
          <p14:tracePt t="61527" x="5119688" y="3803650"/>
          <p14:tracePt t="61533" x="5057775" y="3803650"/>
          <p14:tracePt t="61543" x="4994275" y="3803650"/>
          <p14:tracePt t="61549" x="4956175" y="3803650"/>
          <p14:tracePt t="61559" x="4932363" y="3779838"/>
          <p14:tracePt t="61568" x="4881563" y="3779838"/>
          <p14:tracePt t="61572" x="4843463" y="3779838"/>
          <p14:tracePt t="61583" x="4768850" y="3741738"/>
          <p14:tracePt t="61589" x="4681538" y="3716338"/>
          <p14:tracePt t="61598" x="4643438" y="3703638"/>
          <p14:tracePt t="61608" x="4556125" y="3679825"/>
          <p14:tracePt t="61612" x="4456113" y="3641725"/>
          <p14:tracePt t="61622" x="4330700" y="3629025"/>
          <p14:tracePt t="61628" x="4217988" y="3590925"/>
          <p14:tracePt t="61638" x="4081463" y="3541713"/>
          <p14:tracePt t="61648" x="3905250" y="3503613"/>
          <p14:tracePt t="61652" x="3767138" y="3479800"/>
          <p14:tracePt t="61665" x="3643313" y="3467100"/>
          <p14:tracePt t="61668" x="3554413" y="3429000"/>
          <p14:tracePt t="61678" x="3479800" y="3429000"/>
          <p14:tracePt t="61689" x="3454400" y="3429000"/>
          <p14:tracePt t="61695" x="3429000" y="3429000"/>
          <p14:tracePt t="61705" x="3417888" y="3429000"/>
          <p14:tracePt t="61709" x="3405188" y="3429000"/>
          <p14:tracePt t="61728" x="3392488" y="3429000"/>
          <p14:tracePt t="61931" x="3379788" y="3429000"/>
          <p14:tracePt t="61976" x="3367088" y="3429000"/>
          <p14:tracePt t="62056" x="3354388" y="3416300"/>
          <p14:tracePt t="62223" x="3341688" y="3403600"/>
          <p14:tracePt t="72259" x="3367088" y="3378200"/>
          <p14:tracePt t="72264" x="3405188" y="3354388"/>
          <p14:tracePt t="72274" x="3429000" y="3316288"/>
          <p14:tracePt t="72278" x="3454400" y="3267075"/>
          <p14:tracePt t="72289" x="3492500" y="3216275"/>
          <p14:tracePt t="72300" x="3530600" y="3165475"/>
          <p14:tracePt t="72305" x="3567113" y="3116263"/>
          <p14:tracePt t="72314" x="3579813" y="3090863"/>
          <p14:tracePt t="72320" x="3605213" y="3065463"/>
          <p14:tracePt t="72331" x="3605213" y="3041650"/>
          <p14:tracePt t="72341" x="3630613" y="3016250"/>
          <p14:tracePt t="72345" x="3630613" y="2990850"/>
          <p14:tracePt t="72354" x="3643313" y="2965450"/>
          <p14:tracePt t="72361" x="3643313" y="2941638"/>
          <p14:tracePt t="72380" x="3643313" y="2916238"/>
          <p14:tracePt t="72386" x="3643313" y="2903538"/>
          <p14:tracePt t="72397" x="3643313" y="2890838"/>
          <p14:tracePt t="72401" x="3643313" y="2865438"/>
          <p14:tracePt t="72441" x="3654425" y="2852738"/>
          <p14:tracePt t="72497" x="3654425" y="2840038"/>
          <p14:tracePt t="72501" x="3654425" y="2828925"/>
          <p14:tracePt t="72510" x="3654425" y="2816225"/>
          <p14:tracePt t="72517" x="3643313" y="2803525"/>
          <p14:tracePt t="72526" x="3630613" y="2790825"/>
          <p14:tracePt t="72536" x="3617913" y="2765425"/>
          <p14:tracePt t="72553" x="3567113" y="2740025"/>
          <p14:tracePt t="72556" x="3554413" y="2728913"/>
          <p14:tracePt t="72568" x="3530600" y="2703513"/>
          <p14:tracePt t="72576" x="3505200" y="2703513"/>
          <p14:tracePt t="72583" x="3492500" y="2678113"/>
          <p14:tracePt t="72599" x="3479800" y="2678113"/>
          <p14:tracePt t="72609" x="3467100" y="2652713"/>
          <p14:tracePt t="72623" x="3454400" y="2652713"/>
          <p14:tracePt t="72642" x="3441700" y="2640013"/>
          <p14:tracePt t="72649" x="3429000" y="2627313"/>
          <p14:tracePt t="72659" x="3417888" y="2627313"/>
          <p14:tracePt t="72662" x="3392488" y="2616200"/>
          <p14:tracePt t="72683" x="3367088" y="2616200"/>
          <p14:tracePt t="72698" x="3341688" y="2616200"/>
          <p14:tracePt t="72725" x="3317875" y="2616200"/>
          <p14:tracePt t="72745" x="3305175" y="2616200"/>
          <p14:tracePt t="72755" x="3292475" y="2616200"/>
          <p14:tracePt t="72764" x="3279775" y="2616200"/>
          <p14:tracePt t="72769" x="3254375" y="2616200"/>
          <p14:tracePt t="72779" x="3241675" y="2616200"/>
          <p14:tracePt t="72795" x="3205163" y="2652713"/>
          <p14:tracePt t="72805" x="3192463" y="2678113"/>
          <p14:tracePt t="72808" x="3154363" y="2728913"/>
          <p14:tracePt t="72819" x="3141663" y="2765425"/>
          <p14:tracePt t="72825" x="3128963" y="2828925"/>
          <p14:tracePt t="72835" x="3128963" y="2865438"/>
          <p14:tracePt t="72844" x="3128963" y="2890838"/>
          <p14:tracePt t="72848" x="3128963" y="2928938"/>
          <p14:tracePt t="72858" x="3128963" y="2952750"/>
          <p14:tracePt t="72864" x="3128963" y="2978150"/>
          <p14:tracePt t="72874" x="3128963" y="3016250"/>
          <p14:tracePt t="72884" x="3128963" y="3041650"/>
          <p14:tracePt t="72890" x="3141663" y="3065463"/>
          <p14:tracePt t="72901" x="3141663" y="3078163"/>
          <p14:tracePt t="72905" x="3167063" y="3103563"/>
          <p14:tracePt t="72914" x="3167063" y="3116263"/>
          <p14:tracePt t="72925" x="3179763" y="3128963"/>
          <p14:tracePt t="72930" x="3205163" y="3154363"/>
          <p14:tracePt t="72941" x="3216275" y="3165475"/>
          <p14:tracePt t="72944" x="3228975" y="3165475"/>
          <p14:tracePt t="72955" x="3254375" y="3165475"/>
          <p14:tracePt t="72967" x="3279775" y="3178175"/>
          <p14:tracePt t="72970" x="3317875" y="3178175"/>
          <p14:tracePt t="72980" x="3354388" y="3178175"/>
          <p14:tracePt t="72987" x="3379788" y="3178175"/>
          <p14:tracePt t="72996" x="3405188" y="3178175"/>
          <p14:tracePt t="73006" x="3454400" y="3178175"/>
          <p14:tracePt t="73011" x="3479800" y="3178175"/>
          <p14:tracePt t="73021" x="3517900" y="3178175"/>
          <p14:tracePt t="73027" x="3541713" y="3178175"/>
          <p14:tracePt t="73036" x="3579813" y="3165475"/>
          <p14:tracePt t="73047" x="3605213" y="3141663"/>
          <p14:tracePt t="73052" x="3643313" y="3116263"/>
          <p14:tracePt t="73063" x="3667125" y="3078163"/>
          <p14:tracePt t="73067" x="3705225" y="3028950"/>
          <p14:tracePt t="73077" x="3743325" y="2952750"/>
          <p14:tracePt t="73087" x="3779838" y="2878138"/>
          <p14:tracePt t="73092" x="3817938" y="2803525"/>
          <p14:tracePt t="73102" x="3856038" y="2690813"/>
          <p14:tracePt t="73106" x="3879850" y="2616200"/>
          <p14:tracePt t="73117" x="3892550" y="2540000"/>
          <p14:tracePt t="73127" x="3917950" y="2490788"/>
          <p14:tracePt t="73133" x="3917950" y="2478088"/>
          <p14:tracePt t="73142" x="3917950" y="2452688"/>
          <p14:tracePt t="73147" x="3917950" y="2439988"/>
          <p14:tracePt t="73156" x="3917950" y="2427288"/>
          <p14:tracePt t="73167" x="3917950" y="2414588"/>
          <p14:tracePt t="73183" x="3917950" y="2390775"/>
          <p14:tracePt t="73196" x="3917950" y="2365375"/>
          <p14:tracePt t="73212" x="3905250" y="2352675"/>
          <p14:tracePt t="73233" x="3892550" y="2352675"/>
          <p14:tracePt t="73249" x="3879850" y="2352675"/>
          <p14:tracePt t="73252" x="3867150" y="2352675"/>
          <p14:tracePt t="73267" x="3843338" y="2352675"/>
          <p14:tracePt t="73272" x="3830638" y="2352675"/>
          <p14:tracePt t="73278" x="3805238" y="2352675"/>
          <p14:tracePt t="73288" x="3779838" y="2352675"/>
          <p14:tracePt t="73292" x="3756025" y="2352675"/>
          <p14:tracePt t="73303" x="3730625" y="2352675"/>
          <p14:tracePt t="73312" x="3692525" y="2352675"/>
          <p14:tracePt t="73319" x="3667125" y="2378075"/>
          <p14:tracePt t="73328" x="3630613" y="2414588"/>
          <p14:tracePt t="73335" x="3605213" y="2439988"/>
          <p14:tracePt t="73345" x="3567113" y="2503488"/>
          <p14:tracePt t="73355" x="3530600" y="2552700"/>
          <p14:tracePt t="73358" x="3530600" y="2616200"/>
          <p14:tracePt t="73368" x="3505200" y="2652713"/>
          <p14:tracePt t="73374" x="3505200" y="2703513"/>
          <p14:tracePt t="73384" x="3479800" y="2765425"/>
          <p14:tracePt t="73394" x="3479800" y="2803525"/>
          <p14:tracePt t="73401" x="3479800" y="2852738"/>
          <p14:tracePt t="73411" x="3479800" y="2890838"/>
          <p14:tracePt t="73415" x="3479800" y="2952750"/>
          <p14:tracePt t="73425" x="3479800" y="3003550"/>
          <p14:tracePt t="73434" x="3517900" y="3078163"/>
          <p14:tracePt t="73440" x="3554413" y="3165475"/>
          <p14:tracePt t="73451" x="3592513" y="3241675"/>
          <p14:tracePt t="73455" x="3654425" y="3303588"/>
          <p14:tracePt t="73465" x="3692525" y="3367088"/>
          <p14:tracePt t="73475" x="3717925" y="3403600"/>
          <p14:tracePt t="73480" x="3743325" y="3416300"/>
          <p14:tracePt t="73491" x="3779838" y="3429000"/>
          <p14:tracePt t="73495" x="3792538" y="3441700"/>
          <p14:tracePt t="73504" x="3830638" y="3454400"/>
          <p14:tracePt t="73516" x="3856038" y="3454400"/>
          <p14:tracePt t="73521" x="3892550" y="3454400"/>
          <p14:tracePt t="73530" x="3917950" y="3454400"/>
          <p14:tracePt t="73535" x="3968750" y="3454400"/>
          <p14:tracePt t="73555" x="3992563" y="3441700"/>
          <p14:tracePt t="73561" x="4030663" y="3416300"/>
          <p14:tracePt t="73570" x="4056063" y="3390900"/>
          <p14:tracePt t="73576" x="4081463" y="3354388"/>
          <p14:tracePt t="73586" x="4117975" y="3316288"/>
          <p14:tracePt t="73597" x="4117975" y="3241675"/>
          <p14:tracePt t="73600" x="4130675" y="3203575"/>
          <p14:tracePt t="73611" x="4130675" y="3141663"/>
          <p14:tracePt t="73616" x="4130675" y="3090863"/>
          <p14:tracePt t="73627" x="4130675" y="3054350"/>
          <p14:tracePt t="73636" x="4130675" y="2990850"/>
          <p14:tracePt t="73640" x="4130675" y="2941638"/>
          <p14:tracePt t="73652" x="4130675" y="2903538"/>
          <p14:tracePt t="73656" x="4130675" y="2878138"/>
          <p14:tracePt t="73667" x="4130675" y="2816225"/>
          <p14:tracePt t="73676" x="4117975" y="2790825"/>
          <p14:tracePt t="73682" x="4105275" y="2778125"/>
          <p14:tracePt t="73693" x="4092575" y="2752725"/>
          <p14:tracePt t="73696" x="4068763" y="2716213"/>
          <p14:tracePt t="73716" x="4056063" y="2703513"/>
          <p14:tracePt t="73723" x="4017963" y="2678113"/>
          <p14:tracePt t="73732" x="3992563" y="2665413"/>
          <p14:tracePt t="73737" x="3968750" y="2652713"/>
          <p14:tracePt t="73749" x="3943350" y="2640013"/>
          <p14:tracePt t="73756" x="3917950" y="2640013"/>
          <p14:tracePt t="73763" x="3856038" y="2616200"/>
          <p14:tracePt t="73772" x="3830638" y="2616200"/>
          <p14:tracePt t="73776" x="3792538" y="2616200"/>
          <p14:tracePt t="73788" x="3756025" y="2616200"/>
          <p14:tracePt t="73798" x="3717925" y="2616200"/>
          <p14:tracePt t="73802" x="3692525" y="2616200"/>
          <p14:tracePt t="73813" x="3654425" y="2616200"/>
          <p14:tracePt t="73818" x="3630613" y="2627313"/>
          <p14:tracePt t="73829" x="3605213" y="2640013"/>
          <p14:tracePt t="73838" x="3592513" y="2665413"/>
          <p14:tracePt t="73842" x="3567113" y="2690813"/>
          <p14:tracePt t="73853" x="3541713" y="2716213"/>
          <p14:tracePt t="73859" x="3517900" y="2752725"/>
          <p14:tracePt t="73869" x="3505200" y="2803525"/>
          <p14:tracePt t="73879" x="3479800" y="2852738"/>
          <p14:tracePt t="73882" x="3479800" y="2890838"/>
          <p14:tracePt t="73892" x="3467100" y="2916238"/>
          <p14:tracePt t="73898" x="3467100" y="2952750"/>
          <p14:tracePt t="73908" x="3467100" y="2990850"/>
          <p14:tracePt t="73918" x="3467100" y="3016250"/>
          <p14:tracePt t="73924" x="3467100" y="3041650"/>
          <p14:tracePt t="73934" x="3467100" y="3065463"/>
          <p14:tracePt t="73938" x="3467100" y="3090863"/>
          <p14:tracePt t="73948" x="3492500" y="3128963"/>
          <p14:tracePt t="73959" x="3505200" y="3154363"/>
          <p14:tracePt t="73964" x="3541713" y="3190875"/>
          <p14:tracePt t="73974" x="3554413" y="3216275"/>
          <p14:tracePt t="73979" x="3579813" y="3254375"/>
          <p14:tracePt t="73991" x="3592513" y="3278188"/>
          <p14:tracePt t="74001" x="3605213" y="3290888"/>
          <p14:tracePt t="74005" x="3605213" y="3303588"/>
          <p14:tracePt t="74015" x="3630613" y="3303588"/>
          <p14:tracePt t="74021" x="3643313" y="3316288"/>
          <p14:tracePt t="74030" x="3654425" y="3328988"/>
          <p14:tracePt t="74040" x="3667125" y="3328988"/>
          <p14:tracePt t="74045" x="3692525" y="3341688"/>
          <p14:tracePt t="74054" x="3705225" y="3341688"/>
          <p14:tracePt t="74061" x="3717925" y="3341688"/>
          <p14:tracePt t="74070" x="3743325" y="3341688"/>
          <p14:tracePt t="74081" x="3779838" y="3341688"/>
          <p14:tracePt t="74095" x="3805238" y="3341688"/>
          <p14:tracePt t="74100" x="3817938" y="3341688"/>
          <p14:tracePt t="74112" x="3856038" y="3341688"/>
          <p14:tracePt t="74120" x="3879850" y="3341688"/>
          <p14:tracePt t="74136" x="3905250" y="3341688"/>
          <p14:tracePt t="74141" x="3917950" y="3341688"/>
          <p14:tracePt t="74151" x="3930650" y="3341688"/>
          <p14:tracePt t="74161" x="3943350" y="3341688"/>
          <p14:tracePt t="74176" x="3956050" y="3341688"/>
          <p14:tracePt t="74200" x="3968750" y="3341688"/>
          <p14:tracePt t="74716" x="3979863" y="3341688"/>
          <p14:tracePt t="75321" x="3992563" y="3341688"/>
          <p14:tracePt t="75340" x="4005263" y="3341688"/>
          <p14:tracePt t="75367" x="4017963" y="3341688"/>
          <p14:tracePt t="75376" x="4030663" y="3341688"/>
          <p14:tracePt t="75382" x="4043363" y="3341688"/>
          <p14:tracePt t="75392" x="4068763" y="3341688"/>
          <p14:tracePt t="75402" x="4092575" y="3341688"/>
          <p14:tracePt t="75407" x="4117975" y="3341688"/>
          <p14:tracePt t="75416" x="4130675" y="3328988"/>
          <p14:tracePt t="75433" x="4156075" y="3328988"/>
          <p14:tracePt t="75442" x="4181475" y="3316288"/>
          <p14:tracePt t="75456" x="4205288" y="3316288"/>
          <p14:tracePt t="75462" x="4217988" y="3316288"/>
          <p14:tracePt t="75473" x="4230688" y="3316288"/>
          <p14:tracePt t="75482" x="4256088" y="3303588"/>
          <p14:tracePt t="75496" x="4268788" y="3303588"/>
          <p14:tracePt t="75502" x="4294188" y="3303588"/>
          <p14:tracePt t="75512" x="4305300" y="3278188"/>
          <p14:tracePt t="75523" x="4318000" y="3278188"/>
          <p14:tracePt t="75528" x="4330700" y="3278188"/>
          <p14:tracePt t="75542" x="4343400" y="3254375"/>
          <p14:tracePt t="75573" x="4356100" y="3254375"/>
          <p14:tracePt t="75624" x="4368800" y="3254375"/>
          <p14:tracePt t="75664" x="4381500" y="3241675"/>
          <p14:tracePt t="75669" x="4394200" y="3228975"/>
          <p14:tracePt t="75694" x="4406900" y="3228975"/>
          <p14:tracePt t="75709" x="4418013" y="3228975"/>
          <p14:tracePt t="75724" x="4430713" y="3228975"/>
          <p14:tracePt t="75735" x="4443413" y="3228975"/>
          <p14:tracePt t="75745" x="4456113" y="3203575"/>
          <p14:tracePt t="75761" x="4468813" y="3203575"/>
          <p14:tracePt t="75774" x="4494213" y="3203575"/>
          <p14:tracePt t="75804" x="4506913" y="3203575"/>
          <p14:tracePt t="75830" x="4530725" y="3190875"/>
          <p14:tracePt t="75844" x="4543425" y="3190875"/>
          <p14:tracePt t="75866" x="4556125" y="3178175"/>
          <p14:tracePt t="75880" x="4568825" y="3165475"/>
          <p14:tracePt t="75897" x="4581525" y="3165475"/>
          <p14:tracePt t="75910" x="4594225" y="3154363"/>
          <p14:tracePt t="75920" x="4594225" y="3141663"/>
          <p14:tracePt t="75926" x="4606925" y="3141663"/>
          <p14:tracePt t="75946" x="4606925" y="3128963"/>
          <p14:tracePt t="75960" x="4619625" y="3128963"/>
          <p14:tracePt t="75977" x="4619625" y="3116263"/>
          <p14:tracePt t="75987" x="4619625" y="3103563"/>
          <p14:tracePt t="75996" x="4619625" y="3090863"/>
          <p14:tracePt t="76003" x="4619625" y="3078163"/>
          <p14:tracePt t="76016" x="4619625" y="3054350"/>
          <p14:tracePt t="76042" x="4619625" y="3041650"/>
          <p14:tracePt t="76052" x="4619625" y="3003550"/>
          <p14:tracePt t="76066" x="4619625" y="2990850"/>
          <p14:tracePt t="76083" x="4619625" y="2965450"/>
          <p14:tracePt t="76093" x="4619625" y="2952750"/>
          <p14:tracePt t="76097" x="4619625" y="2941638"/>
          <p14:tracePt t="76108" x="4619625" y="2916238"/>
          <p14:tracePt t="76123" x="4619625" y="2903538"/>
          <p14:tracePt t="76138" x="4606925" y="2903538"/>
          <p14:tracePt t="76148" x="4594225" y="2878138"/>
          <p14:tracePt t="76169" x="4581525" y="2878138"/>
          <p14:tracePt t="76199" x="4568825" y="2865438"/>
          <p14:tracePt t="76208" x="4556125" y="2852738"/>
          <p14:tracePt t="76234" x="4530725" y="2852738"/>
          <p14:tracePt t="76259" x="4518025" y="2852738"/>
          <p14:tracePt t="76274" x="4506913" y="2852738"/>
          <p14:tracePt t="76284" x="4494213" y="2852738"/>
          <p14:tracePt t="76288" x="4468813" y="2852738"/>
          <p14:tracePt t="76298" x="4456113" y="2852738"/>
          <p14:tracePt t="76305" x="4443413" y="2852738"/>
          <p14:tracePt t="76314" x="4418013" y="2852738"/>
          <p14:tracePt t="76324" x="4406900" y="2852738"/>
          <p14:tracePt t="76330" x="4394200" y="2852738"/>
          <p14:tracePt t="76344" x="4381500" y="2852738"/>
          <p14:tracePt t="76354" x="4356100" y="2852738"/>
          <p14:tracePt t="76371" x="4356100" y="2865438"/>
          <p14:tracePt t="76380" x="4343400" y="2878138"/>
          <p14:tracePt t="76384" x="4330700" y="2890838"/>
          <p14:tracePt t="76411" x="4318000" y="2903538"/>
          <p14:tracePt t="76426" x="4318000" y="2916238"/>
          <p14:tracePt t="76437" x="4305300" y="2928938"/>
          <p14:tracePt t="76501" x="4305300" y="2941638"/>
          <p14:tracePt t="76527" x="4294188" y="2941638"/>
          <p14:tracePt t="76541" x="4281488" y="2941638"/>
          <p14:tracePt t="76551" x="4268788" y="2941638"/>
          <p14:tracePt t="76566" x="4256088" y="2941638"/>
          <p14:tracePt t="76572" x="4230688" y="2941638"/>
          <p14:tracePt t="76582" x="4217988" y="2941638"/>
          <p14:tracePt t="76592" x="4205288" y="2941638"/>
          <p14:tracePt t="76596" x="4192588" y="2941638"/>
          <p14:tracePt t="76606" x="4181475" y="2941638"/>
          <p14:tracePt t="76612" x="4156075" y="2941638"/>
          <p14:tracePt t="76622" x="4130675" y="2941638"/>
          <p14:tracePt t="76632" x="4105275" y="2941638"/>
          <p14:tracePt t="76647" x="4081463" y="2965450"/>
          <p14:tracePt t="76653" x="4056063" y="2965450"/>
          <p14:tracePt t="76662" x="4030663" y="2965450"/>
          <p14:tracePt t="76673" x="4005263" y="2965450"/>
          <p14:tracePt t="76678" x="3992563" y="2990850"/>
          <p14:tracePt t="76688" x="3943350" y="3003550"/>
          <p14:tracePt t="76703" x="3930650" y="3016250"/>
          <p14:tracePt t="76713" x="3892550" y="3028950"/>
          <p14:tracePt t="76728" x="3856038" y="3041650"/>
          <p14:tracePt t="76744" x="3843338" y="3054350"/>
          <p14:tracePt t="76965" x="3817938" y="3054350"/>
          <p14:tracePt t="83987" x="3767138" y="3054350"/>
          <p14:tracePt t="83996" x="3730625" y="3054350"/>
          <p14:tracePt t="84001" x="3705225" y="3054350"/>
          <p14:tracePt t="84010" x="3679825" y="3054350"/>
          <p14:tracePt t="84026" x="3667125" y="3054350"/>
          <p14:tracePt t="84076" x="3654425" y="3054350"/>
          <p14:tracePt t="84086" x="3654425" y="3065463"/>
          <p14:tracePt t="84092" x="3654425" y="3090863"/>
          <p14:tracePt t="84102" x="3654425" y="3116263"/>
          <p14:tracePt t="84107" x="3654425" y="3165475"/>
          <p14:tracePt t="84116" x="3654425" y="3203575"/>
          <p14:tracePt t="84128" x="3679825" y="3254375"/>
          <p14:tracePt t="84133" x="3679825" y="3290888"/>
          <p14:tracePt t="84142" x="3679825" y="3354388"/>
          <p14:tracePt t="84146" x="3705225" y="3403600"/>
          <p14:tracePt t="84159" x="3705225" y="3441700"/>
          <p14:tracePt t="84169" x="3705225" y="3479800"/>
          <p14:tracePt t="84173" x="3717925" y="3503613"/>
          <p14:tracePt t="84182" x="3730625" y="3541713"/>
          <p14:tracePt t="84189" x="3743325" y="3567113"/>
          <p14:tracePt t="84198" x="3756025" y="3603625"/>
          <p14:tracePt t="84208" x="3767138" y="3616325"/>
          <p14:tracePt t="84212" x="3792538" y="3629025"/>
          <p14:tracePt t="84223" x="3805238" y="3641725"/>
          <p14:tracePt t="84228" x="3843338" y="3654425"/>
          <p14:tracePt t="84239" x="3867150" y="3654425"/>
          <p14:tracePt t="84248" x="3892550" y="3667125"/>
          <p14:tracePt t="84252" x="3943350" y="3667125"/>
          <p14:tracePt t="84262" x="3992563" y="3679825"/>
          <p14:tracePt t="84269" x="4043363" y="3679825"/>
          <p14:tracePt t="84279" x="4081463" y="3679825"/>
          <p14:tracePt t="84289" x="4130675" y="3679825"/>
          <p14:tracePt t="84294" x="4168775" y="3679825"/>
          <p14:tracePt t="84305" x="4192588" y="3679825"/>
          <p14:tracePt t="84309" x="4217988" y="3679825"/>
          <p14:tracePt t="84318" x="4243388" y="3679825"/>
          <p14:tracePt t="84328" x="4268788" y="3679825"/>
          <p14:tracePt t="84334" x="4294188" y="3654425"/>
          <p14:tracePt t="84344" x="4330700" y="3641725"/>
          <p14:tracePt t="84348" x="4330700" y="3629025"/>
          <p14:tracePt t="84358" x="4356100" y="3603625"/>
          <p14:tracePt t="84374" x="4381500" y="3590925"/>
          <p14:tracePt t="84384" x="4394200" y="3567113"/>
          <p14:tracePt t="84424" x="4394200" y="3554413"/>
          <p14:tracePt t="84475" x="4394200" y="3541713"/>
          <p14:tracePt t="84530" x="4394200" y="3529013"/>
          <p14:tracePt t="84550" x="4381500" y="3529013"/>
          <p14:tracePt t="84556" x="4356100" y="3529013"/>
          <p14:tracePt t="84567" x="4318000" y="3529013"/>
          <p14:tracePt t="84570" x="4294188" y="3529013"/>
          <p14:tracePt t="84580" x="4268788" y="3529013"/>
          <p14:tracePt t="84590" x="4230688" y="3529013"/>
          <p14:tracePt t="84596" x="4217988" y="3529013"/>
          <p14:tracePt t="84607" x="4192588" y="3529013"/>
          <p14:tracePt t="84610" x="4168775" y="3529013"/>
          <p14:tracePt t="84621" x="4143375" y="3529013"/>
          <p14:tracePt t="84631" x="4105275" y="3529013"/>
          <p14:tracePt t="84637" x="4068763" y="3529013"/>
          <p14:tracePt t="84646" x="4043363" y="3529013"/>
          <p14:tracePt t="84653" x="4017963" y="3529013"/>
          <p14:tracePt t="84662" x="3992563" y="3529013"/>
          <p14:tracePt t="84672" x="3956050" y="3554413"/>
          <p14:tracePt t="84677" x="3930650" y="3554413"/>
          <p14:tracePt t="84687" x="3905250" y="3567113"/>
          <p14:tracePt t="84692" x="3879850" y="3590925"/>
          <p14:tracePt t="84703" x="3856038" y="3616325"/>
          <p14:tracePt t="84713" x="3843338" y="3616325"/>
          <p14:tracePt t="84718" x="3817938" y="3654425"/>
          <p14:tracePt t="84729" x="3792538" y="3692525"/>
          <p14:tracePt t="84742" x="3792538" y="3703638"/>
          <p14:tracePt t="84758" x="3779838" y="3729038"/>
          <p14:tracePt t="84769" x="3767138" y="3754438"/>
          <p14:tracePt t="84782" x="3767138" y="3779838"/>
          <p14:tracePt t="84793" x="3767138" y="3803650"/>
          <p14:tracePt t="84808" x="3767138" y="3816350"/>
          <p14:tracePt t="84812" x="3767138" y="3829050"/>
          <p14:tracePt t="84822" x="3767138" y="3854450"/>
          <p14:tracePt t="84832" x="3779838" y="3879850"/>
          <p14:tracePt t="84838" x="3805238" y="3916363"/>
          <p14:tracePt t="84848" x="3830638" y="3916363"/>
          <p14:tracePt t="84853" x="3867150" y="3916363"/>
          <p14:tracePt t="84865" x="3892550" y="3916363"/>
          <p14:tracePt t="84874" x="3943350" y="3916363"/>
          <p14:tracePt t="84878" x="3979863" y="3916363"/>
          <p14:tracePt t="84888" x="4017963" y="3916363"/>
          <p14:tracePt t="84894" x="4056063" y="3916363"/>
          <p14:tracePt t="84904" x="4068763" y="3905250"/>
          <p14:tracePt t="84914" x="4081463" y="3905250"/>
          <p14:tracePt t="84919" x="4092575" y="3879850"/>
          <p14:tracePt t="84935" x="4117975" y="3841750"/>
          <p14:tracePt t="84945" x="4117975" y="3829050"/>
          <p14:tracePt t="84954" x="4143375" y="3767138"/>
          <p14:tracePt t="84958" x="4143375" y="3729038"/>
          <p14:tracePt t="84969" x="4156075" y="3703638"/>
          <p14:tracePt t="84975" x="4156075" y="3641725"/>
          <p14:tracePt t="84986" x="4156075" y="3590925"/>
          <p14:tracePt t="84994" x="4156075" y="3567113"/>
          <p14:tracePt t="85001" x="4143375" y="3541713"/>
          <p14:tracePt t="85011" x="4130675" y="3503613"/>
          <p14:tracePt t="85015" x="4117975" y="3479800"/>
          <p14:tracePt t="85025" x="4105275" y="3467100"/>
          <p14:tracePt t="85036" x="4092575" y="3441700"/>
          <p14:tracePt t="85050" x="4081463" y="3441700"/>
          <p14:tracePt t="85064" x="4056063" y="3416300"/>
          <p14:tracePt t="85080" x="4043363" y="3416300"/>
          <p14:tracePt t="85091" x="4017963" y="3390900"/>
          <p14:tracePt t="85096" x="4005263" y="3390900"/>
          <p14:tracePt t="85106" x="3968750" y="3390900"/>
          <p14:tracePt t="85116" x="3956050" y="3390900"/>
          <p14:tracePt t="85120" x="3905250" y="3390900"/>
          <p14:tracePt t="85130" x="3867150" y="3390900"/>
          <p14:tracePt t="85137" x="3817938" y="3390900"/>
          <p14:tracePt t="85146" x="3779838" y="3390900"/>
          <p14:tracePt t="85156" x="3717925" y="3390900"/>
          <p14:tracePt t="85160" x="3667125" y="3390900"/>
          <p14:tracePt t="85171" x="3605213" y="3390900"/>
          <p14:tracePt t="85176" x="3592513" y="3390900"/>
          <p14:tracePt t="85186" x="3530600" y="3403600"/>
          <p14:tracePt t="85197" x="3505200" y="3416300"/>
          <p14:tracePt t="85203" x="3492500" y="3441700"/>
          <p14:tracePt t="85212" x="3467100" y="3454400"/>
          <p14:tracePt t="85216" x="3467100" y="3467100"/>
          <p14:tracePt t="85226" x="3467100" y="3490913"/>
          <p14:tracePt t="85236" x="3441700" y="3516313"/>
          <p14:tracePt t="85242" x="3429000" y="3554413"/>
          <p14:tracePt t="85253" x="3429000" y="3616325"/>
          <p14:tracePt t="85270" x="3429000" y="3692525"/>
          <p14:tracePt t="85276" x="3429000" y="3729038"/>
          <p14:tracePt t="85282" x="3429000" y="3754438"/>
          <p14:tracePt t="85293" x="3441700" y="3816350"/>
          <p14:tracePt t="85296" x="3479800" y="3841750"/>
          <p14:tracePt t="85306" x="3505200" y="3892550"/>
          <p14:tracePt t="85316" x="3567113" y="3941763"/>
          <p14:tracePt t="85322" x="3643313" y="4005263"/>
          <p14:tracePt t="85332" x="3667125" y="4017963"/>
          <p14:tracePt t="85339" x="3743325" y="4029075"/>
          <p14:tracePt t="85348" x="3792538" y="4054475"/>
          <p14:tracePt t="85358" x="3856038" y="4054475"/>
          <p14:tracePt t="85362" x="3930650" y="4054475"/>
          <p14:tracePt t="85373" x="3968750" y="4054475"/>
          <p14:tracePt t="85378" x="4030663" y="4054475"/>
          <p14:tracePt t="85388" x="4081463" y="4054475"/>
          <p14:tracePt t="85398" x="4117975" y="4041775"/>
          <p14:tracePt t="85403" x="4181475" y="4005263"/>
          <p14:tracePt t="85415" x="4205288" y="3992563"/>
          <p14:tracePt t="85419" x="4281488" y="3954463"/>
          <p14:tracePt t="85428" x="4318000" y="3929063"/>
          <p14:tracePt t="85439" x="4381500" y="3867150"/>
          <p14:tracePt t="85445" x="4418013" y="3854450"/>
          <p14:tracePt t="85454" x="4443413" y="3816350"/>
          <p14:tracePt t="85458" x="4468813" y="3803650"/>
          <p14:tracePt t="85469" x="4481513" y="3779838"/>
          <p14:tracePt t="85478" x="4506913" y="3741738"/>
          <p14:tracePt t="85494" x="4506913" y="3716338"/>
          <p14:tracePt t="85498" x="4506913" y="3692525"/>
          <p14:tracePt t="85508" x="4506913" y="3679825"/>
          <p14:tracePt t="85520" x="4506913" y="3667125"/>
          <p14:tracePt t="85535" x="4506913" y="3654425"/>
          <p14:tracePt t="85550" x="4506913" y="3641725"/>
          <p14:tracePt t="85565" x="4506913" y="3629025"/>
          <p14:tracePt t="85580" x="4494213" y="3616325"/>
          <p14:tracePt t="85601" x="4481513" y="3603625"/>
          <p14:tracePt t="85604" x="4468813" y="3603625"/>
          <p14:tracePt t="85615" x="4456113" y="3590925"/>
          <p14:tracePt t="85620" x="4443413" y="3579813"/>
          <p14:tracePt t="85630" x="4406900" y="3567113"/>
          <p14:tracePt t="85640" x="4394200" y="3567113"/>
          <p14:tracePt t="85644" x="4343400" y="3554413"/>
          <p14:tracePt t="85654" x="4294188" y="3529013"/>
          <p14:tracePt t="85661" x="4243388" y="3529013"/>
          <p14:tracePt t="85671" x="4181475" y="3529013"/>
          <p14:tracePt t="85680" x="4117975" y="3516313"/>
          <p14:tracePt t="85687" x="4081463" y="3516313"/>
          <p14:tracePt t="85697" x="4043363" y="3516313"/>
          <p14:tracePt t="85701" x="4017963" y="3503613"/>
          <p14:tracePt t="85710" x="3992563" y="3503613"/>
          <p14:tracePt t="85721" x="3968750" y="3503613"/>
          <p14:tracePt t="85727" x="3943350" y="3503613"/>
          <p14:tracePt t="85737" x="3917950" y="3503613"/>
          <p14:tracePt t="85741" x="3892550" y="3503613"/>
          <p14:tracePt t="85760" x="3879850" y="3503613"/>
          <p14:tracePt t="85767" x="3867150" y="3503613"/>
          <p14:tracePt t="85786" x="3856038" y="3503613"/>
          <p14:tracePt t="85898" x="3843338" y="3503613"/>
          <p14:tracePt t="86044" x="3843338" y="3516313"/>
          <p14:tracePt t="86064" x="3843338" y="3529013"/>
          <p14:tracePt t="86101" x="3843338" y="3554413"/>
          <p14:tracePt t="86114" x="3830638" y="3567113"/>
          <p14:tracePt t="86131" x="3817938" y="3567113"/>
          <p14:tracePt t="86140" x="3817938" y="3579813"/>
          <p14:tracePt t="86147" x="3817938" y="3590925"/>
          <p14:tracePt t="86157" x="3817938" y="3603625"/>
          <p14:tracePt t="86166" x="3817938" y="3629025"/>
          <p14:tracePt t="86170" x="3817938" y="3641725"/>
          <p14:tracePt t="86181" x="3817938" y="3654425"/>
          <p14:tracePt t="86186" x="3817938" y="3667125"/>
          <p14:tracePt t="86196" x="3817938" y="3703638"/>
          <p14:tracePt t="86210" x="3817938" y="3741738"/>
          <p14:tracePt t="86220" x="3856038" y="3767138"/>
          <p14:tracePt t="86226" x="3856038" y="3779838"/>
          <p14:tracePt t="86236" x="3879850" y="3792538"/>
          <p14:tracePt t="86247" x="3905250" y="3816350"/>
          <p14:tracePt t="86250" x="3943350" y="3816350"/>
          <p14:tracePt t="86266" x="3979863" y="3854450"/>
          <p14:tracePt t="86267" x="4005263" y="3867150"/>
          <p14:tracePt t="86276" x="4030663" y="3867150"/>
          <p14:tracePt t="86287" x="4056063" y="3867150"/>
          <p14:tracePt t="86292" x="4081463" y="3879850"/>
          <p14:tracePt t="86303" x="4105275" y="3879850"/>
          <p14:tracePt t="86307" x="4143375" y="3879850"/>
          <p14:tracePt t="86326" x="4168775" y="3879850"/>
          <p14:tracePt t="86332" x="4181475" y="3879850"/>
          <p14:tracePt t="86343" x="4205288" y="3879850"/>
          <p14:tracePt t="86349" x="4243388" y="3879850"/>
          <p14:tracePt t="86368" x="4256088" y="3879850"/>
          <p14:tracePt t="86372" x="4268788" y="3879850"/>
          <p14:tracePt t="86382" x="4281488" y="3879850"/>
          <p14:tracePt t="86388" x="4305300" y="3879850"/>
          <p14:tracePt t="86408" x="4318000" y="3879850"/>
          <p14:tracePt t="86413" x="4343400" y="3867150"/>
          <p14:tracePt t="86422" x="4343400" y="3854450"/>
          <p14:tracePt t="86432" x="4356100" y="3854450"/>
          <p14:tracePt t="86454" x="4356100" y="3841750"/>
          <p14:tracePt t="86737" x="4356100" y="3816350"/>
          <p14:tracePt t="86740" x="4356100" y="3792538"/>
          <p14:tracePt t="86751" x="4356100" y="3767138"/>
          <p14:tracePt t="86761" x="4356100" y="3741738"/>
          <p14:tracePt t="86766" x="4356100" y="3729038"/>
          <p14:tracePt t="86776" x="4356100" y="3703638"/>
          <p14:tracePt t="86780" x="4343400" y="3703638"/>
          <p14:tracePt t="86790" x="4343400" y="3692525"/>
          <p14:tracePt t="86800" x="4330700" y="3667125"/>
          <p14:tracePt t="86807" x="4318000" y="3654425"/>
          <p14:tracePt t="86816" x="4318000" y="3641725"/>
          <p14:tracePt t="86820" x="4305300" y="3629025"/>
          <p14:tracePt t="86833" x="4305300" y="3616325"/>
          <p14:tracePt t="86842" x="4294188" y="3616325"/>
          <p14:tracePt t="86856" x="4294188" y="3603625"/>
          <p14:tracePt t="86872" x="4281488" y="3603625"/>
          <p14:tracePt t="86922" x="4268788" y="3590925"/>
          <p14:tracePt t="86963" x="4256088" y="3579813"/>
          <p14:tracePt t="86972" x="4243388" y="3567113"/>
          <p14:tracePt t="87002" x="4230688" y="3567113"/>
          <p14:tracePt t="87013" x="4217988" y="3567113"/>
          <p14:tracePt t="87022" x="4205288" y="3567113"/>
          <p14:tracePt t="87029" x="4181475" y="3567113"/>
          <p14:tracePt t="87042" x="4156075" y="3567113"/>
          <p14:tracePt t="87052" x="4143375" y="3567113"/>
          <p14:tracePt t="87069" x="4117975" y="3567113"/>
          <p14:tracePt t="87079" x="4105275" y="3567113"/>
          <p14:tracePt t="87095" x="4068763" y="3579813"/>
          <p14:tracePt t="87105" x="4043363" y="3590925"/>
          <p14:tracePt t="87108" x="4017963" y="3629025"/>
          <p14:tracePt t="87118" x="4005263" y="3629025"/>
          <p14:tracePt t="87124" x="3968750" y="3679825"/>
          <p14:tracePt t="87135" x="3956050" y="3716338"/>
          <p14:tracePt t="87145" x="3930650" y="3767138"/>
          <p14:tracePt t="87148" x="3905250" y="3803650"/>
          <p14:tracePt t="87161" x="3892550" y="3841750"/>
          <p14:tracePt t="87174" x="3879850" y="3879850"/>
          <p14:tracePt t="87184" x="3867150" y="3905250"/>
          <p14:tracePt t="87191" x="3867150" y="3941763"/>
          <p14:tracePt t="87201" x="3843338" y="3992563"/>
          <p14:tracePt t="87205" x="3843338" y="4029075"/>
          <p14:tracePt t="87214" x="3830638" y="4079875"/>
          <p14:tracePt t="87224" x="3805238" y="4117975"/>
          <p14:tracePt t="87231" x="3805238" y="4167188"/>
          <p14:tracePt t="87241" x="3805238" y="4205288"/>
          <p14:tracePt t="87245" x="3805238" y="4267200"/>
          <p14:tracePt t="87262" x="3792538" y="4318000"/>
          <p14:tracePt t="87266" x="3779838" y="4341813"/>
          <p14:tracePt t="87271" x="3779838" y="4379913"/>
          <p14:tracePt t="87280" x="3779838" y="4405313"/>
          <p14:tracePt t="87286" x="3779838" y="4443413"/>
          <p14:tracePt t="87296" x="3779838" y="4492625"/>
          <p14:tracePt t="87306" x="3779838" y="4530725"/>
          <p14:tracePt t="87311" x="3779838" y="4567238"/>
          <p14:tracePt t="87320" x="3779838" y="4579938"/>
          <p14:tracePt t="87327" x="3779838" y="4592638"/>
          <p14:tracePt t="87336" x="3779838" y="4605338"/>
          <p14:tracePt t="87346" x="3779838" y="4630738"/>
          <p14:tracePt t="87367" x="3779838" y="4656138"/>
          <p14:tracePt t="87376" x="3792538" y="4667250"/>
          <p14:tracePt t="89495" x="3792538" y="4630738"/>
          <p14:tracePt t="89505" x="3792538" y="4605338"/>
          <p14:tracePt t="89513" x="3792538" y="4567238"/>
          <p14:tracePt t="89520" x="3792538" y="4518025"/>
          <p14:tracePt t="89530" x="3792538" y="4479925"/>
          <p14:tracePt t="89535" x="3805238" y="4454525"/>
          <p14:tracePt t="89546" x="3805238" y="4418013"/>
          <p14:tracePt t="89551" x="3817938" y="4379913"/>
          <p14:tracePt t="89562" x="3830638" y="4367213"/>
          <p14:tracePt t="89570" x="3830638" y="4341813"/>
          <p14:tracePt t="89578" x="3830638" y="4292600"/>
          <p14:tracePt t="89586" x="3843338" y="4279900"/>
          <p14:tracePt t="89590" x="3856038" y="4267200"/>
          <p14:tracePt t="89600" x="3856038" y="4254500"/>
          <p14:tracePt t="89611" x="3856038" y="4230688"/>
          <p14:tracePt t="89616" x="3879850" y="4192588"/>
          <p14:tracePt t="89627" x="3879850" y="4179888"/>
          <p14:tracePt t="89631" x="3879850" y="4154488"/>
          <p14:tracePt t="89640" x="3892550" y="4117975"/>
          <p14:tracePt t="89650" x="3905250" y="4092575"/>
          <p14:tracePt t="89656" x="3917950" y="4041775"/>
          <p14:tracePt t="89666" x="3917950" y="4005263"/>
          <p14:tracePt t="89671" x="3930650" y="3979863"/>
          <p14:tracePt t="89680" x="3930650" y="3954463"/>
          <p14:tracePt t="89690" x="3930650" y="3905250"/>
          <p14:tracePt t="89696" x="3943350" y="3867150"/>
          <p14:tracePt t="89706" x="3943350" y="3816350"/>
          <p14:tracePt t="89712" x="3943350" y="3803650"/>
          <p14:tracePt t="89722" x="3943350" y="3792538"/>
          <p14:tracePt t="89732" x="3943350" y="3767138"/>
          <p14:tracePt t="89736" x="3943350" y="3741738"/>
          <p14:tracePt t="89746" x="3943350" y="3729038"/>
          <p14:tracePt t="89752" x="3943350" y="3716338"/>
          <p14:tracePt t="89762" x="3943350" y="3703638"/>
          <p14:tracePt t="89772" x="3943350" y="3692525"/>
          <p14:tracePt t="89776" x="3943350" y="3667125"/>
          <p14:tracePt t="89792" x="3943350" y="3654425"/>
          <p14:tracePt t="89803" x="3956050" y="3641725"/>
          <p14:tracePt t="89832" x="3956050" y="3629025"/>
          <p14:tracePt t="89872" x="3956050" y="3616325"/>
          <p14:tracePt t="90483" x="3956050" y="3654425"/>
          <p14:tracePt t="90489" x="3930650" y="3679825"/>
          <p14:tracePt t="90499" x="3917950" y="3679825"/>
          <p14:tracePt t="90508" x="3892550" y="3716338"/>
          <p14:tracePt t="90512" x="3867150" y="3729038"/>
          <p14:tracePt t="90524" x="3856038" y="3741738"/>
          <p14:tracePt t="90529" x="3830638" y="3754438"/>
          <p14:tracePt t="90539" x="3805238" y="3767138"/>
          <p14:tracePt t="90548" x="3779838" y="3792538"/>
          <p14:tracePt t="90554" x="3756025" y="3803650"/>
          <p14:tracePt t="90564" x="3717925" y="3816350"/>
          <p14:tracePt t="90579" x="3705225" y="3841750"/>
          <p14:tracePt t="90588" x="3692525" y="3841750"/>
          <p14:tracePt t="90594" x="3679825" y="3841750"/>
          <p14:tracePt t="90604" x="3654425" y="3867150"/>
          <p14:tracePt t="90608" x="3643313" y="3867150"/>
          <p14:tracePt t="90618" x="3617913" y="3867150"/>
          <p14:tracePt t="90640" x="3605213" y="3867150"/>
          <p14:tracePt t="90664" x="3579813" y="3867150"/>
          <p14:tracePt t="90700" x="3567113" y="3867150"/>
          <p14:tracePt t="90720" x="3554413" y="3867150"/>
          <p14:tracePt t="90741" x="3541713" y="3867150"/>
          <p14:tracePt t="90807" x="3530600" y="3867150"/>
          <p14:tracePt t="90842" x="3517900" y="3867150"/>
          <p14:tracePt t="90902" x="3505200" y="3867150"/>
          <p14:tracePt t="90907" x="3492500" y="3867150"/>
          <p14:tracePt t="90942" x="3479800" y="3867150"/>
          <p14:tracePt t="90968" x="3467100" y="3867150"/>
          <p14:tracePt t="91002" x="3454400" y="3867150"/>
          <p14:tracePt t="129838" x="3467100" y="3867150"/>
          <p14:tracePt t="129849" x="3492500" y="3867150"/>
          <p14:tracePt t="129855" x="3530600" y="3867150"/>
          <p14:tracePt t="129865" x="3579813" y="3916363"/>
          <p14:tracePt t="129871" x="3617913" y="3954463"/>
          <p14:tracePt t="129881" x="3667125" y="4005263"/>
          <p14:tracePt t="129890" x="3743325" y="4041775"/>
          <p14:tracePt t="129894" x="3792538" y="4092575"/>
          <p14:tracePt t="129904" x="3867150" y="4141788"/>
          <p14:tracePt t="129911" x="3930650" y="4192588"/>
          <p14:tracePt t="129920" x="4005263" y="4267200"/>
          <p14:tracePt t="129930" x="4092575" y="4330700"/>
          <p14:tracePt t="129935" x="4168775" y="4392613"/>
          <p14:tracePt t="129946" x="4230688" y="4454525"/>
          <p14:tracePt t="129950" x="4294188" y="4518025"/>
          <p14:tracePt t="129960" x="4343400" y="4543425"/>
          <p14:tracePt t="129970" x="4368800" y="4567238"/>
          <p14:tracePt t="129976" x="4368800" y="4579938"/>
          <p14:tracePt t="129987" x="4368800" y="4605338"/>
          <p14:tracePt t="129991" x="4381500" y="4605338"/>
          <p14:tracePt t="130050" x="4394200" y="4605338"/>
          <p14:tracePt t="130066" x="4418013" y="4605338"/>
          <p14:tracePt t="130076" x="4430713" y="4605338"/>
          <p14:tracePt t="130086" x="4481513" y="4605338"/>
          <p14:tracePt t="130092" x="4518025" y="4543425"/>
          <p14:tracePt t="130102" x="4543425" y="4518025"/>
          <p14:tracePt t="130107" x="4568825" y="4479925"/>
          <p14:tracePt t="130116" x="4630738" y="4430713"/>
          <p14:tracePt t="130126" x="4656138" y="4430713"/>
          <p14:tracePt t="130132" x="4719638" y="4379913"/>
          <p14:tracePt t="130142" x="4806950" y="4330700"/>
          <p14:tracePt t="130146" x="4868863" y="4292600"/>
          <p14:tracePt t="130156" x="4956175" y="4241800"/>
          <p14:tracePt t="130169" x="5019675" y="4192588"/>
          <p14:tracePt t="130172" x="5094288" y="4141788"/>
          <p14:tracePt t="130183" x="5145088" y="4092575"/>
          <p14:tracePt t="130187" x="5207000" y="4054475"/>
          <p14:tracePt t="130198" x="5232400" y="4029075"/>
          <p14:tracePt t="130208" x="5245100" y="4005263"/>
          <p14:tracePt t="130212" x="5270500" y="3967163"/>
          <p14:tracePt t="130222" x="5270500" y="3954463"/>
          <p14:tracePt t="130228" x="5294313" y="3941763"/>
          <p14:tracePt t="130238" x="5307013" y="3905250"/>
          <p14:tracePt t="130248" x="5319713" y="3854450"/>
          <p14:tracePt t="130270" x="5332413" y="3829050"/>
          <p14:tracePt t="130278" x="5345113" y="3779838"/>
          <p14:tracePt t="130288" x="5357813" y="3754438"/>
          <p14:tracePt t="130292" x="5370513" y="3754438"/>
          <p14:tracePt t="130303" x="5383213" y="3729038"/>
          <p14:tracePt t="130308" x="5407025" y="3703638"/>
          <p14:tracePt t="130319" x="5419725" y="3679825"/>
          <p14:tracePt t="130328" x="5432425" y="3667125"/>
          <p14:tracePt t="130335" x="5457825" y="3654425"/>
          <p14:tracePt t="130344" x="5470525" y="3654425"/>
          <p14:tracePt t="130348" x="5495925" y="3641725"/>
          <p14:tracePt t="130358" x="5507038" y="3629025"/>
          <p14:tracePt t="130369" x="5532438" y="3629025"/>
          <p14:tracePt t="130374" x="5545138" y="3629025"/>
          <p14:tracePt t="130385" x="5595938" y="3603625"/>
          <p14:tracePt t="130388" x="5645150" y="3603625"/>
          <p14:tracePt t="130399" x="5719763" y="3603625"/>
          <p14:tracePt t="130411" x="5821363" y="3603625"/>
          <p14:tracePt t="130414" x="5957888" y="3603625"/>
          <p14:tracePt t="130424" x="6070600" y="3603625"/>
          <p14:tracePt t="130430" x="6170613" y="3603625"/>
          <p14:tracePt t="130440" x="6246813" y="3603625"/>
          <p14:tracePt t="130451" x="6270625" y="3603625"/>
          <p14:tracePt t="130454" x="6296025" y="3616325"/>
          <p14:tracePt t="130464" x="6308725" y="3629025"/>
          <p14:tracePt t="130470" x="6346825" y="3641725"/>
          <p14:tracePt t="130480" x="6346825" y="3654425"/>
          <p14:tracePt t="130490" x="6359525" y="3667125"/>
          <p14:tracePt t="130494" x="6383338" y="3692525"/>
          <p14:tracePt t="130510" x="6408738" y="3703638"/>
          <p14:tracePt t="130521" x="6421438" y="3729038"/>
          <p14:tracePt t="130531" x="6446838" y="3767138"/>
          <p14:tracePt t="130534" x="6446838" y="3803650"/>
          <p14:tracePt t="130547" x="6459538" y="3829050"/>
          <p14:tracePt t="130550" x="6472238" y="3879850"/>
          <p14:tracePt t="130560" x="6496050" y="3954463"/>
          <p14:tracePt t="130570" x="6508750" y="4005263"/>
          <p14:tracePt t="130576" x="6534150" y="4067175"/>
          <p14:tracePt t="130586" x="6534150" y="4167188"/>
          <p14:tracePt t="130590" x="6546850" y="4241800"/>
          <p14:tracePt t="130600" x="6546850" y="4341813"/>
          <p14:tracePt t="130610" x="6546850" y="4443413"/>
          <p14:tracePt t="130616" x="6546850" y="4554538"/>
          <p14:tracePt t="130626" x="6546850" y="4667250"/>
          <p14:tracePt t="130631" x="6546850" y="4768850"/>
          <p14:tracePt t="130640" x="6521450" y="4879975"/>
          <p14:tracePt t="130650" x="6483350" y="4992688"/>
          <p14:tracePt t="130656" x="6459538" y="5081588"/>
          <p14:tracePt t="130666" x="6421438" y="5168900"/>
          <p14:tracePt t="130672" x="6383338" y="5243513"/>
          <p14:tracePt t="130682" x="6334125" y="5318125"/>
          <p14:tracePt t="130692" x="6283325" y="5394325"/>
          <p14:tracePt t="130697" x="6221413" y="5456238"/>
          <p14:tracePt t="130706" x="6170613" y="5518150"/>
          <p14:tracePt t="130713" x="6121400" y="5581650"/>
          <p14:tracePt t="130722" x="6057900" y="5619750"/>
          <p14:tracePt t="130732" x="5970588" y="5643563"/>
          <p14:tracePt t="130736" x="5895975" y="5694363"/>
          <p14:tracePt t="130748" x="5795963" y="5719763"/>
          <p14:tracePt t="130752" x="5719763" y="5732463"/>
          <p14:tracePt t="130763" x="5645150" y="5743575"/>
          <p14:tracePt t="130772" x="5532438" y="5781675"/>
          <p14:tracePt t="130779" x="5432425" y="5781675"/>
          <p14:tracePt t="130788" x="5319713" y="5807075"/>
          <p14:tracePt t="130793" x="5245100" y="5807075"/>
          <p14:tracePt t="130802" x="5157788" y="5807075"/>
          <p14:tracePt t="130812" x="5045075" y="5807075"/>
          <p14:tracePt t="130818" x="4919663" y="5807075"/>
          <p14:tracePt t="130828" x="4819650" y="5807075"/>
          <p14:tracePt t="130832" x="4719638" y="5781675"/>
          <p14:tracePt t="130843" x="4606925" y="5743575"/>
          <p14:tracePt t="130852" x="4494213" y="5732463"/>
          <p14:tracePt t="130859" x="4368800" y="5681663"/>
          <p14:tracePt t="130868" x="4268788" y="5643563"/>
          <p14:tracePt t="130872" x="4143375" y="5619750"/>
          <p14:tracePt t="130882" x="4056063" y="5581650"/>
          <p14:tracePt t="130893" x="3956050" y="5568950"/>
          <p14:tracePt t="130898" x="3879850" y="5530850"/>
          <p14:tracePt t="130909" x="3805238" y="5507038"/>
          <p14:tracePt t="130914" x="3756025" y="5468938"/>
          <p14:tracePt t="130925" x="3692525" y="5456238"/>
          <p14:tracePt t="130934" x="3630613" y="5407025"/>
          <p14:tracePt t="130938" x="3605213" y="5368925"/>
          <p14:tracePt t="130948" x="3541713" y="5330825"/>
          <p14:tracePt t="130954" x="3505200" y="5294313"/>
          <p14:tracePt t="130964" x="3467100" y="5268913"/>
          <p14:tracePt t="130975" x="3417888" y="5218113"/>
          <p14:tracePt t="130978" x="3379788" y="5168900"/>
          <p14:tracePt t="130988" x="3341688" y="5118100"/>
          <p14:tracePt t="130994" x="3317875" y="5068888"/>
          <p14:tracePt t="131004" x="3292475" y="4992688"/>
          <p14:tracePt t="131014" x="3279775" y="4930775"/>
          <p14:tracePt t="131020" x="3254375" y="4868863"/>
          <p14:tracePt t="131030" x="3241675" y="4830763"/>
          <p14:tracePt t="131034" x="3241675" y="4768850"/>
          <p14:tracePt t="131044" x="3228975" y="4730750"/>
          <p14:tracePt t="131054" x="3228975" y="4667250"/>
          <p14:tracePt t="131060" x="3228975" y="4618038"/>
          <p14:tracePt t="131070" x="3228975" y="4554538"/>
          <p14:tracePt t="131074" x="3228975" y="4479925"/>
          <p14:tracePt t="131086" x="3228975" y="4418013"/>
          <p14:tracePt t="131096" x="3228975" y="4354513"/>
          <p14:tracePt t="131100" x="3228975" y="4292600"/>
          <p14:tracePt t="131110" x="3228975" y="4241800"/>
          <p14:tracePt t="131116" x="3254375" y="4217988"/>
          <p14:tracePt t="131126" x="3279775" y="4141788"/>
          <p14:tracePt t="131136" x="3305175" y="4079875"/>
          <p14:tracePt t="131140" x="3341688" y="4041775"/>
          <p14:tracePt t="131150" x="3379788" y="3992563"/>
          <p14:tracePt t="131156" x="3405188" y="3954463"/>
          <p14:tracePt t="131166" x="3441700" y="3905250"/>
          <p14:tracePt t="131176" x="3467100" y="3879850"/>
          <p14:tracePt t="131180" x="3517900" y="3854450"/>
          <p14:tracePt t="131190" x="3554413" y="3816350"/>
          <p14:tracePt t="131196" x="3617913" y="3779838"/>
          <p14:tracePt t="131207" x="3654425" y="3767138"/>
          <p14:tracePt t="131216" x="3730625" y="3729038"/>
          <p14:tracePt t="131221" x="3805238" y="3716338"/>
          <p14:tracePt t="131230" x="3843338" y="3703638"/>
          <p14:tracePt t="131237" x="3905250" y="3679825"/>
          <p14:tracePt t="131246" x="3968750" y="3667125"/>
          <p14:tracePt t="131256" x="4043363" y="3629025"/>
          <p14:tracePt t="131273" x="4156075" y="3590925"/>
          <p14:tracePt t="131276" x="4181475" y="3590925"/>
          <p14:tracePt t="131287" x="4230688" y="3579813"/>
          <p14:tracePt t="131296" x="4268788" y="3567113"/>
          <p14:tracePt t="131303" x="4343400" y="3541713"/>
          <p14:tracePt t="131313" x="4368800" y="3529013"/>
          <p14:tracePt t="131316" x="4394200" y="3529013"/>
          <p14:tracePt t="131326" x="4418013" y="3529013"/>
          <p14:tracePt t="131338" x="4443413" y="3529013"/>
          <p14:tracePt t="131342" x="4506913" y="3516313"/>
          <p14:tracePt t="131353" x="4543425" y="3516313"/>
          <p14:tracePt t="131358" x="4594225" y="3516313"/>
          <p14:tracePt t="131368" x="4656138" y="3516313"/>
          <p14:tracePt t="131378" x="4694238" y="3516313"/>
          <p14:tracePt t="131382" x="4768850" y="3503613"/>
          <p14:tracePt t="131392" x="4819650" y="3503613"/>
          <p14:tracePt t="131398" x="4919663" y="3503613"/>
          <p14:tracePt t="131408" x="5006975" y="3503613"/>
          <p14:tracePt t="131419" x="5106988" y="3503613"/>
          <p14:tracePt t="131422" x="5194300" y="3503613"/>
          <p14:tracePt t="131433" x="5257800" y="3503613"/>
          <p14:tracePt t="131438" x="5332413" y="3503613"/>
          <p14:tracePt t="131448" x="5383213" y="3503613"/>
          <p14:tracePt t="131458" x="5407025" y="3503613"/>
          <p14:tracePt t="131462" x="5419725" y="3503613"/>
          <p14:tracePt t="131474" x="5432425" y="3503613"/>
          <p14:tracePt t="131488" x="5457825" y="3503613"/>
          <p14:tracePt t="131504" x="5483225" y="3503613"/>
          <p14:tracePt t="131518" x="5495925" y="3503613"/>
          <p14:tracePt t="131528" x="5519738" y="3516313"/>
          <p14:tracePt t="131538" x="5545138" y="3529013"/>
          <p14:tracePt t="131544" x="5570538" y="3554413"/>
          <p14:tracePt t="131554" x="5595938" y="3554413"/>
          <p14:tracePt t="131558" x="5645150" y="3590925"/>
          <p14:tracePt t="131568" x="5683250" y="3616325"/>
          <p14:tracePt t="131579" x="5708650" y="3641725"/>
          <p14:tracePt t="131584" x="5745163" y="3654425"/>
          <p14:tracePt t="131594" x="5757863" y="3667125"/>
          <p14:tracePt t="131600" x="5770563" y="3703638"/>
          <p14:tracePt t="131620" x="5808663" y="3741738"/>
          <p14:tracePt t="131624" x="5832475" y="3803650"/>
          <p14:tracePt t="131634" x="5870575" y="3879850"/>
          <p14:tracePt t="131641" x="5908675" y="3929063"/>
          <p14:tracePt t="131650" x="5945188" y="3992563"/>
          <p14:tracePt t="131660" x="5970588" y="4054475"/>
          <p14:tracePt t="131665" x="6008688" y="4129088"/>
          <p14:tracePt t="131676" x="6021388" y="4167188"/>
          <p14:tracePt t="131681" x="6021388" y="4230688"/>
          <p14:tracePt t="131690" x="6034088" y="4292600"/>
          <p14:tracePt t="131700" x="6034088" y="4354513"/>
          <p14:tracePt t="131706" x="6034088" y="4443413"/>
          <p14:tracePt t="131716" x="6034088" y="4543425"/>
          <p14:tracePt t="131720" x="6034088" y="4618038"/>
          <p14:tracePt t="131731" x="6034088" y="4718050"/>
          <p14:tracePt t="131740" x="6034088" y="4805363"/>
          <p14:tracePt t="131747" x="6008688" y="4930775"/>
          <p14:tracePt t="131756" x="5995988" y="5030788"/>
          <p14:tracePt t="131760" x="5970588" y="5156200"/>
          <p14:tracePt t="131770" x="5932488" y="5230813"/>
          <p14:tracePt t="131780" x="5895975" y="5330825"/>
          <p14:tracePt t="131786" x="5883275" y="5368925"/>
          <p14:tracePt t="131796" x="5857875" y="5418138"/>
          <p14:tracePt t="131801" x="5783263" y="5494338"/>
          <p14:tracePt t="131812" x="5757863" y="5530850"/>
          <p14:tracePt t="131820" x="5732463" y="5556250"/>
          <p14:tracePt t="131826" x="5670550" y="5594350"/>
          <p14:tracePt t="131836" x="5595938" y="5619750"/>
          <p14:tracePt t="131842" x="5507038" y="5656263"/>
          <p14:tracePt t="131852" x="5394325" y="5668963"/>
          <p14:tracePt t="131862" x="5319713" y="5707063"/>
          <p14:tracePt t="131866" x="5194300" y="5732463"/>
          <p14:tracePt t="131877" x="5045075" y="5743575"/>
          <p14:tracePt t="131882" x="4906963" y="5743575"/>
          <p14:tracePt t="131893" x="4768850" y="5743575"/>
          <p14:tracePt t="131902" x="4643438" y="5743575"/>
          <p14:tracePt t="131906" x="4530725" y="5743575"/>
          <p14:tracePt t="131916" x="4443413" y="5743575"/>
          <p14:tracePt t="131922" x="4343400" y="5743575"/>
          <p14:tracePt t="131932" x="4256088" y="5743575"/>
          <p14:tracePt t="131943" x="4192588" y="5743575"/>
          <p14:tracePt t="131948" x="4117975" y="5719763"/>
          <p14:tracePt t="131959" x="4081463" y="5707063"/>
          <p14:tracePt t="131962" x="4030663" y="5681663"/>
          <p14:tracePt t="131972" x="4005263" y="5656263"/>
          <p14:tracePt t="131982" x="3968750" y="5630863"/>
          <p14:tracePt t="131988" x="3943350" y="5619750"/>
          <p14:tracePt t="131998" x="3892550" y="5556250"/>
          <p14:tracePt t="132002" x="3843338" y="5518150"/>
          <p14:tracePt t="132014" x="3805238" y="5468938"/>
          <p14:tracePt t="132025" x="3756025" y="5381625"/>
          <p14:tracePt t="132028" x="3667125" y="5256213"/>
          <p14:tracePt t="132038" x="3554413" y="5105400"/>
          <p14:tracePt t="132044" x="3479800" y="4992688"/>
          <p14:tracePt t="132054" x="3367088" y="4843463"/>
          <p14:tracePt t="132064" x="3305175" y="4718050"/>
          <p14:tracePt t="132068" x="3241675" y="4630738"/>
          <p14:tracePt t="132078" x="3205163" y="4554538"/>
          <p14:tracePt t="132084" x="3192463" y="4492625"/>
          <p14:tracePt t="132094" x="3192463" y="4467225"/>
          <p14:tracePt t="132104" x="3192463" y="4443413"/>
          <p14:tracePt t="132108" x="3192463" y="4418013"/>
          <p14:tracePt t="132134" x="3192463" y="4392613"/>
          <p14:tracePt t="132145" x="3192463" y="4379913"/>
          <p14:tracePt t="132148" x="3205163" y="4367213"/>
          <p14:tracePt t="132158" x="3216275" y="4354513"/>
          <p14:tracePt t="132164" x="3228975" y="4341813"/>
          <p14:tracePt t="132174" x="3241675" y="4318000"/>
          <p14:tracePt t="132184" x="3241675" y="4305300"/>
          <p14:tracePt t="132190" x="3279775" y="4292600"/>
          <p14:tracePt t="132200" x="3317875" y="4292600"/>
          <p14:tracePt t="132205" x="3367088" y="4279900"/>
          <p14:tracePt t="132214" x="3417888" y="4254500"/>
          <p14:tracePt t="132224" x="3479800" y="4241800"/>
          <p14:tracePt t="132230" x="3554413" y="4241800"/>
          <p14:tracePt t="132241" x="3617913" y="4217988"/>
          <p14:tracePt t="132244" x="3654425" y="4217988"/>
          <p14:tracePt t="132254" x="3705225" y="4217988"/>
          <p14:tracePt t="132273" x="3743325" y="4217988"/>
          <p14:tracePt t="132280" x="3756025" y="4217988"/>
          <p14:tracePt t="132287" x="3767138" y="4217988"/>
          <p14:tracePt t="132296" x="3779838" y="4217988"/>
          <p14:tracePt t="132306" x="3792538" y="4217988"/>
          <p14:tracePt t="132310" x="3817938" y="4230688"/>
          <p14:tracePt t="132326" x="3830638" y="4230688"/>
          <p14:tracePt t="132336" x="3843338" y="4254500"/>
          <p14:tracePt t="132346" x="3867150" y="4267200"/>
          <p14:tracePt t="132353" x="3879850" y="4279900"/>
          <p14:tracePt t="132362" x="3905250" y="4318000"/>
          <p14:tracePt t="132366" x="3956050" y="4330700"/>
          <p14:tracePt t="132376" x="3992563" y="4379913"/>
          <p14:tracePt t="132387" x="4017963" y="4392613"/>
          <p14:tracePt t="132392" x="4043363" y="4405313"/>
          <p14:tracePt t="132403" x="4068763" y="4430713"/>
          <p14:tracePt t="132406" x="4092575" y="4443413"/>
          <p14:tracePt t="132416" x="4117975" y="4467225"/>
          <p14:tracePt t="132426" x="4143375" y="4467225"/>
          <p14:tracePt t="132432" x="4168775" y="4467225"/>
          <p14:tracePt t="132442" x="4205288" y="4479925"/>
          <p14:tracePt t="132456" x="4217988" y="4492625"/>
          <p14:tracePt t="132502" x="4230688" y="4492625"/>
          <p14:tracePt t="133500" x="4243388" y="4492625"/>
          <p14:tracePt t="133506" x="4256088" y="4492625"/>
          <p14:tracePt t="133516" x="4281488" y="4479925"/>
          <p14:tracePt t="133520" x="4305300" y="4454525"/>
          <p14:tracePt t="133530" x="4330700" y="4430713"/>
          <p14:tracePt t="133540" x="4356100" y="4379913"/>
          <p14:tracePt t="133556" x="4381500" y="4354513"/>
          <p14:tracePt t="133562" x="4381500" y="4341813"/>
          <p14:tracePt t="133572" x="4394200" y="4341813"/>
          <p14:tracePt t="133583" x="4406900" y="4318000"/>
          <p14:tracePt t="133596" x="4430713" y="4292600"/>
          <p14:tracePt t="133602" x="4430713" y="4279900"/>
          <p14:tracePt t="133612" x="4456113" y="4267200"/>
          <p14:tracePt t="133622" x="4456113" y="4254500"/>
          <p14:tracePt t="133626" x="4468813" y="4254500"/>
          <p14:tracePt t="133636" x="4468813" y="4230688"/>
          <p14:tracePt t="133642" x="4494213" y="4217988"/>
          <p14:tracePt t="133652" x="4494213" y="4205288"/>
          <p14:tracePt t="133662" x="4518025" y="4192588"/>
          <p14:tracePt t="133678" x="4530725" y="4167188"/>
          <p14:tracePt t="133683" x="4556125" y="4154488"/>
          <p14:tracePt t="133692" x="4556125" y="4141788"/>
          <p14:tracePt t="133702" x="4581525" y="4129088"/>
          <p14:tracePt t="133718" x="4581525" y="4105275"/>
          <p14:tracePt t="133732" x="4606925" y="4079875"/>
          <p14:tracePt t="133749" x="4606925" y="4067175"/>
          <p14:tracePt t="133758" x="4630738" y="4054475"/>
          <p14:tracePt t="133765" x="4630738" y="4041775"/>
          <p14:tracePt t="133784" x="4643438" y="4041775"/>
          <p14:tracePt t="133788" x="4656138" y="4041775"/>
          <p14:tracePt t="133798" x="4668838" y="4041775"/>
          <p14:tracePt t="133804" x="4681538" y="4017963"/>
          <p14:tracePt t="133814" x="4694238" y="4017963"/>
          <p14:tracePt t="133824" x="4719638" y="4017963"/>
          <p14:tracePt t="133828" x="4743450" y="4017963"/>
          <p14:tracePt t="133838" x="4806950" y="4017963"/>
          <p14:tracePt t="133845" x="4843463" y="4017963"/>
          <p14:tracePt t="133854" x="4932363" y="4017963"/>
          <p14:tracePt t="133864" x="5006975" y="4017963"/>
          <p14:tracePt t="133868" x="5068888" y="4017963"/>
          <p14:tracePt t="133879" x="5157788" y="4017963"/>
          <p14:tracePt t="133884" x="5219700" y="4017963"/>
          <p14:tracePt t="133895" x="5294313" y="4017963"/>
          <p14:tracePt t="133904" x="5319713" y="4017963"/>
          <p14:tracePt t="133911" x="5370513" y="4017963"/>
          <p14:tracePt t="133920" x="5407025" y="4041775"/>
          <p14:tracePt t="133924" x="5432425" y="4054475"/>
          <p14:tracePt t="133934" x="5483225" y="4067175"/>
          <p14:tracePt t="133950" x="5495925" y="4079875"/>
          <p14:tracePt t="133962" x="5507038" y="4092575"/>
          <p14:tracePt t="133964" x="5519738" y="4105275"/>
          <p14:tracePt t="133974" x="5519738" y="4117975"/>
          <p14:tracePt t="133984" x="5532438" y="4117975"/>
          <p14:tracePt t="133990" x="5545138" y="4129088"/>
          <p14:tracePt t="134000" x="5570538" y="4129088"/>
          <p14:tracePt t="134007" x="5570538" y="4141788"/>
          <p14:tracePt t="134017" x="5583238" y="4154488"/>
          <p14:tracePt t="134027" x="5595938" y="4167188"/>
          <p14:tracePt t="134030" x="5607050" y="4167188"/>
          <p14:tracePt t="134041" x="5619750" y="4167188"/>
          <p14:tracePt t="134047" x="5645150" y="4192588"/>
          <p14:tracePt t="134057" x="5670550" y="4217988"/>
          <p14:tracePt t="134066" x="5683250" y="4230688"/>
          <p14:tracePt t="134070" x="5708650" y="4241800"/>
          <p14:tracePt t="134080" x="5708650" y="4254500"/>
          <p14:tracePt t="134086" x="5732463" y="4267200"/>
          <p14:tracePt t="134096" x="5745163" y="4279900"/>
          <p14:tracePt t="134106" x="5757863" y="4292600"/>
          <p14:tracePt t="134112" x="5770563" y="4305300"/>
          <p14:tracePt t="134122" x="5783263" y="4318000"/>
          <p14:tracePt t="134136" x="5808663" y="4330700"/>
          <p14:tracePt t="134147" x="5821363" y="4330700"/>
          <p14:tracePt t="134152" x="5845175" y="4367213"/>
          <p14:tracePt t="134166" x="5857875" y="4379913"/>
          <p14:tracePt t="134176" x="5870575" y="4392613"/>
          <p14:tracePt t="134186" x="5883275" y="4418013"/>
          <p14:tracePt t="134202" x="5883275" y="4430713"/>
          <p14:tracePt t="134207" x="5895975" y="4430713"/>
          <p14:tracePt t="134216" x="5895975" y="4443413"/>
          <p14:tracePt t="134233" x="5908675" y="4443413"/>
          <p14:tracePt t="134298" x="5908675" y="4454525"/>
          <p14:tracePt t="139313" x="5932488" y="4492625"/>
          <p14:tracePt t="139322" x="5945188" y="4518025"/>
          <p14:tracePt t="139327" x="5945188" y="4567238"/>
          <p14:tracePt t="139336" x="5957888" y="4605338"/>
          <p14:tracePt t="139343" x="5970588" y="4630738"/>
          <p14:tracePt t="139352" x="5983288" y="4667250"/>
          <p14:tracePt t="139362" x="5983288" y="4705350"/>
          <p14:tracePt t="139366" x="5983288" y="4743450"/>
          <p14:tracePt t="139377" x="5983288" y="4768850"/>
          <p14:tracePt t="139382" x="5983288" y="4792663"/>
          <p14:tracePt t="139393" x="5983288" y="4818063"/>
          <p14:tracePt t="139402" x="5983288" y="4868863"/>
          <p14:tracePt t="139406" x="5983288" y="4918075"/>
          <p14:tracePt t="139416" x="5970588" y="4943475"/>
          <p14:tracePt t="139422" x="5970588" y="4992688"/>
          <p14:tracePt t="139432" x="5957888" y="5030788"/>
          <p14:tracePt t="139443" x="5932488" y="5043488"/>
          <p14:tracePt t="139448" x="5908675" y="5105400"/>
          <p14:tracePt t="139459" x="5883275" y="5130800"/>
          <p14:tracePt t="139462" x="5857875" y="5156200"/>
          <p14:tracePt t="139472" x="5821363" y="5194300"/>
          <p14:tracePt t="139482" x="5795963" y="5218113"/>
          <p14:tracePt t="139488" x="5783263" y="5230813"/>
          <p14:tracePt t="139498" x="5770563" y="5243513"/>
          <p14:tracePt t="139502" x="5745163" y="5256213"/>
          <p14:tracePt t="139512" x="5732463" y="5268913"/>
          <p14:tracePt t="139523" x="5719763" y="5281613"/>
          <p14:tracePt t="139538" x="5708650" y="5294313"/>
          <p14:tracePt t="139554" x="5695950" y="5294313"/>
          <p14:tracePt t="139564" x="5683250" y="5294313"/>
          <p14:tracePt t="139568" x="5632450" y="5294313"/>
          <p14:tracePt t="139578" x="5583238" y="5305425"/>
          <p14:tracePt t="139584" x="5519738" y="5305425"/>
          <p14:tracePt t="139594" x="5419725" y="5318125"/>
          <p14:tracePt t="139607" x="5307013" y="5343525"/>
          <p14:tracePt t="139609" x="5207000" y="5343525"/>
          <p14:tracePt t="139618" x="5106988" y="5343525"/>
          <p14:tracePt t="139624" x="5032375" y="5343525"/>
          <p14:tracePt t="139634" x="4956175" y="5343525"/>
          <p14:tracePt t="139644" x="4894263" y="5343525"/>
          <p14:tracePt t="139651" x="4856163" y="5343525"/>
          <p14:tracePt t="139661" x="4819650" y="5343525"/>
          <p14:tracePt t="139665" x="4806950" y="5343525"/>
          <p14:tracePt t="139674" x="4781550" y="5343525"/>
          <p14:tracePt t="139690" x="4756150" y="5330825"/>
          <p14:tracePt t="139700" x="4732338" y="5318125"/>
          <p14:tracePt t="139705" x="4719638" y="5305425"/>
          <p14:tracePt t="139714" x="4706938" y="5305425"/>
          <p14:tracePt t="139724" x="4681538" y="5281613"/>
          <p14:tracePt t="139730" x="4668838" y="5256213"/>
          <p14:tracePt t="139741" x="4656138" y="5230813"/>
          <p14:tracePt t="139744" x="4643438" y="5205413"/>
          <p14:tracePt t="139755" x="4630738" y="5194300"/>
          <p14:tracePt t="139765" x="4619625" y="5168900"/>
          <p14:tracePt t="139773" x="4594225" y="5143500"/>
          <p14:tracePt t="139781" x="4581525" y="5118100"/>
          <p14:tracePt t="139785" x="4568825" y="5105400"/>
          <p14:tracePt t="139796" x="4556125" y="5081588"/>
          <p14:tracePt t="139806" x="4543425" y="5056188"/>
          <p14:tracePt t="139810" x="4518025" y="5030788"/>
          <p14:tracePt t="139822" x="4518025" y="5005388"/>
          <p14:tracePt t="139827" x="4494213" y="4981575"/>
          <p14:tracePt t="139838" x="4494213" y="4968875"/>
          <p14:tracePt t="139847" x="4481513" y="4943475"/>
          <p14:tracePt t="139852" x="4468813" y="4918075"/>
          <p14:tracePt t="139860" x="4456113" y="4905375"/>
          <p14:tracePt t="139866" x="4456113" y="4892675"/>
          <p14:tracePt t="139876" x="4456113" y="4868863"/>
          <p14:tracePt t="139886" x="4456113" y="4856163"/>
          <p14:tracePt t="139896" x="4443413" y="4843463"/>
          <p14:tracePt t="139912" x="4443413" y="4830763"/>
          <p14:tracePt t="139917" x="4443413" y="4818063"/>
          <p14:tracePt t="139942" x="4443413" y="4805363"/>
          <p14:tracePt t="139962" x="4443413" y="4792663"/>
          <p14:tracePt t="140880" x="4430713" y="4792663"/>
          <p14:tracePt t="140885" x="4418013" y="4779963"/>
          <p14:tracePt t="140894" x="4418013" y="4768850"/>
          <p14:tracePt t="140976" x="4418013" y="4779963"/>
          <p14:tracePt t="140986" x="4418013" y="4805363"/>
          <p14:tracePt t="140990" x="4443413" y="4830763"/>
          <p14:tracePt t="141001" x="4468813" y="4856163"/>
          <p14:tracePt t="141006" x="4530725" y="4879975"/>
          <p14:tracePt t="141017" x="4581525" y="4905375"/>
          <p14:tracePt t="141026" x="4630738" y="4918075"/>
          <p14:tracePt t="141034" x="4694238" y="4918075"/>
          <p14:tracePt t="141042" x="4768850" y="4918075"/>
          <p14:tracePt t="141046" x="4868863" y="4918075"/>
          <p14:tracePt t="141056" x="4956175" y="4918075"/>
          <p14:tracePt t="141067" x="5032375" y="4918075"/>
          <p14:tracePt t="141072" x="5132388" y="4918075"/>
          <p14:tracePt t="141083" x="5170488" y="4918075"/>
          <p14:tracePt t="141086" x="5232400" y="4918075"/>
          <p14:tracePt t="141096" x="5257800" y="4918075"/>
          <p14:tracePt t="141106" x="5270500" y="4918075"/>
          <p14:tracePt t="141112" x="5281613" y="4918075"/>
          <p14:tracePt t="141122" x="5294313" y="4918075"/>
          <p14:tracePt t="141136" x="5319713" y="4918075"/>
          <p14:tracePt t="141182" x="5332413" y="4918075"/>
          <p14:tracePt t="141208" x="5345113" y="4918075"/>
          <p14:tracePt t="141218" x="5357813" y="4905375"/>
          <p14:tracePt t="141222" x="5383213" y="4892675"/>
          <p14:tracePt t="141232" x="5394325" y="4879975"/>
          <p14:tracePt t="141272" x="5407025" y="4868863"/>
          <p14:tracePt t="141278" x="5419725" y="4868863"/>
          <p14:tracePt t="141354" x="5419725" y="4856163"/>
          <p14:tracePt t="141414" x="5407025" y="4879975"/>
          <p14:tracePt t="141424" x="5370513" y="4905375"/>
          <p14:tracePt t="141434" x="5370513" y="4918075"/>
          <p14:tracePt t="141440" x="5332413" y="4981575"/>
          <p14:tracePt t="141450" x="5270500" y="5005388"/>
          <p14:tracePt t="141454" x="5219700" y="5030788"/>
          <p14:tracePt t="141466" x="5194300" y="5056188"/>
          <p14:tracePt t="141477" x="5145088" y="5056188"/>
          <p14:tracePt t="141480" x="5119688" y="5056188"/>
          <p14:tracePt t="141490" x="5068888" y="5081588"/>
          <p14:tracePt t="141496" x="5032375" y="5081588"/>
          <p14:tracePt t="141506" x="4981575" y="5081588"/>
          <p14:tracePt t="141516" x="4945063" y="5081588"/>
          <p14:tracePt t="141521" x="4894263" y="5081588"/>
          <p14:tracePt t="141530" x="4868863" y="5081588"/>
          <p14:tracePt t="141536" x="4806950" y="5081588"/>
          <p14:tracePt t="141546" x="4768850" y="5081588"/>
          <p14:tracePt t="141557" x="4756150" y="5081588"/>
          <p14:tracePt t="141560" x="4719638" y="5081588"/>
          <p14:tracePt t="141570" x="4694238" y="5081588"/>
          <p14:tracePt t="141576" x="4656138" y="5081588"/>
          <p14:tracePt t="141586" x="4619625" y="5081588"/>
          <p14:tracePt t="141596" x="4606925" y="5068888"/>
          <p14:tracePt t="141601" x="4556125" y="5068888"/>
          <p14:tracePt t="141610" x="4518025" y="5043488"/>
          <p14:tracePt t="141616" x="4494213" y="5043488"/>
          <p14:tracePt t="141626" x="4443413" y="5005388"/>
          <p14:tracePt t="141636" x="4430713" y="5005388"/>
          <p14:tracePt t="141642" x="4430713" y="4992688"/>
          <p14:tracePt t="141652" x="4406900" y="4981575"/>
          <p14:tracePt t="141692" x="4394200" y="4981575"/>
          <p14:tracePt t="141696" x="4394200" y="4968875"/>
          <p14:tracePt t="141707" x="4394200" y="4956175"/>
          <p14:tracePt t="141723" x="4381500" y="4943475"/>
          <p14:tracePt t="141732" x="4381500" y="4930775"/>
          <p14:tracePt t="141738" x="4356100" y="4905375"/>
          <p14:tracePt t="141748" x="4356100" y="4892675"/>
          <p14:tracePt t="141752" x="4343400" y="4868863"/>
          <p14:tracePt t="141762" x="4330700" y="4843463"/>
          <p14:tracePt t="141778" x="4318000" y="4818063"/>
          <p14:tracePt t="141792" x="4318000" y="4792663"/>
          <p14:tracePt t="141818" x="4305300" y="4768850"/>
          <p14:tracePt t="141928" x="4305300" y="4756150"/>
          <p14:tracePt t="141944" x="4305300" y="4743450"/>
          <p14:tracePt t="141974" x="4305300" y="4730750"/>
          <p14:tracePt t="142057" x="4305300" y="4718050"/>
          <p14:tracePt t="142071" x="4305300" y="4705350"/>
          <p14:tracePt t="142106" x="4305300" y="4692650"/>
          <p14:tracePt t="142117" x="4305300" y="4679950"/>
          <p14:tracePt t="143678" x="4305300" y="4667250"/>
          <p14:tracePt t="143688" x="4305300" y="4656138"/>
          <p14:tracePt t="143694" x="4305300" y="4643438"/>
          <p14:tracePt t="143704" x="4305300" y="4630738"/>
          <p14:tracePt t="143714" x="4305300" y="4618038"/>
          <p14:tracePt t="143730" x="4305300" y="4592638"/>
          <p14:tracePt t="143744" x="4318000" y="4567238"/>
          <p14:tracePt t="143760" x="4330700" y="4554538"/>
          <p14:tracePt t="144471" x="4330700" y="4543425"/>
          <p14:tracePt t="144480" x="4330700" y="4530725"/>
          <p14:tracePt t="144486" x="4330700" y="4505325"/>
          <p14:tracePt t="144496" x="4330700" y="4479925"/>
          <p14:tracePt t="144506" x="4330700" y="4443413"/>
          <p14:tracePt t="144511" x="4330700" y="4405313"/>
          <p14:tracePt t="144522" x="4330700" y="4354513"/>
          <p14:tracePt t="144527" x="4330700" y="4279900"/>
          <p14:tracePt t="144536" x="4330700" y="4129088"/>
          <p14:tracePt t="144546" x="4330700" y="3992563"/>
          <p14:tracePt t="144552" x="4330700" y="3879850"/>
          <p14:tracePt t="144562" x="4330700" y="3754438"/>
          <p14:tracePt t="144566" x="4281488" y="3641725"/>
          <p14:tracePt t="144577" x="4230688" y="3516313"/>
          <p14:tracePt t="144586" x="4205288" y="3454400"/>
          <p14:tracePt t="144593" x="4192588" y="3441700"/>
          <p14:tracePt t="144623" x="4192588" y="3429000"/>
          <p14:tracePt t="144632" x="4217988" y="3416300"/>
          <p14:tracePt t="144748" x="4217988" y="3429000"/>
          <p14:tracePt t="144754" x="4205288" y="3441700"/>
          <p14:tracePt t="144764" x="4205288" y="3454400"/>
          <p14:tracePt t="144775" x="4192588" y="3529013"/>
          <p14:tracePt t="144778" x="4181475" y="3567113"/>
          <p14:tracePt t="144789" x="4181475" y="3616325"/>
          <p14:tracePt t="144794" x="4181475" y="3692525"/>
          <p14:tracePt t="144804" x="4181475" y="3792538"/>
          <p14:tracePt t="144814" x="4181475" y="3867150"/>
          <p14:tracePt t="144818" x="4181475" y="3967163"/>
          <p14:tracePt t="144828" x="4181475" y="4092575"/>
          <p14:tracePt t="144834" x="4181475" y="4205288"/>
          <p14:tracePt t="144844" x="4181475" y="4341813"/>
          <p14:tracePt t="144854" x="4217988" y="4454525"/>
          <p14:tracePt t="144860" x="4256088" y="4618038"/>
          <p14:tracePt t="144870" x="4330700" y="4768850"/>
          <p14:tracePt t="144874" x="4368800" y="4905375"/>
          <p14:tracePt t="144884" x="4418013" y="4992688"/>
          <p14:tracePt t="144895" x="4456113" y="5092700"/>
          <p14:tracePt t="144901" x="4530725" y="5205413"/>
          <p14:tracePt t="144911" x="4568825" y="5268913"/>
          <p14:tracePt t="144915" x="4594225" y="5318125"/>
          <p14:tracePt t="144925" x="4630738" y="5381625"/>
          <p14:tracePt t="144934" x="4643438" y="5394325"/>
          <p14:tracePt t="144940" x="4668838" y="5443538"/>
          <p14:tracePt t="144950" x="4694238" y="5456238"/>
          <p14:tracePt t="144956" x="4694238" y="5481638"/>
          <p14:tracePt t="144966" x="4706938" y="5494338"/>
          <p14:tracePt t="144990" x="4719638" y="5494338"/>
          <p14:tracePt t="144996" x="4719638" y="5507038"/>
          <p14:tracePt t="145010" x="4743450" y="5518150"/>
          <p14:tracePt t="145030" x="4768850" y="5568950"/>
          <p14:tracePt t="145036" x="4781550" y="5568950"/>
          <p14:tracePt t="145046" x="4794250" y="5568950"/>
          <p14:tracePt t="145053" x="4806950" y="5594350"/>
          <p14:tracePt t="145072" x="4819650" y="5594350"/>
          <p14:tracePt t="145076" x="4832350" y="5594350"/>
          <p14:tracePt t="145092" x="4856163" y="5594350"/>
          <p14:tracePt t="145112" x="4868863" y="5594350"/>
          <p14:tracePt t="145117" x="4881563" y="5594350"/>
          <p14:tracePt t="145126" x="4894263" y="5594350"/>
          <p14:tracePt t="145142" x="4906963" y="5594350"/>
          <p14:tracePt t="145156" x="4919663" y="5594350"/>
          <p14:tracePt t="145172" x="4945063" y="5594350"/>
          <p14:tracePt t="145208" x="4956175" y="5594350"/>
          <p14:tracePt t="145248" x="4968875" y="5594350"/>
          <p14:tracePt t="145616" x="4981575" y="5581650"/>
          <p14:tracePt t="145620" x="4994275" y="5556250"/>
          <p14:tracePt t="145630" x="4994275" y="5530850"/>
          <p14:tracePt t="145640" x="4994275" y="5507038"/>
          <p14:tracePt t="145646" x="4994275" y="5481638"/>
          <p14:tracePt t="145657" x="4994275" y="5456238"/>
          <p14:tracePt t="145663" x="4994275" y="5430838"/>
          <p14:tracePt t="145672" x="4994275" y="5407025"/>
          <p14:tracePt t="145682" x="4994275" y="5381625"/>
          <p14:tracePt t="145686" x="4994275" y="5368925"/>
          <p14:tracePt t="145696" x="4994275" y="5343525"/>
          <p14:tracePt t="145702" x="4994275" y="5294313"/>
          <p14:tracePt t="145712" x="4994275" y="5281613"/>
          <p14:tracePt t="145722" x="4994275" y="5243513"/>
          <p14:tracePt t="145726" x="4994275" y="5205413"/>
          <p14:tracePt t="145738" x="4994275" y="5194300"/>
          <p14:tracePt t="145743" x="4981575" y="5143500"/>
          <p14:tracePt t="145752" x="4968875" y="5105400"/>
          <p14:tracePt t="145762" x="4968875" y="5092700"/>
          <p14:tracePt t="145768" x="4945063" y="5043488"/>
          <p14:tracePt t="145778" x="4932363" y="5018088"/>
          <p14:tracePt t="145782" x="4932363" y="4981575"/>
          <p14:tracePt t="145792" x="4919663" y="4943475"/>
          <p14:tracePt t="145802" x="4906963" y="4918075"/>
          <p14:tracePt t="145809" x="4894263" y="4879975"/>
          <p14:tracePt t="145818" x="4881563" y="4830763"/>
          <p14:tracePt t="145822" x="4881563" y="4805363"/>
          <p14:tracePt t="145833" x="4856163" y="4779963"/>
          <p14:tracePt t="145842" x="4843463" y="4743450"/>
          <p14:tracePt t="145848" x="4832350" y="4718050"/>
          <p14:tracePt t="145858" x="4806950" y="4679950"/>
          <p14:tracePt t="145862" x="4794250" y="4630738"/>
          <p14:tracePt t="145873" x="4768850" y="4605338"/>
          <p14:tracePt t="145882" x="4756150" y="4554538"/>
          <p14:tracePt t="145889" x="4732338" y="4518025"/>
          <p14:tracePt t="145898" x="4694238" y="4467225"/>
          <p14:tracePt t="145904" x="4668838" y="4454525"/>
          <p14:tracePt t="145914" x="4643438" y="4418013"/>
          <p14:tracePt t="145924" x="4630738" y="4405313"/>
          <p14:tracePt t="145928" x="4606925" y="4379913"/>
          <p14:tracePt t="145939" x="4581525" y="4341813"/>
          <p14:tracePt t="145944" x="4568825" y="4330700"/>
          <p14:tracePt t="145954" x="4556125" y="4305300"/>
          <p14:tracePt t="145968" x="4543425" y="4279900"/>
          <p14:tracePt t="145978" x="4530725" y="4279900"/>
          <p14:tracePt t="145984" x="4518025" y="4267200"/>
          <p14:tracePt t="145994" x="4506913" y="4254500"/>
          <p14:tracePt t="146010" x="4506913" y="4241800"/>
          <p14:tracePt t="146021" x="4494213" y="4241800"/>
          <p14:tracePt t="146024" x="4494213" y="4230688"/>
          <p14:tracePt t="146034" x="4481513" y="4205288"/>
          <p14:tracePt t="146055" x="4468813" y="4205288"/>
          <p14:tracePt t="146074" x="4443413" y="4205288"/>
          <p14:tracePt t="146080" x="4443413" y="4179888"/>
          <p14:tracePt t="146090" x="4430713" y="4179888"/>
          <p14:tracePt t="146106" x="4430713" y="4167188"/>
          <p14:tracePt t="146116" x="4418013" y="4167188"/>
          <p14:tracePt t="146196" x="4406900" y="4141788"/>
          <p14:tracePt t="146332" x="4406900" y="4129088"/>
          <p14:tracePt t="146358" x="4406900" y="4117975"/>
          <p14:tracePt t="146362" x="4406900" y="4105275"/>
          <p14:tracePt t="146383" x="4406900" y="4092575"/>
          <p14:tracePt t="146399" x="4394200" y="4067175"/>
          <p14:tracePt t="146428" x="4381500" y="4067175"/>
          <p14:tracePt t="146438" x="4381500" y="4054475"/>
          <p14:tracePt t="146458" x="4381500" y="4041775"/>
          <p14:tracePt t="146474" x="4368800" y="4041775"/>
          <p14:tracePt t="146644" x="4368800" y="4054475"/>
          <p14:tracePt t="146664" x="4368800" y="4092575"/>
          <p14:tracePt t="146670" x="4368800" y="4117975"/>
          <p14:tracePt t="146680" x="4368800" y="4141788"/>
          <p14:tracePt t="146684" x="4368800" y="4179888"/>
          <p14:tracePt t="146696" x="4368800" y="4192588"/>
          <p14:tracePt t="146706" x="4381500" y="4217988"/>
          <p14:tracePt t="146711" x="4381500" y="4254500"/>
          <p14:tracePt t="146720" x="4394200" y="4292600"/>
          <p14:tracePt t="146727" x="4406900" y="4292600"/>
          <p14:tracePt t="146737" x="4406900" y="4305300"/>
          <p14:tracePt t="146746" x="4418013" y="4305300"/>
          <p14:tracePt t="146750" x="4430713" y="4330700"/>
          <p14:tracePt t="146760" x="4443413" y="4354513"/>
          <p14:tracePt t="146786" x="4456113" y="4367213"/>
          <p14:tracePt t="146802" x="4468813" y="4379913"/>
          <p14:tracePt t="146832" x="4481513" y="4405313"/>
          <p14:tracePt t="146892" x="4494213" y="4405313"/>
          <p14:tracePt t="146906" x="4506913" y="4405313"/>
          <p14:tracePt t="146912" x="4518025" y="4418013"/>
          <p14:tracePt t="146923" x="4543425" y="4430713"/>
          <p14:tracePt t="146932" x="4581525" y="4454525"/>
          <p14:tracePt t="146939" x="4594225" y="4454525"/>
          <p14:tracePt t="146948" x="4619625" y="4467225"/>
          <p14:tracePt t="146952" x="4656138" y="4467225"/>
          <p14:tracePt t="146962" x="4681538" y="4467225"/>
          <p14:tracePt t="146973" x="4706938" y="4479925"/>
          <p14:tracePt t="146978" x="4743450" y="4492625"/>
          <p14:tracePt t="146988" x="4756150" y="4492625"/>
          <p14:tracePt t="146992" x="4781550" y="4492625"/>
          <p14:tracePt t="147002" x="4819650" y="4492625"/>
          <p14:tracePt t="147014" x="4856163" y="4505325"/>
          <p14:tracePt t="147018" x="4868863" y="4518025"/>
          <p14:tracePt t="147028" x="4881563" y="4518025"/>
          <p14:tracePt t="147034" x="4894263" y="4518025"/>
          <p14:tracePt t="147044" x="4906963" y="4518025"/>
          <p14:tracePt t="147055" x="4932363" y="4543425"/>
          <p14:tracePt t="147068" x="4945063" y="4543425"/>
          <p14:tracePt t="147084" x="4956175" y="4543425"/>
          <p14:tracePt t="147098" x="4981575" y="4543425"/>
          <p14:tracePt t="147108" x="4994275" y="4543425"/>
          <p14:tracePt t="147115" x="5006975" y="4543425"/>
          <p14:tracePt t="147138" x="5019675" y="4543425"/>
          <p14:tracePt t="147174" x="5032375" y="4543425"/>
          <p14:tracePt t="147532" x="5045075" y="4543425"/>
          <p14:tracePt t="148522" x="5057775" y="4543425"/>
          <p14:tracePt t="148556" x="5032375" y="4530725"/>
          <p14:tracePt t="148562" x="5019675" y="4518025"/>
          <p14:tracePt t="148572" x="4994275" y="4505325"/>
          <p14:tracePt t="148582" x="4968875" y="4492625"/>
          <p14:tracePt t="148586" x="4956175" y="4479925"/>
          <p14:tracePt t="148597" x="4932363" y="4467225"/>
          <p14:tracePt t="148602" x="4906963" y="4430713"/>
          <p14:tracePt t="148622" x="4881563" y="4418013"/>
          <p14:tracePt t="148626" x="4856163" y="4392613"/>
          <p14:tracePt t="148636" x="4843463" y="4379913"/>
          <p14:tracePt t="148642" x="4832350" y="4367213"/>
          <p14:tracePt t="148653" x="4819650" y="4354513"/>
          <p14:tracePt t="148662" x="4794250" y="4318000"/>
          <p14:tracePt t="148678" x="4768850" y="4279900"/>
          <p14:tracePt t="148682" x="4756150" y="4254500"/>
          <p14:tracePt t="148692" x="4732338" y="4217988"/>
          <p14:tracePt t="148702" x="4719638" y="4205288"/>
          <p14:tracePt t="148708" x="4706938" y="4179888"/>
          <p14:tracePt t="148718" x="4694238" y="4167188"/>
          <p14:tracePt t="148722" x="4681538" y="4129088"/>
          <p14:tracePt t="148732" x="4668838" y="4117975"/>
          <p14:tracePt t="148742" x="4668838" y="4105275"/>
          <p14:tracePt t="148748" x="4643438" y="4079875"/>
          <p14:tracePt t="148758" x="4630738" y="4054475"/>
          <p14:tracePt t="148762" x="4619625" y="4029075"/>
          <p14:tracePt t="148774" x="4606925" y="3992563"/>
          <p14:tracePt t="148784" x="4594225" y="3954463"/>
          <p14:tracePt t="148788" x="4581525" y="3929063"/>
          <p14:tracePt t="148798" x="4556125" y="3879850"/>
          <p14:tracePt t="148804" x="4556125" y="3854450"/>
          <p14:tracePt t="148814" x="4543425" y="3816350"/>
          <p14:tracePt t="148824" x="4530725" y="3767138"/>
          <p14:tracePt t="148828" x="4518025" y="3754438"/>
          <p14:tracePt t="148838" x="4506913" y="3716338"/>
          <p14:tracePt t="148845" x="4506913" y="3703638"/>
          <p14:tracePt t="148854" x="4494213" y="3667125"/>
          <p14:tracePt t="148864" x="4468813" y="3603625"/>
          <p14:tracePt t="148870" x="4468813" y="3579813"/>
          <p14:tracePt t="148881" x="4468813" y="3529013"/>
          <p14:tracePt t="148884" x="4456113" y="3503613"/>
          <p14:tracePt t="148894" x="4456113" y="3479800"/>
          <p14:tracePt t="148904" x="4456113" y="3441700"/>
          <p14:tracePt t="148910" x="4443413" y="3378200"/>
          <p14:tracePt t="148921" x="4430713" y="3341688"/>
          <p14:tracePt t="148925" x="4430713" y="3328988"/>
          <p14:tracePt t="148934" x="4406900" y="3290888"/>
          <p14:tracePt t="148944" x="4394200" y="3267075"/>
          <p14:tracePt t="148951" x="4381500" y="3228975"/>
          <p14:tracePt t="148960" x="4368800" y="3203575"/>
          <p14:tracePt t="148964" x="4356100" y="3165475"/>
          <p14:tracePt t="148975" x="4343400" y="3154363"/>
          <p14:tracePt t="148984" x="4318000" y="3103563"/>
          <p14:tracePt t="148991" x="4318000" y="3090863"/>
          <p14:tracePt t="149000" x="4318000" y="3065463"/>
          <p14:tracePt t="149004" x="4294188" y="3054350"/>
          <p14:tracePt t="149014" x="4281488" y="3028950"/>
          <p14:tracePt t="149026" x="4281488" y="3016250"/>
          <p14:tracePt t="149030" x="4281488" y="3003550"/>
          <p14:tracePt t="149041" x="4268788" y="3003550"/>
          <p14:tracePt t="149046" x="4268788" y="2990850"/>
          <p14:tracePt t="149070" x="4268788" y="2978150"/>
          <p14:tracePt t="149206" x="4256088" y="2965450"/>
          <p14:tracePt t="149660" x="4256088" y="2978150"/>
          <p14:tracePt t="149670" x="4243388" y="3003550"/>
          <p14:tracePt t="149676" x="4243388" y="3028950"/>
          <p14:tracePt t="149686" x="4243388" y="3065463"/>
          <p14:tracePt t="149692" x="4243388" y="3090863"/>
          <p14:tracePt t="149703" x="4243388" y="3116263"/>
          <p14:tracePt t="149713" x="4243388" y="3141663"/>
          <p14:tracePt t="149716" x="4243388" y="3165475"/>
          <p14:tracePt t="149726" x="4243388" y="3190875"/>
          <p14:tracePt t="149732" x="4243388" y="3241675"/>
          <p14:tracePt t="149742" x="4243388" y="3303588"/>
          <p14:tracePt t="149752" x="4243388" y="3354388"/>
          <p14:tracePt t="149756" x="4256088" y="3454400"/>
          <p14:tracePt t="149766" x="4281488" y="3529013"/>
          <p14:tracePt t="149772" x="4294188" y="3616325"/>
          <p14:tracePt t="149782" x="4294188" y="3716338"/>
          <p14:tracePt t="149792" x="4318000" y="3779838"/>
          <p14:tracePt t="149798" x="4330700" y="3892550"/>
          <p14:tracePt t="149808" x="4330700" y="3967163"/>
          <p14:tracePt t="149812" x="4356100" y="4041775"/>
          <p14:tracePt t="149822" x="4356100" y="4105275"/>
          <p14:tracePt t="149833" x="4356100" y="4179888"/>
          <p14:tracePt t="149838" x="4381500" y="4254500"/>
          <p14:tracePt t="149848" x="4381500" y="4292600"/>
          <p14:tracePt t="149853" x="4381500" y="4354513"/>
          <p14:tracePt t="149862" x="4394200" y="4379913"/>
          <p14:tracePt t="149872" x="4394200" y="4392613"/>
          <p14:tracePt t="149878" x="4394200" y="4418013"/>
          <p14:tracePt t="149888" x="4394200" y="4454525"/>
          <p14:tracePt t="149902" x="4394200" y="4467225"/>
          <p14:tracePt t="149912" x="4406900" y="4492625"/>
          <p14:tracePt t="149933" x="4406900" y="4505325"/>
          <p14:tracePt t="150004" x="4406900" y="4518025"/>
          <p14:tracePt t="150292" x="4406900" y="4530725"/>
          <p14:tracePt t="150303" x="4394200" y="4567238"/>
          <p14:tracePt t="150313" x="4368800" y="4592638"/>
          <p14:tracePt t="150316" x="4343400" y="4618038"/>
          <p14:tracePt t="150326" x="4305300" y="4656138"/>
          <p14:tracePt t="150333" x="4294188" y="4667250"/>
          <p14:tracePt t="150342" x="4281488" y="4679950"/>
          <p14:tracePt t="150352" x="4268788" y="4692650"/>
          <p14:tracePt t="150356" x="4256088" y="4692650"/>
          <p14:tracePt t="150366" x="4243388" y="4692650"/>
          <p14:tracePt t="151602" x="4281488" y="4630738"/>
          <p14:tracePt t="151612" x="4330700" y="4554538"/>
          <p14:tracePt t="151618" x="4368800" y="4479925"/>
          <p14:tracePt t="151628" x="4406900" y="4405313"/>
          <p14:tracePt t="151633" x="4418013" y="4367213"/>
          <p14:tracePt t="151642" x="4443413" y="4330700"/>
          <p14:tracePt t="151652" x="4443413" y="4267200"/>
          <p14:tracePt t="151658" x="4443413" y="4230688"/>
          <p14:tracePt t="151668" x="4443413" y="4205288"/>
          <p14:tracePt t="151672" x="4443413" y="4192588"/>
          <p14:tracePt t="151684" x="4443413" y="4179888"/>
          <p14:tracePt t="151699" x="4443413" y="4167188"/>
          <p14:tracePt t="151715" x="4430713" y="4167188"/>
          <p14:tracePt t="151724" x="4430713" y="4154488"/>
          <p14:tracePt t="151734" x="4418013" y="4154488"/>
          <p14:tracePt t="151738" x="4381500" y="4154488"/>
          <p14:tracePt t="151749" x="4356100" y="4154488"/>
          <p14:tracePt t="151754" x="4330700" y="4154488"/>
          <p14:tracePt t="151765" x="4305300" y="4154488"/>
          <p14:tracePt t="151774" x="4268788" y="4154488"/>
          <p14:tracePt t="151781" x="4243388" y="4154488"/>
          <p14:tracePt t="151790" x="4230688" y="4154488"/>
          <p14:tracePt t="151794" x="4217988" y="4154488"/>
          <p14:tracePt t="151804" x="4192588" y="4154488"/>
          <p14:tracePt t="151820" x="4168775" y="4154488"/>
          <p14:tracePt t="151834" x="4168775" y="4179888"/>
          <p14:tracePt t="151844" x="4156075" y="4205288"/>
          <p14:tracePt t="151854" x="4143375" y="4205288"/>
          <p14:tracePt t="151861" x="4143375" y="4241800"/>
          <p14:tracePt t="151870" x="4143375" y="4267200"/>
          <p14:tracePt t="151876" x="4143375" y="4292600"/>
          <p14:tracePt t="151887" x="4143375" y="4330700"/>
          <p14:tracePt t="151896" x="4143375" y="4367213"/>
          <p14:tracePt t="151900" x="4143375" y="4405313"/>
          <p14:tracePt t="151911" x="4143375" y="4443413"/>
          <p14:tracePt t="151916" x="4143375" y="4467225"/>
          <p14:tracePt t="151926" x="4143375" y="4505325"/>
          <p14:tracePt t="151936" x="4143375" y="4518025"/>
          <p14:tracePt t="151940" x="4156075" y="4543425"/>
          <p14:tracePt t="151950" x="4168775" y="4554538"/>
          <p14:tracePt t="151956" x="4192588" y="4592638"/>
          <p14:tracePt t="151966" x="4205288" y="4618038"/>
          <p14:tracePt t="151978" x="4230688" y="4618038"/>
          <p14:tracePt t="151980" x="4268788" y="4618038"/>
          <p14:tracePt t="151990" x="4330700" y="4618038"/>
          <p14:tracePt t="151996" x="4394200" y="4618038"/>
          <p14:tracePt t="152006" x="4468813" y="4618038"/>
          <p14:tracePt t="152016" x="4543425" y="4618038"/>
          <p14:tracePt t="152022" x="4630738" y="4579938"/>
          <p14:tracePt t="152033" x="4681538" y="4554538"/>
          <p14:tracePt t="152036" x="4756150" y="4505325"/>
          <p14:tracePt t="152046" x="4843463" y="4454525"/>
          <p14:tracePt t="152056" x="4868863" y="4392613"/>
          <p14:tracePt t="152062" x="4894263" y="4330700"/>
          <p14:tracePt t="152072" x="4906963" y="4305300"/>
          <p14:tracePt t="152077" x="4906963" y="4279900"/>
          <p14:tracePt t="152086" x="4906963" y="4254500"/>
          <p14:tracePt t="152096" x="4906963" y="4241800"/>
          <p14:tracePt t="152122" x="4906963" y="4230688"/>
          <p14:tracePt t="152142" x="4894263" y="4230688"/>
          <p14:tracePt t="152152" x="4868863" y="4230688"/>
          <p14:tracePt t="152162" x="4843463" y="4230688"/>
          <p14:tracePt t="152168" x="4794250" y="4230688"/>
          <p14:tracePt t="152178" x="4768850" y="4230688"/>
          <p14:tracePt t="152182" x="4732338" y="4230688"/>
          <p14:tracePt t="152192" x="4706938" y="4230688"/>
          <p14:tracePt t="152202" x="4681538" y="4230688"/>
          <p14:tracePt t="152208" x="4643438" y="4230688"/>
          <p14:tracePt t="152218" x="4619625" y="4254500"/>
          <p14:tracePt t="152224" x="4594225" y="4292600"/>
          <p14:tracePt t="152234" x="4568825" y="4318000"/>
          <p14:tracePt t="152244" x="4543425" y="4341813"/>
          <p14:tracePt t="152248" x="4530725" y="4354513"/>
          <p14:tracePt t="152258" x="4494213" y="4392613"/>
          <p14:tracePt t="152274" x="4468813" y="4443413"/>
          <p14:tracePt t="152284" x="4456113" y="4454525"/>
          <p14:tracePt t="152289" x="4456113" y="4467225"/>
          <p14:tracePt t="152298" x="4443413" y="4492625"/>
          <p14:tracePt t="152314" x="4430713" y="4518025"/>
          <p14:tracePt t="152324" x="4430713" y="4530725"/>
          <p14:tracePt t="152328" x="4418013" y="4543425"/>
          <p14:tracePt t="152339" x="4418013" y="4554538"/>
          <p14:tracePt t="152344" x="4418013" y="4567238"/>
          <p14:tracePt t="152355" x="4406900" y="4579938"/>
          <p14:tracePt t="152370" x="4394200" y="4579938"/>
          <p14:tracePt t="152394" x="4394200" y="4592638"/>
          <p14:tracePt t="152703" x="4381500" y="4592638"/>
          <p14:tracePt t="152838" x="4381500" y="4567238"/>
          <p14:tracePt t="152854" x="4394200" y="4567238"/>
          <p14:tracePt t="152865" x="4406900" y="4543425"/>
          <p14:tracePt t="152879" x="4406900" y="4530725"/>
          <p14:tracePt t="152888" x="4418013" y="4505325"/>
          <p14:tracePt t="152895" x="4418013" y="4492625"/>
          <p14:tracePt t="152904" x="4430713" y="4467225"/>
          <p14:tracePt t="152911" x="4430713" y="4454525"/>
          <p14:tracePt t="152920" x="4456113" y="4418013"/>
          <p14:tracePt t="152930" x="4456113" y="4405313"/>
          <p14:tracePt t="152934" x="4468813" y="4367213"/>
          <p14:tracePt t="152945" x="4468813" y="4330700"/>
          <p14:tracePt t="152950" x="4494213" y="4279900"/>
          <p14:tracePt t="152961" x="4506913" y="4254500"/>
          <p14:tracePt t="152970" x="4530725" y="4179888"/>
          <p14:tracePt t="152974" x="4581525" y="4105275"/>
          <p14:tracePt t="152984" x="4606925" y="4054475"/>
          <p14:tracePt t="152990" x="4656138" y="3992563"/>
          <p14:tracePt t="153000" x="4706938" y="3929063"/>
          <p14:tracePt t="153010" x="4756150" y="3879850"/>
          <p14:tracePt t="153014" x="4806950" y="3829050"/>
          <p14:tracePt t="153024" x="4843463" y="3792538"/>
          <p14:tracePt t="153030" x="4906963" y="3741738"/>
          <p14:tracePt t="153040" x="4919663" y="3729038"/>
          <p14:tracePt t="153050" x="4981575" y="3692525"/>
          <p14:tracePt t="153054" x="5019675" y="3667125"/>
          <p14:tracePt t="153066" x="5045075" y="3667125"/>
          <p14:tracePt t="153070" x="5068888" y="3641725"/>
          <p14:tracePt t="153080" x="5119688" y="3641725"/>
          <p14:tracePt t="153090" x="5157788" y="3629025"/>
          <p14:tracePt t="153096" x="5181600" y="3629025"/>
          <p14:tracePt t="153106" x="5219700" y="3629025"/>
          <p14:tracePt t="153110" x="5270500" y="3629025"/>
          <p14:tracePt t="153120" x="5319713" y="3629025"/>
          <p14:tracePt t="153130" x="5370513" y="3629025"/>
          <p14:tracePt t="153136" x="5432425" y="3629025"/>
          <p14:tracePt t="153146" x="5507038" y="3629025"/>
          <p14:tracePt t="153152" x="5583238" y="3641725"/>
          <p14:tracePt t="153162" x="5670550" y="3679825"/>
          <p14:tracePt t="153172" x="5719763" y="3703638"/>
          <p14:tracePt t="153176" x="5795963" y="3716338"/>
          <p14:tracePt t="153186" x="5845175" y="3741738"/>
          <p14:tracePt t="153193" x="5883275" y="3754438"/>
          <p14:tracePt t="153202" x="5921375" y="3779838"/>
          <p14:tracePt t="153212" x="5995988" y="3816350"/>
          <p14:tracePt t="153216" x="6008688" y="3841750"/>
          <p14:tracePt t="153226" x="6057900" y="3879850"/>
          <p14:tracePt t="153232" x="6070600" y="3892550"/>
          <p14:tracePt t="153242" x="6108700" y="3916363"/>
          <p14:tracePt t="153252" x="6157913" y="3954463"/>
          <p14:tracePt t="153257" x="6183313" y="3992563"/>
          <p14:tracePt t="153275" x="6208713" y="4017963"/>
          <p14:tracePt t="153282" x="6234113" y="4029075"/>
          <p14:tracePt t="153292" x="6234113" y="4054475"/>
          <p14:tracePt t="153312" x="6246813" y="4067175"/>
          <p14:tracePt t="153368" x="6246813" y="4079875"/>
          <p14:tracePt t="153388" x="6246813" y="4092575"/>
          <p14:tracePt t="153394" x="6246813" y="4105275"/>
          <p14:tracePt t="153408" x="6246813" y="4117975"/>
          <p14:tracePt t="153418" x="6246813" y="4154488"/>
          <p14:tracePt t="153428" x="6246813" y="4179888"/>
          <p14:tracePt t="153434" x="6246813" y="4205288"/>
          <p14:tracePt t="153444" x="6246813" y="4241800"/>
          <p14:tracePt t="153448" x="6246813" y="4279900"/>
          <p14:tracePt t="153458" x="6234113" y="4318000"/>
          <p14:tracePt t="153468" x="6221413" y="4379913"/>
          <p14:tracePt t="153474" x="6196013" y="4418013"/>
          <p14:tracePt t="153484" x="6183313" y="4492625"/>
          <p14:tracePt t="153488" x="6170613" y="4518025"/>
          <p14:tracePt t="153499" x="6170613" y="4543425"/>
          <p14:tracePt t="153508" x="6170613" y="4579938"/>
          <p14:tracePt t="153514" x="6157913" y="4605338"/>
          <p14:tracePt t="153524" x="6146800" y="4643438"/>
          <p14:tracePt t="153530" x="6146800" y="4667250"/>
          <p14:tracePt t="153540" x="6134100" y="4679950"/>
          <p14:tracePt t="153551" x="6108700" y="4705350"/>
          <p14:tracePt t="153554" x="6108700" y="4730750"/>
          <p14:tracePt t="153564" x="6070600" y="4779963"/>
          <p14:tracePt t="153570" x="6057900" y="4792663"/>
          <p14:tracePt t="153580" x="6045200" y="4818063"/>
          <p14:tracePt t="153590" x="6021388" y="4856163"/>
          <p14:tracePt t="153594" x="5983288" y="4892675"/>
          <p14:tracePt t="153606" x="5945188" y="4943475"/>
          <p14:tracePt t="153610" x="5895975" y="4968875"/>
          <p14:tracePt t="153620" x="5832475" y="5005388"/>
          <p14:tracePt t="153630" x="5795963" y="5043488"/>
          <p14:tracePt t="153636" x="5719763" y="5081588"/>
          <p14:tracePt t="153646" x="5632450" y="5130800"/>
          <p14:tracePt t="153650" x="5570538" y="5156200"/>
          <p14:tracePt t="153661" x="5495925" y="5194300"/>
          <p14:tracePt t="153670" x="5419725" y="5218113"/>
          <p14:tracePt t="153676" x="5357813" y="5243513"/>
          <p14:tracePt t="153686" x="5332413" y="5256213"/>
          <p14:tracePt t="153690" x="5294313" y="5256213"/>
          <p14:tracePt t="153701" x="5257800" y="5268913"/>
          <p14:tracePt t="153712" x="5232400" y="5281613"/>
          <p14:tracePt t="153717" x="5219700" y="5281613"/>
          <p14:tracePt t="153726" x="5194300" y="5281613"/>
          <p14:tracePt t="153732" x="5170488" y="5281613"/>
          <p14:tracePt t="153742" x="5145088" y="5281613"/>
          <p14:tracePt t="153752" x="5132388" y="5305425"/>
          <p14:tracePt t="153756" x="5119688" y="5305425"/>
          <p14:tracePt t="153766" x="5106988" y="5305425"/>
          <p14:tracePt t="153772" x="5094288" y="5305425"/>
          <p14:tracePt t="153783" x="5068888" y="5305425"/>
          <p14:tracePt t="153792" x="5019675" y="5305425"/>
          <p14:tracePt t="153796" x="5006975" y="5305425"/>
          <p14:tracePt t="153806" x="4994275" y="5305425"/>
          <p14:tracePt t="153812" x="4968875" y="5305425"/>
          <p14:tracePt t="153822" x="4956175" y="5305425"/>
          <p14:tracePt t="153832" x="4919663" y="5281613"/>
          <p14:tracePt t="153847" x="4906963" y="5281613"/>
          <p14:tracePt t="153852" x="4868863" y="5256213"/>
          <p14:tracePt t="153873" x="4832350" y="5256213"/>
          <p14:tracePt t="153878" x="4819650" y="5256213"/>
          <p14:tracePt t="153888" x="4781550" y="5243513"/>
          <p14:tracePt t="153893" x="4768850" y="5230813"/>
          <p14:tracePt t="153912" x="4756150" y="5230813"/>
          <p14:tracePt t="153918" x="4743450" y="5230813"/>
          <p14:tracePt t="154386" x="4706938" y="5205413"/>
          <p14:tracePt t="154396" x="4681538" y="5181600"/>
          <p14:tracePt t="154407" x="4643438" y="5168900"/>
          <p14:tracePt t="154412" x="4630738" y="5143500"/>
          <p14:tracePt t="154423" x="4594225" y="5118100"/>
          <p14:tracePt t="154428" x="4556125" y="5092700"/>
          <p14:tracePt t="154439" x="4530725" y="5068888"/>
          <p14:tracePt t="154448" x="4506913" y="5056188"/>
          <p14:tracePt t="154452" x="4494213" y="5043488"/>
          <p14:tracePt t="154462" x="4481513" y="5005388"/>
          <p14:tracePt t="154468" x="4468813" y="4992688"/>
          <p14:tracePt t="154478" x="4443413" y="4968875"/>
          <p14:tracePt t="154489" x="4430713" y="4956175"/>
          <p14:tracePt t="154492" x="4418013" y="4943475"/>
          <p14:tracePt t="154502" x="4406900" y="4918075"/>
          <p14:tracePt t="154508" x="4394200" y="4918075"/>
          <p14:tracePt t="154528" x="4394200" y="4892675"/>
          <p14:tracePt t="154545" x="4381500" y="4879975"/>
          <p14:tracePt t="154558" x="4368800" y="4868863"/>
          <p14:tracePt t="154569" x="4356100" y="4856163"/>
          <p14:tracePt t="154586" x="4356100" y="4843463"/>
          <p14:tracePt t="154598" x="4343400" y="4818063"/>
          <p14:tracePt t="156122" x="4330700" y="4868863"/>
          <p14:tracePt t="156132" x="4330700" y="4918075"/>
          <p14:tracePt t="156138" x="4318000" y="4956175"/>
          <p14:tracePt t="156149" x="4318000" y="4981575"/>
          <p14:tracePt t="156153" x="4305300" y="5018088"/>
          <p14:tracePt t="156163" x="4305300" y="5056188"/>
          <p14:tracePt t="156172" x="4268788" y="5118100"/>
          <p14:tracePt t="156179" x="4268788" y="5130800"/>
          <p14:tracePt t="156188" x="4256088" y="5143500"/>
          <p14:tracePt t="156192" x="4256088" y="5156200"/>
          <p14:tracePt t="156202" x="4243388" y="5168900"/>
          <p14:tracePt t="156228" x="4230688" y="5181600"/>
          <p14:tracePt t="156248" x="4217988" y="5194300"/>
          <p14:tracePt t="156262" x="4205288" y="5205413"/>
          <p14:tracePt t="156313" x="4192588" y="5205413"/>
          <p14:tracePt t="156393" x="4181475" y="5205413"/>
          <p14:tracePt t="165224" x="4168775" y="5194300"/>
          <p14:tracePt t="165230" x="4168775" y="5143500"/>
          <p14:tracePt t="165240" x="4168775" y="5043488"/>
          <p14:tracePt t="165244" x="4168775" y="4943475"/>
          <p14:tracePt t="165254" x="4168775" y="4830763"/>
          <p14:tracePt t="165264" x="4168775" y="4792663"/>
          <p14:tracePt t="165270" x="4168775" y="4768850"/>
          <p14:tracePt t="165522" x="4181475" y="4768850"/>
          <p14:tracePt t="165532" x="4192588" y="4768850"/>
          <p14:tracePt t="165538" x="4205288" y="4768850"/>
          <p14:tracePt t="165549" x="4217988" y="4768850"/>
          <p14:tracePt t="165552" x="4230688" y="4768850"/>
          <p14:tracePt t="165563" x="4243388" y="4768850"/>
          <p14:tracePt t="165572" x="4256088" y="4756150"/>
          <p14:tracePt t="165588" x="4268788" y="4756150"/>
          <p14:tracePt t="165602" x="4281488" y="4756150"/>
          <p14:tracePt t="165613" x="4294188" y="4756150"/>
          <p14:tracePt t="165618" x="4318000" y="4756150"/>
          <p14:tracePt t="165628" x="4343400" y="4756150"/>
          <p14:tracePt t="165634" x="4368800" y="4743450"/>
          <p14:tracePt t="165645" x="4430713" y="4743450"/>
          <p14:tracePt t="165654" x="4506913" y="4730750"/>
          <p14:tracePt t="165658" x="4568825" y="4730750"/>
          <p14:tracePt t="165668" x="4643438" y="4705350"/>
          <p14:tracePt t="165674" x="4706938" y="4692650"/>
          <p14:tracePt t="165684" x="4781550" y="4692650"/>
          <p14:tracePt t="165696" x="4856163" y="4692650"/>
          <p14:tracePt t="165698" x="4919663" y="4692650"/>
          <p14:tracePt t="165711" x="4968875" y="4692650"/>
          <p14:tracePt t="165714" x="5045075" y="4692650"/>
          <p14:tracePt t="165724" x="5094288" y="4692650"/>
          <p14:tracePt t="165734" x="5145088" y="4692650"/>
          <p14:tracePt t="165741" x="5170488" y="4692650"/>
          <p14:tracePt t="165750" x="5219700" y="4692650"/>
          <p14:tracePt t="165754" x="5245100" y="4692650"/>
          <p14:tracePt t="165764" x="5257800" y="4692650"/>
          <p14:tracePt t="165774" x="5281613" y="4692650"/>
          <p14:tracePt t="165780" x="5294313" y="4692650"/>
          <p14:tracePt t="165790" x="5307013" y="4692650"/>
          <p14:tracePt t="165794" x="5319713" y="4692650"/>
          <p14:tracePt t="165804" x="5345113" y="4718050"/>
          <p14:tracePt t="165814" x="5357813" y="4730750"/>
          <p14:tracePt t="165820" x="5370513" y="4743450"/>
          <p14:tracePt t="165830" x="5394325" y="4768850"/>
          <p14:tracePt t="165834" x="5407025" y="4805363"/>
          <p14:tracePt t="165845" x="5419725" y="4843463"/>
          <p14:tracePt t="165854" x="5445125" y="4879975"/>
          <p14:tracePt t="165860" x="5445125" y="4943475"/>
          <p14:tracePt t="165870" x="5445125" y="5018088"/>
          <p14:tracePt t="165876" x="5445125" y="5092700"/>
          <p14:tracePt t="165886" x="5419725" y="5168900"/>
          <p14:tracePt t="165896" x="5357813" y="5256213"/>
          <p14:tracePt t="165900" x="5294313" y="5343525"/>
          <p14:tracePt t="165910" x="5245100" y="5418138"/>
          <p14:tracePt t="165916" x="5181600" y="5481638"/>
          <p14:tracePt t="165926" x="5145088" y="5530850"/>
          <p14:tracePt t="165936" x="5068888" y="5581650"/>
          <p14:tracePt t="165941" x="5006975" y="5594350"/>
          <p14:tracePt t="165950" x="4945063" y="5619750"/>
          <p14:tracePt t="165956" x="4868863" y="5630863"/>
          <p14:tracePt t="165966" x="4756150" y="5630863"/>
          <p14:tracePt t="165976" x="4630738" y="5630863"/>
          <p14:tracePt t="165982" x="4468813" y="5630863"/>
          <p14:tracePt t="165992" x="4394200" y="5630863"/>
          <p14:tracePt t="165996" x="4268788" y="5581650"/>
          <p14:tracePt t="166007" x="4192588" y="5543550"/>
          <p14:tracePt t="166016" x="4156075" y="5543550"/>
          <p14:tracePt t="166023" x="4130675" y="5518150"/>
          <p14:tracePt t="166032" x="4081463" y="5481638"/>
          <p14:tracePt t="166037" x="4043363" y="5443538"/>
          <p14:tracePt t="166048" x="4017963" y="5407025"/>
          <p14:tracePt t="166056" x="4005263" y="5381625"/>
          <p14:tracePt t="166062" x="4005263" y="5343525"/>
          <p14:tracePt t="166073" x="3979863" y="5281613"/>
          <p14:tracePt t="166078" x="3979863" y="5243513"/>
          <p14:tracePt t="166089" x="3979863" y="5181600"/>
          <p14:tracePt t="166098" x="3979863" y="5118100"/>
          <p14:tracePt t="166102" x="3979863" y="5068888"/>
          <p14:tracePt t="166112" x="3979863" y="4992688"/>
          <p14:tracePt t="166118" x="4017963" y="4943475"/>
          <p14:tracePt t="166128" x="4068763" y="4868863"/>
          <p14:tracePt t="166138" x="4117975" y="4818063"/>
          <p14:tracePt t="166142" x="4168775" y="4768850"/>
          <p14:tracePt t="166153" x="4205288" y="4730750"/>
          <p14:tracePt t="166158" x="4294188" y="4679950"/>
          <p14:tracePt t="166168" x="4356100" y="4656138"/>
          <p14:tracePt t="166179" x="4430713" y="4618038"/>
          <p14:tracePt t="166182" x="4468813" y="4618038"/>
          <p14:tracePt t="166192" x="4518025" y="4618038"/>
          <p14:tracePt t="166198" x="4543425" y="4618038"/>
          <p14:tracePt t="166208" x="4568825" y="4618038"/>
          <p14:tracePt t="166219" x="4594225" y="4618038"/>
          <p14:tracePt t="166226" x="4630738" y="4630738"/>
          <p14:tracePt t="166235" x="4656138" y="4656138"/>
          <p14:tracePt t="166239" x="4681538" y="4679950"/>
          <p14:tracePt t="166248" x="4732338" y="4705350"/>
          <p14:tracePt t="166258" x="4743450" y="4743450"/>
          <p14:tracePt t="166265" x="4768850" y="4779963"/>
          <p14:tracePt t="166274" x="4794250" y="4805363"/>
          <p14:tracePt t="166279" x="4819650" y="4868863"/>
          <p14:tracePt t="166288" x="4819650" y="4918075"/>
          <p14:tracePt t="166301" x="4832350" y="4968875"/>
          <p14:tracePt t="166304" x="4832350" y="5005388"/>
          <p14:tracePt t="166314" x="4832350" y="5056188"/>
          <p14:tracePt t="166320" x="4832350" y="5092700"/>
          <p14:tracePt t="166330" x="4832350" y="5130800"/>
          <p14:tracePt t="166340" x="4806950" y="5156200"/>
          <p14:tracePt t="166344" x="4794250" y="5181600"/>
          <p14:tracePt t="166354" x="4768850" y="5205413"/>
          <p14:tracePt t="166360" x="4756150" y="5218113"/>
          <p14:tracePt t="166370" x="4743450" y="5230813"/>
          <p14:tracePt t="166384" x="4732338" y="5230813"/>
          <p14:tracePt t="166396" x="4694238" y="5230813"/>
          <p14:tracePt t="166401" x="4643438" y="5205413"/>
          <p14:tracePt t="166411" x="4581525" y="5168900"/>
          <p14:tracePt t="166420" x="4494213" y="5105400"/>
          <p14:tracePt t="166426" x="4394200" y="5005388"/>
          <p14:tracePt t="166436" x="4368800" y="4943475"/>
          <p14:tracePt t="166440" x="4330700" y="4868863"/>
          <p14:tracePt t="166450" x="4294188" y="4818063"/>
          <p14:tracePt t="166460" x="4281488" y="4756150"/>
          <p14:tracePt t="166467" x="4281488" y="4718050"/>
          <p14:tracePt t="166476" x="4256088" y="4679950"/>
          <p14:tracePt t="166481" x="4256088" y="4630738"/>
          <p14:tracePt t="166490" x="4256088" y="4592638"/>
          <p14:tracePt t="166500" x="4256088" y="4567238"/>
          <p14:tracePt t="166506" x="4256088" y="4518025"/>
          <p14:tracePt t="166516" x="4256088" y="4479925"/>
          <p14:tracePt t="166520" x="4281488" y="4443413"/>
          <p14:tracePt t="166531" x="4294188" y="4405313"/>
          <p14:tracePt t="166540" x="4318000" y="4392613"/>
          <p14:tracePt t="166547" x="4343400" y="4379913"/>
          <p14:tracePt t="166556" x="4356100" y="4354513"/>
          <p14:tracePt t="166563" x="4381500" y="4354513"/>
          <p14:tracePt t="166572" x="4406900" y="4354513"/>
          <p14:tracePt t="166582" x="4430713" y="4354513"/>
          <p14:tracePt t="166586" x="4443413" y="4354513"/>
          <p14:tracePt t="166597" x="4456113" y="4354513"/>
          <p14:tracePt t="166614" x="4481513" y="4354513"/>
          <p14:tracePt t="166622" x="4518025" y="4354513"/>
          <p14:tracePt t="166626" x="4543425" y="4392613"/>
          <p14:tracePt t="166638" x="4568825" y="4418013"/>
          <p14:tracePt t="166642" x="4606925" y="4443413"/>
          <p14:tracePt t="166652" x="4643438" y="4467225"/>
          <p14:tracePt t="166663" x="4668838" y="4492625"/>
          <p14:tracePt t="166668" x="4694238" y="4530725"/>
          <p14:tracePt t="166682" x="4719638" y="4567238"/>
          <p14:tracePt t="166693" x="4719638" y="4579938"/>
          <p14:tracePt t="166708" x="4719638" y="4605338"/>
          <p14:tracePt t="166718" x="4719638" y="4618038"/>
          <p14:tracePt t="166722" x="4719638" y="4643438"/>
          <p14:tracePt t="166732" x="4706938" y="4692650"/>
          <p14:tracePt t="166742" x="4668838" y="4718050"/>
          <p14:tracePt t="166748" x="4656138" y="4730750"/>
          <p14:tracePt t="166758" x="4630738" y="4743450"/>
          <p14:tracePt t="166764" x="4594225" y="4756150"/>
          <p14:tracePt t="166774" x="4543425" y="4779963"/>
          <p14:tracePt t="166784" x="4506913" y="4779963"/>
          <p14:tracePt t="166788" x="4481513" y="4779963"/>
          <p14:tracePt t="166798" x="4456113" y="4779963"/>
          <p14:tracePt t="166804" x="4443413" y="4779963"/>
          <p14:tracePt t="166814" x="4430713" y="4779963"/>
          <p14:tracePt t="166824" x="4406900" y="4779963"/>
          <p14:tracePt t="166828" x="4406900" y="4768850"/>
          <p14:tracePt t="166838" x="4394200" y="4768850"/>
          <p14:tracePt t="166854" x="4381500" y="4768850"/>
          <p14:tracePt t="166864" x="4381500" y="4756150"/>
          <p14:tracePt t="166878" x="4381500" y="4743450"/>
          <p14:tracePt t="166894" x="4381500" y="4730750"/>
          <p14:tracePt t="166904" x="4381500" y="4705350"/>
          <p14:tracePt t="166910" x="4381500" y="4692650"/>
          <p14:tracePt t="166924" x="4381500" y="4679950"/>
          <p14:tracePt t="166944" x="4381500" y="4667250"/>
          <p14:tracePt t="166960" x="4394200" y="4643438"/>
          <p14:tracePt t="166964" x="4406900" y="4643438"/>
          <p14:tracePt t="166975" x="4418013" y="4643438"/>
          <p14:tracePt t="166984" x="4430713" y="4643438"/>
          <p14:tracePt t="166992" x="4468813" y="4643438"/>
          <p14:tracePt t="167000" x="4481513" y="4643438"/>
          <p14:tracePt t="167006" x="4506913" y="4643438"/>
          <p14:tracePt t="167016" x="4530725" y="4643438"/>
          <p14:tracePt t="167026" x="4556125" y="4643438"/>
          <p14:tracePt t="167030" x="4568825" y="4643438"/>
          <p14:tracePt t="167041" x="4568825" y="4656138"/>
          <p14:tracePt t="167057" x="4581525" y="4656138"/>
          <p14:tracePt t="167071" x="4594225" y="4667250"/>
          <p14:tracePt t="167368" x="4594225" y="4643438"/>
          <p14:tracePt t="167378" x="4619625" y="4618038"/>
          <p14:tracePt t="167385" x="4643438" y="4605338"/>
          <p14:tracePt t="167394" x="4668838" y="4592638"/>
          <p14:tracePt t="167404" x="4694238" y="4579938"/>
          <p14:tracePt t="167408" x="4732338" y="4567238"/>
          <p14:tracePt t="167418" x="4768850" y="4554538"/>
          <p14:tracePt t="167424" x="4806950" y="4530725"/>
          <p14:tracePt t="167434" x="4881563" y="4492625"/>
          <p14:tracePt t="167444" x="4945063" y="4479925"/>
          <p14:tracePt t="167451" x="5019675" y="4454525"/>
          <p14:tracePt t="167460" x="5057775" y="4454525"/>
          <p14:tracePt t="167464" x="5119688" y="4430713"/>
          <p14:tracePt t="167474" x="5181600" y="4418013"/>
          <p14:tracePt t="167484" x="5219700" y="4418013"/>
          <p14:tracePt t="167490" x="5257800" y="4418013"/>
          <p14:tracePt t="167500" x="5307013" y="4392613"/>
          <p14:tracePt t="167515" x="5357813" y="4392613"/>
          <p14:tracePt t="167524" x="5383213" y="4392613"/>
          <p14:tracePt t="167530" x="5407025" y="4392613"/>
          <p14:tracePt t="167540" x="5445125" y="4392613"/>
          <p14:tracePt t="167544" x="5457825" y="4392613"/>
          <p14:tracePt t="167554" x="5483225" y="4392613"/>
          <p14:tracePt t="167564" x="5519738" y="4392613"/>
          <p14:tracePt t="167570" x="5557838" y="4392613"/>
          <p14:tracePt t="167580" x="5570538" y="4392613"/>
          <p14:tracePt t="167597" x="5595938" y="4392613"/>
          <p14:tracePt t="167606" x="5619750" y="4392613"/>
          <p14:tracePt t="167620" x="5632450" y="4392613"/>
          <p14:tracePt t="167626" x="5645150" y="4392613"/>
          <p14:tracePt t="167636" x="5657850" y="4392613"/>
          <p14:tracePt t="167646" x="5670550" y="4392613"/>
          <p14:tracePt t="167660" x="5683250" y="4392613"/>
          <p14:tracePt t="167666" x="5695950" y="4405313"/>
          <p14:tracePt t="167676" x="5708650" y="4405313"/>
          <p14:tracePt t="167686" x="5708650" y="4418013"/>
          <p14:tracePt t="167692" x="5732463" y="4418013"/>
          <p14:tracePt t="167702" x="5757863" y="4430713"/>
          <p14:tracePt t="167706" x="5783263" y="4454525"/>
          <p14:tracePt t="167716" x="5795963" y="4467225"/>
          <p14:tracePt t="167726" x="5832475" y="4492625"/>
          <p14:tracePt t="167732" x="5857875" y="4518025"/>
          <p14:tracePt t="167742" x="5870575" y="4530725"/>
          <p14:tracePt t="167746" x="5883275" y="4530725"/>
          <p14:tracePt t="167756" x="5908675" y="4554538"/>
          <p14:tracePt t="167766" x="5932488" y="4579938"/>
          <p14:tracePt t="167783" x="5945188" y="4605338"/>
          <p14:tracePt t="167786" x="5957888" y="4605338"/>
          <p14:tracePt t="167808" x="5957888" y="4618038"/>
          <p14:tracePt t="167812" x="5970588" y="4618038"/>
          <p14:tracePt t="167828" x="5970588" y="4630738"/>
          <p14:tracePt t="167858" x="5983288" y="4643438"/>
          <p14:tracePt t="168060" x="5983288" y="4656138"/>
          <p14:tracePt t="168094" x="5983288" y="4679950"/>
          <p14:tracePt t="168124" x="5983288" y="4692650"/>
          <p14:tracePt t="168130" x="5983288" y="4705350"/>
          <p14:tracePt t="168160" x="5983288" y="4718050"/>
          <p14:tracePt t="168176" x="5983288" y="4730750"/>
          <p14:tracePt t="168186" x="5970588" y="4743450"/>
          <p14:tracePt t="168190" x="5970588" y="4756150"/>
          <p14:tracePt t="168200" x="5970588" y="4768850"/>
          <p14:tracePt t="168206" x="5970588" y="4792663"/>
          <p14:tracePt t="168216" x="5957888" y="4805363"/>
          <p14:tracePt t="168226" x="5957888" y="4818063"/>
          <p14:tracePt t="168230" x="5945188" y="4843463"/>
          <p14:tracePt t="168246" x="5945188" y="4868863"/>
          <p14:tracePt t="168256" x="5932488" y="4892675"/>
          <p14:tracePt t="168266" x="5921375" y="4905375"/>
          <p14:tracePt t="168272" x="5921375" y="4918075"/>
          <p14:tracePt t="168282" x="5908675" y="4943475"/>
          <p14:tracePt t="168296" x="5895975" y="4968875"/>
          <p14:tracePt t="168499" x="5895975" y="4981575"/>
          <p14:tracePt t="168508" x="5883275" y="4981575"/>
          <p14:tracePt t="168512" x="5870575" y="5005388"/>
          <p14:tracePt t="168528" x="5857875" y="5056188"/>
          <p14:tracePt t="168538" x="5845175" y="5068888"/>
          <p14:tracePt t="168549" x="5845175" y="5092700"/>
          <p14:tracePt t="168554" x="5832475" y="5156200"/>
          <p14:tracePt t="168565" x="5832475" y="5194300"/>
          <p14:tracePt t="168568" x="5821363" y="5256213"/>
          <p14:tracePt t="168578" x="5795963" y="5305425"/>
          <p14:tracePt t="168588" x="5795963" y="5381625"/>
          <p14:tracePt t="168594" x="5783263" y="5418138"/>
          <p14:tracePt t="168604" x="5783263" y="5481638"/>
          <p14:tracePt t="168608" x="5770563" y="5507038"/>
          <p14:tracePt t="168620" x="5770563" y="5556250"/>
          <p14:tracePt t="168631" x="5770563" y="5594350"/>
          <p14:tracePt t="168634" x="5757863" y="5630863"/>
          <p14:tracePt t="168644" x="5757863" y="5656263"/>
          <p14:tracePt t="168650" x="5757863" y="5681663"/>
          <p14:tracePt t="168660" x="5745163" y="5707063"/>
          <p14:tracePt t="168670" x="5745163" y="5719763"/>
          <p14:tracePt t="168674" x="5745163" y="5732463"/>
          <p14:tracePt t="168690" x="5745163" y="5756275"/>
          <p14:tracePt t="168710" x="5745163" y="5768975"/>
          <p14:tracePt t="168716" x="5745163" y="5781675"/>
          <p14:tracePt t="168731" x="5745163" y="5794375"/>
          <p14:tracePt t="168750" x="5745163" y="5807075"/>
          <p14:tracePt t="169250" x="5745163" y="5794375"/>
          <p14:tracePt t="169254" x="5745163" y="5743575"/>
          <p14:tracePt t="169264" x="5770563" y="5732463"/>
          <p14:tracePt t="169272" x="5783263" y="5656263"/>
          <p14:tracePt t="169280" x="5795963" y="5630863"/>
          <p14:tracePt t="169290" x="5795963" y="5581650"/>
          <p14:tracePt t="169294" x="5821363" y="5556250"/>
          <p14:tracePt t="169305" x="5832475" y="5507038"/>
          <p14:tracePt t="169310" x="5845175" y="5481638"/>
          <p14:tracePt t="169321" x="5870575" y="5443538"/>
          <p14:tracePt t="169330" x="5883275" y="5430838"/>
          <p14:tracePt t="169336" x="5908675" y="5407025"/>
          <p14:tracePt t="169350" x="5921375" y="5381625"/>
          <p14:tracePt t="169370" x="5932488" y="5356225"/>
          <p14:tracePt t="169376" x="5945188" y="5343525"/>
          <p14:tracePt t="169387" x="5983288" y="5318125"/>
          <p14:tracePt t="169392" x="5983288" y="5294313"/>
          <p14:tracePt t="169403" x="5995988" y="5268913"/>
          <p14:tracePt t="169412" x="6008688" y="5268913"/>
          <p14:tracePt t="169416" x="6021388" y="5243513"/>
          <p14:tracePt t="169426" x="6034088" y="5218113"/>
          <p14:tracePt t="169433" x="6057900" y="5181600"/>
          <p14:tracePt t="169442" x="6070600" y="5181600"/>
          <p14:tracePt t="169453" x="6083300" y="5156200"/>
          <p14:tracePt t="169466" x="6083300" y="5143500"/>
          <p14:tracePt t="169482" x="6108700" y="5130800"/>
          <p14:tracePt t="169492" x="6108700" y="5105400"/>
          <p14:tracePt t="169512" x="6134100" y="5092700"/>
          <p14:tracePt t="169522" x="6134100" y="5081588"/>
          <p14:tracePt t="169533" x="6134100" y="5068888"/>
          <p14:tracePt t="169548" x="6134100" y="5056188"/>
          <p14:tracePt t="169552" x="6157913" y="5043488"/>
          <p14:tracePt t="169562" x="6157913" y="5030788"/>
          <p14:tracePt t="169572" x="6157913" y="4992688"/>
          <p14:tracePt t="169578" x="6170613" y="4992688"/>
          <p14:tracePt t="169588" x="6183313" y="4981575"/>
          <p14:tracePt t="169592" x="6208713" y="4968875"/>
          <p14:tracePt t="169602" x="6208713" y="4956175"/>
          <p14:tracePt t="169618" x="6221413" y="4930775"/>
          <p14:tracePt t="169633" x="6234113" y="4918075"/>
          <p14:tracePt t="169642" x="6246813" y="4905375"/>
          <p14:tracePt t="169652" x="6246813" y="4892675"/>
          <p14:tracePt t="169658" x="6259513" y="4892675"/>
          <p14:tracePt t="169668" x="6270625" y="4879975"/>
          <p14:tracePt t="169674" x="6283325" y="4879975"/>
          <p14:tracePt t="169694" x="6296025" y="4856163"/>
          <p14:tracePt t="169699" x="6321425" y="4856163"/>
          <p14:tracePt t="169715" x="6346825" y="4843463"/>
          <p14:tracePt t="169734" x="6359525" y="4830763"/>
          <p14:tracePt t="169748" x="6370638" y="4830763"/>
          <p14:tracePt t="169754" x="6383338" y="4830763"/>
          <p14:tracePt t="169774" x="6408738" y="4805363"/>
          <p14:tracePt t="169810" x="6434138" y="4805363"/>
          <p14:tracePt t="169844" x="6434138" y="4792663"/>
          <p14:tracePt t="252330" x="6421438" y="4768850"/>
          <p14:tracePt t="252340" x="6396038" y="4756150"/>
          <p14:tracePt t="252350" x="6370638" y="4730750"/>
          <p14:tracePt t="252354" x="6346825" y="4705350"/>
          <p14:tracePt t="252366" x="6334125" y="4692650"/>
          <p14:tracePt t="252370" x="6321425" y="4679950"/>
          <p14:tracePt t="252380" x="6308725" y="4643438"/>
          <p14:tracePt t="252390" x="6283325" y="4605338"/>
          <p14:tracePt t="252396" x="6270625" y="4579938"/>
          <p14:tracePt t="252406" x="6246813" y="4543425"/>
          <p14:tracePt t="252410" x="6234113" y="4518025"/>
          <p14:tracePt t="252420" x="6221413" y="4505325"/>
          <p14:tracePt t="252430" x="6208713" y="4479925"/>
          <p14:tracePt t="252436" x="6196013" y="4454525"/>
          <p14:tracePt t="252450" x="6183313" y="4454525"/>
          <p14:tracePt t="252460" x="6170613" y="4430713"/>
          <p14:tracePt t="252470" x="6157913" y="4430713"/>
          <p14:tracePt t="252477" x="6146800" y="4405313"/>
          <p14:tracePt t="252490" x="6121400" y="4367213"/>
          <p14:tracePt t="252500" x="6108700" y="4330700"/>
          <p14:tracePt t="252512" x="6096000" y="4305300"/>
          <p14:tracePt t="252516" x="6057900" y="4279900"/>
          <p14:tracePt t="252527" x="6045200" y="4254500"/>
          <p14:tracePt t="252532" x="6021388" y="4217988"/>
          <p14:tracePt t="252543" x="5995988" y="4179888"/>
          <p14:tracePt t="252552" x="5970588" y="4167188"/>
          <p14:tracePt t="252556" x="5945188" y="4129088"/>
          <p14:tracePt t="252566" x="5921375" y="4105275"/>
          <p14:tracePt t="252572" x="5895975" y="4092575"/>
          <p14:tracePt t="252582" x="5832475" y="4054475"/>
          <p14:tracePt t="252592" x="5808663" y="4041775"/>
          <p14:tracePt t="252598" x="5757863" y="4017963"/>
          <p14:tracePt t="252609" x="5708650" y="3979863"/>
          <p14:tracePt t="252612" x="5683250" y="3967163"/>
          <p14:tracePt t="252623" x="5645150" y="3929063"/>
          <p14:tracePt t="252632" x="5607050" y="3916363"/>
          <p14:tracePt t="252638" x="5545138" y="3867150"/>
          <p14:tracePt t="252648" x="5519738" y="3841750"/>
          <p14:tracePt t="252652" x="5457825" y="3803650"/>
          <p14:tracePt t="252662" x="5383213" y="3741738"/>
          <p14:tracePt t="252673" x="5281613" y="3679825"/>
          <p14:tracePt t="252678" x="5181600" y="3641725"/>
          <p14:tracePt t="252689" x="5094288" y="3603625"/>
          <p14:tracePt t="252692" x="5019675" y="3567113"/>
          <p14:tracePt t="252702" x="4919663" y="3529013"/>
          <p14:tracePt t="252712" x="4843463" y="3503613"/>
          <p14:tracePt t="252718" x="4768850" y="3467100"/>
          <p14:tracePt t="252728" x="4668838" y="3429000"/>
          <p14:tracePt t="252734" x="4630738" y="3429000"/>
          <p14:tracePt t="252744" x="4594225" y="3429000"/>
          <p14:tracePt t="252755" x="4543425" y="3429000"/>
          <p14:tracePt t="252758" x="4506913" y="3429000"/>
          <p14:tracePt t="252768" x="4456113" y="3429000"/>
          <p14:tracePt t="252774" x="4418013" y="3429000"/>
          <p14:tracePt t="252784" x="4368800" y="3429000"/>
          <p14:tracePt t="252794" x="4343400" y="3429000"/>
          <p14:tracePt t="252798" x="4256088" y="3454400"/>
          <p14:tracePt t="252808" x="4230688" y="3467100"/>
          <p14:tracePt t="252814" x="4168775" y="3490913"/>
          <p14:tracePt t="252824" x="4130675" y="3503613"/>
          <p14:tracePt t="252834" x="4092575" y="3529013"/>
          <p14:tracePt t="252838" x="4017963" y="3567113"/>
          <p14:tracePt t="252850" x="3979863" y="3579813"/>
          <p14:tracePt t="252855" x="3930650" y="3616325"/>
          <p14:tracePt t="252864" x="3892550" y="3641725"/>
          <p14:tracePt t="252874" x="3856038" y="3654425"/>
          <p14:tracePt t="252880" x="3817938" y="3679825"/>
          <p14:tracePt t="252890" x="3779838" y="3703638"/>
          <p14:tracePt t="252894" x="3756025" y="3729038"/>
          <p14:tracePt t="252904" x="3730625" y="3754438"/>
          <p14:tracePt t="252914" x="3705225" y="3779838"/>
          <p14:tracePt t="252920" x="3679825" y="3816350"/>
          <p14:tracePt t="252930" x="3667125" y="3854450"/>
          <p14:tracePt t="252936" x="3643313" y="3905250"/>
          <p14:tracePt t="252946" x="3630613" y="3929063"/>
          <p14:tracePt t="252956" x="3630613" y="3967163"/>
          <p14:tracePt t="252960" x="3617913" y="4017963"/>
          <p14:tracePt t="252970" x="3605213" y="4054475"/>
          <p14:tracePt t="252976" x="3605213" y="4117975"/>
          <p14:tracePt t="252986" x="3579813" y="4154488"/>
          <p14:tracePt t="252996" x="3579813" y="4217988"/>
          <p14:tracePt t="253001" x="3567113" y="4279900"/>
          <p14:tracePt t="253010" x="3567113" y="4318000"/>
          <p14:tracePt t="253017" x="3567113" y="4379913"/>
          <p14:tracePt t="253026" x="3567113" y="4443413"/>
          <p14:tracePt t="253037" x="3567113" y="4479925"/>
          <p14:tracePt t="253043" x="3567113" y="4530725"/>
          <p14:tracePt t="253053" x="3567113" y="4579938"/>
          <p14:tracePt t="253058" x="3567113" y="4618038"/>
          <p14:tracePt t="253069" x="3567113" y="4667250"/>
          <p14:tracePt t="253076" x="3567113" y="4705350"/>
          <p14:tracePt t="253083" x="3579813" y="4779963"/>
          <p14:tracePt t="253092" x="3605213" y="4805363"/>
          <p14:tracePt t="253096" x="3605213" y="4856163"/>
          <p14:tracePt t="253106" x="3630613" y="4918075"/>
          <p14:tracePt t="253117" x="3654425" y="4943475"/>
          <p14:tracePt t="253122" x="3667125" y="4992688"/>
          <p14:tracePt t="253133" x="3705225" y="5056188"/>
          <p14:tracePt t="253136" x="3756025" y="5092700"/>
          <p14:tracePt t="253146" x="3817938" y="5181600"/>
          <p14:tracePt t="253156" x="3856038" y="5218113"/>
          <p14:tracePt t="253162" x="3905250" y="5294313"/>
          <p14:tracePt t="253172" x="3968750" y="5356225"/>
          <p14:tracePt t="253176" x="4005263" y="5407025"/>
          <p14:tracePt t="253188" x="4068763" y="5443538"/>
          <p14:tracePt t="253199" x="4105275" y="5507038"/>
          <p14:tracePt t="253202" x="4130675" y="5530850"/>
          <p14:tracePt t="253212" x="4143375" y="5543550"/>
          <p14:tracePt t="253218" x="4168775" y="5568950"/>
          <p14:tracePt t="253228" x="4181475" y="5581650"/>
          <p14:tracePt t="253238" x="4205288" y="5594350"/>
          <p14:tracePt t="253242" x="4217988" y="5607050"/>
          <p14:tracePt t="253252" x="4243388" y="5619750"/>
          <p14:tracePt t="253265" x="4256088" y="5630863"/>
          <p14:tracePt t="253268" x="4305300" y="5668963"/>
          <p14:tracePt t="253284" x="4330700" y="5668963"/>
          <p14:tracePt t="253294" x="4356100" y="5668963"/>
          <p14:tracePt t="253299" x="4381500" y="5668963"/>
          <p14:tracePt t="253308" x="4418013" y="5668963"/>
          <p14:tracePt t="253318" x="4443413" y="5668963"/>
          <p14:tracePt t="253324" x="4468813" y="5668963"/>
          <p14:tracePt t="253334" x="4494213" y="5668963"/>
          <p14:tracePt t="253338" x="4518025" y="5668963"/>
          <p14:tracePt t="253348" x="4530725" y="5668963"/>
          <p14:tracePt t="253358" x="4568825" y="5668963"/>
          <p14:tracePt t="253374" x="4594225" y="5668963"/>
          <p14:tracePt t="253378" x="4630738" y="5668963"/>
          <p14:tracePt t="253388" x="4643438" y="5668963"/>
          <p14:tracePt t="253398" x="4719638" y="5643563"/>
          <p14:tracePt t="253404" x="4743450" y="5630863"/>
          <p14:tracePt t="253414" x="4806950" y="5630863"/>
          <p14:tracePt t="253418" x="4881563" y="5594350"/>
          <p14:tracePt t="253429" x="4956175" y="5568950"/>
          <p14:tracePt t="253440" x="5006975" y="5568950"/>
          <p14:tracePt t="253445" x="5081588" y="5543550"/>
          <p14:tracePt t="253454" x="5106988" y="5543550"/>
          <p14:tracePt t="253460" x="5145088" y="5530850"/>
          <p14:tracePt t="253470" x="5207000" y="5507038"/>
          <p14:tracePt t="253480" x="5232400" y="5494338"/>
          <p14:tracePt t="253484" x="5257800" y="5494338"/>
          <p14:tracePt t="253495" x="5281613" y="5481638"/>
          <p14:tracePt t="253500" x="5294313" y="5481638"/>
          <p14:tracePt t="253511" x="5307013" y="5468938"/>
          <p14:tracePt t="253527" x="5319713" y="5468938"/>
          <p14:tracePt t="253536" x="5332413" y="5456238"/>
          <p14:tracePt t="253540" x="5345113" y="5443538"/>
          <p14:tracePt t="253560" x="5357813" y="5443538"/>
          <p14:tracePt t="253567" x="5370513" y="5430838"/>
          <p14:tracePt t="253576" x="5383213" y="5418138"/>
          <p14:tracePt t="253580" x="5383213" y="5407025"/>
          <p14:tracePt t="253590" x="5394325" y="5381625"/>
          <p14:tracePt t="253600" x="5419725" y="5356225"/>
          <p14:tracePt t="253606" x="5445125" y="5318125"/>
          <p14:tracePt t="253616" x="5470525" y="5294313"/>
          <p14:tracePt t="253622" x="5507038" y="5256213"/>
          <p14:tracePt t="253632" x="5519738" y="5243513"/>
          <p14:tracePt t="253642" x="5519738" y="5230813"/>
          <p14:tracePt t="253646" x="5532438" y="5230813"/>
          <p14:tracePt t="253657" x="5545138" y="5194300"/>
          <p14:tracePt t="253662" x="5557838" y="5181600"/>
          <p14:tracePt t="253673" x="5570538" y="5156200"/>
          <p14:tracePt t="253682" x="5583238" y="5130800"/>
          <p14:tracePt t="253686" x="5595938" y="5092700"/>
          <p14:tracePt t="253696" x="5607050" y="5056188"/>
          <p14:tracePt t="253702" x="5607050" y="5030788"/>
          <p14:tracePt t="253712" x="5632450" y="4968875"/>
          <p14:tracePt t="253723" x="5632450" y="4943475"/>
          <p14:tracePt t="253726" x="5645150" y="4905375"/>
          <p14:tracePt t="253736" x="5645150" y="4856163"/>
          <p14:tracePt t="253742" x="5645150" y="4818063"/>
          <p14:tracePt t="253752" x="5645150" y="4756150"/>
          <p14:tracePt t="253762" x="5645150" y="4705350"/>
          <p14:tracePt t="253766" x="5645150" y="4630738"/>
          <p14:tracePt t="253778" x="5645150" y="4605338"/>
          <p14:tracePt t="253782" x="5645150" y="4567238"/>
          <p14:tracePt t="253792" x="5645150" y="4543425"/>
          <p14:tracePt t="253802" x="5645150" y="4518025"/>
          <p14:tracePt t="253808" x="5645150" y="4492625"/>
          <p14:tracePt t="253818" x="5645150" y="4467225"/>
          <p14:tracePt t="253823" x="5645150" y="4443413"/>
          <p14:tracePt t="253832" x="5645150" y="4392613"/>
          <p14:tracePt t="253842" x="5645150" y="4379913"/>
          <p14:tracePt t="253848" x="5645150" y="4354513"/>
          <p14:tracePt t="253858" x="5632450" y="4318000"/>
          <p14:tracePt t="253874" x="5632450" y="4305300"/>
          <p14:tracePt t="253884" x="5632450" y="4279900"/>
          <p14:tracePt t="253898" x="5619750" y="4267200"/>
          <p14:tracePt t="253914" x="5607050" y="4267200"/>
          <p14:tracePt t="253944" x="5595938" y="4267200"/>
          <p14:tracePt t="253948" x="5595938" y="4254500"/>
          <p14:tracePt t="254024" x="5583238" y="4254500"/>
          <p14:tracePt t="254030" x="5570538" y="4267200"/>
          <p14:tracePt t="254044" x="5545138" y="4292600"/>
          <p14:tracePt t="254064" x="5545138" y="4305300"/>
          <p14:tracePt t="254070" x="5519738" y="4341813"/>
          <p14:tracePt t="269760" x="5519738" y="4330700"/>
          <p14:tracePt t="269771" x="5519738" y="4305300"/>
          <p14:tracePt t="269780" x="5519738" y="4254500"/>
          <p14:tracePt t="269786" x="5519738" y="4230688"/>
          <p14:tracePt t="269796" x="5519738" y="4192588"/>
          <p14:tracePt t="269803" x="5519738" y="4154488"/>
          <p14:tracePt t="269812" x="5519738" y="4117975"/>
          <p14:tracePt t="269822" x="5519738" y="4067175"/>
          <p14:tracePt t="269826" x="5519738" y="4054475"/>
          <p14:tracePt t="269837" x="5519738" y="4029075"/>
          <p14:tracePt t="269842" x="5519738" y="3992563"/>
          <p14:tracePt t="269852" x="5519738" y="3967163"/>
          <p14:tracePt t="269862" x="5545138" y="3941763"/>
          <p14:tracePt t="269866" x="5545138" y="3916363"/>
          <p14:tracePt t="269876" x="5545138" y="3892550"/>
          <p14:tracePt t="269882" x="5545138" y="3867150"/>
          <p14:tracePt t="269892" x="5545138" y="3829050"/>
          <p14:tracePt t="269903" x="5545138" y="3803650"/>
          <p14:tracePt t="269908" x="5545138" y="3792538"/>
          <p14:tracePt t="269919" x="5545138" y="3779838"/>
          <p14:tracePt t="269922" x="5545138" y="3767138"/>
          <p14:tracePt t="269942" x="5570538" y="3741738"/>
          <p14:tracePt t="269948" x="5570538" y="3716338"/>
          <p14:tracePt t="270018" x="5570538" y="3692525"/>
          <p14:tracePt t="270028" x="5570538" y="3667125"/>
          <p14:tracePt t="270034" x="5570538" y="3641725"/>
          <p14:tracePt t="270044" x="5557838" y="3603625"/>
          <p14:tracePt t="270049" x="5545138" y="3579813"/>
          <p14:tracePt t="270058" x="5507038" y="3541713"/>
          <p14:tracePt t="270068" x="5483225" y="3516313"/>
          <p14:tracePt t="270074" x="5457825" y="3490913"/>
          <p14:tracePt t="270084" x="5419725" y="3441700"/>
          <p14:tracePt t="270088" x="5370513" y="3416300"/>
          <p14:tracePt t="270099" x="5319713" y="3367088"/>
          <p14:tracePt t="270108" x="5245100" y="3328988"/>
          <p14:tracePt t="270115" x="5181600" y="3303588"/>
          <p14:tracePt t="270124" x="5106988" y="3267075"/>
          <p14:tracePt t="270128" x="5057775" y="3241675"/>
          <p14:tracePt t="270138" x="5006975" y="3241675"/>
          <p14:tracePt t="270150" x="4968875" y="3241675"/>
          <p14:tracePt t="270154" x="4932363" y="3203575"/>
          <p14:tracePt t="270165" x="4894263" y="3203575"/>
          <p14:tracePt t="270170" x="4843463" y="3190875"/>
          <p14:tracePt t="270181" x="4806950" y="3190875"/>
          <p14:tracePt t="270190" x="4756150" y="3190875"/>
          <p14:tracePt t="270194" x="4719638" y="3190875"/>
          <p14:tracePt t="270204" x="4694238" y="3190875"/>
          <p14:tracePt t="270210" x="4643438" y="3190875"/>
          <p14:tracePt t="270220" x="4568825" y="3178175"/>
          <p14:tracePt t="270230" x="4530725" y="3178175"/>
          <p14:tracePt t="270234" x="4468813" y="3178175"/>
          <p14:tracePt t="270244" x="4394200" y="3190875"/>
          <p14:tracePt t="270250" x="4330700" y="3228975"/>
          <p14:tracePt t="270260" x="4256088" y="3254375"/>
          <p14:tracePt t="270280" x="4105275" y="3328988"/>
          <p14:tracePt t="270286" x="4030663" y="3367088"/>
          <p14:tracePt t="270290" x="3956050" y="3403600"/>
          <p14:tracePt t="270300" x="3892550" y="3441700"/>
          <p14:tracePt t="270310" x="3867150" y="3503613"/>
          <p14:tracePt t="270316" x="3767138" y="3567113"/>
          <p14:tracePt t="270326" x="3679825" y="3641725"/>
          <p14:tracePt t="270330" x="3617913" y="3703638"/>
          <p14:tracePt t="270340" x="3505200" y="3792538"/>
          <p14:tracePt t="270352" x="3429000" y="3867150"/>
          <p14:tracePt t="270356" x="3341688" y="3941763"/>
          <p14:tracePt t="270366" x="3254375" y="4029075"/>
          <p14:tracePt t="270372" x="3192463" y="4092575"/>
          <p14:tracePt t="270382" x="3141663" y="4141788"/>
          <p14:tracePt t="270393" x="3103563" y="4205288"/>
          <p14:tracePt t="270396" x="3067050" y="4279900"/>
          <p14:tracePt t="270406" x="3041650" y="4318000"/>
          <p14:tracePt t="270412" x="3003550" y="4392613"/>
          <p14:tracePt t="270422" x="3003550" y="4430713"/>
          <p14:tracePt t="270432" x="3003550" y="4479925"/>
          <p14:tracePt t="270436" x="3003550" y="4518025"/>
          <p14:tracePt t="270446" x="2992438" y="4567238"/>
          <p14:tracePt t="270452" x="2992438" y="4605338"/>
          <p14:tracePt t="270462" x="2992438" y="4656138"/>
          <p14:tracePt t="270472" x="2992438" y="4730750"/>
          <p14:tracePt t="270476" x="3003550" y="4792663"/>
          <p14:tracePt t="270486" x="3054350" y="4892675"/>
          <p14:tracePt t="270493" x="3079750" y="4956175"/>
          <p14:tracePt t="270502" x="3154363" y="5068888"/>
          <p14:tracePt t="270512" x="3205163" y="5130800"/>
          <p14:tracePt t="270518" x="3267075" y="5205413"/>
          <p14:tracePt t="270528" x="3292475" y="5230813"/>
          <p14:tracePt t="270532" x="3317875" y="5268913"/>
          <p14:tracePt t="270542" x="3354388" y="5294313"/>
          <p14:tracePt t="270553" x="3392488" y="5330825"/>
          <p14:tracePt t="270559" x="3441700" y="5356225"/>
          <p14:tracePt t="270568" x="3479800" y="5368925"/>
          <p14:tracePt t="270573" x="3505200" y="5381625"/>
          <p14:tracePt t="270582" x="3567113" y="5394325"/>
          <p14:tracePt t="270592" x="3630613" y="5394325"/>
          <p14:tracePt t="270598" x="3705225" y="5394325"/>
          <p14:tracePt t="270608" x="3792538" y="5394325"/>
          <p14:tracePt t="270615" x="3892550" y="5394325"/>
          <p14:tracePt t="270625" x="3992563" y="5394325"/>
          <p14:tracePt t="270634" x="4105275" y="5394325"/>
          <p14:tracePt t="270639" x="4243388" y="5394325"/>
          <p14:tracePt t="270648" x="4394200" y="5394325"/>
          <p14:tracePt t="270654" x="4556125" y="5394325"/>
          <p14:tracePt t="270664" x="4706938" y="5394325"/>
          <p14:tracePt t="270674" x="4856163" y="5394325"/>
          <p14:tracePt t="270678" x="5006975" y="5381625"/>
          <p14:tracePt t="270690" x="5119688" y="5368925"/>
          <p14:tracePt t="270694" x="5245100" y="5343525"/>
          <p14:tracePt t="270705" x="5332413" y="5330825"/>
          <p14:tracePt t="270714" x="5445125" y="5294313"/>
          <p14:tracePt t="270720" x="5545138" y="5294313"/>
          <p14:tracePt t="270730" x="5670550" y="5268913"/>
          <p14:tracePt t="270734" x="5757863" y="5256213"/>
          <p14:tracePt t="270744" x="5857875" y="5218113"/>
          <p14:tracePt t="270754" x="5945188" y="5194300"/>
          <p14:tracePt t="270760" x="6008688" y="5156200"/>
          <p14:tracePt t="270770" x="6083300" y="5118100"/>
          <p14:tracePt t="270774" x="6157913" y="5081588"/>
          <p14:tracePt t="270784" x="6208713" y="5030788"/>
          <p14:tracePt t="270794" x="6270625" y="4981575"/>
          <p14:tracePt t="270801" x="6321425" y="4943475"/>
          <p14:tracePt t="270810" x="6346825" y="4905375"/>
          <p14:tracePt t="270814" x="6346825" y="4843463"/>
          <p14:tracePt t="270824" x="6370638" y="4768850"/>
          <p14:tracePt t="270834" x="6370638" y="4705350"/>
          <p14:tracePt t="270840" x="6370638" y="4630738"/>
          <p14:tracePt t="270850" x="6370638" y="4567238"/>
          <p14:tracePt t="270856" x="6370638" y="4518025"/>
          <p14:tracePt t="270866" x="6370638" y="4443413"/>
          <p14:tracePt t="270876" x="6308725" y="4367213"/>
          <p14:tracePt t="270880" x="6296025" y="4330700"/>
          <p14:tracePt t="270890" x="6234113" y="4241800"/>
          <p14:tracePt t="270896" x="6196013" y="4192588"/>
          <p14:tracePt t="270906" x="6146800" y="4117975"/>
          <p14:tracePt t="270916" x="6096000" y="4054475"/>
          <p14:tracePt t="270920" x="6045200" y="4017963"/>
          <p14:tracePt t="270930" x="5983288" y="3967163"/>
          <p14:tracePt t="270936" x="5895975" y="3929063"/>
          <p14:tracePt t="270946" x="5808663" y="3892550"/>
          <p14:tracePt t="270956" x="5732463" y="3879850"/>
          <p14:tracePt t="270962" x="5607050" y="3829050"/>
          <p14:tracePt t="270972" x="5495925" y="3829050"/>
          <p14:tracePt t="270976" x="5370513" y="3803650"/>
          <p14:tracePt t="270986" x="5257800" y="3803650"/>
          <p14:tracePt t="270996" x="5145088" y="3803650"/>
          <p14:tracePt t="271002" x="5057775" y="3803650"/>
          <p14:tracePt t="271012" x="4945063" y="3803650"/>
          <p14:tracePt t="271017" x="4806950" y="3803650"/>
          <p14:tracePt t="271026" x="4706938" y="3803650"/>
          <p14:tracePt t="271036" x="4594225" y="3803650"/>
          <p14:tracePt t="271042" x="4481513" y="3854450"/>
          <p14:tracePt t="271052" x="4394200" y="3892550"/>
          <p14:tracePt t="271056" x="4281488" y="3916363"/>
          <p14:tracePt t="271067" x="4168775" y="3967163"/>
          <p14:tracePt t="271078" x="4081463" y="4005263"/>
          <p14:tracePt t="271084" x="3968750" y="4067175"/>
          <p14:tracePt t="271092" x="3892550" y="4105275"/>
          <p14:tracePt t="271099" x="3843338" y="4154488"/>
          <p14:tracePt t="271108" x="3779838" y="4205288"/>
          <p14:tracePt t="271118" x="3730625" y="4254500"/>
          <p14:tracePt t="271122" x="3667125" y="4330700"/>
          <p14:tracePt t="271133" x="3617913" y="4405313"/>
          <p14:tracePt t="271138" x="3579813" y="4479925"/>
          <p14:tracePt t="271149" x="3554413" y="4530725"/>
          <p14:tracePt t="271158" x="3541713" y="4592638"/>
          <p14:tracePt t="271162" x="3530600" y="4656138"/>
          <p14:tracePt t="271172" x="3517900" y="4718050"/>
          <p14:tracePt t="271178" x="3517900" y="4768850"/>
          <p14:tracePt t="271188" x="3517900" y="4830763"/>
          <p14:tracePt t="271198" x="3517900" y="4905375"/>
          <p14:tracePt t="271204" x="3517900" y="4943475"/>
          <p14:tracePt t="271215" x="3517900" y="5005388"/>
          <p14:tracePt t="271218" x="3579813" y="5092700"/>
          <p14:tracePt t="271228" x="3643313" y="5156200"/>
          <p14:tracePt t="271238" x="3756025" y="5281613"/>
          <p14:tracePt t="271244" x="3856038" y="5381625"/>
          <p14:tracePt t="271254" x="3979863" y="5456238"/>
          <p14:tracePt t="271258" x="4117975" y="5543550"/>
          <p14:tracePt t="271280" x="4281488" y="5619750"/>
          <p14:tracePt t="271281" x="4481513" y="5681663"/>
          <p14:tracePt t="271284" x="4743450" y="5732463"/>
          <p14:tracePt t="271294" x="4994275" y="5756275"/>
          <p14:tracePt t="271300" x="5232400" y="5756275"/>
          <p14:tracePt t="271310" x="5419725" y="5756275"/>
          <p14:tracePt t="271320" x="5595938" y="5756275"/>
          <p14:tracePt t="271324" x="5795963" y="5719763"/>
          <p14:tracePt t="271334" x="5970588" y="5668963"/>
          <p14:tracePt t="271340" x="6121400" y="5607050"/>
          <p14:tracePt t="271350" x="6270625" y="5530850"/>
          <p14:tracePt t="271360" x="6396038" y="5443538"/>
          <p14:tracePt t="271364" x="6496050" y="5356225"/>
          <p14:tracePt t="271374" x="6559550" y="5281613"/>
          <p14:tracePt t="271380" x="6621463" y="5143500"/>
          <p14:tracePt t="271390" x="6672263" y="5018088"/>
          <p14:tracePt t="271400" x="6672263" y="4918075"/>
          <p14:tracePt t="271404" x="6672263" y="4805363"/>
          <p14:tracePt t="271414" x="6672263" y="4705350"/>
          <p14:tracePt t="271420" x="6672263" y="4630738"/>
          <p14:tracePt t="271430" x="6646863" y="4554538"/>
          <p14:tracePt t="271440" x="6608763" y="4505325"/>
          <p14:tracePt t="271446" x="6572250" y="4443413"/>
          <p14:tracePt t="271456" x="6483350" y="4367213"/>
          <p14:tracePt t="271461" x="6408738" y="4292600"/>
          <p14:tracePt t="271470" x="6308725" y="4230688"/>
          <p14:tracePt t="271480" x="6196013" y="4192588"/>
          <p14:tracePt t="271486" x="6057900" y="4154488"/>
          <p14:tracePt t="271496" x="5895975" y="4129088"/>
          <p14:tracePt t="271500" x="5770563" y="4105275"/>
          <p14:tracePt t="271511" x="5619750" y="4079875"/>
          <p14:tracePt t="271520" x="5483225" y="4079875"/>
          <p14:tracePt t="271527" x="5345113" y="4079875"/>
          <p14:tracePt t="271536" x="5194300" y="4079875"/>
          <p14:tracePt t="271543" x="5081588" y="4079875"/>
          <p14:tracePt t="271552" x="5019675" y="4079875"/>
          <p14:tracePt t="271562" x="5006975" y="4079875"/>
          <p14:tracePt t="271566" x="4968875" y="4079875"/>
          <p14:tracePt t="271576" x="4894263" y="4105275"/>
          <p14:tracePt t="271582" x="4806950" y="4117975"/>
          <p14:tracePt t="271593" x="4719638" y="4154488"/>
          <p14:tracePt t="271602" x="4606925" y="4217988"/>
          <p14:tracePt t="271607" x="4518025" y="4267200"/>
          <p14:tracePt t="271618" x="4443413" y="4341813"/>
          <p14:tracePt t="271622" x="4343400" y="4430713"/>
          <p14:tracePt t="271632" x="4281488" y="4505325"/>
          <p14:tracePt t="271642" x="4217988" y="4605338"/>
          <p14:tracePt t="271648" x="4156075" y="4705350"/>
          <p14:tracePt t="271658" x="4143375" y="4756150"/>
          <p14:tracePt t="271662" x="4105275" y="4856163"/>
          <p14:tracePt t="271673" x="4056063" y="4956175"/>
          <p14:tracePt t="271682" x="4056063" y="5018088"/>
          <p14:tracePt t="271688" x="4043363" y="5092700"/>
          <p14:tracePt t="271698" x="4030663" y="5168900"/>
          <p14:tracePt t="271702" x="4030663" y="5218113"/>
          <p14:tracePt t="271712" x="4030663" y="5281613"/>
          <p14:tracePt t="271722" x="4030663" y="5318125"/>
          <p14:tracePt t="271728" x="4030663" y="5381625"/>
          <p14:tracePt t="271739" x="4030663" y="5443538"/>
          <p14:tracePt t="271742" x="4030663" y="5481638"/>
          <p14:tracePt t="271752" x="4043363" y="5518150"/>
          <p14:tracePt t="271762" x="4068763" y="5568950"/>
          <p14:tracePt t="271768" x="4105275" y="5630863"/>
          <p14:tracePt t="271778" x="4130675" y="5656263"/>
          <p14:tracePt t="271784" x="4156075" y="5694363"/>
          <p14:tracePt t="271794" x="4192588" y="5732463"/>
          <p14:tracePt t="271804" x="4192588" y="5743575"/>
          <p14:tracePt t="271808" x="4217988" y="5756275"/>
          <p14:tracePt t="271818" x="4243388" y="5781675"/>
          <p14:tracePt t="271824" x="4256088" y="5781675"/>
          <p14:tracePt t="271834" x="4256088" y="5794375"/>
          <p14:tracePt t="271844" x="4268788" y="5807075"/>
          <p14:tracePt t="271848" x="4281488" y="5807075"/>
          <p14:tracePt t="271864" x="4294188" y="5807075"/>
          <p14:tracePt t="271920" x="4305300" y="5807075"/>
          <p14:tracePt t="271944" x="4318000" y="5807075"/>
          <p14:tracePt t="272026" x="4330700" y="5807075"/>
          <p14:tracePt t="272046" x="4343400" y="5807075"/>
          <p14:tracePt t="272060" x="4356100" y="5807075"/>
          <p14:tracePt t="272076" x="4368800" y="5794375"/>
          <p14:tracePt t="272086" x="4368800" y="5781675"/>
          <p14:tracePt t="272090" x="4381500" y="5768975"/>
          <p14:tracePt t="272101" x="4381500" y="5756275"/>
          <p14:tracePt t="272106" x="4381500" y="5732463"/>
          <p14:tracePt t="272126" x="4381500" y="5719763"/>
          <p14:tracePt t="272133" x="4394200" y="5681663"/>
          <p14:tracePt t="272146" x="4394200" y="5668963"/>
          <p14:tracePt t="272156" x="4394200" y="5656263"/>
          <p14:tracePt t="272167" x="4394200" y="5643563"/>
          <p14:tracePt t="272172" x="4394200" y="5630863"/>
          <p14:tracePt t="272182" x="4394200" y="5619750"/>
          <p14:tracePt t="272196" x="4394200" y="5607050"/>
          <p14:tracePt t="272206" x="4394200" y="5581650"/>
          <p14:tracePt t="272222" x="4381500" y="5568950"/>
          <p14:tracePt t="272238" x="4368800" y="5494338"/>
          <p14:tracePt t="272249" x="4356100" y="5494338"/>
          <p14:tracePt t="285880" x="4330700" y="5494338"/>
          <p14:tracePt t="285890" x="4181475" y="5494338"/>
          <p14:tracePt t="285897" x="4081463" y="5494338"/>
          <p14:tracePt t="285906" x="3917950" y="5507038"/>
          <p14:tracePt t="285917" x="3756025" y="5518150"/>
          <p14:tracePt t="285920" x="3643313" y="5530850"/>
          <p14:tracePt t="285930" x="3567113" y="5530850"/>
          <p14:tracePt t="285936" x="3505200" y="5543550"/>
          <p14:tracePt t="285946" x="3467100" y="5543550"/>
          <p14:tracePt t="285956" x="3429000" y="5556250"/>
          <p14:tracePt t="285972" x="3417888" y="5556250"/>
          <p14:tracePt t="286082" x="3405188" y="5568950"/>
          <p14:tracePt t="286092" x="3392488" y="5594350"/>
          <p14:tracePt t="286099" x="3379788" y="5630863"/>
          <p14:tracePt t="286108" x="3354388" y="5694363"/>
          <p14:tracePt t="286114" x="3354388" y="5707063"/>
          <p14:tracePt t="286122" x="3354388" y="5756275"/>
          <p14:tracePt t="286132" x="3354388" y="5807075"/>
          <p14:tracePt t="286138" x="3354388" y="5894388"/>
          <p14:tracePt t="286148" x="3354388" y="5956300"/>
          <p14:tracePt t="286152" x="3354388" y="6045200"/>
          <p14:tracePt t="286163" x="3354388" y="6119813"/>
          <p14:tracePt t="286174" x="3392488" y="6194425"/>
          <p14:tracePt t="286179" x="3467100" y="6281738"/>
          <p14:tracePt t="286188" x="3541713" y="6357938"/>
          <p14:tracePt t="286194" x="3617913" y="6394450"/>
          <p14:tracePt t="286204" x="3717925" y="6432550"/>
          <p14:tracePt t="286214" x="3843338" y="6470650"/>
          <p14:tracePt t="286218" x="3956050" y="6470650"/>
          <p14:tracePt t="286228" x="4056063" y="6470650"/>
          <p14:tracePt t="286234" x="4156075" y="6470650"/>
          <p14:tracePt t="286245" x="4268788" y="6432550"/>
          <p14:tracePt t="286262" x="4443413" y="6307138"/>
          <p14:tracePt t="286271" x="4494213" y="6219825"/>
          <p14:tracePt t="286274" x="4530725" y="6119813"/>
          <p14:tracePt t="286284" x="4556125" y="6019800"/>
          <p14:tracePt t="286294" x="4556125" y="5907088"/>
          <p14:tracePt t="286300" x="4556125" y="5781675"/>
          <p14:tracePt t="286311" x="4556125" y="5707063"/>
          <p14:tracePt t="286314" x="4556125" y="5581650"/>
          <p14:tracePt t="286324" x="4556125" y="5518150"/>
          <p14:tracePt t="286334" x="4556125" y="5418138"/>
          <p14:tracePt t="286340" x="4530725" y="5318125"/>
          <p14:tracePt t="286350" x="4518025" y="5243513"/>
          <p14:tracePt t="286354" x="4494213" y="5156200"/>
          <p14:tracePt t="286364" x="4481513" y="5081588"/>
          <p14:tracePt t="286374" x="4456113" y="5018088"/>
          <p14:tracePt t="286380" x="4443413" y="4956175"/>
          <p14:tracePt t="286391" x="4418013" y="4918075"/>
          <p14:tracePt t="286394" x="4406900" y="4892675"/>
          <p14:tracePt t="286404" x="4394200" y="4830763"/>
          <p14:tracePt t="286414" x="4394200" y="4818063"/>
          <p14:tracePt t="286420" x="4381500" y="4818063"/>
          <p14:tracePt t="286430" x="4381500" y="4805363"/>
          <p14:tracePt t="286436" x="4381500" y="4792663"/>
          <p14:tracePt t="286446" x="4368800" y="4792663"/>
          <p14:tracePt t="286460" x="4356100" y="4792663"/>
          <p14:tracePt t="286470" x="4343400" y="4792663"/>
          <p14:tracePt t="286476" x="4330700" y="4792663"/>
          <p14:tracePt t="286507" x="4330700" y="4805363"/>
          <p14:tracePt t="286516" x="4330700" y="4879975"/>
          <p14:tracePt t="286522" x="4368800" y="4956175"/>
          <p14:tracePt t="286532" x="4418013" y="4992688"/>
          <p14:tracePt t="286536" x="4443413" y="5043488"/>
          <p14:tracePt t="286546" x="4494213" y="5081588"/>
          <p14:tracePt t="286557" x="4518025" y="5118100"/>
          <p14:tracePt t="286562" x="4530725" y="5118100"/>
          <p14:tracePt t="286573" x="4556125" y="5118100"/>
          <p14:tracePt t="286586" x="4581525" y="5118100"/>
          <p14:tracePt t="286596" x="4619625" y="5118100"/>
          <p14:tracePt t="286602" x="4668838" y="5118100"/>
          <p14:tracePt t="286612" x="4706938" y="5068888"/>
          <p14:tracePt t="286618" x="4732338" y="5005388"/>
          <p14:tracePt t="286626" x="4781550" y="4930775"/>
          <p14:tracePt t="286639" x="4794250" y="4879975"/>
          <p14:tracePt t="286642" x="4819650" y="4805363"/>
          <p14:tracePt t="286652" x="4819650" y="4756150"/>
          <p14:tracePt t="286658" x="4832350" y="4692650"/>
          <p14:tracePt t="286668" x="4832350" y="4618038"/>
          <p14:tracePt t="286678" x="4832350" y="4554538"/>
          <p14:tracePt t="286682" x="4832350" y="4479925"/>
          <p14:tracePt t="286692" x="4832350" y="4418013"/>
          <p14:tracePt t="286698" x="4832350" y="4341813"/>
          <p14:tracePt t="286708" x="4819650" y="4279900"/>
          <p14:tracePt t="286719" x="4756150" y="4205288"/>
          <p14:tracePt t="286722" x="4706938" y="4105275"/>
          <p14:tracePt t="286732" x="4668838" y="4029075"/>
          <p14:tracePt t="286738" x="4581525" y="3954463"/>
          <p14:tracePt t="286748" x="4556125" y="3905250"/>
          <p14:tracePt t="286758" x="4481513" y="3803650"/>
          <p14:tracePt t="286762" x="4468813" y="3767138"/>
          <p14:tracePt t="286774" x="4430713" y="3703638"/>
          <p14:tracePt t="286778" x="4406900" y="3654425"/>
          <p14:tracePt t="286788" x="4394200" y="3629025"/>
          <p14:tracePt t="286798" x="4356100" y="3579813"/>
          <p14:tracePt t="286814" x="4356100" y="3554413"/>
          <p14:tracePt t="286819" x="4343400" y="3529013"/>
          <p14:tracePt t="286838" x="4343400" y="3516313"/>
          <p14:tracePt t="286844" x="4343400" y="3503613"/>
          <p14:tracePt t="286858" x="4343400" y="3479800"/>
          <p14:tracePt t="286870" x="4343400" y="3467100"/>
          <p14:tracePt t="286881" x="4343400" y="3454400"/>
          <p14:tracePt t="286884" x="4356100" y="3429000"/>
          <p14:tracePt t="286894" x="4381500" y="3429000"/>
          <p14:tracePt t="286901" x="4394200" y="3416300"/>
          <p14:tracePt t="286910" x="4418013" y="3403600"/>
          <p14:tracePt t="286924" x="4443413" y="3403600"/>
          <p14:tracePt t="286934" x="4468813" y="3403600"/>
          <p14:tracePt t="286940" x="4494213" y="3403600"/>
          <p14:tracePt t="286951" x="4556125" y="3403600"/>
          <p14:tracePt t="286960" x="4594225" y="3403600"/>
          <p14:tracePt t="286964" x="4630738" y="3429000"/>
          <p14:tracePt t="286976" x="4694238" y="3467100"/>
          <p14:tracePt t="286980" x="4756150" y="3490913"/>
          <p14:tracePt t="286990" x="4806950" y="3516313"/>
          <p14:tracePt t="287000" x="4843463" y="3567113"/>
          <p14:tracePt t="287006" x="4894263" y="3590925"/>
          <p14:tracePt t="287016" x="4932363" y="3641725"/>
          <p14:tracePt t="287020" x="4968875" y="3703638"/>
          <p14:tracePt t="287031" x="4994275" y="3716338"/>
          <p14:tracePt t="287040" x="5006975" y="3754438"/>
          <p14:tracePt t="287047" x="5032375" y="3792538"/>
          <p14:tracePt t="287056" x="5045075" y="3829050"/>
          <p14:tracePt t="287060" x="5045075" y="3841750"/>
          <p14:tracePt t="287122" x="5045075" y="3854450"/>
          <p14:tracePt t="287132" x="5045075" y="3867150"/>
          <p14:tracePt t="287136" x="5032375" y="3905250"/>
          <p14:tracePt t="287147" x="5006975" y="3916363"/>
          <p14:tracePt t="287156" x="4994275" y="3916363"/>
          <p14:tracePt t="287166" x="4981575" y="3916363"/>
          <p14:tracePt t="287176" x="4968875" y="3929063"/>
          <p14:tracePt t="287182" x="4956175" y="3929063"/>
          <p14:tracePt t="287192" x="4945063" y="3929063"/>
          <p14:tracePt t="287196" x="4932363" y="3929063"/>
          <p14:tracePt t="287206" x="4894263" y="3929063"/>
          <p14:tracePt t="287216" x="4843463" y="3929063"/>
          <p14:tracePt t="287222" x="4756150" y="3929063"/>
          <p14:tracePt t="287232" x="4668838" y="3854450"/>
          <p14:tracePt t="287236" x="4543425" y="3729038"/>
          <p14:tracePt t="287248" x="4381500" y="3579813"/>
          <p14:tracePt t="287263" x="4181475" y="3316288"/>
          <p14:tracePt t="287272" x="4143375" y="3254375"/>
          <p14:tracePt t="287278" x="4056063" y="3128963"/>
          <p14:tracePt t="287288" x="4017963" y="3054350"/>
          <p14:tracePt t="287298" x="3956050" y="2941638"/>
          <p14:tracePt t="287302" x="3943350" y="2852738"/>
          <p14:tracePt t="287312" x="3917950" y="2790825"/>
          <p14:tracePt t="287318" x="3917950" y="2690813"/>
          <p14:tracePt t="287328" x="3917950" y="2616200"/>
          <p14:tracePt t="287338" x="3917950" y="2540000"/>
          <p14:tracePt t="287344" x="3917950" y="2478088"/>
          <p14:tracePt t="287354" x="3943350" y="2414588"/>
          <p14:tracePt t="287359" x="3992563" y="2327275"/>
          <p14:tracePt t="287368" x="4043363" y="2278063"/>
          <p14:tracePt t="287378" x="4117975" y="2214563"/>
          <p14:tracePt t="287384" x="4156075" y="2178050"/>
          <p14:tracePt t="287394" x="4230688" y="2152650"/>
          <p14:tracePt t="287398" x="4256088" y="2139950"/>
          <p14:tracePt t="287408" x="4318000" y="2139950"/>
          <p14:tracePt t="287420" x="4394200" y="2139950"/>
          <p14:tracePt t="287425" x="4456113" y="2139950"/>
          <p14:tracePt t="287434" x="4568825" y="2201863"/>
          <p14:tracePt t="287441" x="4656138" y="2252663"/>
          <p14:tracePt t="287450" x="4832350" y="2303463"/>
          <p14:tracePt t="287460" x="4968875" y="2390775"/>
          <p14:tracePt t="287464" x="5132388" y="2478088"/>
          <p14:tracePt t="287474" x="5270500" y="2565400"/>
          <p14:tracePt t="287480" x="5394325" y="2652713"/>
          <p14:tracePt t="287490" x="5519738" y="2765425"/>
          <p14:tracePt t="287500" x="5645150" y="2890838"/>
          <p14:tracePt t="287504" x="5757863" y="3016250"/>
          <p14:tracePt t="287514" x="5832475" y="3128963"/>
          <p14:tracePt t="287520" x="5921375" y="3254375"/>
          <p14:tracePt t="287530" x="5970588" y="3378200"/>
          <p14:tracePt t="287541" x="6045200" y="3516313"/>
          <p14:tracePt t="287544" x="6083300" y="3641725"/>
          <p14:tracePt t="287554" x="6096000" y="3741738"/>
          <p14:tracePt t="287560" x="6121400" y="3892550"/>
          <p14:tracePt t="287570" x="6134100" y="4005263"/>
          <p14:tracePt t="287580" x="6134100" y="4129088"/>
          <p14:tracePt t="287586" x="6134100" y="4241800"/>
          <p14:tracePt t="287596" x="6134100" y="4354513"/>
          <p14:tracePt t="287600" x="6108700" y="4492625"/>
          <p14:tracePt t="287610" x="6057900" y="4605338"/>
          <p14:tracePt t="287620" x="6008688" y="4705350"/>
          <p14:tracePt t="287626" x="5921375" y="4830763"/>
          <p14:tracePt t="287636" x="5883275" y="4918075"/>
          <p14:tracePt t="287640" x="5821363" y="4981575"/>
          <p14:tracePt t="287650" x="5745163" y="5056188"/>
          <p14:tracePt t="287660" x="5683250" y="5092700"/>
          <p14:tracePt t="287666" x="5595938" y="5156200"/>
          <p14:tracePt t="287676" x="5519738" y="5168900"/>
          <p14:tracePt t="287682" x="5419725" y="5194300"/>
          <p14:tracePt t="287692" x="5332413" y="5205413"/>
          <p14:tracePt t="287702" x="5232400" y="5205413"/>
          <p14:tracePt t="287706" x="5132388" y="5205413"/>
          <p14:tracePt t="287716" x="5032375" y="5205413"/>
          <p14:tracePt t="287722" x="4894263" y="5205413"/>
          <p14:tracePt t="287732" x="4732338" y="5181600"/>
          <p14:tracePt t="287742" x="4606925" y="5143500"/>
          <p14:tracePt t="287746" x="4468813" y="5081588"/>
          <p14:tracePt t="287756" x="4381500" y="5030788"/>
          <p14:tracePt t="287762" x="4256088" y="4956175"/>
          <p14:tracePt t="287772" x="4205288" y="4905375"/>
          <p14:tracePt t="287782" x="4181475" y="4843463"/>
          <p14:tracePt t="287786" x="4143375" y="4792663"/>
          <p14:tracePt t="287798" x="4117975" y="4718050"/>
          <p14:tracePt t="287803" x="4105275" y="4618038"/>
          <p14:tracePt t="287812" x="4105275" y="4543425"/>
          <p14:tracePt t="287822" x="4081463" y="4430713"/>
          <p14:tracePt t="287828" x="4081463" y="4341813"/>
          <p14:tracePt t="287838" x="4081463" y="4230688"/>
          <p14:tracePt t="287842" x="4117975" y="4105275"/>
          <p14:tracePt t="287853" x="4181475" y="3992563"/>
          <p14:tracePt t="287862" x="4243388" y="3879850"/>
          <p14:tracePt t="287869" x="4318000" y="3754438"/>
          <p14:tracePt t="287878" x="4418013" y="3616325"/>
          <p14:tracePt t="287882" x="4530725" y="3503613"/>
          <p14:tracePt t="287892" x="4643438" y="3403600"/>
          <p14:tracePt t="287902" x="4768850" y="3303588"/>
          <p14:tracePt t="287908" x="4894263" y="3241675"/>
          <p14:tracePt t="287919" x="4994275" y="3190875"/>
          <p14:tracePt t="287924" x="5068888" y="3154363"/>
          <p14:tracePt t="287935" x="5145088" y="3128963"/>
          <p14:tracePt t="287944" x="5194300" y="3116263"/>
          <p14:tracePt t="287948" x="5232400" y="3116263"/>
          <p14:tracePt t="287959" x="5294313" y="3116263"/>
          <p14:tracePt t="287964" x="5370513" y="3154363"/>
          <p14:tracePt t="287974" x="5457825" y="3203575"/>
          <p14:tracePt t="287985" x="5519738" y="3241675"/>
          <p14:tracePt t="287988" x="5595938" y="3303588"/>
          <p14:tracePt t="287999" x="5695950" y="3367088"/>
          <p14:tracePt t="288004" x="5745163" y="3454400"/>
          <p14:tracePt t="288014" x="5808663" y="3554413"/>
          <p14:tracePt t="288024" x="5845175" y="3641725"/>
          <p14:tracePt t="288030" x="5895975" y="3729038"/>
          <p14:tracePt t="288040" x="5932488" y="3803650"/>
          <p14:tracePt t="288044" x="5957888" y="3905250"/>
          <p14:tracePt t="288054" x="5970588" y="3979863"/>
          <p14:tracePt t="288065" x="5995988" y="4041775"/>
          <p14:tracePt t="288070" x="5995988" y="4079875"/>
          <p14:tracePt t="288081" x="5995988" y="4129088"/>
          <p14:tracePt t="288084" x="5995988" y="4167188"/>
          <p14:tracePt t="288094" x="5983288" y="4241800"/>
          <p14:tracePt t="288104" x="5945188" y="4305300"/>
          <p14:tracePt t="288110" x="5895975" y="4354513"/>
          <p14:tracePt t="288120" x="5845175" y="4418013"/>
          <p14:tracePt t="288124" x="5757863" y="4467225"/>
          <p14:tracePt t="288134" x="5657850" y="4505325"/>
          <p14:tracePt t="288144" x="5570538" y="4543425"/>
          <p14:tracePt t="288150" x="5483225" y="4579938"/>
          <p14:tracePt t="288160" x="5383213" y="4579938"/>
          <p14:tracePt t="288166" x="5319713" y="4579938"/>
          <p14:tracePt t="288176" x="5245100" y="4579938"/>
          <p14:tracePt t="288186" x="5170488" y="4579938"/>
          <p14:tracePt t="288190" x="5119688" y="4579938"/>
          <p14:tracePt t="288200" x="5068888" y="4543425"/>
          <p14:tracePt t="288206" x="5032375" y="4518025"/>
          <p14:tracePt t="288216" x="5006975" y="4467225"/>
          <p14:tracePt t="288226" x="4968875" y="4392613"/>
          <p14:tracePt t="288230" x="4956175" y="4330700"/>
          <p14:tracePt t="288240" x="4932363" y="4241800"/>
          <p14:tracePt t="288246" x="4919663" y="4167188"/>
          <p14:tracePt t="288263" x="4919663" y="4105275"/>
          <p14:tracePt t="288266" x="4894263" y="4029075"/>
          <p14:tracePt t="288272" x="4894263" y="3954463"/>
          <p14:tracePt t="288282" x="4894263" y="3892550"/>
          <p14:tracePt t="288287" x="4894263" y="3816350"/>
          <p14:tracePt t="288296" x="4906963" y="3729038"/>
          <p14:tracePt t="288306" x="4932363" y="3679825"/>
          <p14:tracePt t="288312" x="4968875" y="3603625"/>
          <p14:tracePt t="288322" x="4981575" y="3567113"/>
          <p14:tracePt t="288327" x="5019675" y="3503613"/>
          <p14:tracePt t="288336" x="5057775" y="3467100"/>
          <p14:tracePt t="288348" x="5106988" y="3429000"/>
          <p14:tracePt t="288352" x="5132388" y="3403600"/>
          <p14:tracePt t="288378" x="5145088" y="3403600"/>
          <p14:tracePt t="288388" x="5170488" y="3378200"/>
          <p14:tracePt t="288393" x="5181600" y="3378200"/>
          <p14:tracePt t="288402" x="5207000" y="3378200"/>
          <p14:tracePt t="288412" x="5219700" y="3354388"/>
          <p14:tracePt t="288418" x="5245100" y="3354388"/>
          <p14:tracePt t="288428" x="5257800" y="3354388"/>
          <p14:tracePt t="288432" x="5270500" y="3354388"/>
          <p14:tracePt t="288443" x="5281613" y="3354388"/>
          <p14:tracePt t="288452" x="5319713" y="3354388"/>
          <p14:tracePt t="288458" x="5345113" y="3354388"/>
          <p14:tracePt t="288468" x="5370513" y="3354388"/>
          <p14:tracePt t="288472" x="5394325" y="3354388"/>
          <p14:tracePt t="288492" x="5432425" y="3367088"/>
          <p14:tracePt t="288498" x="5445125" y="3367088"/>
          <p14:tracePt t="288509" x="5445125" y="3378200"/>
          <p14:tracePt t="288514" x="5470525" y="3390900"/>
          <p14:tracePt t="288524" x="5470525" y="3403600"/>
          <p14:tracePt t="288534" x="5495925" y="3416300"/>
          <p14:tracePt t="288538" x="5507038" y="3429000"/>
          <p14:tracePt t="288554" x="5519738" y="3441700"/>
          <p14:tracePt t="288564" x="5519738" y="3454400"/>
          <p14:tracePt t="288578" x="5532438" y="3467100"/>
          <p14:tracePt t="288588" x="5532438" y="3479800"/>
          <p14:tracePt t="288614" x="5545138" y="3503613"/>
          <p14:tracePt t="288620" x="5557838" y="3503613"/>
          <p14:tracePt t="288630" x="5557838" y="3529013"/>
          <p14:tracePt t="288634" x="5570538" y="3554413"/>
          <p14:tracePt t="288644" x="5583238" y="3567113"/>
          <p14:tracePt t="288661" x="5595938" y="3590925"/>
          <p14:tracePt t="288670" x="5595938" y="3603625"/>
          <p14:tracePt t="288674" x="5632450" y="3641725"/>
          <p14:tracePt t="288684" x="5645150" y="3654425"/>
          <p14:tracePt t="288694" x="5683250" y="3703638"/>
          <p14:tracePt t="288700" x="5695950" y="3716338"/>
          <p14:tracePt t="288710" x="5708650" y="3729038"/>
          <p14:tracePt t="288716" x="5732463" y="3729038"/>
          <p14:tracePt t="288736" x="5745163" y="3741738"/>
          <p14:tracePt t="288766" x="5770563" y="3741738"/>
          <p14:tracePt t="288780" x="5783263" y="3741738"/>
          <p14:tracePt t="288790" x="5795963" y="3741738"/>
          <p14:tracePt t="288796" x="5808663" y="3741738"/>
          <p14:tracePt t="288806" x="5832475" y="3716338"/>
          <p14:tracePt t="288816" x="5845175" y="3679825"/>
          <p14:tracePt t="288822" x="5845175" y="3641725"/>
          <p14:tracePt t="288832" x="5883275" y="3554413"/>
          <p14:tracePt t="288837" x="5895975" y="3503613"/>
          <p14:tracePt t="288846" x="5895975" y="3454400"/>
          <p14:tracePt t="288856" x="5921375" y="3378200"/>
          <p14:tracePt t="288862" x="5921375" y="3290888"/>
          <p14:tracePt t="288872" x="5921375" y="3228975"/>
          <p14:tracePt t="288876" x="5921375" y="3165475"/>
          <p14:tracePt t="288886" x="5921375" y="3103563"/>
          <p14:tracePt t="288896" x="5921375" y="3065463"/>
          <p14:tracePt t="288903" x="5921375" y="3054350"/>
          <p14:tracePt t="288912" x="5921375" y="3028950"/>
          <p14:tracePt t="288916" x="5908675" y="3016250"/>
          <p14:tracePt t="288926" x="5870575" y="2978150"/>
          <p14:tracePt t="288936" x="5832475" y="2965450"/>
          <p14:tracePt t="288942" x="5795963" y="2952750"/>
          <p14:tracePt t="288952" x="5732463" y="2928938"/>
          <p14:tracePt t="288958" x="5683250" y="2928938"/>
          <p14:tracePt t="288969" x="5583238" y="2928938"/>
          <p14:tracePt t="288978" x="5519738" y="2928938"/>
          <p14:tracePt t="288982" x="5432425" y="2928938"/>
          <p14:tracePt t="288992" x="5370513" y="2928938"/>
          <p14:tracePt t="288998" x="5245100" y="2928938"/>
          <p14:tracePt t="289008" x="5145088" y="2952750"/>
          <p14:tracePt t="289018" x="5019675" y="2990850"/>
          <p14:tracePt t="289022" x="4932363" y="3028950"/>
          <p14:tracePt t="289033" x="4832350" y="3090863"/>
          <p14:tracePt t="289038" x="4768850" y="3128963"/>
          <p14:tracePt t="289049" x="4706938" y="3154363"/>
          <p14:tracePt t="289058" x="4630738" y="3203575"/>
          <p14:tracePt t="289064" x="4594225" y="3254375"/>
          <p14:tracePt t="289074" x="4530725" y="3303588"/>
          <p14:tracePt t="289078" x="4506913" y="3316288"/>
          <p14:tracePt t="289088" x="4468813" y="3367088"/>
          <p14:tracePt t="289098" x="4443413" y="3403600"/>
          <p14:tracePt t="289104" x="4406900" y="3467100"/>
          <p14:tracePt t="289116" x="4394200" y="3503613"/>
          <p14:tracePt t="289118" x="4356100" y="3541713"/>
          <p14:tracePt t="289128" x="4356100" y="3590925"/>
          <p14:tracePt t="289138" x="4343400" y="3641725"/>
          <p14:tracePt t="289144" x="4330700" y="3703638"/>
          <p14:tracePt t="289154" x="4330700" y="3729038"/>
          <p14:tracePt t="289158" x="4305300" y="3816350"/>
          <p14:tracePt t="289168" x="4305300" y="3854450"/>
          <p14:tracePt t="289178" x="4305300" y="3916363"/>
          <p14:tracePt t="289184" x="4305300" y="3954463"/>
          <p14:tracePt t="289194" x="4305300" y="4017963"/>
          <p14:tracePt t="289200" x="4305300" y="4067175"/>
          <p14:tracePt t="289210" x="4305300" y="4092575"/>
          <p14:tracePt t="289220" x="4305300" y="4129088"/>
          <p14:tracePt t="289225" x="4305300" y="4154488"/>
          <p14:tracePt t="289234" x="4305300" y="4179888"/>
          <p14:tracePt t="289240" x="4305300" y="4217988"/>
          <p14:tracePt t="289250" x="4305300" y="4230688"/>
          <p14:tracePt t="289264" x="4305300" y="4267200"/>
          <p14:tracePt t="289274" x="4318000" y="4267200"/>
          <p14:tracePt t="289280" x="4318000" y="4279900"/>
          <p14:tracePt t="289300" x="4318000" y="4305300"/>
          <p14:tracePt t="289306" x="4343400" y="4318000"/>
          <p14:tracePt t="289326" x="4343400" y="4330700"/>
          <p14:tracePt t="289360" x="4356100" y="4330700"/>
          <p14:tracePt t="289436" x="4368800" y="4341813"/>
          <p14:tracePt t="289462" x="4368800" y="4354513"/>
          <p14:tracePt t="289472" x="4368800" y="4367213"/>
          <p14:tracePt t="289477" x="4368800" y="4379913"/>
          <p14:tracePt t="289496" x="4368800" y="4392613"/>
          <p14:tracePt t="289502" x="4368800" y="4418013"/>
          <p14:tracePt t="289516" x="4356100" y="4430713"/>
          <p14:tracePt t="289526" x="4356100" y="4443413"/>
          <p14:tracePt t="289543" x="4343400" y="4467225"/>
          <p14:tracePt t="289559" x="4343400" y="4492625"/>
          <p14:tracePt t="289568" x="4343400" y="4530725"/>
          <p14:tracePt t="289578" x="4343400" y="4567238"/>
          <p14:tracePt t="289582" x="4343400" y="4605338"/>
          <p14:tracePt t="289593" x="4343400" y="4643438"/>
          <p14:tracePt t="289598" x="4343400" y="4667250"/>
          <p14:tracePt t="289609" x="4356100" y="4730750"/>
          <p14:tracePt t="289618" x="4356100" y="4756150"/>
          <p14:tracePt t="289622" x="4381500" y="4818063"/>
          <p14:tracePt t="289632" x="4418013" y="4892675"/>
          <p14:tracePt t="289638" x="4456113" y="4956175"/>
          <p14:tracePt t="289648" x="4518025" y="5030788"/>
          <p14:tracePt t="289658" x="4556125" y="5092700"/>
          <p14:tracePt t="289664" x="4594225" y="5130800"/>
          <p14:tracePt t="289674" x="4619625" y="5194300"/>
          <p14:tracePt t="289678" x="4656138" y="5230813"/>
          <p14:tracePt t="289689" x="4681538" y="5268913"/>
          <p14:tracePt t="289698" x="4694238" y="5268913"/>
          <p14:tracePt t="289704" x="4719638" y="5294313"/>
          <p14:tracePt t="289718" x="4732338" y="5318125"/>
          <p14:tracePt t="289739" x="4743450" y="5318125"/>
          <p14:tracePt t="289754" x="4756150" y="5318125"/>
          <p14:tracePt t="289784" x="4768850" y="5318125"/>
          <p14:tracePt t="289805" x="4781550" y="5318125"/>
          <p14:tracePt t="289810" x="4794250" y="5318125"/>
          <p14:tracePt t="289820" x="4806950" y="5318125"/>
          <p14:tracePt t="289824" x="4819650" y="5318125"/>
          <p14:tracePt t="289844" x="4843463" y="5318125"/>
          <p14:tracePt t="289850" x="4868863" y="5318125"/>
          <p14:tracePt t="289860" x="4894263" y="5305425"/>
          <p14:tracePt t="289866" x="4919663" y="5305425"/>
          <p14:tracePt t="289876" x="4956175" y="5294313"/>
          <p14:tracePt t="289887" x="4981575" y="5294313"/>
          <p14:tracePt t="289890" x="5019675" y="5281613"/>
          <p14:tracePt t="289900" x="5057775" y="5268913"/>
          <p14:tracePt t="289906" x="5068888" y="5268913"/>
          <p14:tracePt t="289916" x="5106988" y="5256213"/>
          <p14:tracePt t="289926" x="5119688" y="5256213"/>
          <p14:tracePt t="289930" x="5145088" y="5243513"/>
          <p14:tracePt t="289940" x="5170488" y="5243513"/>
          <p14:tracePt t="289946" x="5181600" y="5230813"/>
          <p14:tracePt t="289956" x="5194300" y="5230813"/>
          <p14:tracePt t="289970" x="5219700" y="5230813"/>
          <p14:tracePt t="290626" x="5232400" y="5205413"/>
          <p14:tracePt t="290632" x="5232400" y="5168900"/>
          <p14:tracePt t="290642" x="5245100" y="5130800"/>
          <p14:tracePt t="290646" x="5245100" y="5092700"/>
          <p14:tracePt t="290657" x="5245100" y="5056188"/>
          <p14:tracePt t="290666" x="5245100" y="4992688"/>
          <p14:tracePt t="290673" x="5257800" y="4943475"/>
          <p14:tracePt t="290682" x="5281613" y="4868863"/>
          <p14:tracePt t="290686" x="5281613" y="4779963"/>
          <p14:tracePt t="290698" x="5294313" y="4718050"/>
          <p14:tracePt t="290708" x="5319713" y="4605338"/>
          <p14:tracePt t="290712" x="5319713" y="4543425"/>
          <p14:tracePt t="290723" x="5319713" y="4505325"/>
          <p14:tracePt t="290728" x="5332413" y="4454525"/>
          <p14:tracePt t="290739" x="5332413" y="4392613"/>
          <p14:tracePt t="290748" x="5332413" y="4354513"/>
          <p14:tracePt t="290752" x="5332413" y="4305300"/>
          <p14:tracePt t="290762" x="5332413" y="4267200"/>
          <p14:tracePt t="290768" x="5370513" y="4179888"/>
          <p14:tracePt t="290778" x="5370513" y="4141788"/>
          <p14:tracePt t="290788" x="5370513" y="4105275"/>
          <p14:tracePt t="290794" x="5370513" y="4054475"/>
          <p14:tracePt t="290804" x="5394325" y="4005263"/>
          <p14:tracePt t="290808" x="5394325" y="3979863"/>
          <p14:tracePt t="290819" x="5394325" y="3954463"/>
          <p14:tracePt t="290828" x="5394325" y="3941763"/>
          <p14:tracePt t="290834" x="5394325" y="3929063"/>
          <p14:tracePt t="290844" x="5394325" y="3905250"/>
          <p14:tracePt t="290848" x="5394325" y="3892550"/>
          <p14:tracePt t="290868" x="5394325" y="3867150"/>
          <p14:tracePt t="290874" x="5394325" y="3841750"/>
          <p14:tracePt t="290888" x="5394325" y="3829050"/>
          <p14:tracePt t="290910" x="5394325" y="3816350"/>
          <p14:tracePt t="290914" x="5394325" y="3792538"/>
          <p14:tracePt t="290924" x="5394325" y="3779838"/>
          <p14:tracePt t="290930" x="5383213" y="3779838"/>
          <p14:tracePt t="290940" x="5357813" y="3767138"/>
          <p14:tracePt t="290954" x="5332413" y="3741738"/>
          <p14:tracePt t="290964" x="5294313" y="3729038"/>
          <p14:tracePt t="290971" x="5270500" y="3703638"/>
          <p14:tracePt t="290980" x="5194300" y="3692525"/>
          <p14:tracePt t="290990" x="5157788" y="3679825"/>
          <p14:tracePt t="290994" x="5068888" y="3654425"/>
          <p14:tracePt t="291004" x="4994275" y="3641725"/>
          <p14:tracePt t="291010" x="4919663" y="3603625"/>
          <p14:tracePt t="291020" x="4819650" y="3567113"/>
          <p14:tracePt t="291030" x="4781550" y="3541713"/>
          <p14:tracePt t="291035" x="4706938" y="3529013"/>
          <p14:tracePt t="291046" x="4668838" y="3516313"/>
          <p14:tracePt t="291051" x="4630738" y="3516313"/>
          <p14:tracePt t="291060" x="4606925" y="3503613"/>
          <p14:tracePt t="291070" x="4568825" y="3503613"/>
          <p14:tracePt t="291076" x="4530725" y="3467100"/>
          <p14:tracePt t="291090" x="4518025" y="3467100"/>
          <p14:tracePt t="291100" x="4506913" y="3467100"/>
          <p14:tracePt t="291116" x="4494213" y="3454400"/>
          <p14:tracePt t="291142" x="4468813" y="3454400"/>
          <p14:tracePt t="291167" x="4456113" y="3454400"/>
          <p14:tracePt t="291176" x="4443413" y="3454400"/>
          <p14:tracePt t="291183" x="4418013" y="3454400"/>
          <p14:tracePt t="291192" x="4368800" y="3454400"/>
          <p14:tracePt t="291196" x="4343400" y="3454400"/>
          <p14:tracePt t="291206" x="4318000" y="3454400"/>
          <p14:tracePt t="291216" x="4281488" y="3429000"/>
          <p14:tracePt t="291222" x="4256088" y="3429000"/>
          <p14:tracePt t="291233" x="4217988" y="3416300"/>
          <p14:tracePt t="291239" x="4192588" y="3416300"/>
          <p14:tracePt t="291249" x="4168775" y="3416300"/>
          <p14:tracePt t="291258" x="4130675" y="3403600"/>
          <p14:tracePt t="291262" x="4117975" y="3403600"/>
          <p14:tracePt t="291282" x="4056063" y="3390900"/>
          <p14:tracePt t="291288" x="4043363" y="3390900"/>
          <p14:tracePt t="291298" x="4017963" y="3390900"/>
          <p14:tracePt t="291302" x="4005263" y="3390900"/>
          <p14:tracePt t="291312" x="3979863" y="3390900"/>
          <p14:tracePt t="291318" x="3968750" y="3390900"/>
          <p14:tracePt t="291338" x="3956050" y="3378200"/>
          <p14:tracePt t="291358" x="3943350" y="3378200"/>
          <p14:tracePt t="291384" x="3930650" y="3378200"/>
          <p14:tracePt t="291948" x="3917950" y="3378200"/>
          <p14:tracePt t="291968" x="3892550" y="3367088"/>
          <p14:tracePt t="291994" x="3879850" y="3367088"/>
          <p14:tracePt t="292104" x="3879850" y="3354388"/>
          <p14:tracePt t="292134" x="3879850" y="3341688"/>
          <p14:tracePt t="292458" x="3879850" y="3328988"/>
          <p14:tracePt t="292468" x="3879850" y="3316288"/>
          <p14:tracePt t="292472" x="3867150" y="3278188"/>
          <p14:tracePt t="292482" x="3867150" y="3267075"/>
          <p14:tracePt t="292492" x="3856038" y="3254375"/>
          <p14:tracePt t="292498" x="3843338" y="3216275"/>
          <p14:tracePt t="292508" x="3830638" y="3190875"/>
          <p14:tracePt t="292514" x="3830638" y="3178175"/>
          <p14:tracePt t="292524" x="3817938" y="3154363"/>
          <p14:tracePt t="292534" x="3817938" y="3128963"/>
          <p14:tracePt t="292538" x="3805238" y="3103563"/>
          <p14:tracePt t="292548" x="3805238" y="3090863"/>
          <p14:tracePt t="292554" x="3805238" y="3065463"/>
          <p14:tracePt t="292564" x="3779838" y="3054350"/>
          <p14:tracePt t="292574" x="3779838" y="3028950"/>
          <p14:tracePt t="292578" x="3779838" y="3016250"/>
          <p14:tracePt t="292594" x="3779838" y="3003550"/>
          <p14:tracePt t="292604" x="3779838" y="2990850"/>
          <p14:tracePt t="292614" x="3779838" y="2978150"/>
          <p14:tracePt t="292886" x="3779838" y="2965450"/>
          <p14:tracePt t="292896" x="3779838" y="2952750"/>
          <p14:tracePt t="292902" x="3779838" y="2941638"/>
          <p14:tracePt t="292923" x="3779838" y="2916238"/>
          <p14:tracePt t="292926" x="3767138" y="2903538"/>
          <p14:tracePt t="292942" x="3767138" y="2890838"/>
          <p14:tracePt t="292952" x="3767138" y="2878138"/>
          <p14:tracePt t="292962" x="3767138" y="2865438"/>
          <p14:tracePt t="292966" x="3767138" y="2840038"/>
          <p14:tracePt t="292992" x="3767138" y="2828925"/>
          <p14:tracePt t="293008" x="3756025" y="2803525"/>
          <p14:tracePt t="293396" x="3756025" y="2852738"/>
          <p14:tracePt t="293406" x="3767138" y="2916238"/>
          <p14:tracePt t="293410" x="3779838" y="2978150"/>
          <p14:tracePt t="293420" x="3792538" y="3028950"/>
          <p14:tracePt t="293430" x="3817938" y="3090863"/>
          <p14:tracePt t="293436" x="3830638" y="3154363"/>
          <p14:tracePt t="293447" x="3856038" y="3216275"/>
          <p14:tracePt t="293450" x="3856038" y="3254375"/>
          <p14:tracePt t="293463" x="3867150" y="3278188"/>
          <p14:tracePt t="293472" x="3879850" y="3316288"/>
          <p14:tracePt t="293476" x="3892550" y="3341688"/>
          <p14:tracePt t="293486" x="3892550" y="3367088"/>
          <p14:tracePt t="293492" x="3905250" y="3390900"/>
          <p14:tracePt t="293513" x="3905250" y="3403600"/>
          <p14:tracePt t="293516" x="3905250" y="3416300"/>
          <p14:tracePt t="293542" x="3917950" y="3441700"/>
          <p14:tracePt t="293714" x="3930650" y="3454400"/>
          <p14:tracePt t="293718" x="3943350" y="3454400"/>
          <p14:tracePt t="293728" x="3992563" y="3479800"/>
          <p14:tracePt t="293738" x="4081463" y="3516313"/>
          <p14:tracePt t="293744" x="4217988" y="3541713"/>
          <p14:tracePt t="293754" x="4368800" y="3590925"/>
          <p14:tracePt t="293759" x="4506913" y="3629025"/>
          <p14:tracePt t="293768" x="4668838" y="3667125"/>
          <p14:tracePt t="293778" x="4894263" y="3729038"/>
          <p14:tracePt t="293784" x="5032375" y="3729038"/>
          <p14:tracePt t="293794" x="5132388" y="3754438"/>
          <p14:tracePt t="293798" x="5257800" y="3803650"/>
          <p14:tracePt t="293810" x="5357813" y="3816350"/>
          <p14:tracePt t="293820" x="5470525" y="3816350"/>
          <p14:tracePt t="293825" x="5545138" y="3841750"/>
          <p14:tracePt t="293834" x="5595938" y="3841750"/>
          <p14:tracePt t="293840" x="5619750" y="3841750"/>
          <p14:tracePt t="293850" x="5645150" y="3841750"/>
          <p14:tracePt t="293860" x="5670550" y="3841750"/>
          <p14:tracePt t="293874" x="5683250" y="3867150"/>
          <p14:tracePt t="294086" x="5695950" y="3867150"/>
          <p14:tracePt t="294092" x="5708650" y="3867150"/>
          <p14:tracePt t="294106" x="5732463" y="3879850"/>
          <p14:tracePt t="294116" x="5732463" y="3905250"/>
          <p14:tracePt t="294126" x="5770563" y="3979863"/>
          <p14:tracePt t="294132" x="5808663" y="4017963"/>
          <p14:tracePt t="294142" x="5845175" y="4117975"/>
          <p14:tracePt t="294146" x="5883275" y="4217988"/>
          <p14:tracePt t="294158" x="5921375" y="4330700"/>
          <p14:tracePt t="294169" x="5995988" y="4467225"/>
          <p14:tracePt t="294172" x="6034088" y="4554538"/>
          <p14:tracePt t="294182" x="6083300" y="4679950"/>
          <p14:tracePt t="294188" x="6121400" y="4768850"/>
          <p14:tracePt t="294198" x="6146800" y="4843463"/>
          <p14:tracePt t="294208" x="6183313" y="4918075"/>
          <p14:tracePt t="294212" x="6196013" y="4956175"/>
          <p14:tracePt t="294222" x="6221413" y="5005388"/>
          <p14:tracePt t="294238" x="6221413" y="5030788"/>
          <p14:tracePt t="294248" x="6234113" y="5056188"/>
          <p14:tracePt t="294268" x="6234113" y="5068888"/>
          <p14:tracePt t="294368" x="6246813" y="5081588"/>
          <p14:tracePt t="294388" x="6246813" y="5092700"/>
          <p14:tracePt t="294400" x="6259513" y="5105400"/>
          <p14:tracePt t="294414" x="6270625" y="5105400"/>
          <p14:tracePt t="294424" x="6283325" y="5130800"/>
          <p14:tracePt t="294928" x="6283325" y="5092700"/>
          <p14:tracePt t="294934" x="6259513" y="5068888"/>
          <p14:tracePt t="294944" x="6208713" y="5018088"/>
          <p14:tracePt t="294954" x="6096000" y="4943475"/>
          <p14:tracePt t="294960" x="6008688" y="4879975"/>
          <p14:tracePt t="294970" x="5883275" y="4818063"/>
          <p14:tracePt t="294974" x="5770563" y="4779963"/>
          <p14:tracePt t="294984" x="5619750" y="4730750"/>
          <p14:tracePt t="294994" x="5394325" y="4667250"/>
          <p14:tracePt t="295000" x="5057775" y="4567238"/>
          <p14:tracePt t="295010" x="4694238" y="4518025"/>
          <p14:tracePt t="295014" x="4305300" y="4492625"/>
          <p14:tracePt t="295024" x="3856038" y="4430713"/>
          <p14:tracePt t="295034" x="3379788" y="4430713"/>
          <p14:tracePt t="295040" x="2816225" y="4379913"/>
          <p14:tracePt t="295050" x="2441575" y="4379913"/>
          <p14:tracePt t="295056" x="2178050" y="4379913"/>
          <p14:tracePt t="295066" x="1903413" y="4418013"/>
          <p14:tracePt t="295076" x="1689100" y="4430713"/>
          <p14:tracePt t="295080" x="1527175" y="4479925"/>
          <p14:tracePt t="295090" x="1376363" y="4518025"/>
          <p14:tracePt t="295096" x="1263650" y="4518025"/>
          <p14:tracePt t="295106" x="1163638" y="4543425"/>
          <p14:tracePt t="295116" x="1101725" y="4554538"/>
          <p14:tracePt t="295120" x="1063625" y="4554538"/>
          <p14:tracePt t="295130" x="1038225" y="4554538"/>
          <p14:tracePt t="295146" x="1027113" y="4554538"/>
          <p14:tracePt t="295156" x="1014413" y="4567238"/>
          <p14:tracePt t="295182" x="1001713" y="4567238"/>
          <p14:tracePt t="302640" x="989013" y="4592638"/>
          <p14:tracePt t="302646" x="1214438" y="4518025"/>
          <p14:tracePt t="302656" x="1652588" y="4292600"/>
          <p14:tracePt t="302660" x="2116138" y="4029075"/>
          <p14:tracePt t="302670" x="2578100" y="3754438"/>
          <p14:tracePt t="302682" x="3016250" y="3503613"/>
          <p14:tracePt t="302686" x="3328988" y="3278188"/>
          <p14:tracePt t="302696" x="3467100" y="3116263"/>
          <p14:tracePt t="302702" x="3505200" y="3028950"/>
          <p14:tracePt t="302712" x="3530600" y="3003550"/>
          <p14:tracePt t="302722" x="3530600" y="2941638"/>
          <p14:tracePt t="302726" x="3441700" y="2816225"/>
          <p14:tracePt t="302736" x="3154363" y="2590800"/>
          <p14:tracePt t="302742" x="2703513" y="2290763"/>
          <p14:tracePt t="302752" x="2239963" y="2039938"/>
          <p14:tracePt t="302762" x="1778000" y="1776413"/>
          <p14:tracePt t="302768" x="1314450" y="1552575"/>
          <p14:tracePt t="302778" x="1050925" y="1376363"/>
          <p14:tracePt t="302783" x="776288" y="1201738"/>
          <p14:tracePt t="302792" x="600075" y="1089025"/>
          <p14:tracePt t="302802" x="425450" y="963613"/>
          <p14:tracePt t="302808" x="325438" y="876300"/>
          <p14:tracePt t="302818" x="200025" y="725488"/>
          <p14:tracePt t="302822" x="112713" y="600075"/>
          <p14:tracePt t="302833" x="38100" y="476250"/>
          <p14:tracePt t="302842" x="0" y="33813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570" y="458500"/>
            <a:ext cx="496685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Life Cycle Continued…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991132" y="1850520"/>
            <a:ext cx="88377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methods in the Applet class gives you the framework on which you build any serious applet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method is intended for whatever initialization is needed for your applet. It is called after the param tags inside the applet tag have been processed.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method is automatically called after the browser calls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 It is also called whenever the user returns to the page containing the applet after having gone off to other pages.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838"/>
    </mc:Choice>
    <mc:Fallback xmlns="">
      <p:transition spd="slow" advTm="11683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570" y="458500"/>
            <a:ext cx="496685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 Life Cycle Continued…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840212" y="1735110"/>
            <a:ext cx="88377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method is automatically called when the user moves off the page on which the applet sits. It can, therefore, be called repeatedly in the same applet.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method is only called when the browser shuts down normally. Because applets are meant to live on an HTML page, you should not normally leave resources behind after a user leaves the page that contains the applet.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Invoked immediately after the start() method, and also any time the applet needs to repaint itself in the browser. The paint() method is actually inherited from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63"/>
    </mc:Choice>
    <mc:Fallback xmlns="">
      <p:transition spd="slow" advTm="1996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500072"/>
            <a:ext cx="7961856" cy="56984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Application &amp; Applet  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644906" y="1291303"/>
            <a:ext cx="8837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important differences between an applet and a standalone Java application, including the following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applet is a Java class that extends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java.applet.Applet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main() method is not invoked on an applet, and an applet class will not define main().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Applets are designed to be embedded within an HTML page.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45"/>
    </mc:Choice>
    <mc:Fallback xmlns="">
      <p:transition spd="slow" advTm="16324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00012" y="1367452"/>
            <a:ext cx="88377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a user views an HTML page that contains an applet, the code for the applet is downloaded to the user's machine.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JVM is required to view an applet. The JVM can be either a plug-in of the Web browser or a separate runtime environment.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JVM on the user's machine creates an instance of the applet class and invokes various methods during the applet's lifetime.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Applets have strict security rules that are enforced by the Web browser. The security of an applet is often referred to as sandbox security, comparing the applet to a child playing in a sandbox with various rules that must be followed.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D9FFE5-8F84-4480-B452-BC5006F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500072"/>
            <a:ext cx="7961856" cy="56984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Application &amp; Applet  Programming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0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83"/>
    </mc:Choice>
    <mc:Fallback xmlns="">
      <p:transition spd="slow" advTm="2182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D9FFE5-8F84-4480-B452-BC5006F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500072"/>
            <a:ext cx="7961856" cy="56984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Applet Creation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410B5-F86A-4B3C-AD4F-61130A87C4EF}"/>
              </a:ext>
            </a:extLst>
          </p:cNvPr>
          <p:cNvSpPr txBox="1"/>
          <p:nvPr/>
        </p:nvSpPr>
        <p:spPr>
          <a:xfrm>
            <a:off x="1167618" y="1415242"/>
            <a:ext cx="6660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is a simple applet named HelloWorldApplet.java: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HelloWorldApplet.java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HelloWorldApplet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Applet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paint (Graphics 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("Hello World", 25, 50);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ab.html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&lt;applet code="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HelloWorldApplet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width="400" height="200"&gt;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&lt;/applet&gt;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DBDBD-E600-434E-99A9-B6DE59C04692}"/>
              </a:ext>
            </a:extLst>
          </p:cNvPr>
          <p:cNvSpPr txBox="1"/>
          <p:nvPr/>
        </p:nvSpPr>
        <p:spPr>
          <a:xfrm>
            <a:off x="5730437" y="1910824"/>
            <a:ext cx="3948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 run an Applet Program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HelloWorldApplet.java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appletviewer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ab.html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134545-D4A0-4335-892A-B65201F9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48" y="3665150"/>
            <a:ext cx="3841926" cy="2692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6A563-6BD8-9A34-118D-EAF76D2569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0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519"/>
    </mc:Choice>
    <mc:Fallback xmlns="">
      <p:transition spd="slow" advTm="325519"/>
    </mc:Fallback>
  </mc:AlternateContent>
  <p:extLst mod="1">
    <p:ext uri="{3A86A75C-4F4B-4683-9AE1-C65F6400EC91}">
      <p14:laserTraceLst xmlns:p14="http://schemas.microsoft.com/office/powerpoint/2010/main">
        <p14:tracePtLst>
          <p14:tracePt t="11837" x="3375025" y="6197600"/>
          <p14:tracePt t="11961" x="2541588" y="6757988"/>
          <p14:tracePt t="11967" x="2554288" y="6707188"/>
          <p14:tracePt t="11977" x="2565400" y="6670675"/>
          <p14:tracePt t="11987" x="2578100" y="6583363"/>
          <p14:tracePt t="11990" x="2603500" y="6494463"/>
          <p14:tracePt t="12001" x="2641600" y="6407150"/>
          <p14:tracePt t="12007" x="2703513" y="6269038"/>
          <p14:tracePt t="12017" x="2741613" y="6132513"/>
          <p14:tracePt t="12027" x="2778125" y="5994400"/>
          <p14:tracePt t="12031" x="2828925" y="5843588"/>
          <p14:tracePt t="12041" x="2867025" y="5668963"/>
          <p14:tracePt t="12048" x="2903538" y="5507038"/>
          <p14:tracePt t="12057" x="2954338" y="5356225"/>
          <p14:tracePt t="12067" x="3003550" y="5181600"/>
          <p14:tracePt t="12073" x="3079750" y="4943475"/>
          <p14:tracePt t="12083" x="3116263" y="4768850"/>
          <p14:tracePt t="12087" x="3167063" y="4579938"/>
          <p14:tracePt t="12097" x="3179763" y="4405313"/>
          <p14:tracePt t="12107" x="3205163" y="4254500"/>
          <p14:tracePt t="12114" x="3205163" y="4105275"/>
          <p14:tracePt t="12123" x="3205163" y="3979863"/>
          <p14:tracePt t="12127" x="3205163" y="3879850"/>
          <p14:tracePt t="12137" x="3205163" y="3741738"/>
          <p14:tracePt t="12147" x="3205163" y="3679825"/>
          <p14:tracePt t="12153" x="3205163" y="3603625"/>
          <p14:tracePt t="12163" x="3205163" y="3541713"/>
          <p14:tracePt t="12169" x="3205163" y="3454400"/>
          <p14:tracePt t="12180" x="3179763" y="3390900"/>
          <p14:tracePt t="12189" x="3179763" y="3328988"/>
          <p14:tracePt t="12193" x="3167063" y="3254375"/>
          <p14:tracePt t="12203" x="3141663" y="3203575"/>
          <p14:tracePt t="12209" x="3116263" y="3128963"/>
          <p14:tracePt t="12219" x="3103563" y="3078163"/>
          <p14:tracePt t="12229" x="3079750" y="3016250"/>
          <p14:tracePt t="12233" x="3041650" y="2952750"/>
          <p14:tracePt t="12246" x="3003550" y="2878138"/>
          <p14:tracePt t="12249" x="2979738" y="2828925"/>
          <p14:tracePt t="12259" x="2967038" y="2790825"/>
          <p14:tracePt t="12269" x="2928938" y="2740025"/>
          <p14:tracePt t="12275" x="2890838" y="2703513"/>
          <p14:tracePt t="12285" x="2879725" y="2665413"/>
          <p14:tracePt t="12289" x="2854325" y="2640013"/>
          <p14:tracePt t="12299" x="2828925" y="2627313"/>
          <p14:tracePt t="12309" x="2803525" y="2616200"/>
          <p14:tracePt t="12315" x="2767013" y="2590800"/>
          <p14:tracePt t="12325" x="2641600" y="2540000"/>
          <p14:tracePt t="12330" x="2541588" y="2503488"/>
          <p14:tracePt t="12339" x="2452688" y="2478088"/>
          <p14:tracePt t="12349" x="2378075" y="2465388"/>
          <p14:tracePt t="12355" x="2316163" y="2465388"/>
          <p14:tracePt t="12365" x="2239963" y="2465388"/>
          <p14:tracePt t="12369" x="2178050" y="2465388"/>
          <p14:tracePt t="12379" x="2127250" y="2465388"/>
          <p14:tracePt t="12389" x="2090738" y="2465388"/>
          <p14:tracePt t="12396" x="2027238" y="2478088"/>
          <p14:tracePt t="12405" x="1990725" y="2503488"/>
          <p14:tracePt t="12411" x="1965325" y="2540000"/>
          <p14:tracePt t="12421" x="1952625" y="2552700"/>
          <p14:tracePt t="12431" x="1927225" y="2603500"/>
          <p14:tracePt t="12435" x="1914525" y="2665413"/>
          <p14:tracePt t="12445" x="1890713" y="2752725"/>
          <p14:tracePt t="12451" x="1878013" y="2816225"/>
          <p14:tracePt t="12461" x="1878013" y="2890838"/>
          <p14:tracePt t="12471" x="1878013" y="2978150"/>
          <p14:tracePt t="12475" x="1878013" y="3003550"/>
          <p14:tracePt t="12485" x="1878013" y="3054350"/>
          <p14:tracePt t="12491" x="1878013" y="3090863"/>
          <p14:tracePt t="12501" x="1890713" y="3154363"/>
          <p14:tracePt t="12511" x="1927225" y="3228975"/>
          <p14:tracePt t="12517" x="1965325" y="3303588"/>
          <p14:tracePt t="12527" x="2027238" y="3328988"/>
          <p14:tracePt t="12531" x="2078038" y="3390900"/>
          <p14:tracePt t="12541" x="2152650" y="3441700"/>
          <p14:tracePt t="12551" x="2190750" y="3454400"/>
          <p14:tracePt t="12557" x="2239963" y="3479800"/>
          <p14:tracePt t="12567" x="2290763" y="3479800"/>
          <p14:tracePt t="12571" x="2390775" y="3479800"/>
          <p14:tracePt t="12581" x="2465388" y="3479800"/>
          <p14:tracePt t="12591" x="2528888" y="3479800"/>
          <p14:tracePt t="12597" x="2603500" y="3441700"/>
          <p14:tracePt t="12607" x="2678113" y="3354388"/>
          <p14:tracePt t="12611" x="2716213" y="3254375"/>
          <p14:tracePt t="12621" x="2754313" y="3103563"/>
          <p14:tracePt t="12633" x="2778125" y="2952750"/>
          <p14:tracePt t="12637" x="2790825" y="2765425"/>
          <p14:tracePt t="12647" x="2790825" y="2590800"/>
          <p14:tracePt t="12653" x="2790825" y="2403475"/>
          <p14:tracePt t="12663" x="2790825" y="2252663"/>
          <p14:tracePt t="12673" x="2790825" y="2089150"/>
          <p14:tracePt t="12677" x="2790825" y="1989138"/>
          <p14:tracePt t="12687" x="2754313" y="1901825"/>
          <p14:tracePt t="12695" x="2741613" y="1814513"/>
          <p14:tracePt t="12703" x="2703513" y="1752600"/>
          <p14:tracePt t="12713" x="2690813" y="1714500"/>
          <p14:tracePt t="12717" x="2654300" y="1689100"/>
          <p14:tracePt t="12727" x="2654300" y="1663700"/>
          <p14:tracePt t="12733" x="2628900" y="1663700"/>
          <p14:tracePt t="12743" x="2603500" y="1663700"/>
          <p14:tracePt t="12753" x="2578100" y="1663700"/>
          <p14:tracePt t="12760" x="2554288" y="1663700"/>
          <p14:tracePt t="12769" x="2516188" y="1639888"/>
          <p14:tracePt t="12773" x="2478088" y="1639888"/>
          <p14:tracePt t="12783" x="2416175" y="1639888"/>
          <p14:tracePt t="12793" x="2339975" y="1676400"/>
          <p14:tracePt t="12799" x="2239963" y="1765300"/>
          <p14:tracePt t="12809" x="2127250" y="1865313"/>
          <p14:tracePt t="12813" x="2027238" y="1978025"/>
          <p14:tracePt t="12825" x="1878013" y="2178050"/>
          <p14:tracePt t="12835" x="1778000" y="2365375"/>
          <p14:tracePt t="12839" x="1689100" y="2527300"/>
          <p14:tracePt t="12849" x="1627188" y="2678113"/>
          <p14:tracePt t="12855" x="1565275" y="2878138"/>
          <p14:tracePt t="12865" x="1539875" y="3028950"/>
          <p14:tracePt t="12875" x="1527175" y="3154363"/>
          <p14:tracePt t="12879" x="1527175" y="3316288"/>
          <p14:tracePt t="12889" x="1527175" y="3441700"/>
          <p14:tracePt t="12895" x="1527175" y="3579813"/>
          <p14:tracePt t="12905" x="1565275" y="3716338"/>
          <p14:tracePt t="12915" x="1577975" y="3792538"/>
          <p14:tracePt t="12919" x="1601788" y="3854450"/>
          <p14:tracePt t="12929" x="1639888" y="3916363"/>
          <p14:tracePt t="12935" x="1639888" y="3954463"/>
          <p14:tracePt t="12945" x="1677988" y="4017963"/>
          <p14:tracePt t="12961" x="1727200" y="4105275"/>
          <p14:tracePt t="12969" x="1765300" y="4105275"/>
          <p14:tracePt t="12975" x="1790700" y="4129088"/>
          <p14:tracePt t="12985" x="1814513" y="4129088"/>
          <p14:tracePt t="12996" x="1839913" y="4129088"/>
          <p14:tracePt t="13001" x="1890713" y="4117975"/>
          <p14:tracePt t="13011" x="1965325" y="4054475"/>
          <p14:tracePt t="13015" x="2014538" y="4005263"/>
          <p14:tracePt t="13025" x="2116138" y="3905250"/>
          <p14:tracePt t="13035" x="2178050" y="3792538"/>
          <p14:tracePt t="13041" x="2239963" y="3590925"/>
          <p14:tracePt t="13051" x="2265363" y="3429000"/>
          <p14:tracePt t="13055" x="2278063" y="3267075"/>
          <p14:tracePt t="13065" x="2278063" y="3116263"/>
          <p14:tracePt t="13075" x="2278063" y="2978150"/>
          <p14:tracePt t="13081" x="2252663" y="2840038"/>
          <p14:tracePt t="13092" x="2228850" y="2765425"/>
          <p14:tracePt t="13097" x="2203450" y="2716213"/>
          <p14:tracePt t="13107" x="2190750" y="2678113"/>
          <p14:tracePt t="13117" x="2139950" y="2616200"/>
          <p14:tracePt t="13121" x="2103438" y="2578100"/>
          <p14:tracePt t="13131" x="2090738" y="2578100"/>
          <p14:tracePt t="13137" x="2065338" y="2578100"/>
          <p14:tracePt t="13147" x="2039938" y="2578100"/>
          <p14:tracePt t="13157" x="2003425" y="2578100"/>
          <p14:tracePt t="13161" x="1952625" y="2578100"/>
          <p14:tracePt t="13173" x="1914525" y="2578100"/>
          <p14:tracePt t="13177" x="1852613" y="2578100"/>
          <p14:tracePt t="13187" x="1778000" y="2627313"/>
          <p14:tracePt t="13197" x="1714500" y="2690813"/>
          <p14:tracePt t="13203" x="1652588" y="2752725"/>
          <p14:tracePt t="13213" x="1614488" y="2840038"/>
          <p14:tracePt t="13217" x="1577975" y="2941638"/>
          <p14:tracePt t="13227" x="1539875" y="3016250"/>
          <p14:tracePt t="13237" x="1514475" y="3090863"/>
          <p14:tracePt t="13243" x="1501775" y="3165475"/>
          <p14:tracePt t="13253" x="1501775" y="3203575"/>
          <p14:tracePt t="13258" x="1501775" y="3254375"/>
          <p14:tracePt t="13267" x="1501775" y="3290888"/>
          <p14:tracePt t="13277" x="1501775" y="3328988"/>
          <p14:tracePt t="13283" x="1501775" y="3367088"/>
          <p14:tracePt t="13293" x="1514475" y="3416300"/>
          <p14:tracePt t="13297" x="1552575" y="3441700"/>
          <p14:tracePt t="13308" x="1565275" y="3467100"/>
          <p14:tracePt t="13317" x="1589088" y="3490913"/>
          <p14:tracePt t="13324" x="1627188" y="3503613"/>
          <p14:tracePt t="13333" x="1677988" y="3516313"/>
          <p14:tracePt t="13339" x="1701800" y="3516313"/>
          <p14:tracePt t="13349" x="1727200" y="3516313"/>
          <p14:tracePt t="13359" x="1778000" y="3516313"/>
          <p14:tracePt t="13363" x="1839913" y="3516313"/>
          <p14:tracePt t="13374" x="1903413" y="3503613"/>
          <p14:tracePt t="13379" x="1952625" y="3467100"/>
          <p14:tracePt t="13389" x="2003425" y="3429000"/>
          <p14:tracePt t="13399" x="2052638" y="3390900"/>
          <p14:tracePt t="13403" x="2103438" y="3290888"/>
          <p14:tracePt t="13415" x="2116138" y="3254375"/>
          <p14:tracePt t="13419" x="2152650" y="3178175"/>
          <p14:tracePt t="13429" x="2152650" y="3154363"/>
          <p14:tracePt t="13439" x="2152650" y="3090863"/>
          <p14:tracePt t="13445" x="2152650" y="3041650"/>
          <p14:tracePt t="13455" x="2152650" y="2990850"/>
          <p14:tracePt t="13459" x="2127250" y="2916238"/>
          <p14:tracePt t="13469" x="2078038" y="2840038"/>
          <p14:tracePt t="13479" x="2039938" y="2816225"/>
          <p14:tracePt t="13485" x="2014538" y="2765425"/>
          <p14:tracePt t="13495" x="1990725" y="2752725"/>
          <p14:tracePt t="13499" x="1978025" y="2728913"/>
          <p14:tracePt t="13509" x="1965325" y="2716213"/>
          <p14:tracePt t="13519" x="1952625" y="2703513"/>
          <p14:tracePt t="13525" x="1939925" y="2703513"/>
          <p14:tracePt t="13535" x="1927225" y="2703513"/>
          <p14:tracePt t="13539" x="1890713" y="2703513"/>
          <p14:tracePt t="13551" x="1865313" y="2703513"/>
          <p14:tracePt t="13561" x="1839913" y="2703513"/>
          <p14:tracePt t="13575" x="1814513" y="2716213"/>
          <p14:tracePt t="13581" x="1814513" y="2728913"/>
          <p14:tracePt t="13591" x="1790700" y="2740025"/>
          <p14:tracePt t="13601" x="1790700" y="2752725"/>
          <p14:tracePt t="13605" x="1778000" y="2752725"/>
          <p14:tracePt t="13615" x="1765300" y="2778125"/>
          <p14:tracePt t="13621" x="1752600" y="2803525"/>
          <p14:tracePt t="13631" x="1752600" y="2816225"/>
          <p14:tracePt t="13641" x="1739900" y="2828925"/>
          <p14:tracePt t="13655" x="1727200" y="2840038"/>
          <p14:tracePt t="13661" x="1727200" y="2852738"/>
          <p14:tracePt t="13671" x="1714500" y="2865438"/>
          <p14:tracePt t="13687" x="1701800" y="2890838"/>
          <p14:tracePt t="13701" x="1689100" y="2903538"/>
          <p14:tracePt t="13711" x="1677988" y="2916238"/>
          <p14:tracePt t="13727" x="1677988" y="2928938"/>
          <p14:tracePt t="13737" x="1677988" y="2941638"/>
          <p14:tracePt t="13751" x="1665288" y="2952750"/>
          <p14:tracePt t="13767" x="1652588" y="2965450"/>
          <p14:tracePt t="13817" x="1639888" y="2978150"/>
          <p14:tracePt t="13867" x="1627188" y="2978150"/>
          <p14:tracePt t="13874" x="1627188" y="2990850"/>
          <p14:tracePt t="13953" x="1614488" y="2990850"/>
          <p14:tracePt t="13975" x="1601788" y="3003550"/>
          <p14:tracePt t="46279" x="1589088" y="3003550"/>
          <p14:tracePt t="46283" x="1589088" y="3016250"/>
          <p14:tracePt t="46293" x="1589088" y="3028950"/>
          <p14:tracePt t="46303" x="1627188" y="3028950"/>
          <p14:tracePt t="46309" x="1714500" y="3041650"/>
          <p14:tracePt t="46319" x="1839913" y="3078163"/>
          <p14:tracePt t="46326" x="1965325" y="3128963"/>
          <p14:tracePt t="46335" x="2065338" y="3203575"/>
          <p14:tracePt t="46345" x="2178050" y="3267075"/>
          <p14:tracePt t="46349" x="2278063" y="3328988"/>
          <p14:tracePt t="46359" x="2403475" y="3403600"/>
          <p14:tracePt t="46365" x="2541588" y="3479800"/>
          <p14:tracePt t="46375" x="2728913" y="3590925"/>
          <p14:tracePt t="46385" x="3028950" y="3754438"/>
          <p14:tracePt t="46389" x="3379788" y="3916363"/>
          <p14:tracePt t="46401" x="3730625" y="4041775"/>
          <p14:tracePt t="46405" x="3992563" y="4092575"/>
          <p14:tracePt t="46415" x="4181475" y="4105275"/>
          <p14:tracePt t="46425" x="4381500" y="4105275"/>
          <p14:tracePt t="46431" x="4394200" y="4105275"/>
          <p14:tracePt t="46643" x="4394200" y="4079875"/>
          <p14:tracePt t="46651" x="4394200" y="4029075"/>
          <p14:tracePt t="46663" x="4406900" y="3941763"/>
          <p14:tracePt t="46667" x="4406900" y="3905250"/>
          <p14:tracePt t="46677" x="4406900" y="3829050"/>
          <p14:tracePt t="46683" x="4406900" y="3767138"/>
          <p14:tracePt t="46693" x="4406900" y="3729038"/>
          <p14:tracePt t="46703" x="4406900" y="3703638"/>
          <p14:tracePt t="46707" x="4406900" y="3616325"/>
          <p14:tracePt t="46717" x="4406900" y="3579813"/>
          <p14:tracePt t="46723" x="4406900" y="3503613"/>
          <p14:tracePt t="46753" x="4406900" y="3479800"/>
          <p14:tracePt t="46763" x="4368800" y="3503613"/>
          <p14:tracePt t="46769" x="4368800" y="3441700"/>
          <p14:tracePt t="46793" x="4394200" y="3467100"/>
          <p14:tracePt t="46803" x="4394200" y="3479800"/>
          <p14:tracePt t="46833" x="4356100" y="3503613"/>
          <p14:tracePt t="46843" x="4318000" y="3516313"/>
          <p14:tracePt t="46853" x="4268788" y="3554413"/>
          <p14:tracePt t="46859" x="4243388" y="3579813"/>
          <p14:tracePt t="46869" x="4192588" y="3616325"/>
          <p14:tracePt t="46875" x="4143375" y="3667125"/>
          <p14:tracePt t="46885" x="4143375" y="3679825"/>
          <p14:tracePt t="46895" x="4130675" y="3703638"/>
          <p14:tracePt t="46899" x="4117975" y="3716338"/>
          <p14:tracePt t="46909" x="4117975" y="3741738"/>
          <p14:tracePt t="47045" x="4117975" y="3754438"/>
          <p14:tracePt t="47065" x="4105275" y="3754438"/>
          <p14:tracePt t="47071" x="4092575" y="3754438"/>
          <p14:tracePt t="47085" x="4068763" y="3754438"/>
          <p14:tracePt t="47111" x="4056063" y="3754438"/>
          <p14:tracePt t="47121" x="4043363" y="3754438"/>
          <p14:tracePt t="47127" x="4030663" y="3741738"/>
          <p14:tracePt t="47137" x="4030663" y="3729038"/>
          <p14:tracePt t="47151" x="4030663" y="3716338"/>
          <p14:tracePt t="47167" x="4017963" y="3716338"/>
          <p14:tracePt t="47177" x="4017963" y="3703638"/>
          <p14:tracePt t="47187" x="4005263" y="3703638"/>
          <p14:tracePt t="47201" x="3992563" y="3703638"/>
          <p14:tracePt t="47207" x="3979863" y="3692525"/>
          <p14:tracePt t="47293" x="3968750" y="3692525"/>
          <p14:tracePt t="47303" x="3956050" y="3692525"/>
          <p14:tracePt t="47317" x="3943350" y="3692525"/>
          <p14:tracePt t="47327" x="3930650" y="3692525"/>
          <p14:tracePt t="47333" x="3917950" y="3692525"/>
          <p14:tracePt t="47353" x="3892550" y="3692525"/>
          <p14:tracePt t="47369" x="3879850" y="3692525"/>
          <p14:tracePt t="47373" x="3867150" y="3692525"/>
          <p14:tracePt t="47383" x="3856038" y="3692525"/>
          <p14:tracePt t="47393" x="3843338" y="3692525"/>
          <p14:tracePt t="47399" x="3830638" y="3692525"/>
          <p14:tracePt t="47409" x="3817938" y="3692525"/>
          <p14:tracePt t="47423" x="3805238" y="3692525"/>
          <p14:tracePt t="47459" x="3792538" y="3679825"/>
          <p14:tracePt t="47569" x="3779838" y="3679825"/>
          <p14:tracePt t="47615" x="3767138" y="3679825"/>
          <p14:tracePt t="47681" x="3756025" y="3679825"/>
          <p14:tracePt t="47701" x="3743325" y="3679825"/>
          <p14:tracePt t="47721" x="3730625" y="3679825"/>
          <p14:tracePt t="47811" x="3717925" y="3679825"/>
          <p14:tracePt t="47837" x="3705225" y="3667125"/>
          <p14:tracePt t="47969" x="3692525" y="3667125"/>
          <p14:tracePt t="47973" x="3679825" y="3654425"/>
          <p14:tracePt t="48015" x="3667125" y="3641725"/>
          <p14:tracePt t="48085" x="3654425" y="3641725"/>
          <p14:tracePt t="48139" x="3630613" y="3641725"/>
          <p14:tracePt t="48159" x="3617913" y="3629025"/>
          <p14:tracePt t="48175" x="3605213" y="3629025"/>
          <p14:tracePt t="48191" x="3592513" y="3629025"/>
          <p14:tracePt t="48201" x="3567113" y="3629025"/>
          <p14:tracePt t="48204" x="3554413" y="3629025"/>
          <p14:tracePt t="48215" x="3541713" y="3629025"/>
          <p14:tracePt t="48231" x="3530600" y="3629025"/>
          <p14:tracePt t="48241" x="3517900" y="3629025"/>
          <p14:tracePt t="48245" x="3505200" y="3616325"/>
          <p14:tracePt t="48271" x="3492500" y="3616325"/>
          <p14:tracePt t="48297" x="3467100" y="3603625"/>
          <p14:tracePt t="48307" x="3429000" y="3579813"/>
          <p14:tracePt t="48310" x="3429000" y="3554413"/>
          <p14:tracePt t="48327" x="3405188" y="3541713"/>
          <p14:tracePt t="48337" x="3405188" y="3529013"/>
          <p14:tracePt t="48367" x="3405188" y="3516313"/>
          <p14:tracePt t="48387" x="3405188" y="3503613"/>
          <p14:tracePt t="48403" x="3405188" y="3490913"/>
          <p14:tracePt t="48413" x="3379788" y="3467100"/>
          <p14:tracePt t="48437" x="3379788" y="3454400"/>
          <p14:tracePt t="48443" x="3379788" y="3441700"/>
          <p14:tracePt t="48454" x="3367088" y="3429000"/>
          <p14:tracePt t="48467" x="3354388" y="3416300"/>
          <p14:tracePt t="48479" x="3328988" y="3390900"/>
          <p14:tracePt t="48483" x="3317875" y="3378200"/>
          <p14:tracePt t="48493" x="3305175" y="3354388"/>
          <p14:tracePt t="48499" x="3292475" y="3354388"/>
          <p14:tracePt t="48509" x="3292475" y="3341688"/>
          <p14:tracePt t="48519" x="3279775" y="3341688"/>
          <p14:tracePt t="48523" x="3267075" y="3316288"/>
          <p14:tracePt t="48533" x="3254375" y="3316288"/>
          <p14:tracePt t="48549" x="3254375" y="3290888"/>
          <p14:tracePt t="48563" x="3241675" y="3290888"/>
          <p14:tracePt t="48579" x="3228975" y="3278188"/>
          <p14:tracePt t="48589" x="3216275" y="3278188"/>
          <p14:tracePt t="48599" x="3216275" y="3267075"/>
          <p14:tracePt t="48615" x="3192463" y="3254375"/>
          <p14:tracePt t="48619" x="3192463" y="3241675"/>
          <p14:tracePt t="48629" x="3179763" y="3216275"/>
          <p14:tracePt t="48639" x="3167063" y="3190875"/>
          <p14:tracePt t="48645" x="3154363" y="3190875"/>
          <p14:tracePt t="48655" x="3141663" y="3165475"/>
          <p14:tracePt t="48659" x="3141663" y="3154363"/>
          <p14:tracePt t="48670" x="3128963" y="3128963"/>
          <p14:tracePt t="48679" x="3116263" y="3116263"/>
          <p14:tracePt t="48685" x="3103563" y="3090863"/>
          <p14:tracePt t="48695" x="3092450" y="3078163"/>
          <p14:tracePt t="48699" x="3054350" y="3041650"/>
          <p14:tracePt t="48709" x="3041650" y="3016250"/>
          <p14:tracePt t="48719" x="3028950" y="2990850"/>
          <p14:tracePt t="48725" x="3003550" y="2965450"/>
          <p14:tracePt t="48735" x="2992438" y="2941638"/>
          <p14:tracePt t="48739" x="2967038" y="2916238"/>
          <p14:tracePt t="48751" x="2941638" y="2890838"/>
          <p14:tracePt t="48762" x="2890838" y="2840038"/>
          <p14:tracePt t="48765" x="2841625" y="2790825"/>
          <p14:tracePt t="48775" x="2816225" y="2765425"/>
          <p14:tracePt t="48781" x="2767013" y="2690813"/>
          <p14:tracePt t="48791" x="2703513" y="2640013"/>
          <p14:tracePt t="48801" x="2667000" y="2616200"/>
          <p14:tracePt t="48805" x="2616200" y="2578100"/>
          <p14:tracePt t="48815" x="2590800" y="2552700"/>
          <p14:tracePt t="48821" x="2541588" y="2516188"/>
          <p14:tracePt t="48831" x="2516188" y="2503488"/>
          <p14:tracePt t="48841" x="2503488" y="2490788"/>
          <p14:tracePt t="48857" x="2478088" y="2465388"/>
          <p14:tracePt t="48861" x="2441575" y="2465388"/>
          <p14:tracePt t="48871" x="2416175" y="2465388"/>
          <p14:tracePt t="48881" x="2378075" y="2439988"/>
          <p14:tracePt t="48887" x="2365375" y="2439988"/>
          <p14:tracePt t="48897" x="2339975" y="2427288"/>
          <p14:tracePt t="48901" x="2303463" y="2427288"/>
          <p14:tracePt t="48911" x="2290763" y="2414588"/>
          <p14:tracePt t="48920" x="2265363" y="2414588"/>
          <p14:tracePt t="48927" x="2239963" y="2414588"/>
          <p14:tracePt t="48938" x="2203450" y="2403475"/>
          <p14:tracePt t="48941" x="2152650" y="2403475"/>
          <p14:tracePt t="48952" x="2116138" y="2403475"/>
          <p14:tracePt t="48970" x="2052638" y="2403475"/>
          <p14:tracePt t="48977" x="2039938" y="2403475"/>
          <p14:tracePt t="48983" x="2014538" y="2403475"/>
          <p14:tracePt t="48992" x="1990725" y="2403475"/>
          <p14:tracePt t="49004" x="1965325" y="2403475"/>
          <p14:tracePt t="49007" x="1952625" y="2403475"/>
          <p14:tracePt t="49017" x="1939925" y="2414588"/>
          <p14:tracePt t="49043" x="1927225" y="2414588"/>
          <p14:tracePt t="49057" x="1914525" y="2427288"/>
          <p14:tracePt t="49067" x="1903413" y="2427288"/>
          <p14:tracePt t="49521" x="1914525" y="2414588"/>
          <p14:tracePt t="49531" x="1927225" y="2403475"/>
          <p14:tracePt t="49537" x="1939925" y="2403475"/>
          <p14:tracePt t="49547" x="1965325" y="2378075"/>
          <p14:tracePt t="49551" x="1990725" y="2365375"/>
          <p14:tracePt t="49563" x="2014538" y="2327275"/>
          <p14:tracePt t="49573" x="2039938" y="2327275"/>
          <p14:tracePt t="49577" x="2090738" y="2303463"/>
          <p14:tracePt t="49587" x="2139950" y="2265363"/>
          <p14:tracePt t="49593" x="2178050" y="2265363"/>
          <p14:tracePt t="49603" x="2203450" y="2265363"/>
          <p14:tracePt t="49613" x="2252663" y="2239963"/>
          <p14:tracePt t="49617" x="2290763" y="2227263"/>
          <p14:tracePt t="49627" x="2316163" y="2214563"/>
          <p14:tracePt t="49632" x="2339975" y="2214563"/>
          <p14:tracePt t="49643" x="2352675" y="2214563"/>
          <p14:tracePt t="49653" x="2365375" y="2214563"/>
          <p14:tracePt t="49669" x="2378075" y="2201863"/>
          <p14:tracePt t="49673" x="2390775" y="2201863"/>
          <p14:tracePt t="49723" x="2403475" y="2201863"/>
          <p14:tracePt t="49743" x="2416175" y="2201863"/>
          <p14:tracePt t="49759" x="2428875" y="2201863"/>
          <p14:tracePt t="49785" x="2441575" y="2201863"/>
          <p14:tracePt t="49901" x="2428875" y="2201863"/>
          <p14:tracePt t="49911" x="2378075" y="2239963"/>
          <p14:tracePt t="49921" x="2328863" y="2265363"/>
          <p14:tracePt t="49925" x="2265363" y="2278063"/>
          <p14:tracePt t="49935" x="2216150" y="2303463"/>
          <p14:tracePt t="49941" x="2165350" y="2327275"/>
          <p14:tracePt t="49951" x="2127250" y="2339975"/>
          <p14:tracePt t="49961" x="2090738" y="2339975"/>
          <p14:tracePt t="49966" x="2078038" y="2339975"/>
          <p14:tracePt t="49977" x="2052638" y="2352675"/>
          <p14:tracePt t="49981" x="2039938" y="2352675"/>
          <p14:tracePt t="50001" x="2027238" y="2352675"/>
          <p14:tracePt t="50007" x="2014538" y="2352675"/>
          <p14:tracePt t="50017" x="2003425" y="2365375"/>
          <p14:tracePt t="50021" x="1990725" y="2365375"/>
          <p14:tracePt t="50031" x="1965325" y="2378075"/>
          <p14:tracePt t="50041" x="1939925" y="2390775"/>
          <p14:tracePt t="50047" x="1927225" y="2390775"/>
          <p14:tracePt t="50057" x="1903413" y="2403475"/>
          <p14:tracePt t="50061" x="1890713" y="2403475"/>
          <p14:tracePt t="50071" x="1878013" y="2414588"/>
          <p14:tracePt t="50081" x="1852613" y="2414588"/>
          <p14:tracePt t="50087" x="1852613" y="2427288"/>
          <p14:tracePt t="50101" x="1839913" y="2427288"/>
          <p14:tracePt t="50111" x="1839913" y="2439988"/>
          <p14:tracePt t="50177" x="1839913" y="2452688"/>
          <p14:tracePt t="50183" x="1839913" y="2465388"/>
          <p14:tracePt t="50203" x="1852613" y="2490788"/>
          <p14:tracePt t="50207" x="1865313" y="2490788"/>
          <p14:tracePt t="50217" x="1878013" y="2490788"/>
          <p14:tracePt t="50223" x="1878013" y="2503488"/>
          <p14:tracePt t="50233" x="1890713" y="2503488"/>
          <p14:tracePt t="50246" x="1914525" y="2503488"/>
          <p14:tracePt t="50293" x="1927225" y="2503488"/>
          <p14:tracePt t="50319" x="1939925" y="2503488"/>
          <p14:tracePt t="50333" x="1952625" y="2503488"/>
          <p14:tracePt t="50345" x="1965325" y="2503488"/>
          <p14:tracePt t="50349" x="1990725" y="2503488"/>
          <p14:tracePt t="50359" x="2003425" y="2503488"/>
          <p14:tracePt t="50591" x="2003425" y="2516188"/>
          <p14:tracePt t="50601" x="1978025" y="2516188"/>
          <p14:tracePt t="50607" x="1965325" y="2527300"/>
          <p14:tracePt t="50617" x="1952625" y="2527300"/>
          <p14:tracePt t="50627" x="1914525" y="2540000"/>
          <p14:tracePt t="50631" x="1890713" y="2540000"/>
          <p14:tracePt t="50641" x="1839913" y="2540000"/>
          <p14:tracePt t="50657" x="1801813" y="2552700"/>
          <p14:tracePt t="50667" x="1790700" y="2552700"/>
          <p14:tracePt t="50671" x="1752600" y="2552700"/>
          <p14:tracePt t="50684" x="1739900" y="2552700"/>
          <p14:tracePt t="50697" x="1714500" y="2552700"/>
          <p14:tracePt t="50733" x="1689100" y="2552700"/>
          <p14:tracePt t="50767" x="1677988" y="2565400"/>
          <p14:tracePt t="51231" x="1665288" y="2565400"/>
          <p14:tracePt t="52907" x="1677988" y="2565400"/>
          <p14:tracePt t="52911" x="1689100" y="2565400"/>
          <p14:tracePt t="52922" x="1701800" y="2565400"/>
          <p14:tracePt t="52938" x="1714500" y="2565400"/>
          <p14:tracePt t="52947" x="1727200" y="2565400"/>
          <p14:tracePt t="52971" x="1739900" y="2565400"/>
          <p14:tracePt t="53023" x="1752600" y="2578100"/>
          <p14:tracePt t="53633" x="1765300" y="2578100"/>
          <p14:tracePt t="53643" x="1827213" y="2578100"/>
          <p14:tracePt t="53647" x="1939925" y="2578100"/>
          <p14:tracePt t="53657" x="2065338" y="2578100"/>
          <p14:tracePt t="53667" x="2203450" y="2590800"/>
          <p14:tracePt t="53673" x="2316163" y="2616200"/>
          <p14:tracePt t="53683" x="2452688" y="2640013"/>
          <p14:tracePt t="53689" x="2578100" y="2678113"/>
          <p14:tracePt t="53700" x="2741613" y="2728913"/>
          <p14:tracePt t="53709" x="2879725" y="2765425"/>
          <p14:tracePt t="53713" x="3028950" y="2803525"/>
          <p14:tracePt t="53723" x="3167063" y="2840038"/>
          <p14:tracePt t="53729" x="3341688" y="2903538"/>
          <p14:tracePt t="53739" x="3441700" y="2941638"/>
          <p14:tracePt t="53749" x="3567113" y="2978150"/>
          <p14:tracePt t="53753" x="3654425" y="3016250"/>
          <p14:tracePt t="53763" x="3743325" y="3041650"/>
          <p14:tracePt t="53769" x="3805238" y="3054350"/>
          <p14:tracePt t="53779" x="3856038" y="3078163"/>
          <p14:tracePt t="53789" x="3930650" y="3090863"/>
          <p14:tracePt t="53795" x="4017963" y="3128963"/>
          <p14:tracePt t="53805" x="4105275" y="3154363"/>
          <p14:tracePt t="53809" x="4143375" y="3165475"/>
          <p14:tracePt t="53819" x="4230688" y="3203575"/>
          <p14:tracePt t="53829" x="4294188" y="3228975"/>
          <p14:tracePt t="53835" x="4343400" y="3254375"/>
          <p14:tracePt t="53845" x="4406900" y="3267075"/>
          <p14:tracePt t="53849" x="4456113" y="3303588"/>
          <p14:tracePt t="53859" x="4518025" y="3328988"/>
          <p14:tracePt t="53869" x="4556125" y="3367088"/>
          <p14:tracePt t="53875" x="4619625" y="3390900"/>
          <p14:tracePt t="53885" x="4630738" y="3403600"/>
          <p14:tracePt t="53889" x="4668838" y="3429000"/>
          <p14:tracePt t="53899" x="4706938" y="3441700"/>
          <p14:tracePt t="53908" x="4719638" y="3467100"/>
          <p14:tracePt t="53915" x="4743450" y="3467100"/>
          <p14:tracePt t="53925" x="4756150" y="3467100"/>
          <p14:tracePt t="53929" x="4768850" y="3490913"/>
          <p14:tracePt t="53951" x="4794250" y="3490913"/>
          <p14:tracePt t="53975" x="4806950" y="3503613"/>
          <p14:tracePt t="54313" x="4819650" y="3503613"/>
          <p14:tracePt t="54323" x="4794250" y="3479800"/>
          <p14:tracePt t="54329" x="4756150" y="3454400"/>
          <p14:tracePt t="54340" x="4694238" y="3454400"/>
          <p14:tracePt t="54349" x="4643438" y="3416300"/>
          <p14:tracePt t="54353" x="4568825" y="3403600"/>
          <p14:tracePt t="54363" x="4543425" y="3378200"/>
          <p14:tracePt t="54369" x="4494213" y="3378200"/>
          <p14:tracePt t="54379" x="4468813" y="3367088"/>
          <p14:tracePt t="54388" x="4430713" y="3354388"/>
          <p14:tracePt t="54395" x="4394200" y="3354388"/>
          <p14:tracePt t="54405" x="4330700" y="3328988"/>
          <p14:tracePt t="54409" x="4268788" y="3316288"/>
          <p14:tracePt t="54419" x="4156075" y="3278188"/>
          <p14:tracePt t="54429" x="4068763" y="3254375"/>
          <p14:tracePt t="54435" x="3956050" y="3241675"/>
          <p14:tracePt t="54445" x="3879850" y="3216275"/>
          <p14:tracePt t="54449" x="3805238" y="3203575"/>
          <p14:tracePt t="54459" x="3743325" y="3178175"/>
          <p14:tracePt t="54469" x="3679825" y="3178175"/>
          <p14:tracePt t="54475" x="3630613" y="3141663"/>
          <p14:tracePt t="54485" x="3592513" y="3141663"/>
          <p14:tracePt t="54489" x="3530600" y="3116263"/>
          <p14:tracePt t="54499" x="3492500" y="3103563"/>
          <p14:tracePt t="54511" x="3441700" y="3078163"/>
          <p14:tracePt t="54515" x="3392488" y="3054350"/>
          <p14:tracePt t="54525" x="3341688" y="3041650"/>
          <p14:tracePt t="54532" x="3317875" y="3028950"/>
          <p14:tracePt t="54541" x="3279775" y="3016250"/>
          <p14:tracePt t="54551" x="3241675" y="2990850"/>
          <p14:tracePt t="54555" x="3216275" y="2990850"/>
          <p14:tracePt t="54565" x="3192463" y="2965450"/>
          <p14:tracePt t="54571" x="3167063" y="2952750"/>
          <p14:tracePt t="54582" x="3141663" y="2952750"/>
          <p14:tracePt t="54591" x="3128963" y="2928938"/>
          <p14:tracePt t="54597" x="3116263" y="2928938"/>
          <p14:tracePt t="54607" x="3092450" y="2916238"/>
          <p14:tracePt t="54611" x="3092450" y="2903538"/>
          <p14:tracePt t="54621" x="3067050" y="2903538"/>
          <p14:tracePt t="54631" x="3054350" y="2890838"/>
          <p14:tracePt t="54637" x="3041650" y="2878138"/>
          <p14:tracePt t="54648" x="3016250" y="2878138"/>
          <p14:tracePt t="54651" x="3016250" y="2865438"/>
          <p14:tracePt t="54661" x="3003550" y="2852738"/>
          <p14:tracePt t="54677" x="2992438" y="2852738"/>
          <p14:tracePt t="54687" x="2979738" y="2852738"/>
          <p14:tracePt t="54701" x="2967038" y="2840038"/>
          <p14:tracePt t="54710" x="2954338" y="2840038"/>
          <p14:tracePt t="54717" x="2941638" y="2840038"/>
          <p14:tracePt t="54727" x="2941638" y="2828925"/>
          <p14:tracePt t="54733" x="2928938" y="2816225"/>
          <p14:tracePt t="54753" x="2916238" y="2803525"/>
          <p14:tracePt t="54757" x="2903538" y="2803525"/>
          <p14:tracePt t="54767" x="2903538" y="2790825"/>
          <p14:tracePt t="54773" x="2890838" y="2778125"/>
          <p14:tracePt t="54793" x="2879725" y="2765425"/>
          <p14:tracePt t="54797" x="2867025" y="2765425"/>
          <p14:tracePt t="54823" x="2867025" y="2752725"/>
          <p14:tracePt t="54847" x="2854325" y="2752725"/>
          <p14:tracePt t="54985" x="2854325" y="2740025"/>
          <p14:tracePt t="55005" x="2854325" y="2728913"/>
          <p14:tracePt t="55049" x="2867025" y="2716213"/>
          <p14:tracePt t="55085" x="2867025" y="2703513"/>
          <p14:tracePt t="55095" x="2867025" y="2690813"/>
          <p14:tracePt t="55111" x="2867025" y="2678113"/>
          <p14:tracePt t="55131" x="2867025" y="2652713"/>
          <p14:tracePt t="55144" x="2854325" y="2640013"/>
          <p14:tracePt t="55151" x="2841625" y="2627313"/>
          <p14:tracePt t="55161" x="2828925" y="2627313"/>
          <p14:tracePt t="55175" x="2816225" y="2616200"/>
          <p14:tracePt t="55187" x="2803525" y="2616200"/>
          <p14:tracePt t="55191" x="2790825" y="2603500"/>
          <p14:tracePt t="55201" x="2778125" y="2590800"/>
          <p14:tracePt t="55217" x="2754313" y="2590800"/>
          <p14:tracePt t="55228" x="2741613" y="2565400"/>
          <p14:tracePt t="55231" x="2728913" y="2565400"/>
          <p14:tracePt t="55241" x="2703513" y="2565400"/>
          <p14:tracePt t="55251" x="2678113" y="2540000"/>
          <p14:tracePt t="55257" x="2654300" y="2540000"/>
          <p14:tracePt t="55267" x="2616200" y="2540000"/>
          <p14:tracePt t="55271" x="2590800" y="2540000"/>
          <p14:tracePt t="55281" x="2541588" y="2540000"/>
          <p14:tracePt t="55291" x="2465388" y="2540000"/>
          <p14:tracePt t="55297" x="2403475" y="2527300"/>
          <p14:tracePt t="55307" x="2365375" y="2527300"/>
          <p14:tracePt t="55312" x="2339975" y="2527300"/>
          <p14:tracePt t="55321" x="2316163" y="2527300"/>
          <p14:tracePt t="55333" x="2278063" y="2527300"/>
          <p14:tracePt t="55337" x="2252663" y="2527300"/>
          <p14:tracePt t="55347" x="2228850" y="2527300"/>
          <p14:tracePt t="55353" x="2203450" y="2527300"/>
          <p14:tracePt t="55363" x="2190750" y="2527300"/>
          <p14:tracePt t="55373" x="2178050" y="2527300"/>
          <p14:tracePt t="55377" x="2152650" y="2527300"/>
          <p14:tracePt t="55387" x="2127250" y="2527300"/>
          <p14:tracePt t="55393" x="2116138" y="2527300"/>
          <p14:tracePt t="55403" x="2103438" y="2527300"/>
          <p14:tracePt t="55413" x="2078038" y="2527300"/>
          <p14:tracePt t="55419" x="2065338" y="2527300"/>
          <p14:tracePt t="55429" x="2039938" y="2540000"/>
          <p14:tracePt t="55433" x="2014538" y="2552700"/>
          <p14:tracePt t="55444" x="2003425" y="2565400"/>
          <p14:tracePt t="55453" x="1990725" y="2565400"/>
          <p14:tracePt t="55460" x="1965325" y="2578100"/>
          <p14:tracePt t="55469" x="1939925" y="2590800"/>
          <p14:tracePt t="55473" x="1927225" y="2590800"/>
          <p14:tracePt t="55483" x="1914525" y="2590800"/>
          <p14:tracePt t="55493" x="1914525" y="2603500"/>
          <p14:tracePt t="55499" x="1890713" y="2616200"/>
          <p14:tracePt t="55545" x="1878013" y="2616200"/>
          <p14:tracePt t="55559" x="1878013" y="2627313"/>
          <p14:tracePt t="55639" x="1890713" y="2627313"/>
          <p14:tracePt t="55651" x="1927225" y="2640013"/>
          <p14:tracePt t="55655" x="1927225" y="2652713"/>
          <p14:tracePt t="55665" x="1952625" y="2665413"/>
          <p14:tracePt t="55671" x="1965325" y="2678113"/>
          <p14:tracePt t="55681" x="1978025" y="2678113"/>
          <p14:tracePt t="55691" x="1990725" y="2690813"/>
          <p14:tracePt t="55705" x="2003425" y="2690813"/>
          <p14:tracePt t="55711" x="2014538" y="2703513"/>
          <p14:tracePt t="55735" x="2027238" y="2703513"/>
          <p14:tracePt t="55767" x="2039938" y="2703513"/>
          <p14:tracePt t="55771" x="2052638" y="2703513"/>
          <p14:tracePt t="55781" x="2078038" y="2728913"/>
          <p14:tracePt t="55807" x="2090738" y="2728913"/>
          <p14:tracePt t="55821" x="2103438" y="2728913"/>
          <p14:tracePt t="55841" x="2116138" y="2728913"/>
          <p14:tracePt t="55883" x="2127250" y="2728913"/>
          <p14:tracePt t="55993" x="2127250" y="2716213"/>
          <p14:tracePt t="56033" x="2116138" y="2716213"/>
          <p14:tracePt t="56043" x="2103438" y="2716213"/>
          <p14:tracePt t="56069" x="2090738" y="2716213"/>
          <p14:tracePt t="56079" x="2078038" y="2716213"/>
          <p14:tracePt t="56089" x="2065338" y="2716213"/>
          <p14:tracePt t="56093" x="2052638" y="2716213"/>
          <p14:tracePt t="56103" x="2039938" y="2716213"/>
          <p14:tracePt t="56119" x="2014538" y="2716213"/>
          <p14:tracePt t="56145" x="1990725" y="2716213"/>
          <p14:tracePt t="56159" x="1978025" y="2716213"/>
          <p14:tracePt t="56169" x="1965325" y="2716213"/>
          <p14:tracePt t="56185" x="1952625" y="2716213"/>
          <p14:tracePt t="56199" x="1939925" y="2716213"/>
          <p14:tracePt t="56239" x="1927225" y="2716213"/>
          <p14:tracePt t="56255" x="1914525" y="2716213"/>
          <p14:tracePt t="56265" x="1903413" y="2716213"/>
          <p14:tracePt t="56431" x="1890713" y="2716213"/>
          <p14:tracePt t="56473" x="1878013" y="2716213"/>
          <p14:tracePt t="56487" x="1865313" y="2716213"/>
          <p14:tracePt t="56497" x="1852613" y="2716213"/>
          <p14:tracePt t="56503" x="1839913" y="2716213"/>
          <p14:tracePt t="56513" x="1827213" y="2716213"/>
          <p14:tracePt t="56524" x="1814513" y="2716213"/>
          <p14:tracePt t="56547" x="1790700" y="2716213"/>
          <p14:tracePt t="56590" x="1778000" y="2716213"/>
          <p14:tracePt t="56623" x="1765300" y="2703513"/>
          <p14:tracePt t="56629" x="1752600" y="2690813"/>
          <p14:tracePt t="56679" x="1739900" y="2690813"/>
          <p14:tracePt t="56703" x="1727200" y="2690813"/>
          <p14:tracePt t="56755" x="1714500" y="2678113"/>
          <p14:tracePt t="56759" x="1701800" y="2678113"/>
          <p14:tracePt t="56785" x="1689100" y="2678113"/>
          <p14:tracePt t="56795" x="1677988" y="2678113"/>
          <p14:tracePt t="56799" x="1665288" y="2678113"/>
          <p14:tracePt t="56809" x="1652588" y="2665413"/>
          <p14:tracePt t="56851" x="1639888" y="2665413"/>
          <p14:tracePt t="56875" x="1614488" y="2665413"/>
          <p14:tracePt t="56891" x="1601788" y="2665413"/>
          <p14:tracePt t="56901" x="1577975" y="2652713"/>
          <p14:tracePt t="56925" x="1565275" y="2652713"/>
          <p14:tracePt t="56941" x="1552575" y="2652713"/>
          <p14:tracePt t="56951" x="1539875" y="2652713"/>
          <p14:tracePt t="56967" x="1527175" y="2640013"/>
          <p14:tracePt t="56971" x="1514475" y="2640013"/>
          <p14:tracePt t="57012" x="1501775" y="2627313"/>
          <p14:tracePt t="57063" x="1489075" y="2616200"/>
          <p14:tracePt t="57455" x="1501775" y="2616200"/>
          <p14:tracePt t="57465" x="1514475" y="2616200"/>
          <p14:tracePt t="57471" x="1527175" y="2616200"/>
          <p14:tracePt t="57482" x="1565275" y="2627313"/>
          <p14:tracePt t="57491" x="1614488" y="2627313"/>
          <p14:tracePt t="57495" x="1639888" y="2627313"/>
          <p14:tracePt t="57507" x="1665288" y="2640013"/>
          <p14:tracePt t="57511" x="1701800" y="2640013"/>
          <p14:tracePt t="57521" x="1727200" y="2640013"/>
          <p14:tracePt t="57530" x="1752600" y="2652713"/>
          <p14:tracePt t="57537" x="1778000" y="2652713"/>
          <p14:tracePt t="57547" x="1814513" y="2652713"/>
          <p14:tracePt t="57551" x="1852613" y="2665413"/>
          <p14:tracePt t="57571" x="1890713" y="2678113"/>
          <p14:tracePt t="57577" x="1903413" y="2678113"/>
          <p14:tracePt t="57587" x="1927225" y="2678113"/>
          <p14:tracePt t="57590" x="1939925" y="2678113"/>
          <p14:tracePt t="57601" x="1965325" y="2678113"/>
          <p14:tracePt t="57611" x="1990725" y="2678113"/>
          <p14:tracePt t="57617" x="2003425" y="2690813"/>
          <p14:tracePt t="57627" x="2014538" y="2690813"/>
          <p14:tracePt t="57633" x="2039938" y="2690813"/>
          <p14:tracePt t="57643" x="2065338" y="2690813"/>
          <p14:tracePt t="57653" x="2078038" y="2690813"/>
          <p14:tracePt t="57656" x="2090738" y="2690813"/>
          <p14:tracePt t="57667" x="2103438" y="2703513"/>
          <p14:tracePt t="57673" x="2116138" y="2703513"/>
          <p14:tracePt t="57683" x="2127250" y="2703513"/>
          <p14:tracePt t="57707" x="2152650" y="2703513"/>
          <p14:tracePt t="57723" x="2165350" y="2716213"/>
          <p14:tracePt t="57843" x="2178050" y="2716213"/>
          <p14:tracePt t="57915" x="2190750" y="2716213"/>
          <p14:tracePt t="57929" x="2203450" y="2716213"/>
          <p14:tracePt t="57935" x="2216150" y="2716213"/>
          <p14:tracePt t="57975" x="2239963" y="2716213"/>
          <p14:tracePt t="58015" x="2252663" y="2716213"/>
          <p14:tracePt t="58045" x="2265363" y="2716213"/>
          <p14:tracePt t="58071" x="2278063" y="2716213"/>
          <p14:tracePt t="58081" x="2290763" y="2716213"/>
          <p14:tracePt t="58097" x="2303463" y="2716213"/>
          <p14:tracePt t="58107" x="2316163" y="2716213"/>
          <p14:tracePt t="58120" x="2328863" y="2716213"/>
          <p14:tracePt t="58151" x="2352675" y="2716213"/>
          <p14:tracePt t="58167" x="2365375" y="2716213"/>
          <p14:tracePt t="58187" x="2378075" y="2716213"/>
          <p14:tracePt t="58203" x="2390775" y="2716213"/>
          <p14:tracePt t="58223" x="2403475" y="2716213"/>
          <p14:tracePt t="58243" x="2416175" y="2716213"/>
          <p14:tracePt t="58263" x="2441575" y="2716213"/>
          <p14:tracePt t="58283" x="2452688" y="2716213"/>
          <p14:tracePt t="58293" x="2465388" y="2716213"/>
          <p14:tracePt t="58303" x="2478088" y="2716213"/>
          <p14:tracePt t="58309" x="2490788" y="2716213"/>
          <p14:tracePt t="58319" x="2503488" y="2716213"/>
          <p14:tracePt t="58323" x="2528888" y="2716213"/>
          <p14:tracePt t="58334" x="2541588" y="2716213"/>
          <p14:tracePt t="58343" x="2565400" y="2716213"/>
          <p14:tracePt t="58349" x="2578100" y="2716213"/>
          <p14:tracePt t="58359" x="2603500" y="2716213"/>
          <p14:tracePt t="58363" x="2616200" y="2716213"/>
          <p14:tracePt t="58383" x="2628900" y="2716213"/>
          <p14:tracePt t="58400" x="2654300" y="2716213"/>
          <p14:tracePt t="58413" x="2667000" y="2716213"/>
          <p14:tracePt t="58423" x="2678113" y="2716213"/>
          <p14:tracePt t="58429" x="2690813" y="2716213"/>
          <p14:tracePt t="58439" x="2703513" y="2716213"/>
          <p14:tracePt t="58455" x="2716213" y="2716213"/>
          <p14:tracePt t="58469" x="2741613" y="2716213"/>
          <p14:tracePt t="58495" x="2754313" y="2716213"/>
          <p14:tracePt t="58505" x="2767013" y="2716213"/>
          <p14:tracePt t="58509" x="2778125" y="2716213"/>
          <p14:tracePt t="58525" x="2790825" y="2716213"/>
          <p14:tracePt t="58545" x="2803525" y="2716213"/>
          <p14:tracePt t="58561" x="2816225" y="2728913"/>
          <p14:tracePt t="58601" x="2828925" y="2728913"/>
          <p14:tracePt t="58645" x="2841625" y="2728913"/>
          <p14:tracePt t="58677" x="2854325" y="2728913"/>
          <p14:tracePt t="58721" x="2867025" y="2728913"/>
          <p14:tracePt t="58747" x="2879725" y="2728913"/>
          <p14:tracePt t="58767" x="2890838" y="2728913"/>
          <p14:tracePt t="58783" x="2903538" y="2728913"/>
          <p14:tracePt t="58793" x="2916238" y="2728913"/>
          <p14:tracePt t="58817" x="2941638" y="2728913"/>
          <p14:tracePt t="58869" x="2954338" y="2728913"/>
          <p14:tracePt t="58913" x="2967038" y="2728913"/>
          <p14:tracePt t="59085" x="2979738" y="2728913"/>
          <p14:tracePt t="59161" x="2992438" y="2728913"/>
          <p14:tracePt t="59185" x="3003550" y="2728913"/>
          <p14:tracePt t="59221" x="3003550" y="2716213"/>
          <p14:tracePt t="59231" x="3016250" y="2703513"/>
          <p14:tracePt t="59247" x="3028950" y="2703513"/>
          <p14:tracePt t="59267" x="3041650" y="2690813"/>
          <p14:tracePt t="59301" x="3054350" y="2678113"/>
          <p14:tracePt t="71431" x="3054350" y="2665413"/>
          <p14:tracePt t="71457" x="3054350" y="2652713"/>
          <p14:tracePt t="71467" x="3054350" y="2640013"/>
          <p14:tracePt t="71473" x="3041650" y="2627313"/>
          <p14:tracePt t="71483" x="3028950" y="2616200"/>
          <p14:tracePt t="71497" x="3003550" y="2590800"/>
          <p14:tracePt t="71513" x="2992438" y="2590800"/>
          <p14:tracePt t="71523" x="2979738" y="2590800"/>
          <p14:tracePt t="71526" x="2967038" y="2590800"/>
          <p14:tracePt t="71537" x="2954338" y="2565400"/>
          <p14:tracePt t="71553" x="2941638" y="2565400"/>
          <p14:tracePt t="71567" x="2928938" y="2565400"/>
          <p14:tracePt t="71577" x="2928938" y="2552700"/>
          <p14:tracePt t="71587" x="2903538" y="2552700"/>
          <p14:tracePt t="71619" x="2890838" y="2552700"/>
          <p14:tracePt t="71629" x="2879725" y="2552700"/>
          <p14:tracePt t="71643" x="2867025" y="2552700"/>
          <p14:tracePt t="71648" x="2854325" y="2552700"/>
          <p14:tracePt t="71659" x="2828925" y="2552700"/>
          <p14:tracePt t="71669" x="2778125" y="2552700"/>
          <p14:tracePt t="71673" x="2741613" y="2552700"/>
          <p14:tracePt t="71683" x="2690813" y="2552700"/>
          <p14:tracePt t="71689" x="2641600" y="2578100"/>
          <p14:tracePt t="71699" x="2578100" y="2616200"/>
          <p14:tracePt t="71709" x="2503488" y="2640013"/>
          <p14:tracePt t="71715" x="2428875" y="2678113"/>
          <p14:tracePt t="71725" x="2339975" y="2728913"/>
          <p14:tracePt t="71730" x="2303463" y="2752725"/>
          <p14:tracePt t="71739" x="2239963" y="2778125"/>
          <p14:tracePt t="71749" x="2203450" y="2790825"/>
          <p14:tracePt t="71755" x="2152650" y="2828925"/>
          <p14:tracePt t="71765" x="2139950" y="2828925"/>
          <p14:tracePt t="72763" x="2116138" y="2828925"/>
          <p14:tracePt t="72773" x="2103438" y="2840038"/>
          <p14:tracePt t="72779" x="2090738" y="2840038"/>
          <p14:tracePt t="72799" x="2065338" y="2840038"/>
          <p14:tracePt t="72803" x="2052638" y="2840038"/>
          <p14:tracePt t="72813" x="2039938" y="2840038"/>
          <p14:tracePt t="72819" x="2014538" y="2840038"/>
          <p14:tracePt t="72829" x="2003425" y="2840038"/>
          <p14:tracePt t="72839" x="1990725" y="2840038"/>
          <p14:tracePt t="72844" x="1978025" y="2840038"/>
          <p14:tracePt t="72858" x="1952625" y="2840038"/>
          <p14:tracePt t="73455" x="1939925" y="2840038"/>
          <p14:tracePt t="73465" x="1927225" y="2852738"/>
          <p14:tracePt t="73485" x="1914525" y="2852738"/>
          <p14:tracePt t="73625" x="1914525" y="2865438"/>
          <p14:tracePt t="73635" x="1914525" y="2890838"/>
          <p14:tracePt t="73641" x="1903413" y="2890838"/>
          <p14:tracePt t="73661" x="1903413" y="2903538"/>
          <p14:tracePt t="73676" x="1903413" y="2916238"/>
          <p14:tracePt t="73681" x="1903413" y="2928938"/>
          <p14:tracePt t="74005" x="1903413" y="2941638"/>
          <p14:tracePt t="74085" x="1914525" y="2941638"/>
          <p14:tracePt t="74155" x="1927225" y="2941638"/>
          <p14:tracePt t="74277" x="1939925" y="2941638"/>
          <p14:tracePt t="74321" x="1952625" y="2941638"/>
          <p14:tracePt t="74357" x="1978025" y="2941638"/>
          <p14:tracePt t="74377" x="1990725" y="2941638"/>
          <p14:tracePt t="74397" x="2003425" y="2941638"/>
          <p14:tracePt t="74403" x="2014538" y="2941638"/>
          <p14:tracePt t="74413" x="2027238" y="2941638"/>
          <p14:tracePt t="74427" x="2039938" y="2941638"/>
          <p14:tracePt t="74437" x="2052638" y="2941638"/>
          <p14:tracePt t="74443" x="2078038" y="2941638"/>
          <p14:tracePt t="74454" x="2090738" y="2941638"/>
          <p14:tracePt t="74467" x="2116138" y="2941638"/>
          <p14:tracePt t="74483" x="2127250" y="2941638"/>
          <p14:tracePt t="74499" x="2139950" y="2941638"/>
          <p14:tracePt t="74509" x="2152650" y="2941638"/>
          <p14:tracePt t="74519" x="2165350" y="2941638"/>
          <p14:tracePt t="74523" x="2178050" y="2941638"/>
          <p14:tracePt t="74538" x="2203450" y="2941638"/>
          <p14:tracePt t="74559" x="2228850" y="2941638"/>
          <p14:tracePt t="74563" x="2239963" y="2941638"/>
          <p14:tracePt t="74575" x="2252663" y="2941638"/>
          <p14:tracePt t="74579" x="2265363" y="2941638"/>
          <p14:tracePt t="74589" x="2278063" y="2941638"/>
          <p14:tracePt t="74598" x="2290763" y="2941638"/>
          <p14:tracePt t="74605" x="2303463" y="2941638"/>
          <p14:tracePt t="74615" x="2316163" y="2941638"/>
          <p14:tracePt t="74629" x="2339975" y="2941638"/>
          <p14:tracePt t="74655" x="2352675" y="2941638"/>
          <p14:tracePt t="74660" x="2365375" y="2941638"/>
          <p14:tracePt t="74671" x="2378075" y="2928938"/>
          <p14:tracePt t="74681" x="2403475" y="2928938"/>
          <p14:tracePt t="74685" x="2416175" y="2928938"/>
          <p14:tracePt t="74695" x="2428875" y="2928938"/>
          <p14:tracePt t="74701" x="2441575" y="2928938"/>
          <p14:tracePt t="74711" x="2465388" y="2928938"/>
          <p14:tracePt t="74721" x="2478088" y="2928938"/>
          <p14:tracePt t="74734" x="2503488" y="2928938"/>
          <p14:tracePt t="74751" x="2516188" y="2928938"/>
          <p14:tracePt t="74761" x="2528888" y="2928938"/>
          <p14:tracePt t="74775" x="2541588" y="2928938"/>
          <p14:tracePt t="74821" x="2554288" y="2928938"/>
          <p14:tracePt t="74918" x="2565400" y="2928938"/>
          <p14:tracePt t="74937" x="2578100" y="2928938"/>
          <p14:tracePt t="74943" x="2590800" y="2928938"/>
          <p14:tracePt t="74967" x="2616200" y="2928938"/>
          <p14:tracePt t="74987" x="2628900" y="2928938"/>
          <p14:tracePt t="74996" x="2641600" y="2916238"/>
          <p14:tracePt t="75007" x="2654300" y="2916238"/>
          <p14:tracePt t="75023" x="2667000" y="2916238"/>
          <p14:tracePt t="75029" x="2678113" y="2903538"/>
          <p14:tracePt t="75049" x="2690813" y="2903538"/>
          <p14:tracePt t="75053" x="2703513" y="2903538"/>
          <p14:tracePt t="75083" x="2716213" y="2890838"/>
          <p14:tracePt t="75113" x="2728913" y="2890838"/>
          <p14:tracePt t="75139" x="2741613" y="2890838"/>
          <p14:tracePt t="75361" x="2754313" y="2890838"/>
          <p14:tracePt t="76435" x="2767013" y="2878138"/>
          <p14:tracePt t="76445" x="2790825" y="2878138"/>
          <p14:tracePt t="76451" x="2803525" y="2878138"/>
          <p14:tracePt t="76461" x="2816225" y="2878138"/>
          <p14:tracePt t="76465" x="2841625" y="2890838"/>
          <p14:tracePt t="76491" x="2867025" y="2890838"/>
          <p14:tracePt t="76501" x="2867025" y="2903538"/>
          <p14:tracePt t="76517" x="2879725" y="2903538"/>
          <p14:tracePt t="76527" x="2890838" y="2903538"/>
          <p14:tracePt t="76540" x="2903538" y="2903538"/>
          <p14:tracePt t="76687" x="2916238" y="2903538"/>
          <p14:tracePt t="76697" x="2916238" y="2941638"/>
          <p14:tracePt t="76707" x="2916238" y="2990850"/>
          <p14:tracePt t="76713" x="2916238" y="3028950"/>
          <p14:tracePt t="76723" x="2916238" y="3090863"/>
          <p14:tracePt t="76727" x="2916238" y="3190875"/>
          <p14:tracePt t="76739" x="2916238" y="3290888"/>
          <p14:tracePt t="76749" x="2916238" y="3429000"/>
          <p14:tracePt t="76752" x="2916238" y="3554413"/>
          <p14:tracePt t="76763" x="2916238" y="3703638"/>
          <p14:tracePt t="76769" x="2967038" y="3779838"/>
          <p14:tracePt t="76779" x="3003550" y="3916363"/>
          <p14:tracePt t="76789" x="3041650" y="4029075"/>
          <p14:tracePt t="76793" x="3092450" y="4141788"/>
          <p14:tracePt t="76803" x="3116263" y="4217988"/>
          <p14:tracePt t="76809" x="3154363" y="4292600"/>
          <p14:tracePt t="76819" x="3154363" y="4330700"/>
          <p14:tracePt t="76829" x="3179763" y="4367213"/>
          <p14:tracePt t="76833" x="3192463" y="4392613"/>
          <p14:tracePt t="76849" x="3205163" y="4418013"/>
          <p14:tracePt t="76868" x="3216275" y="4430713"/>
          <p14:tracePt t="76883" x="3228975" y="4443413"/>
          <p14:tracePt t="76905" x="3241675" y="4443413"/>
          <p14:tracePt t="76929" x="3267075" y="4443413"/>
          <p14:tracePt t="76934" x="3292475" y="4443413"/>
          <p14:tracePt t="76949" x="3317875" y="4443413"/>
          <p14:tracePt t="76959" x="3328988" y="4443413"/>
          <p14:tracePt t="76978" x="3367088" y="4443413"/>
          <p14:tracePt t="76985" x="3405188" y="4443413"/>
          <p14:tracePt t="76989" x="3429000" y="4430713"/>
          <p14:tracePt t="77001" x="3454400" y="4430713"/>
          <p14:tracePt t="77011" x="3467100" y="4405313"/>
          <p14:tracePt t="77015" x="3505200" y="4392613"/>
          <p14:tracePt t="77025" x="3517900" y="4367213"/>
          <p14:tracePt t="77031" x="3530600" y="4354513"/>
          <p14:tracePt t="77041" x="3567113" y="4330700"/>
          <p14:tracePt t="77051" x="3592513" y="4318000"/>
          <p14:tracePt t="77055" x="3605213" y="4305300"/>
          <p14:tracePt t="77065" x="3605213" y="4279900"/>
          <p14:tracePt t="77071" x="3617913" y="4279900"/>
          <p14:tracePt t="77080" x="3643313" y="4254500"/>
          <p14:tracePt t="77091" x="3643313" y="4241800"/>
          <p14:tracePt t="77107" x="3667125" y="4205288"/>
          <p14:tracePt t="77111" x="3679825" y="4179888"/>
          <p14:tracePt t="77121" x="3679825" y="4154488"/>
          <p14:tracePt t="77131" x="3692525" y="4117975"/>
          <p14:tracePt t="77137" x="3692525" y="4092575"/>
          <p14:tracePt t="77147" x="3705225" y="4054475"/>
          <p14:tracePt t="77150" x="3717925" y="4029075"/>
          <p14:tracePt t="77161" x="3730625" y="4005263"/>
          <p14:tracePt t="77171" x="3743325" y="3954463"/>
          <p14:tracePt t="77177" x="3756025" y="3941763"/>
          <p14:tracePt t="77187" x="3756025" y="3929063"/>
          <p14:tracePt t="77191" x="3756025" y="3905250"/>
          <p14:tracePt t="77201" x="3756025" y="3892550"/>
          <p14:tracePt t="77211" x="3756025" y="3867150"/>
          <p14:tracePt t="77216" x="3756025" y="3854450"/>
          <p14:tracePt t="77227" x="3756025" y="3841750"/>
          <p14:tracePt t="77241" x="3756025" y="3816350"/>
          <p14:tracePt t="77251" x="3756025" y="3792538"/>
          <p14:tracePt t="77273" x="3756025" y="3779838"/>
          <p14:tracePt t="77283" x="3756025" y="3767138"/>
          <p14:tracePt t="77297" x="3743325" y="3767138"/>
          <p14:tracePt t="77308" x="3743325" y="3754438"/>
          <p14:tracePt t="77353" x="3730625" y="3754438"/>
          <p14:tracePt t="77359" x="3730625" y="3741738"/>
          <p14:tracePt t="77373" x="3705225" y="3741738"/>
          <p14:tracePt t="77393" x="3692525" y="3729038"/>
          <p14:tracePt t="77409" x="3679825" y="3716338"/>
          <p14:tracePt t="77413" x="3667125" y="3703638"/>
          <p14:tracePt t="77423" x="3654425" y="3703638"/>
          <p14:tracePt t="77433" x="3654425" y="3692525"/>
          <p14:tracePt t="77439" x="3643313" y="3692525"/>
          <p14:tracePt t="77453" x="3643313" y="3679825"/>
          <p14:tracePt t="77463" x="3617913" y="3667125"/>
          <p14:tracePt t="77484" x="3605213" y="3667125"/>
          <p14:tracePt t="77505" x="3592513" y="3654425"/>
          <p14:tracePt t="77525" x="3567113" y="3654425"/>
          <p14:tracePt t="77559" x="3554413" y="3654425"/>
          <p14:tracePt t="77569" x="3541713" y="3654425"/>
          <p14:tracePt t="77575" x="3530600" y="3654425"/>
          <p14:tracePt t="77595" x="3517900" y="3654425"/>
          <p14:tracePt t="77601" x="3505200" y="3654425"/>
          <p14:tracePt t="77611" x="3492500" y="3641725"/>
          <p14:tracePt t="77614" x="3492500" y="3629025"/>
          <p14:tracePt t="77625" x="3479800" y="3629025"/>
          <p14:tracePt t="77642" x="3454400" y="3629025"/>
          <p14:tracePt t="77655" x="3441700" y="3629025"/>
          <p14:tracePt t="77667" x="3429000" y="3629025"/>
          <p14:tracePt t="77677" x="3417888" y="3629025"/>
          <p14:tracePt t="77691" x="3405188" y="3629025"/>
          <p14:tracePt t="77707" x="3392488" y="3629025"/>
          <p14:tracePt t="77777" x="3379788" y="3629025"/>
          <p14:tracePt t="77787" x="3367088" y="3629025"/>
          <p14:tracePt t="77801" x="3354388" y="3641725"/>
          <p14:tracePt t="77817" x="3341688" y="3667125"/>
          <p14:tracePt t="77833" x="3341688" y="3679825"/>
          <p14:tracePt t="77843" x="3341688" y="3692525"/>
          <p14:tracePt t="77853" x="3328988" y="3716338"/>
          <p14:tracePt t="77867" x="3328988" y="3729038"/>
          <p14:tracePt t="77873" x="3328988" y="3741738"/>
          <p14:tracePt t="77883" x="3328988" y="3767138"/>
          <p14:tracePt t="77893" x="3317875" y="3767138"/>
          <p14:tracePt t="77899" x="3317875" y="3779838"/>
          <p14:tracePt t="77913" x="3317875" y="3803650"/>
          <p14:tracePt t="77924" x="3317875" y="3829050"/>
          <p14:tracePt t="77939" x="3317875" y="3841750"/>
          <p14:tracePt t="77948" x="3317875" y="3867150"/>
          <p14:tracePt t="77957" x="3317875" y="3879850"/>
          <p14:tracePt t="77963" x="3317875" y="3892550"/>
          <p14:tracePt t="77973" x="3317875" y="3905250"/>
          <p14:tracePt t="77979" x="3317875" y="3929063"/>
          <p14:tracePt t="77993" x="3328988" y="3954463"/>
          <p14:tracePt t="78013" x="3341688" y="3979863"/>
          <p14:tracePt t="78019" x="3341688" y="3992563"/>
          <p14:tracePt t="78029" x="3354388" y="4005263"/>
          <p14:tracePt t="78033" x="3354388" y="4017963"/>
          <p14:tracePt t="78055" x="3367088" y="4017963"/>
          <p14:tracePt t="78068" x="3367088" y="4029075"/>
          <p14:tracePt t="78079" x="3379788" y="4029075"/>
          <p14:tracePt t="78125" x="3392488" y="4029075"/>
          <p14:tracePt t="78171" x="3405188" y="4029075"/>
          <p14:tracePt t="78174" x="3417888" y="4029075"/>
          <p14:tracePt t="78241" x="3429000" y="4029075"/>
          <p14:tracePt t="78267" x="3429000" y="4017963"/>
          <p14:tracePt t="78271" x="3429000" y="4005263"/>
          <p14:tracePt t="78281" x="3429000" y="3979863"/>
          <p14:tracePt t="78287" x="3429000" y="3967163"/>
          <p14:tracePt t="78297" x="3417888" y="3941763"/>
          <p14:tracePt t="78307" x="3405188" y="3916363"/>
          <p14:tracePt t="78311" x="3379788" y="3892550"/>
          <p14:tracePt t="78320" x="3367088" y="3854450"/>
          <p14:tracePt t="78327" x="3354388" y="3841750"/>
          <p14:tracePt t="78337" x="3341688" y="3816350"/>
          <p14:tracePt t="78347" x="3317875" y="3779838"/>
          <p14:tracePt t="78350" x="3292475" y="3754438"/>
          <p14:tracePt t="78361" x="3279775" y="3729038"/>
          <p14:tracePt t="78367" x="3254375" y="3692525"/>
          <p14:tracePt t="78377" x="3228975" y="3654425"/>
          <p14:tracePt t="78387" x="3216275" y="3629025"/>
          <p14:tracePt t="78393" x="3192463" y="3603625"/>
          <p14:tracePt t="78403" x="3192463" y="3567113"/>
          <p14:tracePt t="78406" x="3128963" y="3503613"/>
          <p14:tracePt t="78416" x="3103563" y="3441700"/>
          <p14:tracePt t="78427" x="3079750" y="3416300"/>
          <p14:tracePt t="78433" x="3041650" y="3354388"/>
          <p14:tracePt t="78443" x="3016250" y="3303588"/>
          <p14:tracePt t="78447" x="2992438" y="3290888"/>
          <p14:tracePt t="78457" x="2967038" y="3241675"/>
          <p14:tracePt t="78467" x="2954338" y="3216275"/>
          <p14:tracePt t="78473" x="2941638" y="3203575"/>
          <p14:tracePt t="78483" x="2916238" y="3165475"/>
          <p14:tracePt t="78487" x="2903538" y="3154363"/>
          <p14:tracePt t="78497" x="2879725" y="3128963"/>
          <p14:tracePt t="78509" x="2879725" y="3103563"/>
          <p14:tracePt t="78513" x="2867025" y="3103563"/>
          <p14:tracePt t="78523" x="2841625" y="3078163"/>
          <p14:tracePt t="78529" x="2841625" y="3065463"/>
          <p14:tracePt t="78539" x="2816225" y="3054350"/>
          <p14:tracePt t="78549" x="2816225" y="3041650"/>
          <p14:tracePt t="78553" x="2803525" y="3028950"/>
          <p14:tracePt t="78563" x="2790825" y="3016250"/>
          <p14:tracePt t="78569" x="2778125" y="3003550"/>
          <p14:tracePt t="78589" x="2767013" y="2978150"/>
          <p14:tracePt t="78595" x="2754313" y="2952750"/>
          <p14:tracePt t="78605" x="2741613" y="2941638"/>
          <p14:tracePt t="78609" x="2716213" y="2916238"/>
          <p14:tracePt t="78629" x="2703513" y="2903538"/>
          <p14:tracePt t="78635" x="2690813" y="2878138"/>
          <p14:tracePt t="78649" x="2678113" y="2852738"/>
          <p14:tracePt t="78659" x="2667000" y="2852738"/>
          <p14:tracePt t="78669" x="2654300" y="2828925"/>
          <p14:tracePt t="78685" x="2641600" y="2816225"/>
          <p14:tracePt t="78699" x="2628900" y="2803525"/>
          <p14:tracePt t="78719" x="2616200" y="2803525"/>
          <p14:tracePt t="78725" x="2603500" y="2803525"/>
          <p14:tracePt t="78751" x="2590800" y="2790825"/>
          <p14:tracePt t="79063" x="2578100" y="2790825"/>
          <p14:tracePt t="79129" x="2565400" y="2803525"/>
          <p14:tracePt t="79139" x="2554288" y="2816225"/>
          <p14:tracePt t="79165" x="2554288" y="2828925"/>
          <p14:tracePt t="79168" x="2554288" y="2840038"/>
          <p14:tracePt t="79189" x="2554288" y="2852738"/>
          <p14:tracePt t="79215" x="2554288" y="2865438"/>
          <p14:tracePt t="79249" x="2565400" y="2878138"/>
          <p14:tracePt t="79265" x="2578100" y="2903538"/>
          <p14:tracePt t="79281" x="2590800" y="2916238"/>
          <p14:tracePt t="79295" x="2616200" y="2928938"/>
          <p14:tracePt t="79305" x="2628900" y="2941638"/>
          <p14:tracePt t="79321" x="2641600" y="2941638"/>
          <p14:tracePt t="79331" x="2654300" y="2952750"/>
          <p14:tracePt t="79345" x="2678113" y="2952750"/>
          <p14:tracePt t="79355" x="2678113" y="2965450"/>
          <p14:tracePt t="79361" x="2690813" y="2965450"/>
          <p14:tracePt t="79371" x="2703513" y="2965450"/>
          <p14:tracePt t="79375" x="2728913" y="2978150"/>
          <p14:tracePt t="79385" x="2741613" y="2978150"/>
          <p14:tracePt t="79401" x="2754313" y="2978150"/>
          <p14:tracePt t="79411" x="2767013" y="2978150"/>
          <p14:tracePt t="79417" x="2778125" y="2978150"/>
          <p14:tracePt t="79437" x="2803525" y="2978150"/>
          <p14:tracePt t="79467" x="2828925" y="2978150"/>
          <p14:tracePt t="79507" x="2828925" y="2965450"/>
          <p14:tracePt t="79517" x="2841625" y="2952750"/>
          <p14:tracePt t="79521" x="2841625" y="2941638"/>
          <p14:tracePt t="79543" x="2841625" y="2916238"/>
          <p14:tracePt t="79547" x="2841625" y="2890838"/>
          <p14:tracePt t="79588" x="2841625" y="2878138"/>
          <p14:tracePt t="79700" x="2841625" y="2865438"/>
          <p14:tracePt t="79719" x="2841625" y="2852738"/>
          <p14:tracePt t="79729" x="2841625" y="2840038"/>
          <p14:tracePt t="79738" x="2816225" y="2828925"/>
          <p14:tracePt t="79753" x="2790825" y="2803525"/>
          <p14:tracePt t="79769" x="2778125" y="2778125"/>
          <p14:tracePt t="79795" x="2767013" y="2765425"/>
          <p14:tracePt t="79855" x="2754313" y="2765425"/>
          <p14:tracePt t="79915" x="2741613" y="2765425"/>
          <p14:tracePt t="79921" x="2728913" y="2765425"/>
          <p14:tracePt t="79951" x="2716213" y="2752725"/>
          <p14:tracePt t="79971" x="2703513" y="2752725"/>
          <p14:tracePt t="79991" x="2690813" y="2752725"/>
          <p14:tracePt t="80021" x="2667000" y="2752725"/>
          <p14:tracePt t="80041" x="2654300" y="2752725"/>
          <p14:tracePt t="80061" x="2616200" y="2752725"/>
          <p14:tracePt t="80087" x="2603500" y="2752725"/>
          <p14:tracePt t="80123" x="2590800" y="2752725"/>
          <p14:tracePt t="80157" x="2578100" y="2752725"/>
          <p14:tracePt t="80173" x="2565400" y="2752725"/>
          <p14:tracePt t="80183" x="2554288" y="2752725"/>
          <p14:tracePt t="80203" x="2554288" y="2765425"/>
          <p14:tracePt t="80219" x="2541588" y="2765425"/>
          <p14:tracePt t="80229" x="2541588" y="2778125"/>
          <p14:tracePt t="80233" x="2541588" y="2790825"/>
          <p14:tracePt t="80253" x="2528888" y="2803525"/>
          <p14:tracePt t="80269" x="2528888" y="2828925"/>
          <p14:tracePt t="80283" x="2528888" y="2840038"/>
          <p14:tracePt t="80293" x="2528888" y="2852738"/>
          <p14:tracePt t="80299" x="2528888" y="2865438"/>
          <p14:tracePt t="80310" x="2528888" y="2878138"/>
          <p14:tracePt t="80315" x="2528888" y="2890838"/>
          <p14:tracePt t="80335" x="2528888" y="2903538"/>
          <p14:tracePt t="80339" x="2528888" y="2916238"/>
          <p14:tracePt t="80348" x="2541588" y="2928938"/>
          <p14:tracePt t="80365" x="2541588" y="2941638"/>
          <p14:tracePt t="80375" x="2554288" y="2952750"/>
          <p14:tracePt t="80399" x="2565400" y="2952750"/>
          <p14:tracePt t="80415" x="2565400" y="2965450"/>
          <p14:tracePt t="80425" x="2578100" y="2965450"/>
          <p14:tracePt t="80429" x="2603500" y="2965450"/>
          <p14:tracePt t="80445" x="2616200" y="2965450"/>
          <p14:tracePt t="80465" x="2628900" y="2965450"/>
          <p14:tracePt t="80471" x="2641600" y="2965450"/>
          <p14:tracePt t="80481" x="2654300" y="2965450"/>
          <p14:tracePt t="80496" x="2667000" y="2965450"/>
          <p14:tracePt t="80511" x="2678113" y="2965450"/>
          <p14:tracePt t="80525" x="2690813" y="2952750"/>
          <p14:tracePt t="80545" x="2703513" y="2941638"/>
          <p14:tracePt t="80565" x="2703513" y="2928938"/>
          <p14:tracePt t="80575" x="2703513" y="2916238"/>
          <p14:tracePt t="80581" x="2703513" y="2903538"/>
          <p14:tracePt t="80591" x="2703513" y="2890838"/>
          <p14:tracePt t="80597" x="2703513" y="2878138"/>
          <p14:tracePt t="80607" x="2703513" y="2865438"/>
          <p14:tracePt t="80617" x="2703513" y="2840038"/>
          <p14:tracePt t="80621" x="2690813" y="2816225"/>
          <p14:tracePt t="80631" x="2678113" y="2803525"/>
          <p14:tracePt t="80647" x="2678113" y="2790825"/>
          <p14:tracePt t="80657" x="2667000" y="2778125"/>
          <p14:tracePt t="80671" x="2654300" y="2765425"/>
          <p14:tracePt t="80707" x="2641600" y="2765425"/>
          <p14:tracePt t="80733" x="2628900" y="2765425"/>
          <p14:tracePt t="80737" x="2603500" y="2740025"/>
          <p14:tracePt t="80757" x="2590800" y="2740025"/>
          <p14:tracePt t="80773" x="2578100" y="2740025"/>
          <p14:tracePt t="80783" x="2565400" y="2740025"/>
          <p14:tracePt t="80806" x="2554288" y="2740025"/>
          <p14:tracePt t="80812" x="2541588" y="2740025"/>
          <p14:tracePt t="80843" x="2528888" y="2740025"/>
          <p14:tracePt t="80859" x="2516188" y="2765425"/>
          <p14:tracePt t="80879" x="2503488" y="2778125"/>
          <p14:tracePt t="80883" x="2490788" y="2790825"/>
          <p14:tracePt t="80899" x="2490788" y="2803525"/>
          <p14:tracePt t="80909" x="2490788" y="2816225"/>
          <p14:tracePt t="80923" x="2490788" y="2828925"/>
          <p14:tracePt t="80933" x="2490788" y="2840038"/>
          <p14:tracePt t="80962" x="2490788" y="2865438"/>
          <p14:tracePt t="80965" x="2490788" y="2890838"/>
          <p14:tracePt t="80979" x="2490788" y="2916238"/>
          <p14:tracePt t="81014" x="2490788" y="2928938"/>
          <p14:tracePt t="81035" x="2490788" y="2941638"/>
          <p14:tracePt t="81121" x="2503488" y="2941638"/>
          <p14:tracePt t="81167" x="2516188" y="2941638"/>
          <p14:tracePt t="81191" x="2528888" y="2941638"/>
          <p14:tracePt t="81217" x="2528888" y="2928938"/>
          <p14:tracePt t="81221" x="2528888" y="2916238"/>
          <p14:tracePt t="81231" x="2528888" y="2903538"/>
          <p14:tracePt t="81237" x="2528888" y="2890838"/>
          <p14:tracePt t="81257" x="2528888" y="2865438"/>
          <p14:tracePt t="81277" x="2528888" y="2852738"/>
          <p14:tracePt t="81297" x="2528888" y="2840038"/>
          <p14:tracePt t="81393" x="2528888" y="2828925"/>
          <p14:tracePt t="81403" x="2528888" y="2816225"/>
          <p14:tracePt t="82271" x="2541588" y="2816225"/>
          <p14:tracePt t="82275" x="2554288" y="2816225"/>
          <p14:tracePt t="82285" x="2590800" y="2865438"/>
          <p14:tracePt t="82291" x="2616200" y="2916238"/>
          <p14:tracePt t="82301" x="2678113" y="2990850"/>
          <p14:tracePt t="82311" x="2767013" y="3116263"/>
          <p14:tracePt t="82317" x="2854325" y="3241675"/>
          <p14:tracePt t="82327" x="2954338" y="3378200"/>
          <p14:tracePt t="82331" x="3067050" y="3541713"/>
          <p14:tracePt t="82341" x="3167063" y="3667125"/>
          <p14:tracePt t="82351" x="3267075" y="3829050"/>
          <p14:tracePt t="82357" x="3367088" y="3941763"/>
          <p14:tracePt t="82367" x="3441700" y="4054475"/>
          <p14:tracePt t="82372" x="3505200" y="4141788"/>
          <p14:tracePt t="82381" x="3567113" y="4230688"/>
          <p14:tracePt t="82391" x="3617913" y="4305300"/>
          <p14:tracePt t="82397" x="3643313" y="4354513"/>
          <p14:tracePt t="82407" x="3692525" y="4379913"/>
          <p14:tracePt t="82413" x="3705225" y="4405313"/>
          <p14:tracePt t="82423" x="3705225" y="4418013"/>
          <p14:tracePt t="82433" x="3705225" y="4430713"/>
          <p14:tracePt t="83219" x="3692525" y="4405313"/>
          <p14:tracePt t="83229" x="3654425" y="4341813"/>
          <p14:tracePt t="83239" x="3617913" y="4305300"/>
          <p14:tracePt t="83245" x="3554413" y="4241800"/>
          <p14:tracePt t="83255" x="3492500" y="4167188"/>
          <p14:tracePt t="83259" x="3467100" y="4141788"/>
          <p14:tracePt t="83270" x="3379788" y="4041775"/>
          <p14:tracePt t="83279" x="3317875" y="3967163"/>
          <p14:tracePt t="83284" x="3241675" y="3879850"/>
          <p14:tracePt t="83295" x="3192463" y="3803650"/>
          <p14:tracePt t="83299" x="3128963" y="3741738"/>
          <p14:tracePt t="83309" x="3054350" y="3654425"/>
          <p14:tracePt t="83320" x="3003550" y="3603625"/>
          <p14:tracePt t="83325" x="2954338" y="3529013"/>
          <p14:tracePt t="83335" x="2890838" y="3467100"/>
          <p14:tracePt t="83339" x="2828925" y="3390900"/>
          <p14:tracePt t="83348" x="2778125" y="3328988"/>
          <p14:tracePt t="83361" x="2741613" y="3267075"/>
          <p14:tracePt t="83365" x="2678113" y="3203575"/>
          <p14:tracePt t="83375" x="2654300" y="3178175"/>
          <p14:tracePt t="83381" x="2641600" y="3165475"/>
          <p14:tracePt t="83391" x="2628900" y="3141663"/>
          <p14:tracePt t="83401" x="2603500" y="3128963"/>
          <p14:tracePt t="83405" x="2590800" y="3116263"/>
          <p14:tracePt t="83414" x="2590800" y="3103563"/>
          <p14:tracePt t="83421" x="2565400" y="3090863"/>
          <p14:tracePt t="83467" x="2554288" y="3090863"/>
          <p14:tracePt t="83486" x="2541588" y="3090863"/>
          <p14:tracePt t="83491" x="2528888" y="3090863"/>
          <p14:tracePt t="83501" x="2516188" y="3090863"/>
          <p14:tracePt t="83516" x="2490788" y="3090863"/>
          <p14:tracePt t="83527" x="2465388" y="3090863"/>
          <p14:tracePt t="83540" x="2452688" y="3090863"/>
          <p14:tracePt t="83547" x="2441575" y="3090863"/>
          <p14:tracePt t="83557" x="2416175" y="3090863"/>
          <p14:tracePt t="83567" x="2403475" y="3090863"/>
          <p14:tracePt t="83573" x="2378075" y="3090863"/>
          <p14:tracePt t="83583" x="2365375" y="3090863"/>
          <p14:tracePt t="83587" x="2352675" y="3090863"/>
          <p14:tracePt t="83597" x="2328863" y="3090863"/>
          <p14:tracePt t="83606" x="2303463" y="3090863"/>
          <p14:tracePt t="83612" x="2290763" y="3090863"/>
          <p14:tracePt t="83623" x="2278063" y="3090863"/>
          <p14:tracePt t="83627" x="2252663" y="3090863"/>
          <p14:tracePt t="83637" x="2216150" y="3090863"/>
          <p14:tracePt t="83653" x="2190750" y="3090863"/>
          <p14:tracePt t="83663" x="2152650" y="3116263"/>
          <p14:tracePt t="83667" x="2139950" y="3116263"/>
          <p14:tracePt t="83687" x="2116138" y="3116263"/>
          <p14:tracePt t="83703" x="2103438" y="3116263"/>
          <p14:tracePt t="83707" x="2078038" y="3141663"/>
          <p14:tracePt t="83729" x="2052638" y="3141663"/>
          <p14:tracePt t="83743" x="2039938" y="3141663"/>
          <p14:tracePt t="83759" x="2014538" y="3165475"/>
          <p14:tracePt t="83773" x="2003425" y="3165475"/>
          <p14:tracePt t="83789" x="1978025" y="3190875"/>
          <p14:tracePt t="83823" x="1965325" y="3203575"/>
          <p14:tracePt t="83925" x="1952625" y="3216275"/>
          <p14:tracePt t="84010" x="1952625" y="3228975"/>
          <p14:tracePt t="84117" x="1952625" y="3241675"/>
          <p14:tracePt t="84121" x="1939925" y="3254375"/>
          <p14:tracePt t="84137" x="1939925" y="3267075"/>
          <p14:tracePt t="84147" x="1927225" y="3278188"/>
          <p14:tracePt t="84160" x="1927225" y="3290888"/>
          <p14:tracePt t="84173" x="1914525" y="3290888"/>
          <p14:tracePt t="84187" x="1914525" y="3316288"/>
          <p14:tracePt t="84207" x="1903413" y="3328988"/>
          <p14:tracePt t="84227" x="1903413" y="3341688"/>
          <p14:tracePt t="84247" x="1890713" y="3341688"/>
          <p14:tracePt t="84263" x="1890713" y="3354388"/>
          <p14:tracePt t="84269" x="1878013" y="3354388"/>
          <p14:tracePt t="84278" x="1878013" y="3367088"/>
          <p14:tracePt t="84293" x="1865313" y="3367088"/>
          <p14:tracePt t="84303" x="1852613" y="3378200"/>
          <p14:tracePt t="84309" x="1852613" y="3390900"/>
          <p14:tracePt t="84329" x="1839913" y="3390900"/>
          <p14:tracePt t="84333" x="1839913" y="3403600"/>
          <p14:tracePt t="84353" x="1827213" y="3403600"/>
          <p14:tracePt t="84369" x="1827213" y="3416300"/>
          <p14:tracePt t="84379" x="1814513" y="3416300"/>
          <p14:tracePt t="84395" x="1801813" y="3429000"/>
          <p14:tracePt t="84415" x="1801813" y="3441700"/>
          <p14:tracePt t="84455" x="1801813" y="3454400"/>
          <p14:tracePt t="86225" x="1827213" y="3454400"/>
          <p14:tracePt t="86231" x="1878013" y="3454400"/>
          <p14:tracePt t="86241" x="1903413" y="3454400"/>
          <p14:tracePt t="86245" x="1927225" y="3479800"/>
          <p14:tracePt t="86255" x="1965325" y="3479800"/>
          <p14:tracePt t="86265" x="1990725" y="3479800"/>
          <p14:tracePt t="86271" x="2027238" y="3490913"/>
          <p14:tracePt t="86281" x="2039938" y="3490913"/>
          <p14:tracePt t="86284" x="2078038" y="3490913"/>
          <p14:tracePt t="86295" x="2103438" y="3503613"/>
          <p14:tracePt t="86305" x="2127250" y="3503613"/>
          <p14:tracePt t="86311" x="2152650" y="3503613"/>
          <p14:tracePt t="86321" x="2178050" y="3503613"/>
          <p14:tracePt t="86324" x="2203450" y="3503613"/>
          <p14:tracePt t="86335" x="2228850" y="3503613"/>
          <p14:tracePt t="86344" x="2239963" y="3516313"/>
          <p14:tracePt t="86350" x="2278063" y="3529013"/>
          <p14:tracePt t="86361" x="2290763" y="3529013"/>
          <p14:tracePt t="86367" x="2303463" y="3529013"/>
          <p14:tracePt t="86377" x="2328863" y="3529013"/>
          <p14:tracePt t="86387" x="2352675" y="3529013"/>
          <p14:tracePt t="86391" x="2378075" y="3529013"/>
          <p14:tracePt t="86401" x="2390775" y="3529013"/>
          <p14:tracePt t="86407" x="2416175" y="3529013"/>
          <p14:tracePt t="86417" x="2428875" y="3529013"/>
          <p14:tracePt t="86427" x="2441575" y="3529013"/>
          <p14:tracePt t="86431" x="2465388" y="3529013"/>
          <p14:tracePt t="86441" x="2478088" y="3529013"/>
          <p14:tracePt t="86447" x="2490788" y="3529013"/>
          <p14:tracePt t="86457" x="2503488" y="3529013"/>
          <p14:tracePt t="86473" x="2528888" y="3529013"/>
          <p14:tracePt t="86486" x="2554288" y="3529013"/>
          <p14:tracePt t="86507" x="2565400" y="3529013"/>
          <p14:tracePt t="86513" x="2578100" y="3529013"/>
          <p14:tracePt t="86523" x="2590800" y="3529013"/>
          <p14:tracePt t="86537" x="2603500" y="3529013"/>
          <p14:tracePt t="86547" x="2616200" y="3529013"/>
          <p14:tracePt t="86553" x="2628900" y="3529013"/>
          <p14:tracePt t="86563" x="2641600" y="3529013"/>
          <p14:tracePt t="86569" x="2667000" y="3529013"/>
          <p14:tracePt t="86590" x="2690813" y="3529013"/>
          <p14:tracePt t="86602" x="2703513" y="3529013"/>
          <p14:tracePt t="86618" x="2716213" y="3529013"/>
          <p14:tracePt t="86663" x="2728913" y="3529013"/>
          <p14:tracePt t="87137" x="2716213" y="3529013"/>
          <p14:tracePt t="87143" x="2703513" y="3529013"/>
          <p14:tracePt t="87153" x="2667000" y="3529013"/>
          <p14:tracePt t="87163" x="2628900" y="3529013"/>
          <p14:tracePt t="87169" x="2603500" y="3529013"/>
          <p14:tracePt t="87179" x="2578100" y="3529013"/>
          <p14:tracePt t="87183" x="2554288" y="3529013"/>
          <p14:tracePt t="87193" x="2516188" y="3529013"/>
          <p14:tracePt t="87203" x="2490788" y="3529013"/>
          <p14:tracePt t="87208" x="2465388" y="3529013"/>
          <p14:tracePt t="87219" x="2428875" y="3529013"/>
          <p14:tracePt t="87223" x="2403475" y="3529013"/>
          <p14:tracePt t="87233" x="2378075" y="3529013"/>
          <p14:tracePt t="87243" x="2352675" y="3529013"/>
          <p14:tracePt t="87249" x="2328863" y="3529013"/>
          <p14:tracePt t="87259" x="2278063" y="3529013"/>
          <p14:tracePt t="87263" x="2239963" y="3529013"/>
          <p14:tracePt t="87275" x="2216150" y="3529013"/>
          <p14:tracePt t="87285" x="2165350" y="3529013"/>
          <p14:tracePt t="87288" x="2139950" y="3529013"/>
          <p14:tracePt t="87299" x="2103438" y="3529013"/>
          <p14:tracePt t="87305" x="2078038" y="3529013"/>
          <p14:tracePt t="87315" x="2052638" y="3529013"/>
          <p14:tracePt t="87325" x="2039938" y="3529013"/>
          <p14:tracePt t="87329" x="2003425" y="3529013"/>
          <p14:tracePt t="87339" x="1990725" y="3529013"/>
          <p14:tracePt t="87345" x="1978025" y="3529013"/>
          <p14:tracePt t="87355" x="1952625" y="3529013"/>
          <p14:tracePt t="87365" x="1927225" y="3529013"/>
          <p14:tracePt t="87371" x="1914525" y="3529013"/>
          <p14:tracePt t="87381" x="1890713" y="3529013"/>
          <p14:tracePt t="87385" x="1878013" y="3529013"/>
          <p14:tracePt t="87395" x="1865313" y="3516313"/>
          <p14:tracePt t="87411" x="1839913" y="3516313"/>
          <p14:tracePt t="87424" x="1814513" y="3503613"/>
          <p14:tracePt t="87445" x="1801813" y="3503613"/>
          <p14:tracePt t="87461" x="1790700" y="3503613"/>
          <p14:tracePt t="87467" x="1778000" y="3503613"/>
          <p14:tracePt t="87476" x="1752600" y="3503613"/>
          <p14:tracePt t="87486" x="1739900" y="3503613"/>
          <p14:tracePt t="87491" x="1727200" y="3490913"/>
          <p14:tracePt t="87517" x="1701800" y="3490913"/>
          <p14:tracePt t="87540" x="1689100" y="3490913"/>
          <p14:tracePt t="87547" x="1677988" y="3490913"/>
          <p14:tracePt t="87567" x="1652588" y="3479800"/>
          <p14:tracePt t="87571" x="1639888" y="3467100"/>
          <p14:tracePt t="87587" x="1627188" y="3467100"/>
          <p14:tracePt t="87606" x="1614488" y="3467100"/>
          <p14:tracePt t="95958" x="1689100" y="3429000"/>
          <p14:tracePt t="95969" x="1752600" y="3403600"/>
          <p14:tracePt t="95975" x="1878013" y="3390900"/>
          <p14:tracePt t="95985" x="1990725" y="3367088"/>
          <p14:tracePt t="95989" x="2116138" y="3354388"/>
          <p14:tracePt t="95999" x="2278063" y="3316288"/>
          <p14:tracePt t="96009" x="2428875" y="3316288"/>
          <p14:tracePt t="96015" x="2565400" y="3316288"/>
          <p14:tracePt t="96025" x="2667000" y="3290888"/>
          <p14:tracePt t="96030" x="2741613" y="3278188"/>
          <p14:tracePt t="96041" x="2803525" y="3278188"/>
          <p14:tracePt t="96052" x="2841625" y="3267075"/>
          <p14:tracePt t="96054" x="2867025" y="3254375"/>
          <p14:tracePt t="96071" x="2879725" y="3254375"/>
          <p14:tracePt t="96091" x="2903538" y="3254375"/>
          <p14:tracePt t="96105" x="2916238" y="3254375"/>
          <p14:tracePt t="96111" x="2941638" y="3254375"/>
          <p14:tracePt t="96121" x="2954338" y="3254375"/>
          <p14:tracePt t="96131" x="2967038" y="3241675"/>
          <p14:tracePt t="96137" x="2979738" y="3228975"/>
          <p14:tracePt t="96151" x="2992438" y="3228975"/>
          <p14:tracePt t="96201" x="3003550" y="3228975"/>
          <p14:tracePt t="96823" x="3016250" y="3241675"/>
          <p14:tracePt t="96833" x="3041650" y="3254375"/>
          <p14:tracePt t="96843" x="3054350" y="3278188"/>
          <p14:tracePt t="96847" x="3079750" y="3278188"/>
          <p14:tracePt t="96857" x="3128963" y="3316288"/>
          <p14:tracePt t="96863" x="3141663" y="3328988"/>
          <p14:tracePt t="96873" x="3167063" y="3341688"/>
          <p14:tracePt t="96883" x="3192463" y="3354388"/>
          <p14:tracePt t="96886" x="3216275" y="3378200"/>
          <p14:tracePt t="96897" x="3228975" y="3390900"/>
          <p14:tracePt t="96903" x="3267075" y="3429000"/>
          <p14:tracePt t="96913" x="3279775" y="3441700"/>
          <p14:tracePt t="96923" x="3292475" y="3441700"/>
          <p14:tracePt t="96927" x="3317875" y="3479800"/>
          <p14:tracePt t="96937" x="3317875" y="3490913"/>
          <p14:tracePt t="96966" x="3341688" y="3529013"/>
          <p14:tracePt t="96983" x="3341688" y="3541713"/>
          <p14:tracePt t="97139" x="3341688" y="3554413"/>
          <p14:tracePt t="97195" x="3354388" y="3554413"/>
          <p14:tracePt t="97221" x="3379788" y="3554413"/>
          <p14:tracePt t="97224" x="3405188" y="3554413"/>
          <p14:tracePt t="97241" x="3429000" y="3554413"/>
          <p14:tracePt t="97261" x="3441700" y="3554413"/>
          <p14:tracePt t="97265" x="3467100" y="3541713"/>
          <p14:tracePt t="97281" x="3479800" y="3541713"/>
          <p14:tracePt t="97290" x="3492500" y="3541713"/>
          <p14:tracePt t="97301" x="3505200" y="3541713"/>
          <p14:tracePt t="97307" x="3517900" y="3541713"/>
          <p14:tracePt t="97317" x="3530600" y="3541713"/>
          <p14:tracePt t="97321" x="3541713" y="3541713"/>
          <p14:tracePt t="97341" x="3567113" y="3541713"/>
          <p14:tracePt t="97356" x="3592513" y="3541713"/>
          <p14:tracePt t="97361" x="3617913" y="3541713"/>
          <p14:tracePt t="97381" x="3630613" y="3541713"/>
          <p14:tracePt t="97387" x="3654425" y="3529013"/>
          <p14:tracePt t="97401" x="3679825" y="3529013"/>
          <p14:tracePt t="97411" x="3692525" y="3529013"/>
          <p14:tracePt t="97421" x="3705225" y="3529013"/>
          <p14:tracePt t="97427" x="3717925" y="3529013"/>
          <p14:tracePt t="97436" x="3730625" y="3529013"/>
          <p14:tracePt t="97443" x="3743325" y="3516313"/>
          <p14:tracePt t="97453" x="3756025" y="3516313"/>
          <p14:tracePt t="97462" x="3779838" y="3516313"/>
          <p14:tracePt t="97477" x="3805238" y="3503613"/>
          <p14:tracePt t="97483" x="3830638" y="3503613"/>
          <p14:tracePt t="97492" x="3856038" y="3503613"/>
          <p14:tracePt t="97502" x="3879850" y="3490913"/>
          <p14:tracePt t="97507" x="3917950" y="3490913"/>
          <p14:tracePt t="97517" x="3943350" y="3490913"/>
          <p14:tracePt t="97523" x="3979863" y="3467100"/>
          <p14:tracePt t="97533" x="4017963" y="3467100"/>
          <p14:tracePt t="97543" x="4056063" y="3467100"/>
          <p14:tracePt t="97549" x="4092575" y="3454400"/>
          <p14:tracePt t="97558" x="4105275" y="3454400"/>
          <p14:tracePt t="97573" x="4130675" y="3454400"/>
          <p14:tracePt t="97622" x="4143375" y="3454400"/>
          <p14:tracePt t="97675" x="4143375" y="3441700"/>
          <p14:tracePt t="97679" x="4143375" y="3429000"/>
          <p14:tracePt t="97689" x="4143375" y="3403600"/>
          <p14:tracePt t="97699" x="4143375" y="3390900"/>
          <p14:tracePt t="97705" x="4143375" y="3378200"/>
          <p14:tracePt t="97715" x="4143375" y="3354388"/>
          <p14:tracePt t="97718" x="4143375" y="3341688"/>
          <p14:tracePt t="97729" x="4143375" y="3328988"/>
          <p14:tracePt t="97739" x="4117975" y="3303588"/>
          <p14:tracePt t="97745" x="4105275" y="3278188"/>
          <p14:tracePt t="97755" x="4092575" y="3254375"/>
          <p14:tracePt t="97761" x="4081463" y="3241675"/>
          <p14:tracePt t="97771" x="4056063" y="3203575"/>
          <p14:tracePt t="97781" x="4056063" y="3190875"/>
          <p14:tracePt t="97785" x="4030663" y="3165475"/>
          <p14:tracePt t="97795" x="4017963" y="3154363"/>
          <p14:tracePt t="97801" x="4005263" y="3128963"/>
          <p14:tracePt t="97811" x="3992563" y="3103563"/>
          <p14:tracePt t="97821" x="3979863" y="3103563"/>
          <p14:tracePt t="97825" x="3979863" y="3078163"/>
          <p14:tracePt t="97835" x="3956050" y="3078163"/>
          <p14:tracePt t="97840" x="3930650" y="3041650"/>
          <p14:tracePt t="97851" x="3917950" y="3041650"/>
          <p14:tracePt t="97861" x="3905250" y="3016250"/>
          <p14:tracePt t="97865" x="3879850" y="2990850"/>
          <p14:tracePt t="97878" x="3867150" y="2990850"/>
          <p14:tracePt t="97881" x="3856038" y="2965450"/>
          <p14:tracePt t="97891" x="3830638" y="2952750"/>
          <p14:tracePt t="97907" x="3805238" y="2941638"/>
          <p14:tracePt t="97917" x="3792538" y="2928938"/>
          <p14:tracePt t="97921" x="3779838" y="2928938"/>
          <p14:tracePt t="97931" x="3767138" y="2916238"/>
          <p14:tracePt t="97962" x="3743325" y="2903538"/>
          <p14:tracePt t="97981" x="3717925" y="2890838"/>
          <p14:tracePt t="97997" x="3692525" y="2878138"/>
          <p14:tracePt t="98001" x="3679825" y="2878138"/>
          <p14:tracePt t="98013" x="3667125" y="2878138"/>
          <p14:tracePt t="98022" x="3654425" y="2878138"/>
          <p14:tracePt t="98027" x="3630613" y="2878138"/>
          <p14:tracePt t="98037" x="3617913" y="2878138"/>
          <p14:tracePt t="98044" x="3605213" y="2878138"/>
          <p14:tracePt t="98053" x="3592513" y="2878138"/>
          <p14:tracePt t="98063" x="3567113" y="2878138"/>
          <p14:tracePt t="98067" x="3541713" y="2878138"/>
          <p14:tracePt t="98076" x="3530600" y="2878138"/>
          <p14:tracePt t="98083" x="3517900" y="2878138"/>
          <p14:tracePt t="98094" x="3492500" y="2878138"/>
          <p14:tracePt t="98103" x="3467100" y="2878138"/>
          <p14:tracePt t="98107" x="3441700" y="2878138"/>
          <p14:tracePt t="98119" x="3429000" y="2878138"/>
          <p14:tracePt t="98123" x="3405188" y="2865438"/>
          <p14:tracePt t="98133" x="3354388" y="2865438"/>
          <p14:tracePt t="98143" x="3305175" y="2840038"/>
          <p14:tracePt t="98148" x="3267075" y="2840038"/>
          <p14:tracePt t="98159" x="3228975" y="2840038"/>
          <p14:tracePt t="98163" x="3167063" y="2816225"/>
          <p14:tracePt t="98173" x="3092450" y="2816225"/>
          <p14:tracePt t="98183" x="3028950" y="2803525"/>
          <p14:tracePt t="98188" x="2967038" y="2803525"/>
          <p14:tracePt t="98199" x="2890838" y="2778125"/>
          <p14:tracePt t="98205" x="2854325" y="2778125"/>
          <p14:tracePt t="98214" x="2803525" y="2765425"/>
          <p14:tracePt t="98225" x="2741613" y="2765425"/>
          <p14:tracePt t="98229" x="2667000" y="2740025"/>
          <p14:tracePt t="98238" x="2641600" y="2740025"/>
          <p14:tracePt t="98245" x="2578100" y="2740025"/>
          <p14:tracePt t="98255" x="2541588" y="2740025"/>
          <p14:tracePt t="98265" x="2478088" y="2740025"/>
          <p14:tracePt t="98269" x="2403475" y="2740025"/>
          <p14:tracePt t="98279" x="2352675" y="2740025"/>
          <p14:tracePt t="98285" x="2316163" y="2740025"/>
          <p14:tracePt t="98294" x="2290763" y="2740025"/>
          <p14:tracePt t="98305" x="2278063" y="2740025"/>
          <p14:tracePt t="98309" x="2265363" y="2740025"/>
          <p14:tracePt t="98319" x="2252663" y="2740025"/>
          <p14:tracePt t="98335" x="2239963" y="2740025"/>
          <p14:tracePt t="98365" x="2228850" y="2740025"/>
          <p14:tracePt t="98381" x="2216150" y="2752725"/>
          <p14:tracePt t="98385" x="2190750" y="2765425"/>
          <p14:tracePt t="98411" x="2190750" y="2778125"/>
          <p14:tracePt t="98420" x="2178050" y="2790825"/>
          <p14:tracePt t="98430" x="2165350" y="2803525"/>
          <p14:tracePt t="98435" x="2165350" y="2816225"/>
          <p14:tracePt t="98445" x="2139950" y="2840038"/>
          <p14:tracePt t="98451" x="2127250" y="2865438"/>
          <p14:tracePt t="98461" x="2116138" y="2890838"/>
          <p14:tracePt t="98471" x="2103438" y="2916238"/>
          <p14:tracePt t="98477" x="2103438" y="2941638"/>
          <p14:tracePt t="98486" x="2103438" y="2965450"/>
          <p14:tracePt t="98491" x="2103438" y="2990850"/>
          <p14:tracePt t="98501" x="2103438" y="3054350"/>
          <p14:tracePt t="98511" x="2103438" y="3078163"/>
          <p14:tracePt t="98517" x="2103438" y="3128963"/>
          <p14:tracePt t="98527" x="2103438" y="3154363"/>
          <p14:tracePt t="98531" x="2103438" y="3190875"/>
          <p14:tracePt t="98541" x="2116138" y="3216275"/>
          <p14:tracePt t="98550" x="2127250" y="3267075"/>
          <p14:tracePt t="98556" x="2139950" y="3290888"/>
          <p14:tracePt t="98567" x="2178050" y="3341688"/>
          <p14:tracePt t="98573" x="2239963" y="3390900"/>
          <p14:tracePt t="98583" x="2239963" y="3416300"/>
          <p14:tracePt t="98593" x="2278063" y="3441700"/>
          <p14:tracePt t="98597" x="2303463" y="3467100"/>
          <p14:tracePt t="98607" x="2328863" y="3503613"/>
          <p14:tracePt t="98612" x="2365375" y="3516313"/>
          <p14:tracePt t="98623" x="2416175" y="3541713"/>
          <p14:tracePt t="98633" x="2490788" y="3579813"/>
          <p14:tracePt t="98636" x="2565400" y="3616325"/>
          <p14:tracePt t="98647" x="2628900" y="3641725"/>
          <p14:tracePt t="98653" x="2690813" y="3654425"/>
          <p14:tracePt t="98663" x="2741613" y="3692525"/>
          <p14:tracePt t="98673" x="2816225" y="3716338"/>
          <p14:tracePt t="98679" x="2867025" y="3716338"/>
          <p14:tracePt t="98689" x="2928938" y="3716338"/>
          <p14:tracePt t="98693" x="2992438" y="3741738"/>
          <p14:tracePt t="98702" x="3028950" y="3741738"/>
          <p14:tracePt t="98713" x="3092450" y="3741738"/>
          <p14:tracePt t="98719" x="3154363" y="3741738"/>
          <p14:tracePt t="98729" x="3192463" y="3754438"/>
          <p14:tracePt t="98733" x="3216275" y="3754438"/>
          <p14:tracePt t="98743" x="3267075" y="3754438"/>
          <p14:tracePt t="98753" x="3305175" y="3754438"/>
          <p14:tracePt t="98759" x="3354388" y="3754438"/>
          <p14:tracePt t="98769" x="3392488" y="3754438"/>
          <p14:tracePt t="98773" x="3417888" y="3754438"/>
          <p14:tracePt t="98783" x="3441700" y="3754438"/>
          <p14:tracePt t="98793" x="3467100" y="3754438"/>
          <p14:tracePt t="98799" x="3492500" y="3754438"/>
          <p14:tracePt t="98809" x="3530600" y="3754438"/>
          <p14:tracePt t="98813" x="3554413" y="3754438"/>
          <p14:tracePt t="98826" x="3592513" y="3741738"/>
          <p14:tracePt t="98835" x="3605213" y="3716338"/>
          <p14:tracePt t="98839" x="3617913" y="3716338"/>
          <p14:tracePt t="98849" x="3654425" y="3716338"/>
          <p14:tracePt t="98855" x="3692525" y="3692525"/>
          <p14:tracePt t="98865" x="3730625" y="3679825"/>
          <p14:tracePt t="98875" x="3756025" y="3654425"/>
          <p14:tracePt t="98879" x="3779838" y="3641725"/>
          <p14:tracePt t="98889" x="3830638" y="3616325"/>
          <p14:tracePt t="98894" x="3867150" y="3603625"/>
          <p14:tracePt t="98905" x="3892550" y="3590925"/>
          <p14:tracePt t="98915" x="3905250" y="3579813"/>
          <p14:tracePt t="98921" x="3956050" y="3554413"/>
          <p14:tracePt t="98935" x="3968750" y="3529013"/>
          <p14:tracePt t="98945" x="3979863" y="3529013"/>
          <p14:tracePt t="98954" x="3979863" y="3516313"/>
          <p14:tracePt t="98961" x="3992563" y="3503613"/>
          <p14:tracePt t="98974" x="4005263" y="3490913"/>
          <p14:tracePt t="98985" x="4017963" y="3467100"/>
          <p14:tracePt t="99001" x="4017963" y="3441700"/>
          <p14:tracePt t="99012" x="4017963" y="3416300"/>
          <p14:tracePt t="99029" x="4017963" y="3390900"/>
          <p14:tracePt t="99038" x="4030663" y="3367088"/>
          <p14:tracePt t="99042" x="4030663" y="3341688"/>
          <p14:tracePt t="99051" x="4030663" y="3316288"/>
          <p14:tracePt t="99057" x="4030663" y="3290888"/>
          <p14:tracePt t="99067" x="4030663" y="3278188"/>
          <p14:tracePt t="99077" x="4030663" y="3254375"/>
          <p14:tracePt t="99091" x="4030663" y="3228975"/>
          <p14:tracePt t="99096" x="4030663" y="3216275"/>
          <p14:tracePt t="99108" x="4030663" y="3178175"/>
          <p14:tracePt t="99117" x="4030663" y="3154363"/>
          <p14:tracePt t="99121" x="4030663" y="3141663"/>
          <p14:tracePt t="99131" x="4030663" y="3128963"/>
          <p14:tracePt t="99137" x="4017963" y="3090863"/>
          <p14:tracePt t="99157" x="3992563" y="3065463"/>
          <p14:tracePt t="99160" x="3979863" y="3054350"/>
          <p14:tracePt t="99172" x="3956050" y="3041650"/>
          <p14:tracePt t="99177" x="3943350" y="3028950"/>
          <p14:tracePt t="99186" x="3905250" y="3016250"/>
          <p14:tracePt t="99197" x="3879850" y="3016250"/>
          <p14:tracePt t="99203" x="3856038" y="3003550"/>
          <p14:tracePt t="99213" x="3830638" y="3003550"/>
          <p14:tracePt t="99217" x="3805238" y="2990850"/>
          <p14:tracePt t="99227" x="3756025" y="2965450"/>
          <p14:tracePt t="99237" x="3743325" y="2965450"/>
          <p14:tracePt t="99243" x="3705225" y="2965450"/>
          <p14:tracePt t="99253" x="3679825" y="2965450"/>
          <p14:tracePt t="99257" x="3643313" y="2965450"/>
          <p14:tracePt t="99269" x="3630613" y="2965450"/>
          <p14:tracePt t="99279" x="3579813" y="2965450"/>
          <p14:tracePt t="99283" x="3554413" y="2941638"/>
          <p14:tracePt t="99293" x="3530600" y="2941638"/>
          <p14:tracePt t="99299" x="3492500" y="2941638"/>
          <p14:tracePt t="99309" x="3467100" y="2941638"/>
          <p14:tracePt t="99319" x="3441700" y="2941638"/>
          <p14:tracePt t="99323" x="3405188" y="2928938"/>
          <p14:tracePt t="99333" x="3367088" y="2928938"/>
          <p14:tracePt t="99338" x="3328988" y="2928938"/>
          <p14:tracePt t="99348" x="3267075" y="2928938"/>
          <p14:tracePt t="99358" x="3228975" y="2928938"/>
          <p14:tracePt t="99364" x="3167063" y="2928938"/>
          <p14:tracePt t="99375" x="3116263" y="2928938"/>
          <p14:tracePt t="99379" x="3092450" y="2928938"/>
          <p14:tracePt t="99389" x="3054350" y="2928938"/>
          <p14:tracePt t="99399" x="3016250" y="2941638"/>
          <p14:tracePt t="99405" x="2967038" y="2952750"/>
          <p14:tracePt t="99415" x="2941638" y="2952750"/>
          <p14:tracePt t="99419" x="2928938" y="2978150"/>
          <p14:tracePt t="99428" x="2903538" y="2990850"/>
          <p14:tracePt t="99440" x="2890838" y="3016250"/>
          <p14:tracePt t="99445" x="2867025" y="3016250"/>
          <p14:tracePt t="99455" x="2867025" y="3041650"/>
          <p14:tracePt t="99459" x="2841625" y="3054350"/>
          <p14:tracePt t="99469" x="2841625" y="3078163"/>
          <p14:tracePt t="99479" x="2828925" y="3090863"/>
          <p14:tracePt t="99485" x="2816225" y="3116263"/>
          <p14:tracePt t="99494" x="2803525" y="3141663"/>
          <p14:tracePt t="99498" x="2803525" y="3165475"/>
          <p14:tracePt t="99509" x="2803525" y="3190875"/>
          <p14:tracePt t="99521" x="2803525" y="3216275"/>
          <p14:tracePt t="99525" x="2803525" y="3254375"/>
          <p14:tracePt t="99535" x="2803525" y="3267075"/>
          <p14:tracePt t="99541" x="2803525" y="3303588"/>
          <p14:tracePt t="99551" x="2803525" y="3341688"/>
          <p14:tracePt t="99561" x="2828925" y="3378200"/>
          <p14:tracePt t="99564" x="2854325" y="3429000"/>
          <p14:tracePt t="99576" x="2916238" y="3479800"/>
          <p14:tracePt t="99580" x="2967038" y="3516313"/>
          <p14:tracePt t="99591" x="3041650" y="3567113"/>
          <p14:tracePt t="99601" x="3103563" y="3616325"/>
          <p14:tracePt t="99607" x="3228975" y="3692525"/>
          <p14:tracePt t="99617" x="3279775" y="3703638"/>
          <p14:tracePt t="99621" x="3367088" y="3741738"/>
          <p14:tracePt t="99630" x="3429000" y="3754438"/>
          <p14:tracePt t="99641" x="3467100" y="3754438"/>
          <p14:tracePt t="99647" x="3517900" y="3767138"/>
          <p14:tracePt t="99657" x="3554413" y="3779838"/>
          <p14:tracePt t="99661" x="3567113" y="3792538"/>
          <p14:tracePt t="99670" x="3579813" y="3792538"/>
          <p14:tracePt t="99681" x="3592513" y="3792538"/>
          <p14:tracePt t="99713" x="3617913" y="3792538"/>
          <p14:tracePt t="99743" x="3630613" y="3792538"/>
          <p14:tracePt t="99757" x="3643313" y="3792538"/>
          <p14:tracePt t="99766" x="3654425" y="3792538"/>
          <p14:tracePt t="99783" x="3667125" y="3767138"/>
          <p14:tracePt t="100095" x="3692525" y="3754438"/>
          <p14:tracePt t="100101" x="3705225" y="3741738"/>
          <p14:tracePt t="100111" x="3756025" y="3716338"/>
          <p14:tracePt t="100115" x="3792538" y="3692525"/>
          <p14:tracePt t="100135" x="3830638" y="3679825"/>
          <p14:tracePt t="100141" x="3892550" y="3654425"/>
          <p14:tracePt t="100151" x="3917950" y="3641725"/>
          <p14:tracePt t="100155" x="3968750" y="3616325"/>
          <p14:tracePt t="100165" x="4030663" y="3590925"/>
          <p14:tracePt t="100175" x="4056063" y="3590925"/>
          <p14:tracePt t="100180" x="4105275" y="3567113"/>
          <p14:tracePt t="100191" x="4143375" y="3567113"/>
          <p14:tracePt t="100195" x="4156075" y="3567113"/>
          <p14:tracePt t="100205" x="4181475" y="3541713"/>
          <p14:tracePt t="100217" x="4192588" y="3541713"/>
          <p14:tracePt t="100231" x="4205288" y="3541713"/>
          <p14:tracePt t="100237" x="4230688" y="3529013"/>
          <p14:tracePt t="100257" x="4256088" y="3529013"/>
          <p14:tracePt t="100261" x="4281488" y="3516313"/>
          <p14:tracePt t="100277" x="4294188" y="3516313"/>
          <p14:tracePt t="100286" x="4305300" y="3516313"/>
          <p14:tracePt t="100313" x="4318000" y="3503613"/>
          <p14:tracePt t="100317" x="4330700" y="3503613"/>
          <p14:tracePt t="100599" x="4368800" y="3503613"/>
          <p14:tracePt t="100606" x="4456113" y="3503613"/>
          <p14:tracePt t="100615" x="4543425" y="3503613"/>
          <p14:tracePt t="100625" x="4643438" y="3503613"/>
          <p14:tracePt t="100628" x="4706938" y="3503613"/>
          <p14:tracePt t="100638" x="4768850" y="3503613"/>
          <p14:tracePt t="100645" x="4806950" y="3503613"/>
          <p14:tracePt t="100655" x="4843463" y="3503613"/>
          <p14:tracePt t="100665" x="4856163" y="3503613"/>
          <p14:tracePt t="100681" x="4881563" y="3503613"/>
          <p14:tracePt t="100705" x="4894263" y="3503613"/>
          <p14:tracePt t="100721" x="4906963" y="3503613"/>
          <p14:tracePt t="100725" x="4919663" y="3503613"/>
          <p14:tracePt t="100761" x="4932363" y="3503613"/>
          <p14:tracePt t="100787" x="4945063" y="3503613"/>
          <p14:tracePt t="100826" x="4956175" y="3503613"/>
          <p14:tracePt t="100837" x="4968875" y="3503613"/>
          <p14:tracePt t="100867" x="4994275" y="3503613"/>
          <p14:tracePt t="100883" x="5006975" y="3503613"/>
          <p14:tracePt t="100893" x="5019675" y="3503613"/>
          <p14:tracePt t="100903" x="5032375" y="3503613"/>
          <p14:tracePt t="100907" x="5045075" y="3503613"/>
          <p14:tracePt t="100917" x="5057775" y="3503613"/>
          <p14:tracePt t="100923" x="5081588" y="3503613"/>
          <p14:tracePt t="100934" x="5094288" y="3503613"/>
          <p14:tracePt t="100943" x="5106988" y="3503613"/>
          <p14:tracePt t="100966" x="5132388" y="3503613"/>
          <p14:tracePt t="100973" x="5145088" y="3503613"/>
          <p14:tracePt t="100987" x="5157788" y="3490913"/>
          <p14:tracePt t="101009" x="5170488" y="3490913"/>
          <p14:tracePt t="101341" x="5157788" y="3490913"/>
          <p14:tracePt t="101347" x="5145088" y="3490913"/>
          <p14:tracePt t="101357" x="5132388" y="3490913"/>
          <p14:tracePt t="101367" x="5106988" y="3467100"/>
          <p14:tracePt t="101371" x="5081588" y="3467100"/>
          <p14:tracePt t="101381" x="5045075" y="3467100"/>
          <p14:tracePt t="101387" x="4994275" y="3467100"/>
          <p14:tracePt t="101397" x="4919663" y="3467100"/>
          <p14:tracePt t="101407" x="4856163" y="3467100"/>
          <p14:tracePt t="101411" x="4768850" y="3467100"/>
          <p14:tracePt t="101421" x="4706938" y="3467100"/>
          <p14:tracePt t="101427" x="4656138" y="3467100"/>
          <p14:tracePt t="101436" x="4606925" y="3467100"/>
          <p14:tracePt t="101447" x="4556125" y="3467100"/>
          <p14:tracePt t="101451" x="4494213" y="3467100"/>
          <p14:tracePt t="101461" x="4468813" y="3467100"/>
          <p14:tracePt t="101467" x="4430713" y="3467100"/>
          <p14:tracePt t="101477" x="4406900" y="3467100"/>
          <p14:tracePt t="101487" x="4356100" y="3467100"/>
          <p14:tracePt t="101503" x="4305300" y="3467100"/>
          <p14:tracePt t="101517" x="4281488" y="3467100"/>
          <p14:tracePt t="101527" x="4256088" y="3467100"/>
          <p14:tracePt t="101533" x="4230688" y="3467100"/>
          <p14:tracePt t="101543" x="4205288" y="3467100"/>
          <p14:tracePt t="101546" x="4168775" y="3467100"/>
          <p14:tracePt t="101558" x="4130675" y="3467100"/>
          <p14:tracePt t="101569" x="4105275" y="3467100"/>
          <p14:tracePt t="101573" x="4081463" y="3467100"/>
          <p14:tracePt t="101583" x="4068763" y="3467100"/>
          <p14:tracePt t="101589" x="4043363" y="3467100"/>
          <p14:tracePt t="101599" x="4017963" y="3467100"/>
          <p14:tracePt t="101609" x="4005263" y="3467100"/>
          <p14:tracePt t="101613" x="3979863" y="3467100"/>
          <p14:tracePt t="101622" x="3968750" y="3467100"/>
          <p14:tracePt t="101629" x="3943350" y="3467100"/>
          <p14:tracePt t="101639" x="3917950" y="3467100"/>
          <p14:tracePt t="101649" x="3879850" y="3467100"/>
          <p14:tracePt t="101653" x="3856038" y="3467100"/>
          <p14:tracePt t="101669" x="3830638" y="3467100"/>
          <p14:tracePt t="101680" x="3817938" y="3467100"/>
          <p14:tracePt t="101689" x="3779838" y="3467100"/>
          <p14:tracePt t="101695" x="3767138" y="3467100"/>
          <p14:tracePt t="101705" x="3756025" y="3467100"/>
          <p14:tracePt t="101709" x="3743325" y="3467100"/>
          <p14:tracePt t="101719" x="3730625" y="3467100"/>
          <p14:tracePt t="101729" x="3717925" y="3467100"/>
          <p14:tracePt t="101745" x="3705225" y="3467100"/>
          <p14:tracePt t="101749" x="3692525" y="3467100"/>
          <p14:tracePt t="101768" x="3679825" y="3467100"/>
          <p14:tracePt t="101795" x="3667125" y="3467100"/>
          <p14:tracePt t="109891" x="3643313" y="3467100"/>
          <p14:tracePt t="109905" x="3617913" y="3454400"/>
          <p14:tracePt t="109915" x="3605213" y="3454400"/>
          <p14:tracePt t="109921" x="3579813" y="3441700"/>
          <p14:tracePt t="109930" x="3567113" y="3441700"/>
          <p14:tracePt t="109935" x="3554413" y="3441700"/>
          <p14:tracePt t="109945" x="3530600" y="3429000"/>
          <p14:tracePt t="109961" x="3517900" y="3429000"/>
          <p14:tracePt t="109971" x="3505200" y="3429000"/>
          <p14:tracePt t="109987" x="3492500" y="3429000"/>
          <p14:tracePt t="110011" x="3479800" y="3429000"/>
          <p14:tracePt t="110100" x="3454400" y="3429000"/>
          <p14:tracePt t="110137" x="3441700" y="3429000"/>
          <p14:tracePt t="110143" x="3429000" y="3429000"/>
          <p14:tracePt t="110153" x="3417888" y="3429000"/>
          <p14:tracePt t="110157" x="3392488" y="3429000"/>
          <p14:tracePt t="110167" x="3367088" y="3429000"/>
          <p14:tracePt t="110177" x="3328988" y="3429000"/>
          <p14:tracePt t="110183" x="3317875" y="3429000"/>
          <p14:tracePt t="110193" x="3279775" y="3429000"/>
          <p14:tracePt t="110198" x="3267075" y="3416300"/>
          <p14:tracePt t="110207" x="3241675" y="3416300"/>
          <p14:tracePt t="110217" x="3228975" y="3416300"/>
          <p14:tracePt t="110223" x="3205163" y="3416300"/>
          <p14:tracePt t="110232" x="3192463" y="3416300"/>
          <p14:tracePt t="110238" x="3179763" y="3416300"/>
          <p14:tracePt t="110249" x="3141663" y="3416300"/>
          <p14:tracePt t="110259" x="3116263" y="3416300"/>
          <p14:tracePt t="110263" x="3092450" y="3416300"/>
          <p14:tracePt t="110273" x="3041650" y="3416300"/>
          <p14:tracePt t="110279" x="3003550" y="3416300"/>
          <p14:tracePt t="110289" x="2967038" y="3416300"/>
          <p14:tracePt t="110299" x="2916238" y="3416300"/>
          <p14:tracePt t="110302" x="2867025" y="3416300"/>
          <p14:tracePt t="110315" x="2828925" y="3416300"/>
          <p14:tracePt t="110319" x="2778125" y="3416300"/>
          <p14:tracePt t="110329" x="2741613" y="3416300"/>
          <p14:tracePt t="110339" x="2690813" y="3416300"/>
          <p14:tracePt t="110345" x="2667000" y="3416300"/>
          <p14:tracePt t="110355" x="2641600" y="3416300"/>
          <p14:tracePt t="110358" x="2616200" y="3416300"/>
          <p14:tracePt t="110368" x="2590800" y="3416300"/>
          <p14:tracePt t="110380" x="2590800" y="3429000"/>
          <p14:tracePt t="110384" x="2578100" y="3429000"/>
          <p14:tracePt t="110395" x="2554288" y="3441700"/>
          <p14:tracePt t="110409" x="2541588" y="3441700"/>
          <p14:tracePt t="110419" x="2528888" y="3441700"/>
          <p14:tracePt t="110425" x="2528888" y="3454400"/>
          <p14:tracePt t="110435" x="2516188" y="3454400"/>
          <p14:tracePt t="110465" x="2503488" y="3454400"/>
          <p14:tracePt t="110697" x="2528888" y="3479800"/>
          <p14:tracePt t="110713" x="2541588" y="3479800"/>
          <p14:tracePt t="110727" x="2565400" y="3479800"/>
          <p14:tracePt t="110737" x="2590800" y="3479800"/>
          <p14:tracePt t="110753" x="2603500" y="3479800"/>
          <p14:tracePt t="110757" x="2616200" y="3479800"/>
          <p14:tracePt t="110883" x="2628900" y="3479800"/>
          <p14:tracePt t="110889" x="2628900" y="3490913"/>
          <p14:tracePt t="110899" x="2603500" y="3503613"/>
          <p14:tracePt t="110904" x="2528888" y="3529013"/>
          <p14:tracePt t="110915" x="2490788" y="3554413"/>
          <p14:tracePt t="110925" x="2416175" y="3590925"/>
          <p14:tracePt t="110929" x="2378075" y="3629025"/>
          <p14:tracePt t="110939" x="2339975" y="3641725"/>
          <p14:tracePt t="110945" x="2290763" y="3679825"/>
          <p14:tracePt t="110955" x="2239963" y="3729038"/>
          <p14:tracePt t="110978" x="2190750" y="3792538"/>
          <p14:tracePt t="110979" x="2152650" y="3816350"/>
          <p14:tracePt t="110985" x="2139950" y="3841750"/>
          <p14:tracePt t="110995" x="2116138" y="3892550"/>
          <p14:tracePt t="111005" x="2103438" y="3929063"/>
          <p14:tracePt t="111010" x="2090738" y="3967163"/>
          <p14:tracePt t="111019" x="2078038" y="4017963"/>
          <p14:tracePt t="111025" x="2065338" y="4041775"/>
          <p14:tracePt t="111034" x="2065338" y="4054475"/>
          <p14:tracePt t="111045" x="2065338" y="4079875"/>
          <p14:tracePt t="111049" x="2065338" y="4092575"/>
          <p14:tracePt t="111061" x="2065338" y="4117975"/>
          <p14:tracePt t="111064" x="2065338" y="4129088"/>
          <p14:tracePt t="111075" x="2065338" y="4154488"/>
          <p14:tracePt t="111085" x="2065338" y="4179888"/>
          <p14:tracePt t="111091" x="2065338" y="4192588"/>
          <p14:tracePt t="111101" x="2078038" y="4230688"/>
          <p14:tracePt t="111105" x="2090738" y="4267200"/>
          <p14:tracePt t="111114" x="2116138" y="4292600"/>
          <p14:tracePt t="111125" x="2139950" y="4318000"/>
          <p14:tracePt t="111131" x="2165350" y="4341813"/>
          <p14:tracePt t="111141" x="2228850" y="4379913"/>
          <p14:tracePt t="111147" x="2278063" y="4418013"/>
          <p14:tracePt t="111157" x="2352675" y="4454525"/>
          <p14:tracePt t="111167" x="2428875" y="4467225"/>
          <p14:tracePt t="111171" x="2490788" y="4467225"/>
          <p14:tracePt t="111180" x="2565400" y="4492625"/>
          <p14:tracePt t="111186" x="2616200" y="4492625"/>
          <p14:tracePt t="111197" x="2690813" y="4492625"/>
          <p14:tracePt t="111207" x="2728913" y="4492625"/>
          <p14:tracePt t="111211" x="2767013" y="4492625"/>
          <p14:tracePt t="111221" x="2790825" y="4492625"/>
          <p14:tracePt t="111227" x="2816225" y="4492625"/>
          <p14:tracePt t="111236" x="2828925" y="4479925"/>
          <p14:tracePt t="111246" x="2841625" y="4467225"/>
          <p14:tracePt t="111251" x="2854325" y="4454525"/>
          <p14:tracePt t="111261" x="2867025" y="4443413"/>
          <p14:tracePt t="111277" x="2879725" y="4405313"/>
          <p14:tracePt t="111287" x="2879725" y="4379913"/>
          <p14:tracePt t="111294" x="2879725" y="4318000"/>
          <p14:tracePt t="111303" x="2879725" y="4254500"/>
          <p14:tracePt t="111306" x="2879725" y="4179888"/>
          <p14:tracePt t="111317" x="2879725" y="4117975"/>
          <p14:tracePt t="111327" x="2867025" y="4029075"/>
          <p14:tracePt t="111333" x="2841625" y="3967163"/>
          <p14:tracePt t="111343" x="2828925" y="3867150"/>
          <p14:tracePt t="111347" x="2803525" y="3829050"/>
          <p14:tracePt t="111357" x="2790825" y="3792538"/>
          <p14:tracePt t="111366" x="2790825" y="3741738"/>
          <p14:tracePt t="111372" x="2778125" y="3703638"/>
          <p14:tracePt t="111383" x="2778125" y="3692525"/>
          <p14:tracePt t="111387" x="2767013" y="3654425"/>
          <p14:tracePt t="111399" x="2767013" y="3641725"/>
          <p14:tracePt t="111409" x="2754313" y="3616325"/>
          <p14:tracePt t="111423" x="2754313" y="3603625"/>
          <p14:tracePt t="111428" x="2741613" y="3590925"/>
          <p14:tracePt t="111438" x="2728913" y="3567113"/>
          <p14:tracePt t="111449" x="2716213" y="3554413"/>
          <p14:tracePt t="111453" x="2703513" y="3541713"/>
          <p14:tracePt t="111463" x="2690813" y="3529013"/>
          <p14:tracePt t="111479" x="2667000" y="3516313"/>
          <p14:tracePt t="111489" x="2654300" y="3503613"/>
          <p14:tracePt t="111495" x="2641600" y="3503613"/>
          <p14:tracePt t="111505" x="2603500" y="3503613"/>
          <p14:tracePt t="111518" x="2554288" y="3503613"/>
          <p14:tracePt t="111535" x="2516188" y="3503613"/>
          <p14:tracePt t="111545" x="2478088" y="3503613"/>
          <p14:tracePt t="111549" x="2441575" y="3503613"/>
          <p14:tracePt t="111559" x="2390775" y="3503613"/>
          <p14:tracePt t="111569" x="2352675" y="3503613"/>
          <p14:tracePt t="111576" x="2328863" y="3529013"/>
          <p14:tracePt t="111585" x="2290763" y="3529013"/>
          <p14:tracePt t="111589" x="2239963" y="3567113"/>
          <p14:tracePt t="111599" x="2228850" y="3579813"/>
          <p14:tracePt t="111609" x="2165350" y="3629025"/>
          <p14:tracePt t="111615" x="2165350" y="3654425"/>
          <p14:tracePt t="111626" x="2127250" y="3679825"/>
          <p14:tracePt t="111631" x="2103438" y="3741738"/>
          <p14:tracePt t="111642" x="2078038" y="3767138"/>
          <p14:tracePt t="111650" x="2065338" y="3803650"/>
          <p14:tracePt t="111655" x="2039938" y="3854450"/>
          <p14:tracePt t="111665" x="2039938" y="3929063"/>
          <p14:tracePt t="111671" x="2014538" y="3979863"/>
          <p14:tracePt t="111681" x="2014538" y="4067175"/>
          <p14:tracePt t="111692" x="2014538" y="4105275"/>
          <p14:tracePt t="111695" x="2014538" y="4179888"/>
          <p14:tracePt t="111705" x="2014538" y="4230688"/>
          <p14:tracePt t="111710" x="2014538" y="4292600"/>
          <p14:tracePt t="111721" x="2039938" y="4379913"/>
          <p14:tracePt t="111731" x="2052638" y="4405313"/>
          <p14:tracePt t="111737" x="2078038" y="4454525"/>
          <p14:tracePt t="111747" x="2116138" y="4530725"/>
          <p14:tracePt t="111751" x="2152650" y="4579938"/>
          <p14:tracePt t="111761" x="2190750" y="4618038"/>
          <p14:tracePt t="111770" x="2239963" y="4667250"/>
          <p14:tracePt t="111776" x="2290763" y="4705350"/>
          <p14:tracePt t="111787" x="2316163" y="4743450"/>
          <p14:tracePt t="111791" x="2352675" y="4768850"/>
          <p14:tracePt t="111801" x="2378075" y="4768850"/>
          <p14:tracePt t="111811" x="2416175" y="4768850"/>
          <p14:tracePt t="111817" x="2452688" y="4779963"/>
          <p14:tracePt t="111827" x="2478088" y="4779963"/>
          <p14:tracePt t="111833" x="2528888" y="4779963"/>
          <p14:tracePt t="111843" x="2554288" y="4779963"/>
          <p14:tracePt t="111853" x="2578100" y="4779963"/>
          <p14:tracePt t="111857" x="2590800" y="4779963"/>
          <p14:tracePt t="111867" x="2628900" y="4756150"/>
          <p14:tracePt t="111873" x="2654300" y="4743450"/>
          <p14:tracePt t="111883" x="2678113" y="4705350"/>
          <p14:tracePt t="111893" x="2703513" y="4692650"/>
          <p14:tracePt t="111897" x="2728913" y="4656138"/>
          <p14:tracePt t="111907" x="2741613" y="4618038"/>
          <p14:tracePt t="111912" x="2778125" y="4543425"/>
          <p14:tracePt t="111923" x="2803525" y="4479925"/>
          <p14:tracePt t="111933" x="2816225" y="4379913"/>
          <p14:tracePt t="111937" x="2816225" y="4292600"/>
          <p14:tracePt t="111946" x="2816225" y="4179888"/>
          <p14:tracePt t="111953" x="2816225" y="4117975"/>
          <p14:tracePt t="111974" x="2767013" y="3916363"/>
          <p14:tracePt t="111979" x="2716213" y="3816350"/>
          <p14:tracePt t="111989" x="2703513" y="3754438"/>
          <p14:tracePt t="111993" x="2667000" y="3703638"/>
          <p14:tracePt t="112003" x="2628900" y="3641725"/>
          <p14:tracePt t="112013" x="2616200" y="3616325"/>
          <p14:tracePt t="112019" x="2603500" y="3567113"/>
          <p14:tracePt t="112029" x="2590800" y="3554413"/>
          <p14:tracePt t="112033" x="2565400" y="3529013"/>
          <p14:tracePt t="112042" x="2541588" y="3503613"/>
          <p14:tracePt t="112053" x="2528888" y="3467100"/>
          <p14:tracePt t="112059" x="2516188" y="3441700"/>
          <p14:tracePt t="112069" x="2503488" y="3429000"/>
          <p14:tracePt t="112075" x="2490788" y="3390900"/>
          <p14:tracePt t="112085" x="2478088" y="3378200"/>
          <p14:tracePt t="112095" x="2465388" y="3354388"/>
          <p14:tracePt t="112099" x="2452688" y="3341688"/>
          <p14:tracePt t="112115" x="2441575" y="3328988"/>
          <p14:tracePt t="112125" x="2428875" y="3316288"/>
          <p14:tracePt t="112139" x="2428875" y="3303588"/>
          <p14:tracePt t="112149" x="2416175" y="3290888"/>
          <p14:tracePt t="112164" x="2403475" y="3290888"/>
          <p14:tracePt t="112201" x="2390775" y="3278188"/>
          <p14:tracePt t="112231" x="2378075" y="3278188"/>
          <p14:tracePt t="112251" x="2365375" y="3278188"/>
          <p14:tracePt t="112254" x="2352675" y="3278188"/>
          <p14:tracePt t="112271" x="2328863" y="3278188"/>
          <p14:tracePt t="112291" x="2303463" y="3278188"/>
          <p14:tracePt t="112306" x="2278063" y="3278188"/>
          <p14:tracePt t="112321" x="2265363" y="3278188"/>
          <p14:tracePt t="112337" x="2252663" y="3290888"/>
          <p14:tracePt t="112347" x="2228850" y="3290888"/>
          <p14:tracePt t="112351" x="2228850" y="3303588"/>
          <p14:tracePt t="112377" x="2203450" y="3328988"/>
          <p14:tracePt t="112393" x="2178050" y="3354388"/>
          <p14:tracePt t="112401" x="2178050" y="3378200"/>
          <p14:tracePt t="112413" x="2152650" y="3390900"/>
          <p14:tracePt t="112417" x="2152650" y="3403600"/>
          <p14:tracePt t="112427" x="2139950" y="3416300"/>
          <p14:tracePt t="112433" x="2116138" y="3429000"/>
          <p14:tracePt t="112442" x="2103438" y="3441700"/>
          <p14:tracePt t="112457" x="2078038" y="3454400"/>
          <p14:tracePt t="112467" x="2052638" y="3479800"/>
          <p14:tracePt t="112472" x="2039938" y="3490913"/>
          <p14:tracePt t="112483" x="2014538" y="3529013"/>
          <p14:tracePt t="112493" x="1990725" y="3579813"/>
          <p14:tracePt t="112497" x="1990725" y="3603625"/>
          <p14:tracePt t="112507" x="1978025" y="3629025"/>
          <p14:tracePt t="112513" x="1965325" y="3654425"/>
          <p14:tracePt t="112532" x="1965325" y="3679825"/>
          <p14:tracePt t="112537" x="1939925" y="3692525"/>
          <p14:tracePt t="112547" x="1939925" y="3703638"/>
          <p14:tracePt t="112554" x="1939925" y="3716338"/>
          <p14:tracePt t="112563" x="1939925" y="3754438"/>
          <p14:tracePt t="112579" x="1914525" y="3792538"/>
          <p14:tracePt t="112593" x="1914525" y="3803650"/>
          <p14:tracePt t="112613" x="1914525" y="3829050"/>
          <p14:tracePt t="112628" x="1903413" y="3854450"/>
          <p14:tracePt t="112632" x="1890713" y="3867150"/>
          <p14:tracePt t="112645" x="1890713" y="3879850"/>
          <p14:tracePt t="112655" x="1878013" y="3916363"/>
          <p14:tracePt t="112659" x="1865313" y="3916363"/>
          <p14:tracePt t="112670" x="1865313" y="3941763"/>
          <p14:tracePt t="112675" x="1865313" y="3954463"/>
          <p14:tracePt t="112685" x="1852613" y="3979863"/>
          <p14:tracePt t="112695" x="1839913" y="3992563"/>
          <p14:tracePt t="112699" x="1839913" y="4005263"/>
          <p14:tracePt t="112745" x="1839913" y="4017963"/>
          <p14:tracePt t="113179" x="1827213" y="4029075"/>
          <p14:tracePt t="113201" x="1801813" y="4029075"/>
          <p14:tracePt t="113225" x="1790700" y="4029075"/>
          <p14:tracePt t="113241" x="1778000" y="4029075"/>
          <p14:tracePt t="113251" x="1765300" y="4029075"/>
          <p14:tracePt t="113255" x="1752600" y="4029075"/>
          <p14:tracePt t="113291" x="1739900" y="4017963"/>
          <p14:tracePt t="113401" x="1714500" y="4017963"/>
          <p14:tracePt t="113422" x="1701800" y="4017963"/>
          <p14:tracePt t="113503" x="1689100" y="4017963"/>
          <p14:tracePt t="113517" x="1689100" y="4029075"/>
          <p14:tracePt t="113537" x="1677988" y="4029075"/>
          <p14:tracePt t="113557" x="1665288" y="4041775"/>
          <p14:tracePt t="113643" x="1665288" y="4067175"/>
          <p14:tracePt t="113781" x="1665288" y="4092575"/>
          <p14:tracePt t="113814" x="1677988" y="4092575"/>
          <p14:tracePt t="113841" x="1714500" y="4105275"/>
          <p14:tracePt t="113851" x="1727200" y="4105275"/>
          <p14:tracePt t="113855" x="1752600" y="4105275"/>
          <p14:tracePt t="113865" x="1778000" y="4105275"/>
          <p14:tracePt t="113875" x="1801813" y="4105275"/>
          <p14:tracePt t="113882" x="1827213" y="4105275"/>
          <p14:tracePt t="113891" x="1852613" y="4105275"/>
          <p14:tracePt t="113895" x="1865313" y="4105275"/>
          <p14:tracePt t="113905" x="1890713" y="4105275"/>
          <p14:tracePt t="113917" x="1914525" y="4105275"/>
          <p14:tracePt t="113920" x="1927225" y="4105275"/>
          <p14:tracePt t="113931" x="1952625" y="4105275"/>
          <p14:tracePt t="113937" x="1965325" y="4105275"/>
          <p14:tracePt t="113947" x="1978025" y="4105275"/>
          <p14:tracePt t="113967" x="2014538" y="4105275"/>
          <p14:tracePt t="113971" x="2027238" y="4105275"/>
          <p14:tracePt t="113987" x="2039938" y="4105275"/>
          <p14:tracePt t="113997" x="2052638" y="4105275"/>
          <p14:tracePt t="114027" x="2078038" y="4105275"/>
          <p14:tracePt t="114036" x="2103438" y="4105275"/>
          <p14:tracePt t="114053" x="2116138" y="4105275"/>
          <p14:tracePt t="114058" x="2127250" y="4105275"/>
          <p14:tracePt t="114067" x="2152650" y="4105275"/>
          <p14:tracePt t="114077" x="2165350" y="4105275"/>
          <p14:tracePt t="114083" x="2178050" y="4105275"/>
          <p14:tracePt t="114093" x="2190750" y="4105275"/>
          <p14:tracePt t="114117" x="2216150" y="4105275"/>
          <p14:tracePt t="114137" x="2239963" y="4105275"/>
          <p14:tracePt t="114157" x="2265363" y="4105275"/>
          <p14:tracePt t="114163" x="2290763" y="4105275"/>
          <p14:tracePt t="114179" x="2316163" y="4105275"/>
          <p14:tracePt t="114188" x="2328863" y="4105275"/>
          <p14:tracePt t="114199" x="2339975" y="4105275"/>
          <p14:tracePt t="114203" x="2352675" y="4105275"/>
          <p14:tracePt t="114214" x="2365375" y="4105275"/>
          <p14:tracePt t="114219" x="2378075" y="4105275"/>
          <p14:tracePt t="114229" x="2403475" y="4105275"/>
          <p14:tracePt t="114239" x="2416175" y="4105275"/>
          <p14:tracePt t="114243" x="2428875" y="4105275"/>
          <p14:tracePt t="114254" x="2452688" y="4105275"/>
          <p14:tracePt t="114269" x="2478088" y="4105275"/>
          <p14:tracePt t="114285" x="2503488" y="4105275"/>
          <p14:tracePt t="114295" x="2528888" y="4105275"/>
          <p14:tracePt t="114298" x="2554288" y="4105275"/>
          <p14:tracePt t="114308" x="2578100" y="4105275"/>
          <p14:tracePt t="114325" x="2590800" y="4105275"/>
          <p14:tracePt t="114335" x="2628900" y="4105275"/>
          <p14:tracePt t="114361" x="2641600" y="4105275"/>
          <p14:tracePt t="114374" x="2667000" y="4105275"/>
          <p14:tracePt t="114501" x="2667000" y="4117975"/>
          <p14:tracePt t="114687" x="2678113" y="4117975"/>
          <p14:tracePt t="114709" x="2690813" y="4117975"/>
          <p14:tracePt t="114713" x="2703513" y="4117975"/>
          <p14:tracePt t="114722" x="2716213" y="4117975"/>
          <p14:tracePt t="114749" x="2741613" y="4117975"/>
          <p14:tracePt t="114763" x="2778125" y="4117975"/>
          <p14:tracePt t="114769" x="2803525" y="4117975"/>
          <p14:tracePt t="114780" x="2816225" y="4117975"/>
          <p14:tracePt t="114789" x="2841625" y="4117975"/>
          <p14:tracePt t="114793" x="2867025" y="4105275"/>
          <p14:tracePt t="114803" x="2879725" y="4105275"/>
          <p14:tracePt t="114809" x="2903538" y="4105275"/>
          <p14:tracePt t="114819" x="2928938" y="4105275"/>
          <p14:tracePt t="114830" x="2941638" y="4105275"/>
          <p14:tracePt t="114833" x="2954338" y="4105275"/>
          <p14:tracePt t="114845" x="2967038" y="4105275"/>
          <p14:tracePt t="114859" x="2979738" y="4092575"/>
          <p14:tracePt t="114889" x="2992438" y="4092575"/>
          <p14:tracePt t="114940" x="3003550" y="4092575"/>
          <p14:tracePt t="115959" x="3016250" y="4092575"/>
          <p14:tracePt t="115969" x="3041650" y="4092575"/>
          <p14:tracePt t="115984" x="3067050" y="4092575"/>
          <p14:tracePt t="115995" x="3092450" y="4092575"/>
          <p14:tracePt t="116008" x="3116263" y="4092575"/>
          <p14:tracePt t="116019" x="3141663" y="4092575"/>
          <p14:tracePt t="116025" x="3167063" y="4092575"/>
          <p14:tracePt t="116035" x="3205163" y="4092575"/>
          <p14:tracePt t="116039" x="3254375" y="4067175"/>
          <p14:tracePt t="116049" x="3279775" y="4067175"/>
          <p14:tracePt t="116058" x="3317875" y="4067175"/>
          <p14:tracePt t="116065" x="3367088" y="4067175"/>
          <p14:tracePt t="116075" x="3405188" y="4067175"/>
          <p14:tracePt t="116081" x="3454400" y="4041775"/>
          <p14:tracePt t="116091" x="3492500" y="4041775"/>
          <p14:tracePt t="116100" x="3541713" y="4029075"/>
          <p14:tracePt t="116105" x="3579813" y="4029075"/>
          <p14:tracePt t="116115" x="3605213" y="4029075"/>
          <p14:tracePt t="116121" x="3643313" y="4029075"/>
          <p14:tracePt t="116131" x="3654425" y="4029075"/>
          <p14:tracePt t="116145" x="3679825" y="4029075"/>
          <p14:tracePt t="116155" x="3705225" y="4029075"/>
          <p14:tracePt t="116181" x="3717925" y="4029075"/>
          <p14:tracePt t="116184" x="3730625" y="4029075"/>
          <p14:tracePt t="116195" x="3743325" y="4029075"/>
          <p14:tracePt t="116201" x="3756025" y="4029075"/>
          <p14:tracePt t="116211" x="3767138" y="4029075"/>
          <p14:tracePt t="116221" x="3779838" y="4029075"/>
          <p14:tracePt t="116224" x="3805238" y="4029075"/>
          <p14:tracePt t="116235" x="3817938" y="4029075"/>
          <p14:tracePt t="116250" x="3843338" y="4029075"/>
          <p14:tracePt t="116261" x="3867150" y="4029075"/>
          <p14:tracePt t="116277" x="3892550" y="4029075"/>
          <p14:tracePt t="116291" x="3905250" y="4029075"/>
          <p14:tracePt t="116301" x="3917950" y="4029075"/>
          <p14:tracePt t="116316" x="3930650" y="4029075"/>
          <p14:tracePt t="116331" x="3943350" y="4029075"/>
          <p14:tracePt t="116347" x="3956050" y="4029075"/>
          <p14:tracePt t="116357" x="3968750" y="4029075"/>
          <p14:tracePt t="116363" x="3979863" y="4029075"/>
          <p14:tracePt t="116373" x="4005263" y="4029075"/>
          <p14:tracePt t="116387" x="4017963" y="4029075"/>
          <p14:tracePt t="116397" x="4030663" y="4029075"/>
          <p14:tracePt t="116403" x="4056063" y="4029075"/>
          <p14:tracePt t="116413" x="4068763" y="4029075"/>
          <p14:tracePt t="116423" x="4081463" y="4029075"/>
          <p14:tracePt t="116427" x="4092575" y="4029075"/>
          <p14:tracePt t="116439" x="4105275" y="4029075"/>
          <p14:tracePt t="116442" x="4117975" y="4029075"/>
          <p14:tracePt t="116469" x="4130675" y="4029075"/>
          <p14:tracePt t="116483" x="4143375" y="4029075"/>
          <p14:tracePt t="116629" x="4143375" y="4017963"/>
          <p14:tracePt t="116639" x="4143375" y="4005263"/>
          <p14:tracePt t="116649" x="4143375" y="3992563"/>
          <p14:tracePt t="116655" x="4130675" y="3967163"/>
          <p14:tracePt t="116669" x="4105275" y="3954463"/>
          <p14:tracePt t="116679" x="4092575" y="3941763"/>
          <p14:tracePt t="116691" x="4068763" y="3941763"/>
          <p14:tracePt t="116695" x="4017963" y="3905250"/>
          <p14:tracePt t="116705" x="3992563" y="3905250"/>
          <p14:tracePt t="116711" x="3930650" y="3892550"/>
          <p14:tracePt t="116721" x="3892550" y="3879850"/>
          <p14:tracePt t="116732" x="3856038" y="3854450"/>
          <p14:tracePt t="116735" x="3779838" y="3841750"/>
          <p14:tracePt t="116745" x="3743325" y="3816350"/>
          <p14:tracePt t="116751" x="3667125" y="3803650"/>
          <p14:tracePt t="116761" x="3605213" y="3803650"/>
          <p14:tracePt t="116771" x="3530600" y="3779838"/>
          <p14:tracePt t="116774" x="3429000" y="3767138"/>
          <p14:tracePt t="116784" x="3354388" y="3767138"/>
          <p14:tracePt t="116791" x="3267075" y="3741738"/>
          <p14:tracePt t="116801" x="3205163" y="3741738"/>
          <p14:tracePt t="116811" x="3128963" y="3741738"/>
          <p14:tracePt t="116817" x="3067050" y="3741738"/>
          <p14:tracePt t="116826" x="3016250" y="3741738"/>
          <p14:tracePt t="116831" x="2941638" y="3741738"/>
          <p14:tracePt t="116841" x="2903538" y="3741738"/>
          <p14:tracePt t="116851" x="2854325" y="3741738"/>
          <p14:tracePt t="116857" x="2828925" y="3741738"/>
          <p14:tracePt t="116867" x="2790825" y="3741738"/>
          <p14:tracePt t="116871" x="2767013" y="3741738"/>
          <p14:tracePt t="116881" x="2741613" y="3741738"/>
          <p14:tracePt t="116891" x="2690813" y="3741738"/>
          <p14:tracePt t="116897" x="2667000" y="3741738"/>
          <p14:tracePt t="116906" x="2641600" y="3741738"/>
          <p14:tracePt t="116913" x="2628900" y="3741738"/>
          <p14:tracePt t="116923" x="2590800" y="3741738"/>
          <p14:tracePt t="116933" x="2578100" y="3741738"/>
          <p14:tracePt t="116936" x="2554288" y="3741738"/>
          <p14:tracePt t="116947" x="2541588" y="3741738"/>
          <p14:tracePt t="116953" x="2528888" y="3741738"/>
          <p14:tracePt t="116972" x="2503488" y="3741738"/>
          <p14:tracePt t="116972" x="2490788" y="3741738"/>
          <p14:tracePt t="116977" x="2465388" y="3741738"/>
          <p14:tracePt t="116988" x="2452688" y="3741738"/>
          <p14:tracePt t="116992" x="2441575" y="3741738"/>
          <p14:tracePt t="117003" x="2428875" y="3741738"/>
          <p14:tracePt t="117013" x="2416175" y="3741738"/>
          <p14:tracePt t="117027" x="2403475" y="3741738"/>
          <p14:tracePt t="117049" x="2390775" y="3754438"/>
          <p14:tracePt t="117099" x="2378075" y="3754438"/>
          <p14:tracePt t="117102" x="2378075" y="3767138"/>
          <p14:tracePt t="117123" x="2378075" y="3779838"/>
          <p14:tracePt t="117139" x="2378075" y="3792538"/>
          <p14:tracePt t="117165" x="2378075" y="3816350"/>
          <p14:tracePt t="117185" x="2378075" y="3829050"/>
          <p14:tracePt t="117195" x="2378075" y="3841750"/>
          <p14:tracePt t="117205" x="2378075" y="3854450"/>
          <p14:tracePt t="117218" x="2378075" y="3867150"/>
          <p14:tracePt t="117235" x="2403475" y="3879850"/>
          <p14:tracePt t="117244" x="2403475" y="3892550"/>
          <p14:tracePt t="117249" x="2428875" y="3892550"/>
          <p14:tracePt t="117265" x="2452688" y="3892550"/>
          <p14:tracePt t="117275" x="2465388" y="3892550"/>
          <p14:tracePt t="117285" x="2503488" y="3905250"/>
          <p14:tracePt t="117291" x="2516188" y="3916363"/>
          <p14:tracePt t="117301" x="2528888" y="3916363"/>
          <p14:tracePt t="117304" x="2554288" y="3916363"/>
          <p14:tracePt t="117315" x="2565400" y="3916363"/>
          <p14:tracePt t="117325" x="2578100" y="3916363"/>
          <p14:tracePt t="117331" x="2590800" y="3916363"/>
          <p14:tracePt t="117341" x="2603500" y="3916363"/>
          <p14:tracePt t="117345" x="2628900" y="3916363"/>
          <p14:tracePt t="117355" x="2641600" y="3916363"/>
          <p14:tracePt t="117365" x="2654300" y="3916363"/>
          <p14:tracePt t="117371" x="2667000" y="3916363"/>
          <p14:tracePt t="117385" x="2690813" y="3905250"/>
          <p14:tracePt t="117397" x="2703513" y="3892550"/>
          <p14:tracePt t="117407" x="2703513" y="3879850"/>
          <p14:tracePt t="117411" x="2728913" y="3867150"/>
          <p14:tracePt t="117421" x="2728913" y="3854450"/>
          <p14:tracePt t="117427" x="2728913" y="3841750"/>
          <p14:tracePt t="117436" x="2728913" y="3803650"/>
          <p14:tracePt t="117451" x="2728913" y="3792538"/>
          <p14:tracePt t="117461" x="2728913" y="3779838"/>
          <p14:tracePt t="117468" x="2728913" y="3767138"/>
          <p14:tracePt t="117477" x="2728913" y="3754438"/>
          <p14:tracePt t="117493" x="2728913" y="3741738"/>
          <p14:tracePt t="117603" x="2728913" y="3729038"/>
          <p14:tracePt t="117663" x="2716213" y="3729038"/>
          <p14:tracePt t="117673" x="2703513" y="3729038"/>
          <p14:tracePt t="117683" x="2690813" y="3741738"/>
          <p14:tracePt t="117689" x="2690813" y="3767138"/>
          <p14:tracePt t="117702" x="2678113" y="3792538"/>
          <p14:tracePt t="117712" x="2678113" y="3816350"/>
          <p14:tracePt t="117729" x="2678113" y="3829050"/>
          <p14:tracePt t="117739" x="2678113" y="3841750"/>
          <p14:tracePt t="117745" x="2678113" y="3854450"/>
          <p14:tracePt t="117754" x="2678113" y="3879850"/>
          <p14:tracePt t="117769" x="2678113" y="3892550"/>
          <p14:tracePt t="117779" x="2678113" y="3905250"/>
          <p14:tracePt t="117785" x="2678113" y="3916363"/>
          <p14:tracePt t="117805" x="2678113" y="3929063"/>
          <p14:tracePt t="117819" x="2690813" y="3941763"/>
          <p14:tracePt t="117835" x="2716213" y="3954463"/>
          <p14:tracePt t="117861" x="2741613" y="3954463"/>
          <p14:tracePt t="117884" x="2754313" y="3954463"/>
          <p14:tracePt t="117891" x="2767013" y="3954463"/>
          <p14:tracePt t="117902" x="2778125" y="3954463"/>
          <p14:tracePt t="117904" x="2790825" y="3954463"/>
          <p14:tracePt t="117914" x="2816225" y="3941763"/>
          <p14:tracePt t="117931" x="2816225" y="3916363"/>
          <p14:tracePt t="117940" x="2816225" y="3867150"/>
          <p14:tracePt t="117945" x="2816225" y="3841750"/>
          <p14:tracePt t="117957" x="2816225" y="3816350"/>
          <p14:tracePt t="117968" x="2816225" y="3792538"/>
          <p14:tracePt t="117971" x="2816225" y="3767138"/>
          <p14:tracePt t="117980" x="2790825" y="3729038"/>
          <p14:tracePt t="117998" x="2778125" y="3716338"/>
          <p14:tracePt t="118011" x="2767013" y="3716338"/>
          <p14:tracePt t="118020" x="2767013" y="3703638"/>
          <p14:tracePt t="118027" x="2754313" y="3692525"/>
          <p14:tracePt t="118067" x="2741613" y="3692525"/>
          <p14:tracePt t="118083" x="2728913" y="3692525"/>
          <p14:tracePt t="118093" x="2716213" y="3692525"/>
          <p14:tracePt t="118123" x="2690813" y="3692525"/>
          <p14:tracePt t="118137" x="2678113" y="3692525"/>
          <p14:tracePt t="118157" x="2667000" y="3692525"/>
          <p14:tracePt t="118163" x="2654300" y="3703638"/>
          <p14:tracePt t="118179" x="2641600" y="3716338"/>
          <p14:tracePt t="118199" x="2641600" y="3741738"/>
          <p14:tracePt t="118203" x="2641600" y="3754438"/>
          <p14:tracePt t="118213" x="2641600" y="3767138"/>
          <p14:tracePt t="118219" x="2641600" y="3779838"/>
          <p14:tracePt t="118239" x="2641600" y="3803650"/>
          <p14:tracePt t="118252" x="2641600" y="3816350"/>
          <p14:tracePt t="118259" x="2641600" y="3829050"/>
          <p14:tracePt t="118269" x="2641600" y="3841750"/>
          <p14:tracePt t="118283" x="2654300" y="3879850"/>
          <p14:tracePt t="118316" x="2667000" y="3892550"/>
          <p14:tracePt t="118339" x="2678113" y="3892550"/>
          <p14:tracePt t="118378" x="2678113" y="3905250"/>
          <p14:tracePt t="118425" x="2690813" y="3905250"/>
          <p14:tracePt t="118440" x="2703513" y="3916363"/>
          <p14:tracePt t="118485" x="2716213" y="3929063"/>
          <p14:tracePt t="118541" x="2741613" y="3929063"/>
          <p14:tracePt t="118581" x="2754313" y="3929063"/>
          <p14:tracePt t="118607" x="2778125" y="3941763"/>
          <p14:tracePt t="121089" x="2803525" y="3941763"/>
          <p14:tracePt t="121093" x="2828925" y="3941763"/>
          <p14:tracePt t="121103" x="2854325" y="3941763"/>
          <p14:tracePt t="121113" x="2879725" y="3941763"/>
          <p14:tracePt t="121119" x="2916238" y="3941763"/>
          <p14:tracePt t="121129" x="2941638" y="3941763"/>
          <p14:tracePt t="121133" x="2967038" y="3941763"/>
          <p14:tracePt t="121143" x="2992438" y="3941763"/>
          <p14:tracePt t="121153" x="3016250" y="3941763"/>
          <p14:tracePt t="121159" x="3028950" y="3941763"/>
          <p14:tracePt t="121169" x="3054350" y="3941763"/>
          <p14:tracePt t="121172" x="3079750" y="3941763"/>
          <p14:tracePt t="121182" x="3092450" y="3941763"/>
          <p14:tracePt t="121193" x="3103563" y="3941763"/>
          <p14:tracePt t="121199" x="3116263" y="3941763"/>
          <p14:tracePt t="121225" x="3141663" y="3941763"/>
          <p14:tracePt t="121633" x="3167063" y="3941763"/>
          <p14:tracePt t="121653" x="3179763" y="3954463"/>
          <p14:tracePt t="121663" x="3192463" y="3954463"/>
          <p14:tracePt t="121699" x="3205163" y="3954463"/>
          <p14:tracePt t="121703" x="3216275" y="3954463"/>
          <p14:tracePt t="121739" x="3228975" y="3954463"/>
          <p14:tracePt t="121815" x="3241675" y="3954463"/>
          <p14:tracePt t="121848" x="3241675" y="3967163"/>
          <p14:tracePt t="121935" x="3254375" y="3967163"/>
          <p14:tracePt t="122031" x="3267075" y="3967163"/>
          <p14:tracePt t="122057" x="3267075" y="3954463"/>
          <p14:tracePt t="122071" x="3279775" y="3954463"/>
          <p14:tracePt t="122091" x="3292475" y="3954463"/>
          <p14:tracePt t="122107" x="3305175" y="3954463"/>
          <p14:tracePt t="122113" x="3305175" y="3941763"/>
          <p14:tracePt t="122123" x="3317875" y="3941763"/>
          <p14:tracePt t="122137" x="3341688" y="3941763"/>
          <p14:tracePt t="122147" x="3354388" y="3929063"/>
          <p14:tracePt t="122153" x="3367088" y="3929063"/>
          <p14:tracePt t="122177" x="3379788" y="3916363"/>
          <p14:tracePt t="122193" x="3392488" y="3916363"/>
          <p14:tracePt t="122203" x="3417888" y="3905250"/>
          <p14:tracePt t="122229" x="3429000" y="3892550"/>
          <p14:tracePt t="122243" x="3441700" y="3892550"/>
          <p14:tracePt t="122252" x="3467100" y="3879850"/>
          <p14:tracePt t="122273" x="3467100" y="3867150"/>
          <p14:tracePt t="122283" x="3479800" y="3867150"/>
          <p14:tracePt t="122299" x="3492500" y="3854450"/>
          <p14:tracePt t="122308" x="3517900" y="3854450"/>
          <p14:tracePt t="122315" x="3517900" y="3841750"/>
          <p14:tracePt t="122325" x="3530600" y="3829050"/>
          <p14:tracePt t="122339" x="3567113" y="3829050"/>
          <p14:tracePt t="122349" x="3567113" y="3816350"/>
          <p14:tracePt t="122365" x="3579813" y="3816350"/>
          <p14:tracePt t="122395" x="3592513" y="3803650"/>
          <p14:tracePt t="122429" x="3592513" y="3792538"/>
          <p14:tracePt t="122435" x="3605213" y="3792538"/>
          <p14:tracePt t="122551" x="3605213" y="3779838"/>
          <p14:tracePt t="122564" x="3605213" y="3754438"/>
          <p14:tracePt t="122581" x="3605213" y="3729038"/>
          <p14:tracePt t="122590" x="3592513" y="3716338"/>
          <p14:tracePt t="122597" x="3579813" y="3703638"/>
          <p14:tracePt t="122607" x="3579813" y="3692525"/>
          <p14:tracePt t="122611" x="3554413" y="3679825"/>
          <p14:tracePt t="122621" x="3541713" y="3667125"/>
          <p14:tracePt t="122631" x="3530600" y="3654425"/>
          <p14:tracePt t="122637" x="3492500" y="3654425"/>
          <p14:tracePt t="122647" x="3492500" y="3641725"/>
          <p14:tracePt t="122651" x="3467100" y="3629025"/>
          <p14:tracePt t="122661" x="3441700" y="3629025"/>
          <p14:tracePt t="122671" x="3417888" y="3616325"/>
          <p14:tracePt t="122677" x="3379788" y="3616325"/>
          <p14:tracePt t="122687" x="3354388" y="3616325"/>
          <p14:tracePt t="122693" x="3328988" y="3616325"/>
          <p14:tracePt t="122703" x="3305175" y="3603625"/>
          <p14:tracePt t="122713" x="3279775" y="3603625"/>
          <p14:tracePt t="122717" x="3254375" y="3603625"/>
          <p14:tracePt t="122727" x="3228975" y="3603625"/>
          <p14:tracePt t="122733" x="3179763" y="3603625"/>
          <p14:tracePt t="122743" x="3141663" y="3603625"/>
          <p14:tracePt t="122753" x="3116263" y="3603625"/>
          <p14:tracePt t="122757" x="3092450" y="3603625"/>
          <p14:tracePt t="122767" x="3067050" y="3603625"/>
          <p14:tracePt t="122772" x="3041650" y="3616325"/>
          <p14:tracePt t="122782" x="3003550" y="3629025"/>
          <p14:tracePt t="122792" x="2954338" y="3641725"/>
          <p14:tracePt t="122798" x="2941638" y="3654425"/>
          <p14:tracePt t="122809" x="2890838" y="3679825"/>
          <p14:tracePt t="122813" x="2867025" y="3692525"/>
          <p14:tracePt t="122823" x="2828925" y="3703638"/>
          <p14:tracePt t="122833" x="2790825" y="3729038"/>
          <p14:tracePt t="122839" x="2778125" y="3741738"/>
          <p14:tracePt t="122849" x="2754313" y="3754438"/>
          <p14:tracePt t="122852" x="2728913" y="3767138"/>
          <p14:tracePt t="122873" x="2703513" y="3803650"/>
          <p14:tracePt t="122889" x="2690813" y="3816350"/>
          <p14:tracePt t="122924" x="2690813" y="3829050"/>
          <p14:tracePt t="122935" x="2690813" y="3841750"/>
          <p14:tracePt t="122939" x="2690813" y="3854450"/>
          <p14:tracePt t="122965" x="2690813" y="3905250"/>
          <p14:tracePt t="122988" x="2690813" y="3929063"/>
          <p14:tracePt t="123005" x="2690813" y="3954463"/>
          <p14:tracePt t="123015" x="2690813" y="3967163"/>
          <p14:tracePt t="123019" x="2690813" y="3979863"/>
          <p14:tracePt t="123041" x="2716213" y="3992563"/>
          <p14:tracePt t="123055" x="2741613" y="3992563"/>
          <p14:tracePt t="123061" x="2767013" y="3992563"/>
          <p14:tracePt t="123071" x="2790825" y="3992563"/>
          <p14:tracePt t="123081" x="2816225" y="3992563"/>
          <p14:tracePt t="123085" x="2854325" y="3992563"/>
          <p14:tracePt t="123096" x="2890838" y="3992563"/>
          <p14:tracePt t="123101" x="2903538" y="3992563"/>
          <p14:tracePt t="123110" x="2954338" y="3992563"/>
          <p14:tracePt t="123120" x="2979738" y="3992563"/>
          <p14:tracePt t="123125" x="3003550" y="3992563"/>
          <p14:tracePt t="123135" x="3016250" y="3992563"/>
          <p14:tracePt t="123141" x="3041650" y="3992563"/>
          <p14:tracePt t="123151" x="3067050" y="3992563"/>
          <p14:tracePt t="123161" x="3079750" y="3992563"/>
          <p14:tracePt t="123167" x="3092450" y="3992563"/>
          <p14:tracePt t="123177" x="3116263" y="3992563"/>
          <p14:tracePt t="123180" x="3128963" y="3992563"/>
          <p14:tracePt t="123190" x="3154363" y="3992563"/>
          <p14:tracePt t="123201" x="3167063" y="3992563"/>
          <p14:tracePt t="123207" x="3179763" y="3992563"/>
          <p14:tracePt t="123221" x="3205163" y="3992563"/>
          <p14:tracePt t="123247" x="3216275" y="3992563"/>
          <p14:tracePt t="123293" x="3228975" y="3992563"/>
          <p14:tracePt t="123313" x="3241675" y="3992563"/>
          <p14:tracePt t="123333" x="3254375" y="3992563"/>
          <p14:tracePt t="123337" x="3267075" y="3992563"/>
          <p14:tracePt t="123347" x="3292475" y="3992563"/>
          <p14:tracePt t="123353" x="3305175" y="3992563"/>
          <p14:tracePt t="123373" x="3317875" y="3992563"/>
          <p14:tracePt t="123379" x="3341688" y="3992563"/>
          <p14:tracePt t="123403" x="3354388" y="3992563"/>
          <p14:tracePt t="123413" x="3367088" y="3992563"/>
          <p14:tracePt t="123418" x="3379788" y="3992563"/>
          <p14:tracePt t="123429" x="3392488" y="3992563"/>
          <p14:tracePt t="123443" x="3405188" y="3992563"/>
          <p14:tracePt t="123459" x="3417888" y="3992563"/>
          <p14:tracePt t="123475" x="3429000" y="3992563"/>
          <p14:tracePt t="123485" x="3467100" y="3992563"/>
          <p14:tracePt t="123495" x="3479800" y="3992563"/>
          <p14:tracePt t="123509" x="3505200" y="3992563"/>
          <p14:tracePt t="123535" x="3517900" y="3992563"/>
          <p14:tracePt t="123539" x="3530600" y="3992563"/>
          <p14:tracePt t="123549" x="3541713" y="3992563"/>
          <p14:tracePt t="123555" x="3554413" y="3992563"/>
          <p14:tracePt t="123574" x="3567113" y="3992563"/>
          <p14:tracePt t="123579" x="3579813" y="3992563"/>
          <p14:tracePt t="123611" x="3592513" y="3992563"/>
          <p14:tracePt t="125149" x="3605213" y="3992563"/>
          <p14:tracePt t="125163" x="3617913" y="3992563"/>
          <p14:tracePt t="125173" x="3630613" y="3992563"/>
          <p14:tracePt t="125179" x="3643313" y="3992563"/>
          <p14:tracePt t="125193" x="3654425" y="3992563"/>
          <p14:tracePt t="125203" x="3667125" y="3992563"/>
          <p14:tracePt t="125213" x="3679825" y="3992563"/>
          <p14:tracePt t="125229" x="3705225" y="3992563"/>
          <p14:tracePt t="125245" x="3730625" y="3992563"/>
          <p14:tracePt t="125269" x="3743325" y="3992563"/>
          <p14:tracePt t="125275" x="3779838" y="3992563"/>
          <p14:tracePt t="125285" x="3830638" y="3992563"/>
          <p14:tracePt t="125295" x="3856038" y="3979863"/>
          <p14:tracePt t="125299" x="3892550" y="3979863"/>
          <p14:tracePt t="125315" x="3905250" y="3979863"/>
          <p14:tracePt t="125324" x="3917950" y="3979863"/>
          <p14:tracePt t="125339" x="3930650" y="3967163"/>
          <p14:tracePt t="125349" x="3943350" y="3967163"/>
          <p14:tracePt t="125356" x="3956050" y="3967163"/>
          <p14:tracePt t="125375" x="3968750" y="3967163"/>
          <p14:tracePt t="125395" x="3979863" y="3967163"/>
          <p14:tracePt t="125421" x="3992563" y="3967163"/>
          <p14:tracePt t="125940" x="3956050" y="3967163"/>
          <p14:tracePt t="125954" x="3943350" y="3967163"/>
          <p14:tracePt t="125955" x="3917950" y="3967163"/>
          <p14:tracePt t="125965" x="3892550" y="3967163"/>
          <p14:tracePt t="125975" x="3867150" y="3979863"/>
          <p14:tracePt t="125981" x="3856038" y="3979863"/>
          <p14:tracePt t="125990" x="3843338" y="3979863"/>
          <p14:tracePt t="125995" x="3817938" y="3992563"/>
          <p14:tracePt t="126017" x="3792538" y="3992563"/>
          <p14:tracePt t="126021" x="3779838" y="4005263"/>
          <p14:tracePt t="126047" x="3767138" y="4005263"/>
          <p14:tracePt t="126056" x="3756025" y="4005263"/>
          <p14:tracePt t="126077" x="3730625" y="4017963"/>
          <p14:tracePt t="126091" x="3705225" y="4029075"/>
          <p14:tracePt t="126246" x="3679825" y="4029075"/>
          <p14:tracePt t="127615" x="3667125" y="4029075"/>
          <p14:tracePt t="127635" x="3667125" y="4017963"/>
          <p14:tracePt t="127671" x="3654425" y="4017963"/>
          <p14:tracePt t="127701" x="3643313" y="4017963"/>
          <p14:tracePt t="127731" x="3630613" y="4005263"/>
          <p14:tracePt t="127993" x="3643313" y="4017963"/>
          <p14:tracePt t="128013" x="3667125" y="4017963"/>
          <p14:tracePt t="128019" x="3692525" y="4041775"/>
          <p14:tracePt t="128033" x="3705225" y="4041775"/>
          <p14:tracePt t="128043" x="3717925" y="4041775"/>
          <p14:tracePt t="128053" x="3730625" y="4041775"/>
          <p14:tracePt t="128059" x="3756025" y="4041775"/>
          <p14:tracePt t="128069" x="3792538" y="4041775"/>
          <p14:tracePt t="128073" x="3856038" y="4054475"/>
          <p14:tracePt t="128083" x="3892550" y="4067175"/>
          <p14:tracePt t="128093" x="3917950" y="4067175"/>
          <p14:tracePt t="128099" x="3943350" y="4067175"/>
          <p14:tracePt t="128109" x="3992563" y="4079875"/>
          <p14:tracePt t="128115" x="4005263" y="4079875"/>
          <p14:tracePt t="128124" x="4017963" y="4079875"/>
          <p14:tracePt t="128139" x="4043363" y="4092575"/>
          <p14:tracePt t="128175" x="4056063" y="4092575"/>
          <p14:tracePt t="128205" x="4068763" y="4092575"/>
          <p14:tracePt t="128225" x="4081463" y="4092575"/>
          <p14:tracePt t="128281" x="4092575" y="4092575"/>
          <p14:tracePt t="128301" x="4105275" y="4092575"/>
          <p14:tracePt t="128321" x="4117975" y="4092575"/>
          <p14:tracePt t="128325" x="4130675" y="4092575"/>
          <p14:tracePt t="128387" x="4143375" y="4092575"/>
          <p14:tracePt t="128411" x="4156075" y="4092575"/>
          <p14:tracePt t="141945" x="4156075" y="4079875"/>
          <p14:tracePt t="141949" x="4156075" y="4067175"/>
          <p14:tracePt t="141959" x="4156075" y="4054475"/>
          <p14:tracePt t="141973" x="4156075" y="4041775"/>
          <p14:tracePt t="141985" x="4156075" y="4029075"/>
          <p14:tracePt t="141989" x="4156075" y="4017963"/>
          <p14:tracePt t="141998" x="4156075" y="4005263"/>
          <p14:tracePt t="142045" x="4156075" y="3992563"/>
          <p14:tracePt t="142241" x="4130675" y="3992563"/>
          <p14:tracePt t="142247" x="4068763" y="3992563"/>
          <p14:tracePt t="142256" x="4030663" y="3992563"/>
          <p14:tracePt t="142266" x="3956050" y="3992563"/>
          <p14:tracePt t="142271" x="3917950" y="4017963"/>
          <p14:tracePt t="142281" x="3867150" y="4017963"/>
          <p14:tracePt t="142287" x="3843338" y="4017963"/>
          <p14:tracePt t="142297" x="3792538" y="4017963"/>
          <p14:tracePt t="142306" x="3743325" y="4029075"/>
          <p14:tracePt t="142313" x="3679825" y="4054475"/>
          <p14:tracePt t="142323" x="3630613" y="4054475"/>
          <p14:tracePt t="142326" x="3541713" y="4067175"/>
          <p14:tracePt t="142337" x="3492500" y="4079875"/>
          <p14:tracePt t="142347" x="3441700" y="4092575"/>
          <p14:tracePt t="142353" x="3392488" y="4092575"/>
          <p14:tracePt t="142363" x="3354388" y="4092575"/>
          <p14:tracePt t="142367" x="3292475" y="4117975"/>
          <p14:tracePt t="142377" x="3216275" y="4117975"/>
          <p14:tracePt t="142388" x="3167063" y="4117975"/>
          <p14:tracePt t="142392" x="3079750" y="4129088"/>
          <p14:tracePt t="142404" x="2979738" y="4154488"/>
          <p14:tracePt t="142407" x="2890838" y="4167188"/>
          <p14:tracePt t="142417" x="2778125" y="4179888"/>
          <p14:tracePt t="142429" x="2667000" y="4192588"/>
          <p14:tracePt t="142433" x="2603500" y="4205288"/>
          <p14:tracePt t="142443" x="2528888" y="4230688"/>
          <p14:tracePt t="142449" x="2503488" y="4230688"/>
          <p14:tracePt t="142459" x="2478088" y="4230688"/>
          <p14:tracePt t="142468" x="2452688" y="4230688"/>
          <p14:tracePt t="142472" x="2441575" y="4230688"/>
          <p14:tracePt t="142483" x="2428875" y="4230688"/>
          <p14:tracePt t="142489" x="2416175" y="4230688"/>
          <p14:tracePt t="142499" x="2403475" y="4230688"/>
          <p14:tracePt t="142515" x="2378075" y="4230688"/>
          <p14:tracePt t="142525" x="2352675" y="4230688"/>
          <p14:tracePt t="142529" x="2316163" y="4241800"/>
          <p14:tracePt t="142539" x="2303463" y="4254500"/>
          <p14:tracePt t="142549" x="2265363" y="4267200"/>
          <p14:tracePt t="142555" x="2239963" y="4267200"/>
          <p14:tracePt t="142565" x="2216150" y="4267200"/>
          <p14:tracePt t="142569" x="2178050" y="4267200"/>
          <p14:tracePt t="142579" x="2152650" y="4267200"/>
          <p14:tracePt t="142590" x="2116138" y="4279900"/>
          <p14:tracePt t="142606" x="2090738" y="4279900"/>
          <p14:tracePt t="142620" x="2078038" y="4279900"/>
          <p14:tracePt t="142827" x="2116138" y="4279900"/>
          <p14:tracePt t="142831" x="2216150" y="4292600"/>
          <p14:tracePt t="142841" x="2290763" y="4292600"/>
          <p14:tracePt t="142847" x="2416175" y="4292600"/>
          <p14:tracePt t="142857" x="2528888" y="4292600"/>
          <p14:tracePt t="142867" x="2690813" y="4292600"/>
          <p14:tracePt t="142872" x="2854325" y="4292600"/>
          <p14:tracePt t="142883" x="3041650" y="4292600"/>
          <p14:tracePt t="142887" x="3216275" y="4292600"/>
          <p14:tracePt t="142897" x="3367088" y="4292600"/>
          <p14:tracePt t="142907" x="3505200" y="4292600"/>
          <p14:tracePt t="142913" x="3617913" y="4292600"/>
          <p14:tracePt t="142923" x="3705225" y="4292600"/>
          <p14:tracePt t="142927" x="3756025" y="4292600"/>
          <p14:tracePt t="142937" x="3779838" y="4292600"/>
          <p14:tracePt t="142946" x="3805238" y="4292600"/>
          <p14:tracePt t="142954" x="3843338" y="4292600"/>
          <p14:tracePt t="142979" x="3856038" y="4292600"/>
          <p14:tracePt t="142993" x="3867150" y="4292600"/>
          <p14:tracePt t="143023" x="3879850" y="4292600"/>
          <p14:tracePt t="143043" x="3892550" y="4292600"/>
          <p14:tracePt t="143059" x="3905250" y="4292600"/>
          <p14:tracePt t="143095" x="3930650" y="4292600"/>
          <p14:tracePt t="143115" x="3956050" y="4292600"/>
          <p14:tracePt t="143128" x="3979863" y="4267200"/>
          <p14:tracePt t="143145" x="3992563" y="4267200"/>
          <p14:tracePt t="143155" x="4005263" y="4267200"/>
          <p14:tracePt t="143159" x="4017963" y="4241800"/>
          <p14:tracePt t="143169" x="4030663" y="4241800"/>
          <p14:tracePt t="143185" x="4056063" y="4241800"/>
          <p14:tracePt t="143201" x="4081463" y="4241800"/>
          <p14:tracePt t="143210" x="4105275" y="4241800"/>
          <p14:tracePt t="143221" x="4130675" y="4217988"/>
          <p14:tracePt t="143225" x="4143375" y="4217988"/>
          <p14:tracePt t="143235" x="4156075" y="4217988"/>
          <p14:tracePt t="143241" x="4181475" y="4217988"/>
          <p14:tracePt t="143251" x="4205288" y="4217988"/>
          <p14:tracePt t="143261" x="4217988" y="4217988"/>
          <p14:tracePt t="143265" x="4243388" y="4205288"/>
          <p14:tracePt t="143281" x="4256088" y="4205288"/>
          <p14:tracePt t="143301" x="4281488" y="4205288"/>
          <p14:tracePt t="143305" x="4294188" y="4205288"/>
          <p14:tracePt t="143315" x="4305300" y="4192588"/>
          <p14:tracePt t="143331" x="4330700" y="4192588"/>
          <p14:tracePt t="143347" x="4343400" y="4192588"/>
          <p14:tracePt t="143357" x="4356100" y="4192588"/>
          <p14:tracePt t="143371" x="4368800" y="4167188"/>
          <p14:tracePt t="143387" x="4381500" y="4167188"/>
          <p14:tracePt t="143411" x="4394200" y="4167188"/>
          <p14:tracePt t="143416" x="4406900" y="4167188"/>
          <p14:tracePt t="143473" x="4406900" y="4154488"/>
          <p14:tracePt t="143517" x="4406900" y="4129088"/>
          <p14:tracePt t="143553" x="4406900" y="4117975"/>
          <p14:tracePt t="143579" x="4406900" y="4105275"/>
          <p14:tracePt t="143612" x="4406900" y="4092575"/>
          <p14:tracePt t="143629" x="4406900" y="4079875"/>
          <p14:tracePt t="143649" x="4394200" y="4079875"/>
          <p14:tracePt t="143668" x="4381500" y="4079875"/>
          <p14:tracePt t="143678" x="4368800" y="4079875"/>
          <p14:tracePt t="143689" x="4343400" y="4054475"/>
          <p14:tracePt t="143694" x="4330700" y="4054475"/>
          <p14:tracePt t="143705" x="4294188" y="4029075"/>
          <p14:tracePt t="143708" x="4268788" y="4029075"/>
          <p14:tracePt t="143718" x="4243388" y="4017963"/>
          <p14:tracePt t="143729" x="4217988" y="4005263"/>
          <p14:tracePt t="143734" x="4181475" y="3992563"/>
          <p14:tracePt t="143745" x="4156075" y="3992563"/>
          <p14:tracePt t="143748" x="4092575" y="3992563"/>
          <p14:tracePt t="143759" x="4017963" y="3967163"/>
          <p14:tracePt t="143771" x="3956050" y="3954463"/>
          <p14:tracePt t="143775" x="3905250" y="3954463"/>
          <p14:tracePt t="143784" x="3867150" y="3954463"/>
          <p14:tracePt t="143790" x="3843338" y="3941763"/>
          <p14:tracePt t="143801" x="3817938" y="3941763"/>
          <p14:tracePt t="143811" x="3805238" y="3941763"/>
          <p14:tracePt t="143815" x="3792538" y="3941763"/>
          <p14:tracePt t="143825" x="3767138" y="3929063"/>
          <p14:tracePt t="143831" x="3756025" y="3929063"/>
          <p14:tracePt t="143841" x="3717925" y="3929063"/>
          <p14:tracePt t="143851" x="3692525" y="3929063"/>
          <p14:tracePt t="143855" x="3654425" y="3929063"/>
          <p14:tracePt t="143865" x="3592513" y="3929063"/>
          <p14:tracePt t="143871" x="3541713" y="3929063"/>
          <p14:tracePt t="143882" x="3505200" y="3929063"/>
          <p14:tracePt t="143891" x="3454400" y="3929063"/>
          <p14:tracePt t="143895" x="3379788" y="3929063"/>
          <p14:tracePt t="143905" x="3341688" y="3929063"/>
          <p14:tracePt t="143911" x="3292475" y="3929063"/>
          <p14:tracePt t="143921" x="3254375" y="3941763"/>
          <p14:tracePt t="143931" x="3228975" y="3941763"/>
          <p14:tracePt t="143937" x="3179763" y="3954463"/>
          <p14:tracePt t="143948" x="3141663" y="3967163"/>
          <p14:tracePt t="143951" x="3116263" y="3967163"/>
          <p14:tracePt t="143966" x="3092450" y="3992563"/>
          <p14:tracePt t="143971" x="3079750" y="3992563"/>
          <p14:tracePt t="143977" x="3054350" y="4005263"/>
          <p14:tracePt t="143991" x="3041650" y="4017963"/>
          <p14:tracePt t="144001" x="3028950" y="4029075"/>
          <p14:tracePt t="144010" x="3016250" y="4029075"/>
          <p14:tracePt t="144017" x="3003550" y="4041775"/>
          <p14:tracePt t="144027" x="3003550" y="4054475"/>
          <p14:tracePt t="144043" x="2992438" y="4054475"/>
          <p14:tracePt t="144053" x="2992438" y="4067175"/>
          <p14:tracePt t="144083" x="2979738" y="4067175"/>
          <p14:tracePt t="144087" x="2967038" y="4067175"/>
          <p14:tracePt t="144103" x="2967038" y="4079875"/>
          <p14:tracePt t="144113" x="2954338" y="4079875"/>
          <p14:tracePt t="144375" x="2979738" y="4079875"/>
          <p14:tracePt t="144386" x="3041650" y="4079875"/>
          <p14:tracePt t="144391" x="3116263" y="4079875"/>
          <p14:tracePt t="144401" x="3192463" y="4079875"/>
          <p14:tracePt t="144411" x="3292475" y="4079875"/>
          <p14:tracePt t="144415" x="3379788" y="4079875"/>
          <p14:tracePt t="144425" x="3479800" y="4079875"/>
          <p14:tracePt t="144431" x="3567113" y="4079875"/>
          <p14:tracePt t="144441" x="3630613" y="4079875"/>
          <p14:tracePt t="144451" x="3705225" y="4079875"/>
          <p14:tracePt t="144455" x="3767138" y="4092575"/>
          <p14:tracePt t="144467" x="3830638" y="4105275"/>
          <p14:tracePt t="144470" x="3867150" y="4117975"/>
          <p14:tracePt t="144481" x="3892550" y="4117975"/>
          <p14:tracePt t="144491" x="3917950" y="4117975"/>
          <p14:tracePt t="144497" x="3943350" y="4129088"/>
          <p14:tracePt t="144507" x="3956050" y="4129088"/>
          <p14:tracePt t="144511" x="3992563" y="4129088"/>
          <p14:tracePt t="144530" x="4005263" y="4129088"/>
          <p14:tracePt t="144547" x="4017963" y="4129088"/>
          <p14:tracePt t="145031" x="3992563" y="4129088"/>
          <p14:tracePt t="145041" x="3943350" y="4129088"/>
          <p14:tracePt t="145045" x="3892550" y="4117975"/>
          <p14:tracePt t="145057" x="3856038" y="4117975"/>
          <p14:tracePt t="145062" x="3817938" y="4105275"/>
          <p14:tracePt t="145070" x="3767138" y="4105275"/>
          <p14:tracePt t="145081" x="3730625" y="4105275"/>
          <p14:tracePt t="145087" x="3679825" y="4079875"/>
          <p14:tracePt t="145097" x="3643313" y="4079875"/>
          <p14:tracePt t="145101" x="3592513" y="4079875"/>
          <p14:tracePt t="145111" x="3530600" y="4079875"/>
          <p14:tracePt t="145121" x="3492500" y="4079875"/>
          <p14:tracePt t="145126" x="3441700" y="4079875"/>
          <p14:tracePt t="145136" x="3417888" y="4079875"/>
          <p14:tracePt t="145141" x="3379788" y="4079875"/>
          <p14:tracePt t="145151" x="3341688" y="4079875"/>
          <p14:tracePt t="145161" x="3317875" y="4079875"/>
          <p14:tracePt t="145167" x="3305175" y="4079875"/>
          <p14:tracePt t="145177" x="3279775" y="4079875"/>
          <p14:tracePt t="145181" x="3254375" y="4079875"/>
          <p14:tracePt t="145193" x="3205163" y="4105275"/>
          <p14:tracePt t="145202" x="3192463" y="4105275"/>
          <p14:tracePt t="145206" x="3167063" y="4105275"/>
          <p14:tracePt t="145216" x="3141663" y="4105275"/>
          <p14:tracePt t="145223" x="3103563" y="4105275"/>
          <p14:tracePt t="145233" x="3067050" y="4105275"/>
          <p14:tracePt t="145243" x="3041650" y="4129088"/>
          <p14:tracePt t="145247" x="3028950" y="4129088"/>
          <p14:tracePt t="145257" x="3003550" y="4129088"/>
          <p14:tracePt t="145263" x="2992438" y="4129088"/>
          <p14:tracePt t="145273" x="2967038" y="4129088"/>
          <p14:tracePt t="145283" x="2941638" y="4129088"/>
          <p14:tracePt t="145287" x="2928938" y="4129088"/>
          <p14:tracePt t="145297" x="2916238" y="4129088"/>
          <p14:tracePt t="145313" x="2903538" y="4129088"/>
          <p14:tracePt t="145499" x="2916238" y="4129088"/>
          <p14:tracePt t="145505" x="2941638" y="4129088"/>
          <p14:tracePt t="145515" x="2967038" y="4129088"/>
          <p14:tracePt t="145519" x="2992438" y="4129088"/>
          <p14:tracePt t="145529" x="3003550" y="4129088"/>
          <p14:tracePt t="145541" x="3016250" y="4129088"/>
          <p14:tracePt t="145544" x="3028950" y="4129088"/>
          <p14:tracePt t="145561" x="3041650" y="4129088"/>
          <p14:tracePt t="145571" x="3054350" y="4129088"/>
          <p14:tracePt t="145631" x="3067050" y="4129088"/>
          <p14:tracePt t="145661" x="3079750" y="4129088"/>
          <p14:tracePt t="145701" x="3103563" y="4129088"/>
          <p14:tracePt t="145727" x="3128963" y="4129088"/>
          <p14:tracePt t="145732" x="3141663" y="4129088"/>
          <p14:tracePt t="145743" x="3179763" y="4129088"/>
          <p14:tracePt t="145746" x="3228975" y="4129088"/>
          <p14:tracePt t="145757" x="3305175" y="4129088"/>
          <p14:tracePt t="145767" x="3354388" y="4129088"/>
          <p14:tracePt t="145773" x="3441700" y="4129088"/>
          <p14:tracePt t="145783" x="3517900" y="4129088"/>
          <p14:tracePt t="145787" x="3592513" y="4129088"/>
          <p14:tracePt t="145796" x="3692525" y="4129088"/>
          <p14:tracePt t="145808" x="3767138" y="4129088"/>
          <p14:tracePt t="145813" x="3843338" y="4129088"/>
          <p14:tracePt t="145823" x="3905250" y="4129088"/>
          <p14:tracePt t="145827" x="3956050" y="4129088"/>
          <p14:tracePt t="145837" x="3992563" y="4129088"/>
          <p14:tracePt t="145847" x="4017963" y="4129088"/>
          <p14:tracePt t="145862" x="4043363" y="4129088"/>
          <p14:tracePt t="145913" x="4056063" y="4129088"/>
          <p14:tracePt t="145929" x="4068763" y="4129088"/>
          <p14:tracePt t="145939" x="4068763" y="4117975"/>
          <p14:tracePt t="145958" x="4081463" y="4117975"/>
          <p14:tracePt t="145979" x="4092575" y="4117975"/>
          <p14:tracePt t="145989" x="4092575" y="4105275"/>
          <p14:tracePt t="145995" x="4105275" y="4092575"/>
          <p14:tracePt t="146004" x="4105275" y="4079875"/>
          <p14:tracePt t="146008" x="4130675" y="4067175"/>
          <p14:tracePt t="146019" x="4168775" y="4029075"/>
          <p14:tracePt t="146029" x="4217988" y="3979863"/>
          <p14:tracePt t="146035" x="4256088" y="3929063"/>
          <p14:tracePt t="146045" x="4305300" y="3879850"/>
          <p14:tracePt t="146049" x="4318000" y="3816350"/>
          <p14:tracePt t="146059" x="4343400" y="3792538"/>
          <p14:tracePt t="146068" x="4343400" y="3767138"/>
          <p14:tracePt t="146075" x="4343400" y="3729038"/>
          <p14:tracePt t="146085" x="4343400" y="3716338"/>
          <p14:tracePt t="146089" x="4343400" y="3703638"/>
          <p14:tracePt t="146099" x="4343400" y="3692525"/>
          <p14:tracePt t="146109" x="4343400" y="3679825"/>
          <p14:tracePt t="146115" x="4343400" y="3654425"/>
          <p14:tracePt t="146124" x="4305300" y="3629025"/>
          <p14:tracePt t="146131" x="4294188" y="3616325"/>
          <p14:tracePt t="146141" x="4268788" y="3590925"/>
          <p14:tracePt t="146151" x="4205288" y="3567113"/>
          <p14:tracePt t="146155" x="4143375" y="3554413"/>
          <p14:tracePt t="146165" x="4043363" y="3529013"/>
          <p14:tracePt t="146171" x="3943350" y="3529013"/>
          <p14:tracePt t="146181" x="3830638" y="3529013"/>
          <p14:tracePt t="146190" x="3705225" y="3529013"/>
          <p14:tracePt t="146195" x="3579813" y="3529013"/>
          <p14:tracePt t="146207" x="3467100" y="3529013"/>
          <p14:tracePt t="146211" x="3328988" y="3567113"/>
          <p14:tracePt t="146221" x="3216275" y="3616325"/>
          <p14:tracePt t="146231" x="3154363" y="3641725"/>
          <p14:tracePt t="146237" x="3079750" y="3667125"/>
          <p14:tracePt t="146247" x="3028950" y="3692525"/>
          <p14:tracePt t="146251" x="3003550" y="3716338"/>
          <p14:tracePt t="146260" x="2979738" y="3729038"/>
          <p14:tracePt t="146270" x="2967038" y="3754438"/>
          <p14:tracePt t="146277" x="2954338" y="3754438"/>
          <p14:tracePt t="146290" x="2954338" y="3767138"/>
          <p14:tracePt t="146301" x="2954338" y="3779838"/>
          <p14:tracePt t="146311" x="2954338" y="3792538"/>
          <p14:tracePt t="146317" x="2954338" y="3816350"/>
          <p14:tracePt t="146327" x="2954338" y="3829050"/>
          <p14:tracePt t="146331" x="2954338" y="3854450"/>
          <p14:tracePt t="146342" x="2954338" y="3879850"/>
          <p14:tracePt t="146353" x="2967038" y="3905250"/>
          <p14:tracePt t="146357" x="2992438" y="3929063"/>
          <p14:tracePt t="146367" x="3016250" y="3941763"/>
          <p14:tracePt t="146373" x="3028950" y="3941763"/>
          <p14:tracePt t="146383" x="3054350" y="3967163"/>
          <p14:tracePt t="146393" x="3116263" y="3967163"/>
          <p14:tracePt t="146397" x="3179763" y="3967163"/>
          <p14:tracePt t="146406" x="3267075" y="3967163"/>
          <p14:tracePt t="146412" x="3328988" y="3967163"/>
          <p14:tracePt t="146423" x="3454400" y="3967163"/>
          <p14:tracePt t="146433" x="3554413" y="3929063"/>
          <p14:tracePt t="146437" x="3654425" y="3892550"/>
          <p14:tracePt t="146447" x="3692525" y="3879850"/>
          <p14:tracePt t="146453" x="3717925" y="3867150"/>
          <p14:tracePt t="146463" x="3730625" y="3841750"/>
          <p14:tracePt t="146473" x="3730625" y="3829050"/>
          <p14:tracePt t="146478" x="3730625" y="3816350"/>
          <p14:tracePt t="146489" x="3730625" y="3792538"/>
          <p14:tracePt t="146493" x="3730625" y="3767138"/>
          <p14:tracePt t="146503" x="3730625" y="3741738"/>
          <p14:tracePt t="146513" x="3717925" y="3729038"/>
          <p14:tracePt t="146519" x="3705225" y="3703638"/>
          <p14:tracePt t="146529" x="3692525" y="3703638"/>
          <p14:tracePt t="146532" x="3667125" y="3679825"/>
          <p14:tracePt t="146544" x="3617913" y="3679825"/>
          <p14:tracePt t="146555" x="3579813" y="3679825"/>
          <p14:tracePt t="146559" x="3530600" y="3679825"/>
          <p14:tracePt t="146569" x="3467100" y="3679825"/>
          <p14:tracePt t="146575" x="3392488" y="3679825"/>
          <p14:tracePt t="146585" x="3305175" y="3679825"/>
          <p14:tracePt t="146595" x="3241675" y="3679825"/>
          <p14:tracePt t="146598" x="3179763" y="3703638"/>
          <p14:tracePt t="146609" x="3103563" y="3754438"/>
          <p14:tracePt t="146615" x="3079750" y="3792538"/>
          <p14:tracePt t="146625" x="3016250" y="3854450"/>
          <p14:tracePt t="146635" x="2992438" y="3867150"/>
          <p14:tracePt t="146639" x="2992438" y="3892550"/>
          <p14:tracePt t="146649" x="2992438" y="3916363"/>
          <p14:tracePt t="146655" x="2992438" y="3954463"/>
          <p14:tracePt t="146675" x="2992438" y="3979863"/>
          <p14:tracePt t="146679" x="2992438" y="3992563"/>
          <p14:tracePt t="146689" x="2992438" y="4041775"/>
          <p14:tracePt t="146695" x="3028950" y="4067175"/>
          <p14:tracePt t="146705" x="3054350" y="4092575"/>
          <p14:tracePt t="146715" x="3116263" y="4141788"/>
          <p14:tracePt t="146722" x="3154363" y="4154488"/>
          <p14:tracePt t="146731" x="3192463" y="4167188"/>
          <p14:tracePt t="146735" x="3267075" y="4167188"/>
          <p14:tracePt t="146745" x="3341688" y="4167188"/>
          <p14:tracePt t="146755" x="3467100" y="4167188"/>
          <p14:tracePt t="146761" x="3579813" y="4154488"/>
          <p14:tracePt t="146771" x="3730625" y="4117975"/>
          <p14:tracePt t="146775" x="3830638" y="4079875"/>
          <p14:tracePt t="146785" x="3930650" y="3992563"/>
          <p14:tracePt t="146797" x="3979863" y="3967163"/>
          <p14:tracePt t="146801" x="3979863" y="3954463"/>
          <p14:tracePt t="146810" x="3979863" y="3905250"/>
          <p14:tracePt t="146817" x="3979863" y="3867150"/>
          <p14:tracePt t="146827" x="3979863" y="3803650"/>
          <p14:tracePt t="146836" x="3917950" y="3741738"/>
          <p14:tracePt t="146841" x="3830638" y="3679825"/>
          <p14:tracePt t="146851" x="3779838" y="3641725"/>
          <p14:tracePt t="146857" x="3692525" y="3603625"/>
          <p14:tracePt t="146867" x="3643313" y="3603625"/>
          <p14:tracePt t="146876" x="3567113" y="3590925"/>
          <p14:tracePt t="146881" x="3505200" y="3590925"/>
          <p14:tracePt t="146893" x="3417888" y="3590925"/>
          <p14:tracePt t="146897" x="3328988" y="3654425"/>
          <p14:tracePt t="146907" x="3254375" y="3703638"/>
          <p14:tracePt t="146917" x="3205163" y="3741738"/>
          <p14:tracePt t="146923" x="3154363" y="3803650"/>
          <p14:tracePt t="146932" x="3141663" y="3841750"/>
          <p14:tracePt t="146938" x="3128963" y="3905250"/>
          <p14:tracePt t="146946" x="3128963" y="3941763"/>
          <p14:tracePt t="146957" x="3128963" y="3967163"/>
          <p14:tracePt t="146963" x="3141663" y="4005263"/>
          <p14:tracePt t="146973" x="3167063" y="4029075"/>
          <p14:tracePt t="146977" x="3205163" y="4067175"/>
          <p14:tracePt t="146988" x="3216275" y="4079875"/>
          <p14:tracePt t="146996" x="3228975" y="4092575"/>
          <p14:tracePt t="147003" x="3279775" y="4105275"/>
          <p14:tracePt t="147013" x="3292475" y="4117975"/>
          <p14:tracePt t="147017" x="3328988" y="4117975"/>
          <p14:tracePt t="147027" x="3367088" y="4117975"/>
          <p14:tracePt t="147037" x="3417888" y="4105275"/>
          <p14:tracePt t="147043" x="3492500" y="4079875"/>
          <p14:tracePt t="147054" x="3530600" y="4041775"/>
          <p14:tracePt t="147059" x="3579813" y="3979863"/>
          <p14:tracePt t="147069" x="3605213" y="3967163"/>
          <p14:tracePt t="147079" x="3630613" y="3941763"/>
          <p14:tracePt t="147093" x="3643313" y="3929063"/>
          <p14:tracePt t="147133" x="3643313" y="3916363"/>
          <p14:tracePt t="147148" x="3617913" y="3916363"/>
          <p14:tracePt t="147159" x="3592513" y="3916363"/>
          <p14:tracePt t="147169" x="3554413" y="3929063"/>
          <p14:tracePt t="147175" x="3530600" y="3941763"/>
          <p14:tracePt t="147185" x="3505200" y="3979863"/>
          <p14:tracePt t="147189" x="3492500" y="4017963"/>
          <p14:tracePt t="147199" x="3492500" y="4054475"/>
          <p14:tracePt t="147208" x="3479800" y="4079875"/>
          <p14:tracePt t="147214" x="3479800" y="4105275"/>
          <p14:tracePt t="147225" x="3479800" y="4117975"/>
          <p14:tracePt t="147229" x="3479800" y="4141788"/>
          <p14:tracePt t="147239" x="3505200" y="4167188"/>
          <p14:tracePt t="147249" x="3517900" y="4167188"/>
          <p14:tracePt t="147255" x="3541713" y="4205288"/>
          <p14:tracePt t="147265" x="3579813" y="4217988"/>
          <p14:tracePt t="147270" x="3592513" y="4230688"/>
          <p14:tracePt t="147280" x="3605213" y="4230688"/>
          <p14:tracePt t="147291" x="3630613" y="4241800"/>
          <p14:tracePt t="147294" x="3667125" y="4241800"/>
          <p14:tracePt t="147305" x="3705225" y="4241800"/>
          <p14:tracePt t="147311" x="3767138" y="4241800"/>
          <p14:tracePt t="147321" x="3843338" y="4241800"/>
          <p14:tracePt t="147331" x="3892550" y="4217988"/>
          <p14:tracePt t="147334" x="3968750" y="4192588"/>
          <p14:tracePt t="147345" x="4030663" y="4179888"/>
          <p14:tracePt t="147351" x="4068763" y="4154488"/>
          <p14:tracePt t="147361" x="4092575" y="4141788"/>
          <p14:tracePt t="147371" x="4117975" y="4129088"/>
          <p14:tracePt t="147375" x="4117975" y="4117975"/>
          <p14:tracePt t="147406" x="4130675" y="4117975"/>
          <p14:tracePt t="147411" x="4130675" y="4105275"/>
          <p14:tracePt t="147427" x="4130675" y="4092575"/>
          <p14:tracePt t="147451" x="4130675" y="4079875"/>
          <p14:tracePt t="147669" x="4130675" y="4067175"/>
          <p14:tracePt t="149055" x="4117975" y="4067175"/>
          <p14:tracePt t="149065" x="4105275" y="4067175"/>
          <p14:tracePt t="149071" x="4092575" y="4067175"/>
          <p14:tracePt t="149081" x="4068763" y="4067175"/>
          <p14:tracePt t="149085" x="4043363" y="4067175"/>
          <p14:tracePt t="149095" x="4030663" y="4079875"/>
          <p14:tracePt t="149107" x="4005263" y="4079875"/>
          <p14:tracePt t="149111" x="3979863" y="4079875"/>
          <p14:tracePt t="149121" x="3968750" y="4079875"/>
          <p14:tracePt t="149127" x="3956050" y="4079875"/>
          <p14:tracePt t="149137" x="3905250" y="4105275"/>
          <p14:tracePt t="149147" x="3892550" y="4117975"/>
          <p14:tracePt t="149150" x="3867150" y="4117975"/>
          <p14:tracePt t="149161" x="3843338" y="4117975"/>
          <p14:tracePt t="149167" x="3817938" y="4117975"/>
          <p14:tracePt t="149177" x="3767138" y="4129088"/>
          <p14:tracePt t="149187" x="3756025" y="4129088"/>
          <p14:tracePt t="149193" x="3717925" y="4141788"/>
          <p14:tracePt t="149202" x="3667125" y="4167188"/>
          <p14:tracePt t="149206" x="3605213" y="4167188"/>
          <p14:tracePt t="149216" x="3554413" y="4179888"/>
          <p14:tracePt t="149227" x="3492500" y="4179888"/>
          <p14:tracePt t="149233" x="3429000" y="4205288"/>
          <p14:tracePt t="149244" x="3367088" y="4205288"/>
          <p14:tracePt t="149247" x="3328988" y="4205288"/>
          <p14:tracePt t="149257" x="3305175" y="4205288"/>
          <p14:tracePt t="149267" x="3254375" y="4205288"/>
          <p14:tracePt t="149273" x="3205163" y="4230688"/>
          <p14:tracePt t="149283" x="3179763" y="4230688"/>
          <p14:tracePt t="149287" x="3154363" y="4230688"/>
          <p14:tracePt t="149297" x="3128963" y="4241800"/>
          <p14:tracePt t="149307" x="3103563" y="4241800"/>
          <p14:tracePt t="149313" x="3079750" y="4241800"/>
          <p14:tracePt t="149323" x="3028950" y="4241800"/>
          <p14:tracePt t="149327" x="2992438" y="4241800"/>
          <p14:tracePt t="149337" x="2941638" y="4241800"/>
          <p14:tracePt t="149347" x="2903538" y="4241800"/>
          <p14:tracePt t="149353" x="2867025" y="4254500"/>
          <p14:tracePt t="149363" x="2803525" y="4267200"/>
          <p14:tracePt t="149369" x="2754313" y="4267200"/>
          <p14:tracePt t="149378" x="2716213" y="4267200"/>
          <p14:tracePt t="149389" x="2678113" y="4279900"/>
          <p14:tracePt t="149393" x="2628900" y="4292600"/>
          <p14:tracePt t="149403" x="2590800" y="4292600"/>
          <p14:tracePt t="149409" x="2541588" y="4292600"/>
          <p14:tracePt t="149419" x="2503488" y="4292600"/>
          <p14:tracePt t="149429" x="2465388" y="4318000"/>
          <p14:tracePt t="149433" x="2428875" y="4318000"/>
          <p14:tracePt t="149445" x="2403475" y="4330700"/>
          <p14:tracePt t="149449" x="2378075" y="4330700"/>
          <p14:tracePt t="149459" x="2339975" y="4341813"/>
          <p14:tracePt t="149469" x="2316163" y="4341813"/>
          <p14:tracePt t="149484" x="2303463" y="4354513"/>
          <p14:tracePt t="149498" x="2290763" y="4354513"/>
          <p14:tracePt t="149515" x="2278063" y="4354513"/>
          <p14:tracePt t="149525" x="2265363" y="4354513"/>
          <p14:tracePt t="149539" x="2252663" y="4367213"/>
          <p14:tracePt t="149564" x="2239963" y="4367213"/>
          <p14:tracePt t="149571" x="2216150" y="4392613"/>
          <p14:tracePt t="149611" x="2203450" y="4405313"/>
          <p14:tracePt t="149614" x="2190750" y="4418013"/>
          <p14:tracePt t="149625" x="2178050" y="4418013"/>
          <p14:tracePt t="149634" x="2178050" y="4430713"/>
          <p14:tracePt t="149660" x="2165350" y="4443413"/>
          <p14:tracePt t="149677" x="2152650" y="4454525"/>
          <p14:tracePt t="149691" x="2139950" y="4467225"/>
          <p14:tracePt t="149717" x="2127250" y="4479925"/>
          <p14:tracePt t="149727" x="2116138" y="4492625"/>
          <p14:tracePt t="149731" x="2103438" y="4505325"/>
          <p14:tracePt t="149740" x="2078038" y="4543425"/>
          <p14:tracePt t="149751" x="2065338" y="4543425"/>
          <p14:tracePt t="149757" x="2052638" y="4579938"/>
          <p14:tracePt t="149767" x="2027238" y="4605338"/>
          <p14:tracePt t="149771" x="2003425" y="4618038"/>
          <p14:tracePt t="149791" x="1990725" y="4643438"/>
          <p14:tracePt t="149796" x="1978025" y="4643438"/>
          <p14:tracePt t="149806" x="1965325" y="4667250"/>
          <p14:tracePt t="149811" x="1952625" y="4667250"/>
          <p14:tracePt t="149833" x="1939925" y="4667250"/>
          <p14:tracePt t="149847" x="1927225" y="4667250"/>
          <p14:tracePt t="149853" x="1927225" y="4679950"/>
          <p14:tracePt t="149863" x="1914525" y="4679950"/>
          <p14:tracePt t="149886" x="1903413" y="4679950"/>
          <p14:tracePt t="149893" x="1890713" y="4679950"/>
          <p14:tracePt t="149903" x="1878013" y="4679950"/>
          <p14:tracePt t="149913" x="1865313" y="4679950"/>
          <p14:tracePt t="149926" x="1852613" y="4679950"/>
          <p14:tracePt t="149943" x="1839913" y="4679950"/>
          <p14:tracePt t="149960" x="1827213" y="4679950"/>
          <p14:tracePt t="149983" x="1801813" y="4667250"/>
          <p14:tracePt t="150029" x="1790700" y="4656138"/>
          <p14:tracePt t="150467" x="1778000" y="4643438"/>
          <p14:tracePt t="151017" x="1790700" y="4643438"/>
          <p14:tracePt t="151039" x="1814513" y="4643438"/>
          <p14:tracePt t="151063" x="1827213" y="4643438"/>
          <p14:tracePt t="151073" x="1827213" y="4656138"/>
          <p14:tracePt t="151078" x="1839913" y="4667250"/>
          <p14:tracePt t="151088" x="1852613" y="4667250"/>
          <p14:tracePt t="151099" x="1878013" y="4667250"/>
          <p14:tracePt t="151113" x="1903413" y="4667250"/>
          <p14:tracePt t="151120" x="1914525" y="4667250"/>
          <p14:tracePt t="151129" x="1927225" y="4667250"/>
          <p14:tracePt t="151139" x="1952625" y="4667250"/>
          <p14:tracePt t="151142" x="1978025" y="4679950"/>
          <p14:tracePt t="151153" x="1990725" y="4692650"/>
          <p14:tracePt t="151159" x="2003425" y="4692650"/>
          <p14:tracePt t="151170" x="2027238" y="4692650"/>
          <p14:tracePt t="151179" x="2039938" y="4692650"/>
          <p14:tracePt t="151183" x="2065338" y="4692650"/>
          <p14:tracePt t="151193" x="2078038" y="4692650"/>
          <p14:tracePt t="151198" x="2103438" y="4692650"/>
          <p14:tracePt t="151208" x="2127250" y="4692650"/>
          <p14:tracePt t="151220" x="2139950" y="4692650"/>
          <p14:tracePt t="151225" x="2178050" y="4705350"/>
          <p14:tracePt t="151235" x="2203450" y="4718050"/>
          <p14:tracePt t="151239" x="2228850" y="4718050"/>
          <p14:tracePt t="151259" x="2252663" y="4718050"/>
          <p14:tracePt t="151265" x="2278063" y="4718050"/>
          <p14:tracePt t="151274" x="2303463" y="4718050"/>
          <p14:tracePt t="151289" x="2328863" y="4718050"/>
          <p14:tracePt t="151300" x="2339975" y="4718050"/>
          <p14:tracePt t="151304" x="2378075" y="4718050"/>
          <p14:tracePt t="151315" x="2403475" y="4718050"/>
          <p14:tracePt t="151330" x="2428875" y="4718050"/>
          <p14:tracePt t="151340" x="2452688" y="4718050"/>
          <p14:tracePt t="151355" x="2465388" y="4718050"/>
          <p14:tracePt t="151360" x="2478088" y="4718050"/>
          <p14:tracePt t="151371" x="2490788" y="4718050"/>
          <p14:tracePt t="151381" x="2503488" y="4718050"/>
          <p14:tracePt t="151387" x="2516188" y="4718050"/>
          <p14:tracePt t="151395" x="2528888" y="4718050"/>
          <p14:tracePt t="151401" x="2541588" y="4718050"/>
          <p14:tracePt t="151411" x="2565400" y="4718050"/>
          <p14:tracePt t="151437" x="2590800" y="4718050"/>
          <p14:tracePt t="151451" x="2603500" y="4718050"/>
          <p14:tracePt t="151461" x="2616200" y="4718050"/>
          <p14:tracePt t="151467" x="2628900" y="4718050"/>
          <p14:tracePt t="151476" x="2641600" y="4718050"/>
          <p14:tracePt t="151481" x="2654300" y="4718050"/>
          <p14:tracePt t="151501" x="2678113" y="4718050"/>
          <p14:tracePt t="151507" x="2703513" y="4718050"/>
          <p14:tracePt t="151521" x="2728913" y="4718050"/>
          <p14:tracePt t="151530" x="2741613" y="4718050"/>
          <p14:tracePt t="151540" x="2754313" y="4718050"/>
          <p14:tracePt t="151546" x="2767013" y="4718050"/>
          <p14:tracePt t="151557" x="2778125" y="4718050"/>
          <p14:tracePt t="151563" x="2790825" y="4718050"/>
          <p14:tracePt t="151573" x="2803525" y="4718050"/>
          <p14:tracePt t="151583" x="2816225" y="4718050"/>
          <p14:tracePt t="151586" x="2841625" y="4718050"/>
          <p14:tracePt t="151612" x="2867025" y="4718050"/>
          <p14:tracePt t="151657" x="2879725" y="4718050"/>
          <p14:tracePt t="151693" x="2890838" y="4718050"/>
          <p14:tracePt t="151729" x="2903538" y="4718050"/>
          <p14:tracePt t="151732" x="2916238" y="4718050"/>
          <p14:tracePt t="151779" x="2928938" y="4718050"/>
          <p14:tracePt t="151799" x="2941638" y="4718050"/>
          <p14:tracePt t="151809" x="2954338" y="4718050"/>
          <p14:tracePt t="151824" x="2979738" y="4718050"/>
          <p14:tracePt t="151829" x="3003550" y="4718050"/>
          <p14:tracePt t="151839" x="3016250" y="4743450"/>
          <p14:tracePt t="151849" x="3028950" y="4743450"/>
          <p14:tracePt t="151855" x="3054350" y="4743450"/>
          <p14:tracePt t="151868" x="3067050" y="4743450"/>
          <p14:tracePt t="151878" x="3103563" y="4743450"/>
          <p14:tracePt t="151890" x="3141663" y="4756150"/>
          <p14:tracePt t="151894" x="3167063" y="4756150"/>
          <p14:tracePt t="151905" x="3192463" y="4756150"/>
          <p14:tracePt t="151911" x="3241675" y="4756150"/>
          <p14:tracePt t="151921" x="3267075" y="4756150"/>
          <p14:tracePt t="151931" x="3292475" y="4756150"/>
          <p14:tracePt t="151935" x="3317875" y="4756150"/>
          <p14:tracePt t="151944" x="3341688" y="4756150"/>
          <p14:tracePt t="151951" x="3354388" y="4756150"/>
          <p14:tracePt t="151968" x="3367088" y="4768850"/>
          <p14:tracePt t="151971" x="3379788" y="4768850"/>
          <p14:tracePt t="151975" x="3392488" y="4768850"/>
          <p14:tracePt t="151985" x="3405188" y="4768850"/>
          <p14:tracePt t="151991" x="3417888" y="4768850"/>
          <p14:tracePt t="152001" x="3429000" y="4768850"/>
          <p14:tracePt t="152010" x="3441700" y="4768850"/>
          <p14:tracePt t="152017" x="3467100" y="4768850"/>
          <p14:tracePt t="152031" x="3492500" y="4768850"/>
          <p14:tracePt t="152051" x="3505200" y="4768850"/>
          <p14:tracePt t="152057" x="3517900" y="4768850"/>
          <p14:tracePt t="152067" x="3530600" y="4768850"/>
          <p14:tracePt t="152070" x="3541713" y="4768850"/>
          <p14:tracePt t="152084" x="3554413" y="4768850"/>
          <p14:tracePt t="152107" x="3579813" y="4768850"/>
          <p14:tracePt t="152123" x="3592513" y="4768850"/>
          <p14:tracePt t="152134" x="3605213" y="4768850"/>
          <p14:tracePt t="152136" x="3617913" y="4768850"/>
          <p14:tracePt t="152147" x="3630613" y="4768850"/>
          <p14:tracePt t="152163" x="3643313" y="4768850"/>
          <p14:tracePt t="152184" x="3654425" y="4768850"/>
          <p14:tracePt t="152187" x="3667125" y="4768850"/>
          <p14:tracePt t="152197" x="3679825" y="4756150"/>
          <p14:tracePt t="152222" x="3692525" y="4756150"/>
          <p14:tracePt t="152227" x="3705225" y="4743450"/>
          <p14:tracePt t="152242" x="3717925" y="4743450"/>
          <p14:tracePt t="152253" x="3730625" y="4730750"/>
          <p14:tracePt t="152263" x="3743325" y="4730750"/>
          <p14:tracePt t="152278" x="3756025" y="4730750"/>
          <p14:tracePt t="152293" x="3767138" y="4705350"/>
          <p14:tracePt t="152313" x="3779838" y="4705350"/>
          <p14:tracePt t="152365" x="3792538" y="4692650"/>
          <p14:tracePt t="152564" x="3805238" y="4692650"/>
          <p14:tracePt t="152577" x="3830638" y="4679950"/>
          <p14:tracePt t="152587" x="3843338" y="4679950"/>
          <p14:tracePt t="152591" x="3867150" y="4667250"/>
          <p14:tracePt t="152601" x="3905250" y="4667250"/>
          <p14:tracePt t="152607" x="3930650" y="4667250"/>
          <p14:tracePt t="152616" x="3956050" y="4667250"/>
          <p14:tracePt t="152627" x="3992563" y="4667250"/>
          <p14:tracePt t="152630" x="4017963" y="4656138"/>
          <p14:tracePt t="152641" x="4068763" y="4656138"/>
          <p14:tracePt t="152647" x="4092575" y="4630738"/>
          <p14:tracePt t="152657" x="4130675" y="4630738"/>
          <p14:tracePt t="152667" x="4156075" y="4630738"/>
          <p14:tracePt t="152671" x="4205288" y="4618038"/>
          <p14:tracePt t="152682" x="4243388" y="4618038"/>
          <p14:tracePt t="152686" x="4281488" y="4605338"/>
          <p14:tracePt t="152697" x="4305300" y="4605338"/>
          <p14:tracePt t="152707" x="4330700" y="4605338"/>
          <p14:tracePt t="152714" x="4356100" y="4605338"/>
          <p14:tracePt t="152723" x="4381500" y="4605338"/>
          <p14:tracePt t="152727" x="4381500" y="4592638"/>
          <p14:tracePt t="152748" x="4394200" y="4592638"/>
          <p14:tracePt t="152763" x="4406900" y="4592638"/>
          <p14:tracePt t="152777" x="4418013" y="4592638"/>
          <p14:tracePt t="152787" x="4430713" y="4592638"/>
          <p14:tracePt t="152803" x="4443413" y="4592638"/>
          <p14:tracePt t="153463" x="4468813" y="4579938"/>
          <p14:tracePt t="153475" x="4481513" y="4579938"/>
          <p14:tracePt t="153509" x="4494213" y="4579938"/>
          <p14:tracePt t="153651" x="4518025" y="4579938"/>
          <p14:tracePt t="153705" x="4530725" y="4579938"/>
          <p14:tracePt t="153721" x="4543425" y="4579938"/>
          <p14:tracePt t="153737" x="4556125" y="4579938"/>
          <p14:tracePt t="153747" x="4568825" y="4579938"/>
          <p14:tracePt t="153771" x="4581525" y="4579938"/>
          <p14:tracePt t="153801" x="4606925" y="4579938"/>
          <p14:tracePt t="153827" x="4619625" y="4579938"/>
          <p14:tracePt t="153837" x="4630738" y="4579938"/>
          <p14:tracePt t="153853" x="4643438" y="4579938"/>
          <p14:tracePt t="153867" x="4656138" y="4579938"/>
          <p14:tracePt t="153882" x="4668838" y="4579938"/>
          <p14:tracePt t="153917" x="4694238" y="4579938"/>
          <p14:tracePt t="153933" x="4706938" y="4592638"/>
          <p14:tracePt t="153958" x="4719638" y="4592638"/>
          <p14:tracePt t="153993" x="4732338" y="4592638"/>
          <p14:tracePt t="154010" x="4743450" y="4592638"/>
          <p14:tracePt t="154044" x="4756150" y="4592638"/>
          <p14:tracePt t="154211" x="4768850" y="4605338"/>
          <p14:tracePt t="154232" x="4781550" y="4605338"/>
          <p14:tracePt t="167375" x="4794250" y="4605338"/>
          <p14:tracePt t="167379" x="4832350" y="4605338"/>
          <p14:tracePt t="167389" x="4856163" y="4605338"/>
          <p14:tracePt t="167399" x="4906963" y="4592638"/>
          <p14:tracePt t="167405" x="5006975" y="4554538"/>
          <p14:tracePt t="167414" x="5132388" y="4530725"/>
          <p14:tracePt t="167418" x="5245100" y="4505325"/>
          <p14:tracePt t="167429" x="5370513" y="4492625"/>
          <p14:tracePt t="167440" x="5483225" y="4467225"/>
          <p14:tracePt t="167445" x="5632450" y="4454525"/>
          <p14:tracePt t="167455" x="5770563" y="4454525"/>
          <p14:tracePt t="167459" x="5908675" y="4454525"/>
          <p14:tracePt t="167469" x="6034088" y="4454525"/>
          <p14:tracePt t="167481" x="6183313" y="4454525"/>
          <p14:tracePt t="167485" x="6334125" y="4467225"/>
          <p14:tracePt t="167495" x="6459538" y="4467225"/>
          <p14:tracePt t="167500" x="6559550" y="4492625"/>
          <p14:tracePt t="167511" x="6646863" y="4505325"/>
          <p14:tracePt t="167521" x="6708775" y="4505325"/>
          <p14:tracePt t="167525" x="6772275" y="4530725"/>
          <p14:tracePt t="167535" x="6834188" y="4530725"/>
          <p14:tracePt t="167541" x="6859588" y="4530725"/>
          <p14:tracePt t="167551" x="6897688" y="4543425"/>
          <p14:tracePt t="167560" x="6921500" y="4543425"/>
          <p14:tracePt t="167577" x="6946900" y="4543425"/>
          <p14:tracePt t="167767" x="6921500" y="4554538"/>
          <p14:tracePt t="167773" x="6897688" y="4554538"/>
          <p14:tracePt t="167783" x="6834188" y="4567238"/>
          <p14:tracePt t="167793" x="6708775" y="4592638"/>
          <p14:tracePt t="167799" x="6596063" y="4630738"/>
          <p14:tracePt t="167809" x="6459538" y="4679950"/>
          <p14:tracePt t="167813" x="6308725" y="4692650"/>
          <p14:tracePt t="167823" x="6170613" y="4718050"/>
          <p14:tracePt t="167833" x="6008688" y="4730750"/>
          <p14:tracePt t="167840" x="5832475" y="4730750"/>
          <p14:tracePt t="167849" x="5719763" y="4730750"/>
          <p14:tracePt t="167853" x="5657850" y="4730750"/>
          <p14:tracePt t="167863" x="5532438" y="4730750"/>
          <p14:tracePt t="167873" x="5419725" y="4730750"/>
          <p14:tracePt t="167879" x="5270500" y="4730750"/>
          <p14:tracePt t="167889" x="5157788" y="4730750"/>
          <p14:tracePt t="167892" x="5057775" y="4730750"/>
          <p14:tracePt t="167902" x="4956175" y="4730750"/>
          <p14:tracePt t="167913" x="4868863" y="4730750"/>
          <p14:tracePt t="167920" x="4781550" y="4730750"/>
          <p14:tracePt t="167929" x="4743450" y="4730750"/>
          <p14:tracePt t="167935" x="4694238" y="4730750"/>
          <p14:tracePt t="167944" x="4656138" y="4730750"/>
          <p14:tracePt t="167972" x="4581525" y="4730750"/>
          <p14:tracePt t="167975" x="4556125" y="4730750"/>
          <p14:tracePt t="167985" x="4530725" y="4730750"/>
          <p14:tracePt t="167995" x="4494213" y="4730750"/>
          <p14:tracePt t="167999" x="4468813" y="4730750"/>
          <p14:tracePt t="168009" x="4456113" y="4730750"/>
          <p14:tracePt t="168014" x="4430713" y="4756150"/>
          <p14:tracePt t="168024" x="4406900" y="4756150"/>
          <p14:tracePt t="168035" x="4394200" y="4756150"/>
          <p14:tracePt t="168041" x="4368800" y="4756150"/>
          <p14:tracePt t="168051" x="4356100" y="4756150"/>
          <p14:tracePt t="168055" x="4343400" y="4756150"/>
          <p14:tracePt t="168065" x="4330700" y="4756150"/>
          <p14:tracePt t="168074" x="4318000" y="4756150"/>
          <p14:tracePt t="168081" x="4305300" y="4756150"/>
          <p14:tracePt t="168094" x="4294188" y="4756150"/>
          <p14:tracePt t="168111" x="4281488" y="4756150"/>
          <p14:tracePt t="168131" x="4268788" y="4756150"/>
          <p14:tracePt t="168187" x="4256088" y="4756150"/>
          <p14:tracePt t="168207" x="4243388" y="4756150"/>
          <p14:tracePt t="168211" x="4230688" y="4756150"/>
          <p14:tracePt t="168227" x="4217988" y="4768850"/>
          <p14:tracePt t="168237" x="4181475" y="4768850"/>
          <p14:tracePt t="168247" x="4130675" y="4805363"/>
          <p14:tracePt t="168253" x="4105275" y="4818063"/>
          <p14:tracePt t="168263" x="4017963" y="4868863"/>
          <p14:tracePt t="168267" x="3992563" y="4879975"/>
          <p14:tracePt t="168277" x="3917950" y="4943475"/>
          <p14:tracePt t="168288" x="3879850" y="4956175"/>
          <p14:tracePt t="168293" x="3830638" y="4981575"/>
          <p14:tracePt t="168303" x="3756025" y="5018088"/>
          <p14:tracePt t="168307" x="3705225" y="5056188"/>
          <p14:tracePt t="168317" x="3592513" y="5105400"/>
          <p14:tracePt t="168327" x="3454400" y="5168900"/>
          <p14:tracePt t="168333" x="3317875" y="5218113"/>
          <p14:tracePt t="168343" x="3167063" y="5294313"/>
          <p14:tracePt t="168349" x="3028950" y="5343525"/>
          <p14:tracePt t="168358" x="2854325" y="5381625"/>
          <p14:tracePt t="168369" x="2741613" y="5407025"/>
          <p14:tracePt t="168373" x="2616200" y="5456238"/>
          <p14:tracePt t="168382" x="2490788" y="5468938"/>
          <p14:tracePt t="168389" x="2390775" y="5494338"/>
          <p14:tracePt t="168398" x="2303463" y="5518150"/>
          <p14:tracePt t="168409" x="2228850" y="5543550"/>
          <p14:tracePt t="168413" x="2127250" y="5568950"/>
          <p14:tracePt t="168422" x="2078038" y="5568950"/>
          <p14:tracePt t="168428" x="2027238" y="5581650"/>
          <p14:tracePt t="168439" x="1990725" y="5581650"/>
          <p14:tracePt t="168449" x="1990725" y="5468938"/>
          <p14:tracePt t="168454" x="1878013" y="5194300"/>
          <p14:tracePt t="168463" x="1839913" y="5230813"/>
          <p14:tracePt t="169013" x="1839913" y="5205413"/>
          <p14:tracePt t="169039" x="1839913" y="5230813"/>
          <p14:tracePt t="169049" x="1878013" y="5230813"/>
          <p14:tracePt t="169054" x="1927225" y="5230813"/>
          <p14:tracePt t="169155" x="1939925" y="5205413"/>
          <p14:tracePt t="169169" x="1978025" y="5205413"/>
          <p14:tracePt t="169175" x="2014538" y="5181600"/>
          <p14:tracePt t="169185" x="2065338" y="5130800"/>
          <p14:tracePt t="169195" x="2078038" y="5130800"/>
          <p14:tracePt t="169201" x="2090738" y="5092700"/>
          <p14:tracePt t="169211" x="2103438" y="5081588"/>
          <p14:tracePt t="169356" x="2103438" y="5068888"/>
          <p14:tracePt t="169483" x="2116138" y="5068888"/>
          <p14:tracePt t="169492" x="2127250" y="5043488"/>
          <p14:tracePt t="169496" x="2139950" y="5043488"/>
          <p14:tracePt t="169506" x="2165350" y="5043488"/>
          <p14:tracePt t="169522" x="2178050" y="5030788"/>
          <p14:tracePt t="169533" x="2203450" y="5018088"/>
          <p14:tracePt t="169539" x="2228850" y="4992688"/>
          <p14:tracePt t="169550" x="2239963" y="4992688"/>
          <p14:tracePt t="169558" x="2265363" y="4968875"/>
          <p14:tracePt t="169562" x="2278063" y="4943475"/>
          <p14:tracePt t="169573" x="2303463" y="4930775"/>
          <p14:tracePt t="169579" x="2303463" y="4918075"/>
          <p14:tracePt t="169589" x="2328863" y="4879975"/>
          <p14:tracePt t="169599" x="2339975" y="4856163"/>
          <p14:tracePt t="169603" x="2365375" y="4805363"/>
          <p14:tracePt t="169613" x="2378075" y="4743450"/>
          <p14:tracePt t="169619" x="2416175" y="4667250"/>
          <p14:tracePt t="169628" x="2465388" y="4567238"/>
          <p14:tracePt t="169639" x="2465388" y="4518025"/>
          <p14:tracePt t="169645" x="2516188" y="4392613"/>
          <p14:tracePt t="169655" x="2541588" y="4279900"/>
          <p14:tracePt t="169659" x="2578100" y="4154488"/>
          <p14:tracePt t="169669" x="2603500" y="3979863"/>
          <p14:tracePt t="169679" x="2628900" y="3867150"/>
          <p14:tracePt t="169684" x="2628900" y="3754438"/>
          <p14:tracePt t="169694" x="2667000" y="3629025"/>
          <p14:tracePt t="169699" x="2667000" y="3529013"/>
          <p14:tracePt t="169708" x="2667000" y="3416300"/>
          <p14:tracePt t="169718" x="2667000" y="3328988"/>
          <p14:tracePt t="169725" x="2667000" y="3278188"/>
          <p14:tracePt t="169735" x="2667000" y="3203575"/>
          <p14:tracePt t="169738" x="2667000" y="3165475"/>
          <p14:tracePt t="169749" x="2667000" y="3141663"/>
          <p14:tracePt t="169758" x="2667000" y="3128963"/>
          <p14:tracePt t="169765" x="2667000" y="3090863"/>
          <p14:tracePt t="169775" x="2667000" y="3078163"/>
          <p14:tracePt t="169779" x="2667000" y="3065463"/>
          <p14:tracePt t="169791" x="2654300" y="3041650"/>
          <p14:tracePt t="169805" x="2641600" y="3016250"/>
          <p14:tracePt t="169821" x="2628900" y="3003550"/>
          <p14:tracePt t="169831" x="2628900" y="2990850"/>
          <p14:tracePt t="169845" x="2628900" y="2978150"/>
          <p14:tracePt t="169855" x="2616200" y="2978150"/>
          <p14:tracePt t="169871" x="2616200" y="2965450"/>
          <p14:tracePt t="169881" x="2616200" y="2941638"/>
          <p14:tracePt t="169898" x="2603500" y="2941638"/>
          <p14:tracePt t="169900" x="2590800" y="2916238"/>
          <p14:tracePt t="169921" x="2590800" y="2903538"/>
          <p14:tracePt t="169927" x="2578100" y="2890838"/>
          <p14:tracePt t="169940" x="2578100" y="2878138"/>
          <p14:tracePt t="169951" x="2578100" y="2865438"/>
          <p14:tracePt t="169965" x="2565400" y="2828925"/>
          <p14:tracePt t="169966" x="2554288" y="2828925"/>
          <p14:tracePt t="169977" x="2554288" y="2803525"/>
          <p14:tracePt t="169983" x="2554288" y="2778125"/>
          <p14:tracePt t="169993" x="2528888" y="2765425"/>
          <p14:tracePt t="170003" x="2528888" y="2752725"/>
          <p14:tracePt t="170007" x="2516188" y="2728913"/>
          <p14:tracePt t="170017" x="2490788" y="2703513"/>
          <p14:tracePt t="170022" x="2490788" y="2678113"/>
          <p14:tracePt t="170033" x="2465388" y="2652713"/>
          <p14:tracePt t="170043" x="2452688" y="2640013"/>
          <p14:tracePt t="170048" x="2452688" y="2627313"/>
          <p14:tracePt t="170057" x="2441575" y="2603500"/>
          <p14:tracePt t="170073" x="2416175" y="2578100"/>
          <p14:tracePt t="170086" x="2416175" y="2565400"/>
          <p14:tracePt t="170097" x="2390775" y="2552700"/>
          <p14:tracePt t="170103" x="2390775" y="2540000"/>
          <p14:tracePt t="170113" x="2390775" y="2527300"/>
          <p14:tracePt t="170123" x="2378075" y="2527300"/>
          <p14:tracePt t="170139" x="2365375" y="2527300"/>
          <p14:tracePt t="170143" x="2352675" y="2516188"/>
          <p14:tracePt t="170152" x="2339975" y="2503488"/>
          <p14:tracePt t="170163" x="2328863" y="2503488"/>
          <p14:tracePt t="170169" x="2316163" y="2503488"/>
          <p14:tracePt t="170179" x="2290763" y="2503488"/>
          <p14:tracePt t="170183" x="2265363" y="2503488"/>
          <p14:tracePt t="170193" x="2239963" y="2503488"/>
          <p14:tracePt t="170202" x="2203450" y="2503488"/>
          <p14:tracePt t="170209" x="2178050" y="2503488"/>
          <p14:tracePt t="170219" x="2116138" y="2503488"/>
          <p14:tracePt t="170223" x="2052638" y="2516188"/>
          <p14:tracePt t="170232" x="1952625" y="2578100"/>
          <p14:tracePt t="170245" x="1890713" y="2627313"/>
          <p14:tracePt t="170249" x="1814513" y="2665413"/>
          <p14:tracePt t="170259" x="1689100" y="2778125"/>
          <p14:tracePt t="170265" x="1601788" y="2852738"/>
          <p14:tracePt t="170275" x="1514475" y="2928938"/>
          <p14:tracePt t="170285" x="1414463" y="3003550"/>
          <p14:tracePt t="170289" x="1327150" y="3103563"/>
          <p14:tracePt t="170298" x="1239838" y="3203575"/>
          <p14:tracePt t="170305" x="1176338" y="3290888"/>
          <p14:tracePt t="170314" x="1114425" y="3403600"/>
          <p14:tracePt t="170324" x="1076325" y="3516313"/>
          <p14:tracePt t="170331" x="1027113" y="3641725"/>
          <p14:tracePt t="170341" x="963613" y="3767138"/>
          <p14:tracePt t="170344" x="950913" y="3879850"/>
          <p14:tracePt t="170355" x="950913" y="4005263"/>
          <p14:tracePt t="170364" x="950913" y="4079875"/>
          <p14:tracePt t="170371" x="950913" y="4205288"/>
          <p14:tracePt t="170381" x="950913" y="4305300"/>
          <p14:tracePt t="170385" x="950913" y="4379913"/>
          <p14:tracePt t="170394" x="950913" y="4479925"/>
          <p14:tracePt t="170405" x="963613" y="4554538"/>
          <p14:tracePt t="170411" x="1001713" y="4667250"/>
          <p14:tracePt t="170420" x="1027113" y="4756150"/>
          <p14:tracePt t="170426" x="1038225" y="4792663"/>
          <p14:tracePt t="170435" x="1076325" y="4818063"/>
          <p14:tracePt t="170446" x="1101725" y="4856163"/>
          <p14:tracePt t="170451" x="1127125" y="4892675"/>
          <p14:tracePt t="170461" x="1150938" y="4918075"/>
          <p14:tracePt t="170467" x="1163638" y="4918075"/>
          <p14:tracePt t="170477" x="1189038" y="4930775"/>
          <p14:tracePt t="170486" x="1201738" y="4930775"/>
          <p14:tracePt t="170490" x="1227138" y="4930775"/>
          <p14:tracePt t="170501" x="1276350" y="4930775"/>
          <p14:tracePt t="170507" x="1327150" y="4930775"/>
          <p14:tracePt t="170517" x="1376363" y="4930775"/>
          <p14:tracePt t="170528" x="1452563" y="4930775"/>
          <p14:tracePt t="170531" x="1539875" y="4905375"/>
          <p14:tracePt t="170541" x="1627188" y="4868863"/>
          <p14:tracePt t="170547" x="1701800" y="4818063"/>
          <p14:tracePt t="170556" x="1790700" y="4743450"/>
          <p14:tracePt t="170567" x="1878013" y="4643438"/>
          <p14:tracePt t="170571" x="1952625" y="4543425"/>
          <p14:tracePt t="170583" x="2039938" y="4443413"/>
          <p14:tracePt t="170587" x="2090738" y="4354513"/>
          <p14:tracePt t="170597" x="2139950" y="4230688"/>
          <p14:tracePt t="170607" x="2190750" y="4129088"/>
          <p14:tracePt t="170613" x="2239963" y="4005263"/>
          <p14:tracePt t="170623" x="2252663" y="3892550"/>
          <p14:tracePt t="170627" x="2290763" y="3767138"/>
          <p14:tracePt t="170636" x="2316163" y="3679825"/>
          <p14:tracePt t="170647" x="2328863" y="3603625"/>
          <p14:tracePt t="170653" x="2352675" y="3490913"/>
          <p14:tracePt t="170662" x="2352675" y="3390900"/>
          <p14:tracePt t="170669" x="2352675" y="3303588"/>
          <p14:tracePt t="170678" x="2352675" y="3203575"/>
          <p14:tracePt t="170689" x="2352675" y="3165475"/>
          <p14:tracePt t="170693" x="2352675" y="3103563"/>
          <p14:tracePt t="170702" x="2328863" y="3041650"/>
          <p14:tracePt t="170709" x="2316163" y="2990850"/>
          <p14:tracePt t="170719" x="2290763" y="2952750"/>
          <p14:tracePt t="170729" x="2265363" y="2890838"/>
          <p14:tracePt t="170732" x="2252663" y="2865438"/>
          <p14:tracePt t="170743" x="2228850" y="2840038"/>
          <p14:tracePt t="170749" x="2216150" y="2840038"/>
          <p14:tracePt t="170758" x="2178050" y="2816225"/>
          <p14:tracePt t="170769" x="2165350" y="2816225"/>
          <p14:tracePt t="170773" x="2152650" y="2816225"/>
          <p14:tracePt t="170783" x="2116138" y="2816225"/>
          <p14:tracePt t="170789" x="2103438" y="2790825"/>
          <p14:tracePt t="170799" x="2065338" y="2790825"/>
          <p14:tracePt t="170809" x="2027238" y="2790825"/>
          <p14:tracePt t="170813" x="2003425" y="2790825"/>
          <p14:tracePt t="170825" x="1965325" y="2790825"/>
          <p14:tracePt t="170829" x="1903413" y="2790825"/>
          <p14:tracePt t="170839" x="1814513" y="2816225"/>
          <p14:tracePt t="170849" x="1765300" y="2816225"/>
          <p14:tracePt t="170854" x="1701800" y="2852738"/>
          <p14:tracePt t="170865" x="1639888" y="2865438"/>
          <p14:tracePt t="170869" x="1577975" y="2890838"/>
          <p14:tracePt t="170879" x="1539875" y="2916238"/>
          <p14:tracePt t="170889" x="1501775" y="2928938"/>
          <p14:tracePt t="170895" x="1465263" y="2941638"/>
          <p14:tracePt t="170905" x="1452563" y="2952750"/>
          <p14:tracePt t="170909" x="1439863" y="2952750"/>
          <p14:tracePt t="170921" x="1427163" y="2965450"/>
          <p14:tracePt t="170931" x="1414463" y="2965450"/>
          <p14:tracePt t="170935" x="1401763" y="2990850"/>
          <p14:tracePt t="170945" x="1389063" y="3003550"/>
          <p14:tracePt t="170950" x="1363663" y="3041650"/>
          <p14:tracePt t="170961" x="1352550" y="3065463"/>
          <p14:tracePt t="170971" x="1327150" y="3116263"/>
          <p14:tracePt t="170975" x="1327150" y="3141663"/>
          <p14:tracePt t="170985" x="1314450" y="3203575"/>
          <p14:tracePt t="170991" x="1301750" y="3267075"/>
          <p14:tracePt t="171001" x="1276350" y="3328988"/>
          <p14:tracePt t="171010" x="1276350" y="3416300"/>
          <p14:tracePt t="171017" x="1276350" y="3467100"/>
          <p14:tracePt t="171027" x="1276350" y="3541713"/>
          <p14:tracePt t="171030" x="1276350" y="3616325"/>
          <p14:tracePt t="171041" x="1276350" y="3692525"/>
          <p14:tracePt t="171051" x="1276350" y="3754438"/>
          <p14:tracePt t="171056" x="1301750" y="3803650"/>
          <p14:tracePt t="171067" x="1339850" y="3854450"/>
          <p14:tracePt t="171071" x="1352550" y="3905250"/>
          <p14:tracePt t="171081" x="1389063" y="3954463"/>
          <p14:tracePt t="171091" x="1401763" y="3979863"/>
          <p14:tracePt t="171096" x="1414463" y="3992563"/>
          <p14:tracePt t="171106" x="1439863" y="4017963"/>
          <p14:tracePt t="171110" x="1465263" y="4054475"/>
          <p14:tracePt t="171121" x="1465263" y="4067175"/>
          <p14:tracePt t="171131" x="1476375" y="4079875"/>
          <p14:tracePt t="171137" x="1501775" y="4079875"/>
          <p14:tracePt t="171147" x="1514475" y="4105275"/>
          <p14:tracePt t="171151" x="1539875" y="4117975"/>
          <p14:tracePt t="171161" x="1552575" y="4129088"/>
          <p14:tracePt t="171173" x="1565275" y="4141788"/>
          <p14:tracePt t="171176" x="1589088" y="4154488"/>
          <p14:tracePt t="171187" x="1614488" y="4167188"/>
          <p14:tracePt t="171193" x="1627188" y="4167188"/>
          <p14:tracePt t="171213" x="1639888" y="4167188"/>
          <p14:tracePt t="171217" x="1652588" y="4167188"/>
          <p14:tracePt t="171227" x="1677988" y="4167188"/>
          <p14:tracePt t="171232" x="1689100" y="4167188"/>
          <p14:tracePt t="171243" x="1714500" y="4167188"/>
          <p14:tracePt t="171253" x="1727200" y="4167188"/>
          <p14:tracePt t="171259" x="1752600" y="4167188"/>
          <p14:tracePt t="171269" x="1765300" y="4167188"/>
          <p14:tracePt t="171273" x="1778000" y="4167188"/>
          <p14:tracePt t="171283" x="1790700" y="4167188"/>
          <p14:tracePt t="171293" x="1814513" y="4167188"/>
          <p14:tracePt t="171309" x="1839913" y="4154488"/>
          <p14:tracePt t="171323" x="1865313" y="4154488"/>
          <p14:tracePt t="171333" x="1878013" y="4141788"/>
          <p14:tracePt t="171348" x="1890713" y="4129088"/>
          <p14:tracePt t="171353" x="1903413" y="4129088"/>
          <p14:tracePt t="171363" x="1914525" y="4117975"/>
          <p14:tracePt t="171378" x="1939925" y="4105275"/>
          <p14:tracePt t="171395" x="1952625" y="4092575"/>
          <p14:tracePt t="171404" x="1965325" y="4079875"/>
          <p14:tracePt t="171415" x="1978025" y="4079875"/>
          <p14:tracePt t="171419" x="1990725" y="4067175"/>
          <p14:tracePt t="171428" x="2003425" y="4054475"/>
          <p14:tracePt t="171434" x="2014538" y="4041775"/>
          <p14:tracePt t="171445" x="2027238" y="4029075"/>
          <p14:tracePt t="171454" x="2052638" y="4017963"/>
          <p14:tracePt t="171459" x="2078038" y="3992563"/>
          <p14:tracePt t="171469" x="2116138" y="3954463"/>
          <p14:tracePt t="171475" x="2152650" y="3916363"/>
          <p14:tracePt t="171484" x="2203450" y="3854450"/>
          <p14:tracePt t="171494" x="2216150" y="3829050"/>
          <p14:tracePt t="171498" x="2252663" y="3779838"/>
          <p14:tracePt t="171511" x="2290763" y="3716338"/>
          <p14:tracePt t="171515" x="2339975" y="3641725"/>
          <p14:tracePt t="171525" x="2365375" y="3554413"/>
          <p14:tracePt t="171535" x="2390775" y="3516313"/>
          <p14:tracePt t="171541" x="2403475" y="3441700"/>
          <p14:tracePt t="171550" x="2428875" y="3378200"/>
          <p14:tracePt t="171555" x="2465388" y="3303588"/>
          <p14:tracePt t="171564" x="2478088" y="3267075"/>
          <p14:tracePt t="171575" x="2503488" y="3178175"/>
          <p14:tracePt t="171581" x="2516188" y="3116263"/>
          <p14:tracePt t="171592" x="2541588" y="3041650"/>
          <p14:tracePt t="171597" x="2554288" y="2990850"/>
          <p14:tracePt t="171607" x="2554288" y="2952750"/>
          <p14:tracePt t="171617" x="2565400" y="2903538"/>
          <p14:tracePt t="171620" x="2565400" y="2852738"/>
          <p14:tracePt t="171630" x="2578100" y="2778125"/>
          <p14:tracePt t="171637" x="2578100" y="2740025"/>
          <p14:tracePt t="171647" x="2578100" y="2703513"/>
          <p14:tracePt t="171658" x="2578100" y="2665413"/>
          <p14:tracePt t="171661" x="2578100" y="2627313"/>
          <p14:tracePt t="171671" x="2578100" y="2603500"/>
          <p14:tracePt t="171677" x="2578100" y="2565400"/>
          <p14:tracePt t="171686" x="2578100" y="2527300"/>
          <p14:tracePt t="171696" x="2578100" y="2490788"/>
          <p14:tracePt t="171711" x="2578100" y="2465388"/>
          <p14:tracePt t="171717" x="2578100" y="2439988"/>
          <p14:tracePt t="171727" x="2578100" y="2414588"/>
          <p14:tracePt t="171737" x="2578100" y="2390775"/>
          <p14:tracePt t="171743" x="2554288" y="2365375"/>
          <p14:tracePt t="171753" x="2554288" y="2352675"/>
          <p14:tracePt t="171757" x="2554288" y="2327275"/>
          <p14:tracePt t="171766" x="2528888" y="2303463"/>
          <p14:tracePt t="171777" x="2503488" y="2252663"/>
          <p14:tracePt t="171783" x="2490788" y="2227263"/>
          <p14:tracePt t="171793" x="2465388" y="2190750"/>
          <p14:tracePt t="171797" x="2452688" y="2178050"/>
          <p14:tracePt t="171809" x="2441575" y="2165350"/>
          <p14:tracePt t="171817" x="2428875" y="2152650"/>
          <p14:tracePt t="171823" x="2416175" y="2139950"/>
          <p14:tracePt t="171833" x="2403475" y="2139950"/>
          <p14:tracePt t="171836" x="2378075" y="2139950"/>
          <p14:tracePt t="171849" x="2339975" y="2139950"/>
          <p14:tracePt t="171859" x="2316163" y="2139950"/>
          <p14:tracePt t="171863" x="2252663" y="2139950"/>
          <p14:tracePt t="171873" x="2203450" y="2139950"/>
          <p14:tracePt t="171878" x="2139950" y="2139950"/>
          <p14:tracePt t="171888" x="2078038" y="2139950"/>
          <p14:tracePt t="171898" x="2027238" y="2152650"/>
          <p14:tracePt t="171903" x="1965325" y="2165350"/>
          <p14:tracePt t="171913" x="1927225" y="2190750"/>
          <p14:tracePt t="171918" x="1865313" y="2201863"/>
          <p14:tracePt t="171929" x="1801813" y="2227263"/>
          <p14:tracePt t="171939" x="1739900" y="2278063"/>
          <p14:tracePt t="171945" x="1677988" y="2327275"/>
          <p14:tracePt t="171956" x="1601788" y="2378075"/>
          <p14:tracePt t="171974" x="1514475" y="2465388"/>
          <p14:tracePt t="171979" x="1452563" y="2527300"/>
          <p14:tracePt t="171985" x="1401763" y="2590800"/>
          <p14:tracePt t="171995" x="1352550" y="2665413"/>
          <p14:tracePt t="171999" x="1314450" y="2740025"/>
          <p14:tracePt t="172009" x="1276350" y="2816225"/>
          <p14:tracePt t="172019" x="1276350" y="2852738"/>
          <p14:tracePt t="172024" x="1252538" y="2890838"/>
          <p14:tracePt t="172035" x="1227138" y="2978150"/>
          <p14:tracePt t="172038" x="1201738" y="3028950"/>
          <p14:tracePt t="172049" x="1201738" y="3054350"/>
          <p14:tracePt t="172058" x="1189038" y="3090863"/>
          <p14:tracePt t="172065" x="1189038" y="3116263"/>
          <p14:tracePt t="172074" x="1189038" y="3165475"/>
          <p14:tracePt t="172081" x="1189038" y="3190875"/>
          <p14:tracePt t="172090" x="1189038" y="3228975"/>
          <p14:tracePt t="172101" x="1189038" y="3241675"/>
          <p14:tracePt t="172104" x="1189038" y="3278188"/>
          <p14:tracePt t="172115" x="1189038" y="3303588"/>
          <p14:tracePt t="172121" x="1189038" y="3328988"/>
          <p14:tracePt t="172141" x="1189038" y="3354388"/>
          <p14:tracePt t="172145" x="1201738" y="3390900"/>
          <p14:tracePt t="172161" x="1201738" y="3403600"/>
          <p14:tracePt t="172171" x="1214438" y="3416300"/>
          <p14:tracePt t="172181" x="1227138" y="3416300"/>
          <p14:tracePt t="172185" x="1227138" y="3429000"/>
          <p14:tracePt t="172221" x="1227138" y="3441700"/>
          <p14:tracePt t="172251" x="1227138" y="3454400"/>
          <p14:tracePt t="172267" x="1227138" y="3467100"/>
          <p14:tracePt t="172281" x="1227138" y="3479800"/>
          <p14:tracePt t="172290" x="1239838" y="3490913"/>
          <p14:tracePt t="172307" x="1239838" y="3503613"/>
          <p14:tracePt t="172317" x="1252538" y="3516313"/>
          <p14:tracePt t="172337" x="1263650" y="3541713"/>
          <p14:tracePt t="172347" x="1276350" y="3579813"/>
          <p14:tracePt t="172362" x="1289050" y="3590925"/>
          <p14:tracePt t="172373" x="1289050" y="3603625"/>
          <p14:tracePt t="172386" x="1301750" y="3629025"/>
          <p14:tracePt t="172397" x="1327150" y="3654425"/>
          <p14:tracePt t="172403" x="1327150" y="3667125"/>
          <p14:tracePt t="172413" x="1352550" y="3692525"/>
          <p14:tracePt t="172419" x="1352550" y="3716338"/>
          <p14:tracePt t="172428" x="1376363" y="3729038"/>
          <p14:tracePt t="172438" x="1401763" y="3779838"/>
          <p14:tracePt t="172443" x="1414463" y="3792538"/>
          <p14:tracePt t="172453" x="1439863" y="3816350"/>
          <p14:tracePt t="172459" x="1465263" y="3841750"/>
          <p14:tracePt t="172469" x="1489075" y="3867150"/>
          <p14:tracePt t="172479" x="1514475" y="3879850"/>
          <p14:tracePt t="172483" x="1527175" y="3892550"/>
          <p14:tracePt t="172492" x="1539875" y="3905250"/>
          <p14:tracePt t="172498" x="1577975" y="3929063"/>
          <p14:tracePt t="172509" x="1601788" y="3941763"/>
          <p14:tracePt t="172519" x="1627188" y="3967163"/>
          <p14:tracePt t="172525" x="1639888" y="3967163"/>
          <p14:tracePt t="172535" x="1665288" y="3979863"/>
          <p14:tracePt t="172539" x="1677988" y="3992563"/>
          <p14:tracePt t="172549" x="1689100" y="3992563"/>
          <p14:tracePt t="172559" x="1714500" y="4005263"/>
          <p14:tracePt t="172564" x="1714500" y="4017963"/>
          <p14:tracePt t="172574" x="1727200" y="4017963"/>
          <p14:tracePt t="172807" x="1727200" y="4029075"/>
          <p14:tracePt t="189169" x="1727200" y="4079875"/>
          <p14:tracePt t="189178" x="1727200" y="4205288"/>
          <p14:tracePt t="189189" x="1727200" y="4279900"/>
          <p14:tracePt t="189193" x="1727200" y="4405313"/>
          <p14:tracePt t="189202" x="1714500" y="4543425"/>
          <p14:tracePt t="189208" x="1689100" y="4667250"/>
          <p14:tracePt t="189218" x="1677988" y="4779963"/>
          <p14:tracePt t="189228" x="1665288" y="4918075"/>
          <p14:tracePt t="189232" x="1652588" y="5018088"/>
          <p14:tracePt t="189243" x="1639888" y="5105400"/>
          <p14:tracePt t="189248" x="1614488" y="5181600"/>
          <p14:tracePt t="189258" x="1614488" y="5243513"/>
          <p14:tracePt t="189268" x="1614488" y="5305425"/>
          <p14:tracePt t="189274" x="1614488" y="5368925"/>
          <p14:tracePt t="189284" x="1614488" y="5394325"/>
          <p14:tracePt t="189289" x="1614488" y="5418138"/>
          <p14:tracePt t="189298" x="1614488" y="5443538"/>
          <p14:tracePt t="189308" x="1614488" y="5456238"/>
          <p14:tracePt t="189314" x="1614488" y="5468938"/>
          <p14:tracePt t="189324" x="1614488" y="5494338"/>
          <p14:tracePt t="189339" x="1614488" y="5518150"/>
          <p14:tracePt t="189355" x="1614488" y="5530850"/>
          <p14:tracePt t="189364" x="1614488" y="5543550"/>
          <p14:tracePt t="189368" x="1614488" y="5556250"/>
          <p14:tracePt t="189378" x="1614488" y="5568950"/>
          <p14:tracePt t="189390" x="1614488" y="5581650"/>
          <p14:tracePt t="189405" x="1614488" y="5594350"/>
          <p14:tracePt t="189410" x="1614488" y="5607050"/>
          <p14:tracePt t="189431" x="1614488" y="5619750"/>
          <p14:tracePt t="189451" x="1627188" y="5619750"/>
          <p14:tracePt t="189471" x="1652588" y="5619750"/>
          <p14:tracePt t="189475" x="1665288" y="5619750"/>
          <p14:tracePt t="189487" x="1689100" y="5619750"/>
          <p14:tracePt t="189490" x="1701800" y="5619750"/>
          <p14:tracePt t="189500" x="1714500" y="5619750"/>
          <p14:tracePt t="189516" x="1739900" y="5619750"/>
          <p14:tracePt t="189530" x="1752600" y="5619750"/>
          <p14:tracePt t="189540" x="1778000" y="5619750"/>
          <p14:tracePt t="189557" x="1801813" y="5594350"/>
          <p14:tracePt t="189571" x="1827213" y="5568950"/>
          <p14:tracePt t="189593" x="1839913" y="5543550"/>
          <p14:tracePt t="189607" x="1839913" y="5530850"/>
          <p14:tracePt t="189623" x="1852613" y="5530850"/>
          <p14:tracePt t="189637" x="1865313" y="5518150"/>
          <p14:tracePt t="189688" x="1865313" y="5507038"/>
          <p14:tracePt t="189703" x="1865313" y="5494338"/>
          <p14:tracePt t="189719" x="1865313" y="5481638"/>
          <p14:tracePt t="189729" x="1865313" y="5456238"/>
          <p14:tracePt t="189739" x="1852613" y="5456238"/>
          <p14:tracePt t="189743" x="1827213" y="5430838"/>
          <p14:tracePt t="189752" x="1801813" y="5407025"/>
          <p14:tracePt t="189759" x="1790700" y="5394325"/>
          <p14:tracePt t="189769" x="1765300" y="5381625"/>
          <p14:tracePt t="189779" x="1752600" y="5356225"/>
          <p14:tracePt t="189782" x="1739900" y="5356225"/>
          <p14:tracePt t="189792" x="1727200" y="5356225"/>
          <p14:tracePt t="189799" x="1714500" y="5330825"/>
          <p14:tracePt t="189810" x="1689100" y="5330825"/>
          <p14:tracePt t="189819" x="1689100" y="5318125"/>
          <p14:tracePt t="189823" x="1677988" y="5318125"/>
          <p14:tracePt t="189839" x="1665288" y="5318125"/>
          <p14:tracePt t="189858" x="1652588" y="5318125"/>
          <p14:tracePt t="189895" x="1627188" y="5318125"/>
          <p14:tracePt t="189919" x="1614488" y="5318125"/>
          <p14:tracePt t="189935" x="1601788" y="5318125"/>
          <p14:tracePt t="189955" x="1589088" y="5318125"/>
          <p14:tracePt t="189970" x="1577975" y="5318125"/>
          <p14:tracePt t="189974" x="1565275" y="5318125"/>
          <p14:tracePt t="189984" x="1552575" y="5343525"/>
          <p14:tracePt t="189996" x="1552575" y="5356225"/>
          <p14:tracePt t="190001" x="1539875" y="5368925"/>
          <p14:tracePt t="190011" x="1527175" y="5394325"/>
          <p14:tracePt t="190015" x="1527175" y="5407025"/>
          <p14:tracePt t="190025" x="1527175" y="5418138"/>
          <p14:tracePt t="190034" x="1527175" y="5430838"/>
          <p14:tracePt t="190040" x="1501775" y="5443538"/>
          <p14:tracePt t="190051" x="1501775" y="5456238"/>
          <p14:tracePt t="190054" x="1501775" y="5481638"/>
          <p14:tracePt t="190075" x="1501775" y="5507038"/>
          <p14:tracePt t="190080" x="1501775" y="5530850"/>
          <p14:tracePt t="190096" x="1501775" y="5556250"/>
          <p14:tracePt t="190106" x="1501775" y="5581650"/>
          <p14:tracePt t="190117" x="1501775" y="5607050"/>
          <p14:tracePt t="190121" x="1501775" y="5643563"/>
          <p14:tracePt t="190131" x="1514475" y="5681663"/>
          <p14:tracePt t="190137" x="1527175" y="5694363"/>
          <p14:tracePt t="190147" x="1527175" y="5719763"/>
          <p14:tracePt t="190157" x="1552575" y="5756275"/>
          <p14:tracePt t="190161" x="1577975" y="5768975"/>
          <p14:tracePt t="190173" x="1589088" y="5794375"/>
          <p14:tracePt t="190177" x="1627188" y="5819775"/>
          <p14:tracePt t="190187" x="1652588" y="5843588"/>
          <p14:tracePt t="190197" x="1677988" y="5868988"/>
          <p14:tracePt t="190202" x="1714500" y="5894388"/>
          <p14:tracePt t="190213" x="1765300" y="5932488"/>
          <p14:tracePt t="190217" x="1778000" y="5932488"/>
          <p14:tracePt t="190227" x="1852613" y="5969000"/>
          <p14:tracePt t="190237" x="1865313" y="5969000"/>
          <p14:tracePt t="190242" x="1903413" y="5981700"/>
          <p14:tracePt t="190252" x="1927225" y="5981700"/>
          <p14:tracePt t="190256" x="1965325" y="5994400"/>
          <p14:tracePt t="190269" x="1990725" y="5994400"/>
          <p14:tracePt t="190277" x="2014538" y="5994400"/>
          <p14:tracePt t="190283" x="2039938" y="5994400"/>
          <p14:tracePt t="190292" x="2052638" y="5994400"/>
          <p14:tracePt t="190299" x="2065338" y="5994400"/>
          <p14:tracePt t="190308" x="2078038" y="5994400"/>
          <p14:tracePt t="190318" x="2090738" y="5994400"/>
          <p14:tracePt t="190323" x="2116138" y="5994400"/>
          <p14:tracePt t="190339" x="2127250" y="5981700"/>
          <p14:tracePt t="190349" x="2152650" y="5981700"/>
          <p14:tracePt t="190359" x="2165350" y="5956300"/>
          <p14:tracePt t="190363" x="2190750" y="5932488"/>
          <p14:tracePt t="190373" x="2203450" y="5919788"/>
          <p14:tracePt t="190378" x="2216150" y="5894388"/>
          <p14:tracePt t="190388" x="2216150" y="5868988"/>
          <p14:tracePt t="190398" x="2239963" y="5832475"/>
          <p14:tracePt t="190402" x="2239963" y="5819775"/>
          <p14:tracePt t="190412" x="2239963" y="5794375"/>
          <p14:tracePt t="190419" x="2252663" y="5794375"/>
          <p14:tracePt t="190428" x="2252663" y="5781675"/>
          <p14:tracePt t="190438" x="2252663" y="5768975"/>
          <p14:tracePt t="190444" x="2252663" y="5756275"/>
          <p14:tracePt t="190455" x="2252663" y="5743575"/>
          <p14:tracePt t="190469" x="2252663" y="5732463"/>
          <p14:tracePt t="190504" x="2252663" y="5707063"/>
          <p14:tracePt t="190519" x="2239963" y="5694363"/>
          <p14:tracePt t="190525" x="2228850" y="5694363"/>
          <p14:tracePt t="190534" x="2228850" y="5681663"/>
          <p14:tracePt t="190545" x="2216150" y="5668963"/>
          <p14:tracePt t="190551" x="2203450" y="5656263"/>
          <p14:tracePt t="190561" x="2178050" y="5643563"/>
          <p14:tracePt t="190575" x="2152650" y="5619750"/>
          <p14:tracePt t="190590" x="2139950" y="5607050"/>
          <p14:tracePt t="190601" x="2127250" y="5594350"/>
          <p14:tracePt t="190605" x="2116138" y="5594350"/>
          <p14:tracePt t="190617" x="2103438" y="5581650"/>
          <p14:tracePt t="190627" x="2078038" y="5568950"/>
          <p14:tracePt t="190641" x="2065338" y="5556250"/>
          <p14:tracePt t="190646" x="2052638" y="5543550"/>
          <p14:tracePt t="190667" x="2039938" y="5543550"/>
          <p14:tracePt t="190671" x="2014538" y="5530850"/>
          <p14:tracePt t="190681" x="1990725" y="5518150"/>
          <p14:tracePt t="190697" x="1965325" y="5507038"/>
          <p14:tracePt t="190707" x="1927225" y="5494338"/>
          <p14:tracePt t="190710" x="1903413" y="5494338"/>
          <p14:tracePt t="190721" x="1903413" y="5481638"/>
          <p14:tracePt t="190727" x="1878013" y="5468938"/>
          <p14:tracePt t="190737" x="1852613" y="5468938"/>
          <p14:tracePt t="190747" x="1827213" y="5468938"/>
          <p14:tracePt t="190751" x="1814513" y="5456238"/>
          <p14:tracePt t="190760" x="1801813" y="5456238"/>
          <p14:tracePt t="190767" x="1778000" y="5456238"/>
          <p14:tracePt t="190777" x="1765300" y="5443538"/>
          <p14:tracePt t="190793" x="1739900" y="5443538"/>
          <p14:tracePt t="190802" x="1714500" y="5430838"/>
          <p14:tracePt t="190817" x="1701800" y="5430838"/>
          <p14:tracePt t="190827" x="1689100" y="5430838"/>
          <p14:tracePt t="190833" x="1677988" y="5430838"/>
          <p14:tracePt t="190842" x="1665288" y="5430838"/>
          <p14:tracePt t="190846" x="1665288" y="5418138"/>
          <p14:tracePt t="190867" x="1639888" y="5418138"/>
          <p14:tracePt t="191347" x="1652588" y="5418138"/>
          <p14:tracePt t="191367" x="1665288" y="5418138"/>
          <p14:tracePt t="191413" x="1689100" y="5418138"/>
          <p14:tracePt t="191446" x="1714500" y="5407025"/>
          <p14:tracePt t="191473" x="1727200" y="5407025"/>
          <p14:tracePt t="191479" x="1739900" y="5407025"/>
          <p14:tracePt t="191493" x="1752600" y="5407025"/>
          <p14:tracePt t="191513" x="1765300" y="5407025"/>
          <p14:tracePt t="191528" x="1778000" y="5407025"/>
          <p14:tracePt t="191559" x="1801813" y="5407025"/>
          <p14:tracePt t="191572" x="1801813" y="5394325"/>
          <p14:tracePt t="191590" x="1814513" y="5394325"/>
          <p14:tracePt t="191599" x="1827213" y="5394325"/>
          <p14:tracePt t="191615" x="1839913" y="5394325"/>
          <p14:tracePt t="191635" x="1852613" y="5394325"/>
          <p14:tracePt t="191745" x="1865313" y="5381625"/>
          <p14:tracePt t="191972" x="1890713" y="5381625"/>
          <p14:tracePt t="192199" x="1903413" y="5381625"/>
          <p14:tracePt t="192705" x="1914525" y="5381625"/>
          <p14:tracePt t="192718" x="1927225" y="5381625"/>
          <p14:tracePt t="192735" x="1939925" y="5381625"/>
          <p14:tracePt t="192745" x="1952625" y="5381625"/>
          <p14:tracePt t="192749" x="1978025" y="5407025"/>
          <p14:tracePt t="192759" x="2003425" y="5418138"/>
          <p14:tracePt t="192765" x="2039938" y="5443538"/>
          <p14:tracePt t="192775" x="2078038" y="5468938"/>
          <p14:tracePt t="192785" x="2116138" y="5481638"/>
          <p14:tracePt t="192788" x="2127250" y="5494338"/>
          <p14:tracePt t="192799" x="2152650" y="5530850"/>
          <p14:tracePt t="192805" x="2190750" y="5530850"/>
          <p14:tracePt t="192815" x="2216150" y="5556250"/>
          <p14:tracePt t="192825" x="2239963" y="5581650"/>
          <p14:tracePt t="192830" x="2265363" y="5607050"/>
          <p14:tracePt t="192842" x="2290763" y="5607050"/>
          <p14:tracePt t="192844" x="2316163" y="5619750"/>
          <p14:tracePt t="192854" x="2352675" y="5630863"/>
          <p14:tracePt t="192865" x="2403475" y="5643563"/>
          <p14:tracePt t="192871" x="2490788" y="5668963"/>
          <p14:tracePt t="192881" x="2616200" y="5707063"/>
          <p14:tracePt t="192885" x="2754313" y="5707063"/>
          <p14:tracePt t="192895" x="2903538" y="5719763"/>
          <p14:tracePt t="192904" x="3067050" y="5756275"/>
          <p14:tracePt t="192911" x="3205163" y="5807075"/>
          <p14:tracePt t="192921" x="3354388" y="5868988"/>
          <p14:tracePt t="192925" x="3467100" y="5932488"/>
          <p14:tracePt t="192935" x="3579813" y="6007100"/>
          <p14:tracePt t="192945" x="3679825" y="6094413"/>
          <p14:tracePt t="192951" x="3767138" y="6132513"/>
          <p14:tracePt t="192961" x="3805238" y="6145213"/>
          <p14:tracePt t="192964" x="3856038" y="6157913"/>
          <p14:tracePt t="192976" x="3879850" y="6157913"/>
          <p14:tracePt t="192986" x="3943350" y="6157913"/>
          <p14:tracePt t="192991" x="3992563" y="6157913"/>
          <p14:tracePt t="193000" x="4043363" y="6157913"/>
          <p14:tracePt t="193007" x="4081463" y="6157913"/>
          <p14:tracePt t="193016" x="4181475" y="6194425"/>
          <p14:tracePt t="193026" x="4192588" y="6194425"/>
          <p14:tracePt t="193289" x="4192588" y="6132513"/>
          <p14:tracePt t="193295" x="4181475" y="6194425"/>
          <p14:tracePt t="193305" x="4081463" y="6219825"/>
          <p14:tracePt t="193309" x="4030663" y="6281738"/>
          <p14:tracePt t="193318" x="3979863" y="6357938"/>
          <p14:tracePt t="193328" x="3930650" y="6432550"/>
          <p14:tracePt t="193334" x="3892550" y="6507163"/>
          <p14:tracePt t="193345" x="3867150" y="6519863"/>
          <p14:tracePt t="193349" x="3843338" y="6519863"/>
          <p14:tracePt t="193369" x="3830638" y="6519863"/>
          <p14:tracePt t="193374" x="3817938" y="6519863"/>
          <p14:tracePt t="193521" x="3805238" y="6519863"/>
          <p14:tracePt t="193567" x="3805238" y="6507163"/>
          <p14:tracePt t="193571" x="3792538" y="6507163"/>
          <p14:tracePt t="193601" x="3792538" y="6494463"/>
          <p14:tracePt t="193631" x="3779838" y="6494463"/>
          <p14:tracePt t="193646" x="3767138" y="6483350"/>
          <p14:tracePt t="193693" x="3756025" y="6470650"/>
          <p14:tracePt t="193707" x="3743325" y="6470650"/>
          <p14:tracePt t="193726" x="3730625" y="6457950"/>
          <p14:tracePt t="193732" x="3717925" y="6445250"/>
          <p14:tracePt t="193769" x="3705225" y="6445250"/>
          <p14:tracePt t="193782" x="3705225" y="6432550"/>
          <p14:tracePt t="193793" x="3692525" y="6432550"/>
          <p14:tracePt t="193919" x="3667125" y="6432550"/>
          <p14:tracePt t="194005" x="3654425" y="6432550"/>
          <p14:tracePt t="194035" x="3643313" y="6432550"/>
          <p14:tracePt t="194041" x="3643313" y="6419850"/>
          <p14:tracePt t="194054" x="3617913" y="6407150"/>
          <p14:tracePt t="194065" x="3605213" y="6394450"/>
          <p14:tracePt t="194075" x="3592513" y="6381750"/>
          <p14:tracePt t="194081" x="3579813" y="6370638"/>
          <p14:tracePt t="194091" x="3567113" y="6357938"/>
          <p14:tracePt t="194097" x="3554413" y="6357938"/>
          <p14:tracePt t="194107" x="3541713" y="6332538"/>
          <p14:tracePt t="194116" x="3530600" y="6332538"/>
          <p14:tracePt t="194121" x="3517900" y="6307138"/>
          <p14:tracePt t="194131" x="3505200" y="6307138"/>
          <p14:tracePt t="194147" x="3492500" y="6281738"/>
          <p14:tracePt t="194170" x="3467100" y="6281738"/>
          <p14:tracePt t="194176" x="3467100" y="6269038"/>
          <p14:tracePt t="194211" x="3454400" y="6269038"/>
          <p14:tracePt t="194252" x="3454400" y="6257925"/>
          <p14:tracePt t="194273" x="3441700" y="6257925"/>
          <p14:tracePt t="194293" x="3429000" y="6245225"/>
          <p14:tracePt t="194297" x="3417888" y="6232525"/>
          <p14:tracePt t="194308" x="3405188" y="6219825"/>
          <p14:tracePt t="194316" x="3392488" y="6207125"/>
          <p14:tracePt t="194323" x="3379788" y="6194425"/>
          <p14:tracePt t="194333" x="3367088" y="6169025"/>
          <p14:tracePt t="194338" x="3354388" y="6145213"/>
          <p14:tracePt t="194349" x="3328988" y="6132513"/>
          <p14:tracePt t="194883" x="3292475" y="6132513"/>
          <p14:tracePt t="194893" x="3254375" y="6132513"/>
          <p14:tracePt t="194903" x="3205163" y="6132513"/>
          <p14:tracePt t="194909" x="3167063" y="6132513"/>
          <p14:tracePt t="194918" x="3128963" y="6132513"/>
          <p14:tracePt t="194923" x="3103563" y="6132513"/>
          <p14:tracePt t="194934" x="3079750" y="6132513"/>
          <p14:tracePt t="194942" x="3067050" y="6132513"/>
          <p14:tracePt t="194949" x="3054350" y="6132513"/>
          <p14:tracePt t="194959" x="3028950" y="6132513"/>
          <p14:tracePt t="194964" x="2992438" y="6107113"/>
          <p14:tracePt t="194973" x="2979738" y="6107113"/>
          <p14:tracePt t="194983" x="2928938" y="6107113"/>
          <p14:tracePt t="194988" x="2890838" y="6107113"/>
          <p14:tracePt t="194998" x="2867025" y="6094413"/>
          <p14:tracePt t="195003" x="2828925" y="6081713"/>
          <p14:tracePt t="195015" x="2803525" y="6069013"/>
          <p14:tracePt t="195025" x="2790825" y="6056313"/>
          <p14:tracePt t="195029" x="2778125" y="6056313"/>
          <p14:tracePt t="195039" x="2754313" y="6045200"/>
          <p14:tracePt t="195044" x="2741613" y="6045200"/>
          <p14:tracePt t="195054" x="2716213" y="6032500"/>
          <p14:tracePt t="195065" x="2703513" y="6019800"/>
          <p14:tracePt t="195069" x="2690813" y="6019800"/>
          <p14:tracePt t="195079" x="2678113" y="6007100"/>
          <p14:tracePt t="195095" x="2654300" y="6007100"/>
          <p14:tracePt t="195108" x="2654300" y="5994400"/>
          <p14:tracePt t="195118" x="2641600" y="5994400"/>
          <p14:tracePt t="195135" x="2628900" y="5981700"/>
          <p14:tracePt t="195245" x="2616200" y="5981700"/>
          <p14:tracePt t="195281" x="2603500" y="5969000"/>
          <p14:tracePt t="195307" x="2578100" y="5956300"/>
          <p14:tracePt t="195311" x="2565400" y="5945188"/>
          <p14:tracePt t="195351" x="2554288" y="5945188"/>
          <p14:tracePt t="195367" x="2541588" y="5945188"/>
          <p14:tracePt t="195382" x="2528888" y="5945188"/>
          <p14:tracePt t="195393" x="2516188" y="5945188"/>
          <p14:tracePt t="195397" x="2490788" y="5945188"/>
          <p14:tracePt t="195407" x="2465388" y="5945188"/>
          <p14:tracePt t="195417" x="2416175" y="5945188"/>
          <p14:tracePt t="195423" x="2378075" y="5945188"/>
          <p14:tracePt t="195432" x="2352675" y="5945188"/>
          <p14:tracePt t="195436" x="2328863" y="5945188"/>
          <p14:tracePt t="195447" x="2316163" y="5945188"/>
          <p14:tracePt t="195457" x="2303463" y="5945188"/>
          <p14:tracePt t="195463" x="2290763" y="5945188"/>
          <p14:tracePt t="195477" x="2278063" y="5945188"/>
          <p14:tracePt t="195487" x="2265363" y="5945188"/>
          <p14:tracePt t="195513" x="2239963" y="5945188"/>
          <p14:tracePt t="195539" x="2228850" y="5945188"/>
          <p14:tracePt t="195543" x="2216150" y="5945188"/>
          <p14:tracePt t="195563" x="2203450" y="5945188"/>
          <p14:tracePt t="195578" x="2178050" y="5945188"/>
          <p14:tracePt t="195593" x="2165350" y="5945188"/>
          <p14:tracePt t="195603" x="2139950" y="5945188"/>
          <p14:tracePt t="195609" x="2127250" y="5945188"/>
          <p14:tracePt t="195618" x="2116138" y="5945188"/>
          <p14:tracePt t="195625" x="2103438" y="5945188"/>
          <p14:tracePt t="195644" x="2078038" y="5945188"/>
          <p14:tracePt t="195658" x="2052638" y="5945188"/>
          <p14:tracePt t="195664" x="2039938" y="5945188"/>
          <p14:tracePt t="195675" x="2003425" y="5945188"/>
          <p14:tracePt t="195685" x="1990725" y="5945188"/>
          <p14:tracePt t="195699" x="1965325" y="5945188"/>
          <p14:tracePt t="195705" x="1952625" y="5956300"/>
          <p14:tracePt t="195714" x="1939925" y="5956300"/>
          <p14:tracePt t="195741" x="1927225" y="5956300"/>
          <p14:tracePt t="195751" x="1927225" y="5969000"/>
          <p14:tracePt t="195761" x="1903413" y="5969000"/>
          <p14:tracePt t="195765" x="1878013" y="5969000"/>
          <p14:tracePt t="195790" x="1865313" y="5969000"/>
          <p14:tracePt t="195801" x="1852613" y="5969000"/>
          <p14:tracePt t="195817" x="1839913" y="5969000"/>
          <p14:tracePt t="195830" x="1814513" y="5969000"/>
          <p14:tracePt t="195841" x="1801813" y="5956300"/>
          <p14:tracePt t="195857" x="1778000" y="5945188"/>
          <p14:tracePt t="195871" x="1765300" y="5932488"/>
          <p14:tracePt t="195880" x="1739900" y="5919788"/>
          <p14:tracePt t="195907" x="1714500" y="5894388"/>
          <p14:tracePt t="195972" x="1701800" y="5881688"/>
          <p14:tracePt t="195982" x="1689100" y="5868988"/>
          <p14:tracePt t="195996" x="1677988" y="5843588"/>
          <p14:tracePt t="196027" x="1677988" y="5832475"/>
          <p14:tracePt t="196058" x="1677988" y="5819775"/>
          <p14:tracePt t="196063" x="1665288" y="5819775"/>
          <p14:tracePt t="196073" x="1665288" y="5807075"/>
          <p14:tracePt t="196093" x="1652588" y="5794375"/>
          <p14:tracePt t="196109" x="1652588" y="5781675"/>
          <p14:tracePt t="196112" x="1639888" y="5781675"/>
          <p14:tracePt t="196159" x="1639888" y="5768975"/>
          <p14:tracePt t="196163" x="1627188" y="5756275"/>
          <p14:tracePt t="198060" x="1627188" y="5743575"/>
          <p14:tracePt t="198105" x="1639888" y="5743575"/>
          <p14:tracePt t="198115" x="1639888" y="5732463"/>
          <p14:tracePt t="198130" x="1652588" y="5732463"/>
          <p14:tracePt t="198137" x="1677988" y="5732463"/>
          <p14:tracePt t="198146" x="1714500" y="5732463"/>
          <p14:tracePt t="198157" x="1739900" y="5732463"/>
          <p14:tracePt t="198161" x="1801813" y="5732463"/>
          <p14:tracePt t="198171" x="1827213" y="5732463"/>
          <p14:tracePt t="198177" x="1878013" y="5732463"/>
          <p14:tracePt t="198188" x="1939925" y="5732463"/>
          <p14:tracePt t="198197" x="2003425" y="5732463"/>
          <p14:tracePt t="198200" x="2052638" y="5719763"/>
          <p14:tracePt t="198211" x="2078038" y="5719763"/>
          <p14:tracePt t="198217" x="2116138" y="5719763"/>
          <p14:tracePt t="198227" x="2152650" y="5719763"/>
          <p14:tracePt t="198237" x="2178050" y="5719763"/>
          <p14:tracePt t="198243" x="2203450" y="5719763"/>
          <p14:tracePt t="198252" x="2228850" y="5719763"/>
          <p14:tracePt t="198256" x="2239963" y="5719763"/>
          <p14:tracePt t="198267" x="2252663" y="5719763"/>
          <p14:tracePt t="198277" x="2265363" y="5719763"/>
          <p14:tracePt t="198283" x="2278063" y="5719763"/>
          <p14:tracePt t="198293" x="2290763" y="5719763"/>
          <p14:tracePt t="198297" x="2303463" y="5719763"/>
          <p14:tracePt t="198333" x="2328863" y="5719763"/>
          <p14:tracePt t="198469" x="2339975" y="5719763"/>
          <p14:tracePt t="198569" x="2352675" y="5719763"/>
          <p14:tracePt t="198575" x="2352675" y="5707063"/>
          <p14:tracePt t="198594" x="2352675" y="5694363"/>
          <p14:tracePt t="198605" x="2352675" y="5668963"/>
          <p14:tracePt t="198610" x="2352675" y="5643563"/>
          <p14:tracePt t="198621" x="2352675" y="5630863"/>
          <p14:tracePt t="198631" x="2352675" y="5607050"/>
          <p14:tracePt t="198635" x="2328863" y="5581650"/>
          <p14:tracePt t="198644" x="2303463" y="5556250"/>
          <p14:tracePt t="198651" x="2290763" y="5518150"/>
          <p14:tracePt t="198661" x="2265363" y="5494338"/>
          <p14:tracePt t="198670" x="2228850" y="5481638"/>
          <p14:tracePt t="198675" x="2190750" y="5481638"/>
          <p14:tracePt t="198685" x="2165350" y="5468938"/>
          <p14:tracePt t="198690" x="2103438" y="5456238"/>
          <p14:tracePt t="198701" x="2090738" y="5456238"/>
          <p14:tracePt t="198710" x="2014538" y="5456238"/>
          <p14:tracePt t="198717" x="1939925" y="5456238"/>
          <p14:tracePt t="198727" x="1890713" y="5456238"/>
          <p14:tracePt t="198731" x="1852613" y="5456238"/>
          <p14:tracePt t="198741" x="1801813" y="5456238"/>
          <p14:tracePt t="198751" x="1778000" y="5456238"/>
          <p14:tracePt t="198757" x="1765300" y="5456238"/>
          <p14:tracePt t="198767" x="1727200" y="5456238"/>
          <p14:tracePt t="198771" x="1714500" y="5456238"/>
          <p14:tracePt t="198781" x="1689100" y="5494338"/>
          <p14:tracePt t="198790" x="1665288" y="5507038"/>
          <p14:tracePt t="198796" x="1639888" y="5518150"/>
          <p14:tracePt t="198807" x="1627188" y="5543550"/>
          <p14:tracePt t="198811" x="1627188" y="5581650"/>
          <p14:tracePt t="198821" x="1601788" y="5607050"/>
          <p14:tracePt t="198831" x="1601788" y="5619750"/>
          <p14:tracePt t="198837" x="1601788" y="5643563"/>
          <p14:tracePt t="198847" x="1601788" y="5668963"/>
          <p14:tracePt t="198852" x="1601788" y="5694363"/>
          <p14:tracePt t="198873" x="1601788" y="5707063"/>
          <p14:tracePt t="198877" x="1601788" y="5732463"/>
          <p14:tracePt t="198887" x="1601788" y="5743575"/>
          <p14:tracePt t="198893" x="1601788" y="5756275"/>
          <p14:tracePt t="198903" x="1601788" y="5781675"/>
          <p14:tracePt t="198913" x="1614488" y="5781675"/>
          <p14:tracePt t="198917" x="1652588" y="5807075"/>
          <p14:tracePt t="198926" x="1665288" y="5807075"/>
          <p14:tracePt t="198934" x="1701800" y="5807075"/>
          <p14:tracePt t="198943" x="1727200" y="5807075"/>
          <p14:tracePt t="198968" x="1839913" y="5807075"/>
          <p14:tracePt t="198969" x="1914525" y="5807075"/>
          <p14:tracePt t="198973" x="1939925" y="5807075"/>
          <p14:tracePt t="198983" x="1990725" y="5768975"/>
          <p14:tracePt t="198993" x="2003425" y="5768975"/>
          <p14:tracePt t="199000" x="2027238" y="5743575"/>
          <p14:tracePt t="199013" x="2039938" y="5719763"/>
          <p14:tracePt t="199023" x="2039938" y="5707063"/>
          <p14:tracePt t="199035" x="2039938" y="5643563"/>
          <p14:tracePt t="199039" x="2039938" y="5619750"/>
          <p14:tracePt t="199049" x="2039938" y="5581650"/>
          <p14:tracePt t="199054" x="2027238" y="5530850"/>
          <p14:tracePt t="199065" x="2014538" y="5507038"/>
          <p14:tracePt t="199075" x="1990725" y="5468938"/>
          <p14:tracePt t="199079" x="1965325" y="5456238"/>
          <p14:tracePt t="199089" x="1939925" y="5430838"/>
          <p14:tracePt t="199095" x="1914525" y="5430838"/>
          <p14:tracePt t="199105" x="1890713" y="5430838"/>
          <p14:tracePt t="199115" x="1852613" y="5430838"/>
          <p14:tracePt t="199118" x="1814513" y="5430838"/>
          <p14:tracePt t="199129" x="1790700" y="5430838"/>
          <p14:tracePt t="199134" x="1765300" y="5430838"/>
          <p14:tracePt t="199145" x="1739900" y="5430838"/>
          <p14:tracePt t="199154" x="1727200" y="5430838"/>
          <p14:tracePt t="199159" x="1701800" y="5430838"/>
          <p14:tracePt t="199169" x="1689100" y="5443538"/>
          <p14:tracePt t="199175" x="1677988" y="5468938"/>
          <p14:tracePt t="199185" x="1665288" y="5494338"/>
          <p14:tracePt t="199194" x="1652588" y="5518150"/>
          <p14:tracePt t="199201" x="1652588" y="5543550"/>
          <p14:tracePt t="199211" x="1652588" y="5581650"/>
          <p14:tracePt t="199215" x="1652588" y="5619750"/>
          <p14:tracePt t="199225" x="1652588" y="5668963"/>
          <p14:tracePt t="199235" x="1652588" y="5707063"/>
          <p14:tracePt t="199241" x="1652588" y="5732463"/>
          <p14:tracePt t="199250" x="1652588" y="5756275"/>
          <p14:tracePt t="199254" x="1665288" y="5794375"/>
          <p14:tracePt t="199265" x="1677988" y="5807075"/>
          <p14:tracePt t="199275" x="1689100" y="5843588"/>
          <p14:tracePt t="199281" x="1701800" y="5856288"/>
          <p14:tracePt t="199291" x="1714500" y="5868988"/>
          <p14:tracePt t="199297" x="1727200" y="5868988"/>
          <p14:tracePt t="199307" x="1752600" y="5868988"/>
          <p14:tracePt t="199317" x="1778000" y="5868988"/>
          <p14:tracePt t="199320" x="1827213" y="5868988"/>
          <p14:tracePt t="199332" x="1903413" y="5868988"/>
          <p14:tracePt t="199337" x="1939925" y="5868988"/>
          <p14:tracePt t="199347" x="2014538" y="5819775"/>
          <p14:tracePt t="199356" x="2065338" y="5768975"/>
          <p14:tracePt t="199361" x="2090738" y="5743575"/>
          <p14:tracePt t="199370" x="2103438" y="5719763"/>
          <p14:tracePt t="199376" x="2116138" y="5694363"/>
          <p14:tracePt t="199386" x="2116138" y="5668963"/>
          <p14:tracePt t="199396" x="2139950" y="5656263"/>
          <p14:tracePt t="199400" x="2139950" y="5643563"/>
          <p14:tracePt t="199412" x="2139950" y="5619750"/>
          <p14:tracePt t="199426" x="2139950" y="5607050"/>
          <p14:tracePt t="199457" x="2127250" y="5607050"/>
          <p14:tracePt t="199467" x="2103438" y="5607050"/>
          <p14:tracePt t="199472" x="2065338" y="5607050"/>
          <p14:tracePt t="199482" x="2039938" y="5607050"/>
          <p14:tracePt t="199486" x="2003425" y="5607050"/>
          <p14:tracePt t="199497" x="1965325" y="5607050"/>
          <p14:tracePt t="199507" x="1939925" y="5607050"/>
          <p14:tracePt t="199512" x="1903413" y="5643563"/>
          <p14:tracePt t="199523" x="1865313" y="5668963"/>
          <p14:tracePt t="199527" x="1827213" y="5732463"/>
          <p14:tracePt t="199537" x="1790700" y="5756275"/>
          <p14:tracePt t="199547" x="1752600" y="5832475"/>
          <p14:tracePt t="199553" x="1727200" y="5894388"/>
          <p14:tracePt t="199563" x="1701800" y="5945188"/>
          <p14:tracePt t="199569" x="1701800" y="5981700"/>
          <p14:tracePt t="199579" x="1689100" y="6019800"/>
          <p14:tracePt t="199588" x="1689100" y="6045200"/>
          <p14:tracePt t="199592" x="1677988" y="6069013"/>
          <p14:tracePt t="199603" x="1677988" y="6081713"/>
          <p14:tracePt t="199609" x="1677988" y="6119813"/>
          <p14:tracePt t="199619" x="1677988" y="6132513"/>
          <p14:tracePt t="199629" x="1677988" y="6157913"/>
          <p14:tracePt t="199632" x="1689100" y="6169025"/>
          <p14:tracePt t="199644" x="1689100" y="6181725"/>
          <p14:tracePt t="199648" x="1727200" y="6207125"/>
          <p14:tracePt t="199658" x="1739900" y="6219825"/>
          <p14:tracePt t="199669" x="1790700" y="6232525"/>
          <p14:tracePt t="199674" x="1878013" y="6232525"/>
          <p14:tracePt t="199685" x="1939925" y="6232525"/>
          <p14:tracePt t="199689" x="2014538" y="6207125"/>
          <p14:tracePt t="199699" x="2027238" y="6207125"/>
          <p14:tracePt t="199709" x="2103438" y="6132513"/>
          <p14:tracePt t="199715" x="2203450" y="6056313"/>
          <p14:tracePt t="199724" x="2265363" y="5981700"/>
          <p14:tracePt t="199730" x="2316163" y="5919788"/>
          <p14:tracePt t="199739" x="2352675" y="5832475"/>
          <p14:tracePt t="199751" x="2390775" y="5756275"/>
          <p14:tracePt t="199755" x="2416175" y="5707063"/>
          <p14:tracePt t="199765" x="2416175" y="5643563"/>
          <p14:tracePt t="199771" x="2416175" y="5619750"/>
          <p14:tracePt t="199782" x="2416175" y="5594350"/>
          <p14:tracePt t="199790" x="2416175" y="5581650"/>
          <p14:tracePt t="199795" x="2416175" y="5568950"/>
          <p14:tracePt t="199805" x="2403475" y="5556250"/>
          <p14:tracePt t="199811" x="2378075" y="5530850"/>
          <p14:tracePt t="199820" x="2339975" y="5530850"/>
          <p14:tracePt t="199831" x="2290763" y="5530850"/>
          <p14:tracePt t="199834" x="2216150" y="5518150"/>
          <p14:tracePt t="199844" x="2165350" y="5518150"/>
          <p14:tracePt t="199850" x="2116138" y="5518150"/>
          <p14:tracePt t="199860" x="2052638" y="5518150"/>
          <p14:tracePt t="199871" x="1952625" y="5518150"/>
          <p14:tracePt t="199875" x="1878013" y="5556250"/>
          <p14:tracePt t="199885" x="1778000" y="5607050"/>
          <p14:tracePt t="199891" x="1689100" y="5668963"/>
          <p14:tracePt t="199901" x="1614488" y="5719763"/>
          <p14:tracePt t="199911" x="1539875" y="5781675"/>
          <p14:tracePt t="199917" x="1501775" y="5819775"/>
          <p14:tracePt t="199926" x="1476375" y="5868988"/>
          <p14:tracePt t="199931" x="1452563" y="5907088"/>
          <p14:tracePt t="199940" x="1439863" y="5945188"/>
          <p14:tracePt t="199964" x="1439863" y="6019800"/>
          <p14:tracePt t="199967" x="1439863" y="6056313"/>
          <p14:tracePt t="199971" x="1439863" y="6081713"/>
          <p14:tracePt t="199983" x="1439863" y="6107113"/>
          <p14:tracePt t="199993" x="1439863" y="6145213"/>
          <p14:tracePt t="199997" x="1452563" y="6169025"/>
          <p14:tracePt t="200007" x="1465263" y="6194425"/>
          <p14:tracePt t="200013" x="1465263" y="6207125"/>
          <p14:tracePt t="200032" x="1489075" y="6219825"/>
          <p14:tracePt t="200047" x="1514475" y="6219825"/>
          <p14:tracePt t="200052" x="1539875" y="6219825"/>
          <p14:tracePt t="200063" x="1577975" y="6219825"/>
          <p14:tracePt t="200073" x="1601788" y="6219825"/>
          <p14:tracePt t="200079" x="1652588" y="6194425"/>
          <p14:tracePt t="200089" x="1701800" y="6157913"/>
          <p14:tracePt t="200093" x="1765300" y="6081713"/>
          <p14:tracePt t="200103" x="1827213" y="5969000"/>
          <p14:tracePt t="200113" x="1890713" y="5856288"/>
          <p14:tracePt t="200118" x="1990725" y="5732463"/>
          <p14:tracePt t="200128" x="2065338" y="5630863"/>
          <p14:tracePt t="200133" x="2103438" y="5568950"/>
          <p14:tracePt t="200142" x="2152650" y="5468938"/>
          <p14:tracePt t="200153" x="2165350" y="5430838"/>
          <p14:tracePt t="200159" x="2165350" y="5407025"/>
          <p14:tracePt t="200319" x="2139950" y="5418138"/>
          <p14:tracePt t="200321" x="2127250" y="5456238"/>
          <p14:tracePt t="200329" x="2103438" y="5494338"/>
          <p14:tracePt t="200334" x="2090738" y="5518150"/>
          <p14:tracePt t="200345" x="2065338" y="5568950"/>
          <p14:tracePt t="200348" x="2052638" y="5594350"/>
          <p14:tracePt t="200359" x="2039938" y="5607050"/>
          <p14:tracePt t="200369" x="2039938" y="5619750"/>
          <p14:tracePt t="200385" x="2039938" y="5656263"/>
          <p14:tracePt t="200388" x="2039938" y="5668963"/>
          <p14:tracePt t="200398" x="2027238" y="5681663"/>
          <p14:tracePt t="200409" x="2027238" y="5694363"/>
          <p14:tracePt t="200431" x="2027238" y="5719763"/>
          <p14:tracePt t="200441" x="2027238" y="5732463"/>
          <p14:tracePt t="200454" x="2027238" y="5743575"/>
          <p14:tracePt t="205519" x="2039938" y="5743575"/>
          <p14:tracePt t="205565" x="2052638" y="5743575"/>
          <p14:tracePt t="205575" x="2078038" y="5743575"/>
          <p14:tracePt t="205585" x="2103438" y="5743575"/>
          <p14:tracePt t="205588" x="2152650" y="5732463"/>
          <p14:tracePt t="205598" x="2165350" y="5732463"/>
          <p14:tracePt t="205606" x="2190750" y="5719763"/>
          <p14:tracePt t="205625" x="2203450" y="5719763"/>
          <p14:tracePt t="205629" x="2216150" y="5719763"/>
          <p14:tracePt t="205639" x="2239963" y="5719763"/>
          <p14:tracePt t="205645" x="2265363" y="5719763"/>
          <p14:tracePt t="205654" x="2303463" y="5719763"/>
          <p14:tracePt t="205664" x="2339975" y="5707063"/>
          <p14:tracePt t="205671" x="2378075" y="5694363"/>
          <p14:tracePt t="205681" x="2452688" y="5694363"/>
          <p14:tracePt t="205685" x="2528888" y="5668963"/>
          <p14:tracePt t="205694" x="2628900" y="5630863"/>
          <p14:tracePt t="205705" x="2678113" y="5619750"/>
          <p14:tracePt t="205711" x="2767013" y="5594350"/>
          <p14:tracePt t="205721" x="2854325" y="5556250"/>
          <p14:tracePt t="205725" x="2941638" y="5530850"/>
          <p14:tracePt t="205735" x="3054350" y="5494338"/>
          <p14:tracePt t="205745" x="3154363" y="5443538"/>
          <p14:tracePt t="205751" x="3228975" y="5407025"/>
          <p14:tracePt t="205761" x="3317875" y="5368925"/>
          <p14:tracePt t="205767" x="3392488" y="5330825"/>
          <p14:tracePt t="205777" x="3441700" y="5294313"/>
          <p14:tracePt t="205787" x="3479800" y="5281613"/>
          <p14:tracePt t="205792" x="3517900" y="5256213"/>
          <p14:tracePt t="205806" x="3554413" y="5243513"/>
          <p14:tracePt t="205817" x="3554413" y="5230813"/>
          <p14:tracePt t="205826" x="3567113" y="5230813"/>
          <p14:tracePt t="205831" x="3579813" y="5218113"/>
          <p14:tracePt t="205847" x="3592513" y="5218113"/>
          <p14:tracePt t="205866" x="3605213" y="5205413"/>
          <p14:tracePt t="206089" x="3605213" y="5218113"/>
          <p14:tracePt t="206105" x="3605213" y="5243513"/>
          <p14:tracePt t="206115" x="3605213" y="5294313"/>
          <p14:tracePt t="206119" x="3605213" y="5318125"/>
          <p14:tracePt t="206129" x="3592513" y="5381625"/>
          <p14:tracePt t="206134" x="3592513" y="5394325"/>
          <p14:tracePt t="206145" x="3592513" y="5418138"/>
          <p14:tracePt t="206155" x="3592513" y="5430838"/>
          <p14:tracePt t="206159" x="3592513" y="5443538"/>
          <p14:tracePt t="206169" x="3592513" y="5456238"/>
          <p14:tracePt t="206185" x="3592513" y="5468938"/>
          <p14:tracePt t="206235" x="3592513" y="5481638"/>
          <p14:tracePt t="206284" x="3592513" y="5494338"/>
          <p14:tracePt t="206294" x="3592513" y="5507038"/>
          <p14:tracePt t="206301" x="3592513" y="5518150"/>
          <p14:tracePt t="206311" x="3605213" y="5518150"/>
          <p14:tracePt t="206320" x="3630613" y="5530850"/>
          <p14:tracePt t="206324" x="3667125" y="5543550"/>
          <p14:tracePt t="206337" x="3692525" y="5556250"/>
          <p14:tracePt t="206341" x="3730625" y="5556250"/>
          <p14:tracePt t="206351" x="3779838" y="5556250"/>
          <p14:tracePt t="206361" x="3805238" y="5556250"/>
          <p14:tracePt t="206367" x="3830638" y="5556250"/>
          <p14:tracePt t="206377" x="3856038" y="5568950"/>
          <p14:tracePt t="206381" x="3879850" y="5568950"/>
          <p14:tracePt t="206390" x="3905250" y="5568950"/>
          <p14:tracePt t="206400" x="3930650" y="5568950"/>
          <p14:tracePt t="206407" x="3968750" y="5568950"/>
          <p14:tracePt t="206417" x="3992563" y="5568950"/>
          <p14:tracePt t="206420" x="4017963" y="5568950"/>
          <p14:tracePt t="206441" x="4043363" y="5568950"/>
          <p14:tracePt t="206447" x="4068763" y="5568950"/>
          <p14:tracePt t="206462" x="4092575" y="5568950"/>
          <p14:tracePt t="206472" x="4105275" y="5568950"/>
          <p14:tracePt t="206482" x="4130675" y="5568950"/>
          <p14:tracePt t="206487" x="4143375" y="5568950"/>
          <p14:tracePt t="206496" x="4156075" y="5568950"/>
          <p14:tracePt t="206503" x="4168775" y="5568950"/>
          <p14:tracePt t="206512" x="4192588" y="5568950"/>
          <p14:tracePt t="206523" x="4205288" y="5568950"/>
          <p14:tracePt t="206526" x="4217988" y="5568950"/>
          <p14:tracePt t="206537" x="4230688" y="5568950"/>
          <p14:tracePt t="206573" x="4256088" y="5568950"/>
          <p14:tracePt t="206831" x="4281488" y="5568950"/>
          <p14:tracePt t="206841" x="4294188" y="5568950"/>
          <p14:tracePt t="206845" x="4318000" y="5568950"/>
          <p14:tracePt t="206854" x="4343400" y="5581650"/>
          <p14:tracePt t="206871" x="4356100" y="5581650"/>
          <p14:tracePt t="206881" x="4368800" y="5581650"/>
          <p14:tracePt t="206885" x="4381500" y="5581650"/>
          <p14:tracePt t="206907" x="4394200" y="5581650"/>
          <p14:tracePt t="206911" x="4406900" y="5594350"/>
          <p14:tracePt t="206920" x="4418013" y="5594350"/>
          <p14:tracePt t="206930" x="4430713" y="5594350"/>
          <p14:tracePt t="206947" x="4443413" y="5594350"/>
          <p14:tracePt t="206960" x="4468813" y="5594350"/>
          <p14:tracePt t="206986" x="4481513" y="5594350"/>
          <p14:tracePt t="207001" x="4494213" y="5594350"/>
          <p14:tracePt t="207027" x="4506913" y="5594350"/>
          <p14:tracePt t="207193" x="4518025" y="5594350"/>
          <p14:tracePt t="207371" x="4494213" y="5568950"/>
          <p14:tracePt t="207381" x="4481513" y="5556250"/>
          <p14:tracePt t="207385" x="4468813" y="5530850"/>
          <p14:tracePt t="207395" x="4443413" y="5507038"/>
          <p14:tracePt t="207401" x="4443413" y="5481638"/>
          <p14:tracePt t="207410" x="4443413" y="5468938"/>
          <p14:tracePt t="207421" x="4430713" y="5456238"/>
          <p14:tracePt t="207435" x="4430713" y="5430838"/>
          <p14:tracePt t="207441" x="4418013" y="5418138"/>
          <p14:tracePt t="207451" x="4406900" y="5394325"/>
          <p14:tracePt t="207477" x="4394200" y="5381625"/>
          <p14:tracePt t="207481" x="4381500" y="5368925"/>
          <p14:tracePt t="207501" x="4368800" y="5356225"/>
          <p14:tracePt t="207507" x="4368800" y="5343525"/>
          <p14:tracePt t="207521" x="4356100" y="5343525"/>
          <p14:tracePt t="207541" x="4343400" y="5318125"/>
          <p14:tracePt t="207557" x="4330700" y="5318125"/>
          <p14:tracePt t="207581" x="4318000" y="5305425"/>
          <p14:tracePt t="207596" x="4305300" y="5305425"/>
          <p14:tracePt t="207607" x="4281488" y="5305425"/>
          <p14:tracePt t="207623" x="4268788" y="5305425"/>
          <p14:tracePt t="207632" x="4243388" y="5305425"/>
          <p14:tracePt t="207637" x="4230688" y="5305425"/>
          <p14:tracePt t="207647" x="4205288" y="5305425"/>
          <p14:tracePt t="207652" x="4168775" y="5281613"/>
          <p14:tracePt t="207673" x="4143375" y="5268913"/>
          <p14:tracePt t="207676" x="4117975" y="5268913"/>
          <p14:tracePt t="207686" x="4092575" y="5256213"/>
          <p14:tracePt t="207692" x="4043363" y="5243513"/>
          <p14:tracePt t="207703" x="3992563" y="5230813"/>
          <p14:tracePt t="207712" x="3968750" y="5218113"/>
          <p14:tracePt t="207717" x="3943350" y="5218113"/>
          <p14:tracePt t="207728" x="3905250" y="5205413"/>
          <p14:tracePt t="207733" x="3867150" y="5194300"/>
          <p14:tracePt t="207742" x="3830638" y="5181600"/>
          <p14:tracePt t="207752" x="3792538" y="5181600"/>
          <p14:tracePt t="207759" x="3743325" y="5181600"/>
          <p14:tracePt t="207769" x="3705225" y="5168900"/>
          <p14:tracePt t="207772" x="3654425" y="5156200"/>
          <p14:tracePt t="207784" x="3617913" y="5156200"/>
          <p14:tracePt t="207792" x="3592513" y="5156200"/>
          <p14:tracePt t="207799" x="3541713" y="5156200"/>
          <p14:tracePt t="207809" x="3505200" y="5156200"/>
          <p14:tracePt t="207812" x="3467100" y="5156200"/>
          <p14:tracePt t="207823" x="3429000" y="5156200"/>
          <p14:tracePt t="207833" x="3392488" y="5156200"/>
          <p14:tracePt t="207838" x="3367088" y="5156200"/>
          <p14:tracePt t="207848" x="3328988" y="5156200"/>
          <p14:tracePt t="207854" x="3305175" y="5156200"/>
          <p14:tracePt t="207865" x="3279775" y="5156200"/>
          <p14:tracePt t="207875" x="3254375" y="5156200"/>
          <p14:tracePt t="207879" x="3241675" y="5156200"/>
          <p14:tracePt t="207889" x="3205163" y="5156200"/>
          <p14:tracePt t="207895" x="3179763" y="5156200"/>
          <p14:tracePt t="207905" x="3154363" y="5156200"/>
          <p14:tracePt t="207915" x="3141663" y="5156200"/>
          <p14:tracePt t="207920" x="3103563" y="5156200"/>
          <p14:tracePt t="207931" x="3079750" y="5181600"/>
          <p14:tracePt t="207934" x="3054350" y="5181600"/>
          <p14:tracePt t="207945" x="3016250" y="5181600"/>
          <p14:tracePt t="207954" x="2954338" y="5194300"/>
          <p14:tracePt t="207960" x="2916238" y="5194300"/>
          <p14:tracePt t="207971" x="2867025" y="5205413"/>
          <p14:tracePt t="207974" x="2803525" y="5218113"/>
          <p14:tracePt t="207985" x="2754313" y="5243513"/>
          <p14:tracePt t="207994" x="2728913" y="5243513"/>
          <p14:tracePt t="208000" x="2678113" y="5256213"/>
          <p14:tracePt t="208011" x="2654300" y="5256213"/>
          <p14:tracePt t="208014" x="2628900" y="5256213"/>
          <p14:tracePt t="208025" x="2603500" y="5268913"/>
          <p14:tracePt t="208035" x="2590800" y="5281613"/>
          <p14:tracePt t="208041" x="2565400" y="5294313"/>
          <p14:tracePt t="208054" x="2541588" y="5294313"/>
          <p14:tracePt t="208064" x="2541588" y="5305425"/>
          <p14:tracePt t="208075" x="2528888" y="5318125"/>
          <p14:tracePt t="208081" x="2516188" y="5330825"/>
          <p14:tracePt t="208097" x="2503488" y="5330825"/>
          <p14:tracePt t="208107" x="2503488" y="5343525"/>
          <p14:tracePt t="208116" x="2503488" y="5368925"/>
          <p14:tracePt t="208121" x="2490788" y="5368925"/>
          <p14:tracePt t="208131" x="2490788" y="5394325"/>
          <p14:tracePt t="208136" x="2490788" y="5418138"/>
          <p14:tracePt t="208147" x="2490788" y="5443538"/>
          <p14:tracePt t="208157" x="2528888" y="5494338"/>
          <p14:tracePt t="208161" x="2590800" y="5556250"/>
          <p14:tracePt t="208171" x="2628900" y="5607050"/>
          <p14:tracePt t="208177" x="2678113" y="5643563"/>
          <p14:tracePt t="208187" x="2754313" y="5694363"/>
          <p14:tracePt t="208197" x="2841625" y="5756275"/>
          <p14:tracePt t="208202" x="2890838" y="5794375"/>
          <p14:tracePt t="208213" x="2928938" y="5832475"/>
          <p14:tracePt t="208217" x="2979738" y="5843588"/>
          <p14:tracePt t="208227" x="3003550" y="5868988"/>
          <p14:tracePt t="208237" x="3054350" y="5894388"/>
          <p14:tracePt t="208243" x="3079750" y="5894388"/>
          <p14:tracePt t="208253" x="3141663" y="5894388"/>
          <p14:tracePt t="208257" x="3192463" y="5894388"/>
          <p14:tracePt t="208266" x="3254375" y="5894388"/>
          <p14:tracePt t="208279" x="3317875" y="5894388"/>
          <p14:tracePt t="208283" x="3379788" y="5894388"/>
          <p14:tracePt t="208293" x="3417888" y="5894388"/>
          <p14:tracePt t="208298" x="3467100" y="5894388"/>
          <p14:tracePt t="208309" x="3492500" y="5894388"/>
          <p14:tracePt t="208319" x="3530600" y="5894388"/>
          <p14:tracePt t="208323" x="3592513" y="5894388"/>
          <p14:tracePt t="208332" x="3617913" y="5894388"/>
          <p14:tracePt t="208339" x="3679825" y="5868988"/>
          <p14:tracePt t="208348" x="3705225" y="5856288"/>
          <p14:tracePt t="208359" x="3743325" y="5856288"/>
          <p14:tracePt t="208364" x="3792538" y="5807075"/>
          <p14:tracePt t="208373" x="3843338" y="5794375"/>
          <p14:tracePt t="208379" x="3905250" y="5768975"/>
          <p14:tracePt t="208388" x="3968750" y="5743575"/>
          <p14:tracePt t="208398" x="4030663" y="5732463"/>
          <p14:tracePt t="208402" x="4105275" y="5694363"/>
          <p14:tracePt t="208414" x="4192588" y="5656263"/>
          <p14:tracePt t="208418" x="4256088" y="5630863"/>
          <p14:tracePt t="208430" x="4318000" y="5619750"/>
          <p14:tracePt t="208438" x="4356100" y="5594350"/>
          <p14:tracePt t="208445" x="4394200" y="5594350"/>
          <p14:tracePt t="208454" x="4430713" y="5581650"/>
          <p14:tracePt t="208458" x="4456113" y="5556250"/>
          <p14:tracePt t="208469" x="4481513" y="5543550"/>
          <p14:tracePt t="208479" x="4494213" y="5543550"/>
          <p14:tracePt t="208485" x="4494213" y="5530850"/>
          <p14:tracePt t="208495" x="4506913" y="5518150"/>
          <p14:tracePt t="208509" x="4530725" y="5494338"/>
          <p14:tracePt t="208519" x="4530725" y="5481638"/>
          <p14:tracePt t="208525" x="4530725" y="5443538"/>
          <p14:tracePt t="208534" x="4556125" y="5394325"/>
          <p14:tracePt t="208540" x="4556125" y="5368925"/>
          <p14:tracePt t="208551" x="4556125" y="5330825"/>
          <p14:tracePt t="208561" x="4556125" y="5268913"/>
          <p14:tracePt t="208564" x="4556125" y="5243513"/>
          <p14:tracePt t="208575" x="4556125" y="5205413"/>
          <p14:tracePt t="208581" x="4543425" y="5168900"/>
          <p14:tracePt t="208591" x="4518025" y="5143500"/>
          <p14:tracePt t="208600" x="4506913" y="5118100"/>
          <p14:tracePt t="208605" x="4494213" y="5105400"/>
          <p14:tracePt t="208617" x="4456113" y="5081588"/>
          <p14:tracePt t="208621" x="4443413" y="5068888"/>
          <p14:tracePt t="208630" x="4406900" y="5056188"/>
          <p14:tracePt t="208641" x="4381500" y="5043488"/>
          <p14:tracePt t="208647" x="4318000" y="5030788"/>
          <p14:tracePt t="208657" x="4294188" y="5005388"/>
          <p14:tracePt t="208660" x="4256088" y="5005388"/>
          <p14:tracePt t="208670" x="4205288" y="4992688"/>
          <p14:tracePt t="208680" x="4143375" y="4992688"/>
          <p14:tracePt t="208687" x="4105275" y="4992688"/>
          <p14:tracePt t="208697" x="4056063" y="4992688"/>
          <p14:tracePt t="208701" x="4005263" y="4981575"/>
          <p14:tracePt t="208711" x="3956050" y="4981575"/>
          <p14:tracePt t="208721" x="3892550" y="4981575"/>
          <p14:tracePt t="208726" x="3856038" y="4968875"/>
          <p14:tracePt t="208737" x="3779838" y="4968875"/>
          <p14:tracePt t="208741" x="3717925" y="4968875"/>
          <p14:tracePt t="208751" x="3643313" y="4968875"/>
          <p14:tracePt t="208761" x="3579813" y="4968875"/>
          <p14:tracePt t="208767" x="3505200" y="4968875"/>
          <p14:tracePt t="208777" x="3405188" y="4968875"/>
          <p14:tracePt t="208783" x="3341688" y="4981575"/>
          <p14:tracePt t="208793" x="3267075" y="5005388"/>
          <p14:tracePt t="208802" x="3192463" y="5018088"/>
          <p14:tracePt t="208807" x="3128963" y="5056188"/>
          <p14:tracePt t="208817" x="3028950" y="5092700"/>
          <p14:tracePt t="208823" x="2979738" y="5130800"/>
          <p14:tracePt t="208833" x="2867025" y="5194300"/>
          <p14:tracePt t="208843" x="2828925" y="5230813"/>
          <p14:tracePt t="208846" x="2754313" y="5256213"/>
          <p14:tracePt t="208857" x="2678113" y="5343525"/>
          <p14:tracePt t="208863" x="2616200" y="5394325"/>
          <p14:tracePt t="208872" x="2554288" y="5443538"/>
          <p14:tracePt t="208882" x="2516188" y="5507038"/>
          <p14:tracePt t="208888" x="2503488" y="5530850"/>
          <p14:tracePt t="208898" x="2478088" y="5607050"/>
          <p14:tracePt t="208902" x="2478088" y="5643563"/>
          <p14:tracePt t="208913" x="2452688" y="5694363"/>
          <p14:tracePt t="208923" x="2452688" y="5719763"/>
          <p14:tracePt t="208929" x="2452688" y="5756275"/>
          <p14:tracePt t="208938" x="2452688" y="5781675"/>
          <p14:tracePt t="208942" x="2452688" y="5807075"/>
          <p14:tracePt t="208953" x="2452688" y="5832475"/>
          <p14:tracePt t="208978" x="2503488" y="5907088"/>
          <p14:tracePt t="208979" x="2528888" y="5932488"/>
          <p14:tracePt t="208984" x="2541588" y="5956300"/>
          <p14:tracePt t="208996" x="2590800" y="5981700"/>
          <p14:tracePt t="209004" x="2654300" y="5981700"/>
          <p14:tracePt t="209009" x="2741613" y="6019800"/>
          <p14:tracePt t="209019" x="2828925" y="6032500"/>
          <p14:tracePt t="209024" x="2954338" y="6032500"/>
          <p14:tracePt t="209035" x="3067050" y="6032500"/>
          <p14:tracePt t="209045" x="3192463" y="6032500"/>
          <p14:tracePt t="209049" x="3317875" y="6032500"/>
          <p14:tracePt t="209059" x="3479800" y="6032500"/>
          <p14:tracePt t="209064" x="3630613" y="6019800"/>
          <p14:tracePt t="209076" x="3767138" y="5981700"/>
          <p14:tracePt t="209085" x="3905250" y="5945188"/>
          <p14:tracePt t="209089" x="4030663" y="5894388"/>
          <p14:tracePt t="209099" x="4130675" y="5856288"/>
          <p14:tracePt t="209105" x="4243388" y="5794375"/>
          <p14:tracePt t="209115" x="4368800" y="5707063"/>
          <p14:tracePt t="209124" x="4456113" y="5656263"/>
          <p14:tracePt t="209130" x="4530725" y="5581650"/>
          <p14:tracePt t="209141" x="4581525" y="5507038"/>
          <p14:tracePt t="209145" x="4619625" y="5430838"/>
          <p14:tracePt t="209155" x="4630738" y="5356225"/>
          <p14:tracePt t="209164" x="4643438" y="5268913"/>
          <p14:tracePt t="209171" x="4643438" y="5205413"/>
          <p14:tracePt t="209181" x="4643438" y="5105400"/>
          <p14:tracePt t="209184" x="4643438" y="5056188"/>
          <p14:tracePt t="209195" x="4619625" y="4968875"/>
          <p14:tracePt t="209206" x="4606925" y="4930775"/>
          <p14:tracePt t="209211" x="4568825" y="4879975"/>
          <p14:tracePt t="209221" x="4543425" y="4856163"/>
          <p14:tracePt t="209226" x="4530725" y="4818063"/>
          <p14:tracePt t="209237" x="4506913" y="4779963"/>
          <p14:tracePt t="209247" x="4481513" y="4756150"/>
          <p14:tracePt t="209251" x="4456113" y="4743450"/>
          <p14:tracePt t="209261" x="4443413" y="4730750"/>
          <p14:tracePt t="209267" x="4406900" y="4705350"/>
          <p14:tracePt t="209276" x="4381500" y="4705350"/>
          <p14:tracePt t="209287" x="4330700" y="4667250"/>
          <p14:tracePt t="209291" x="4281488" y="4656138"/>
          <p14:tracePt t="209301" x="4256088" y="4643438"/>
          <p14:tracePt t="209307" x="4217988" y="4643438"/>
          <p14:tracePt t="209317" x="4168775" y="4643438"/>
          <p14:tracePt t="209327" x="4105275" y="4643438"/>
          <p14:tracePt t="209332" x="4043363" y="4643438"/>
          <p14:tracePt t="209342" x="3968750" y="4643438"/>
          <p14:tracePt t="209347" x="3917950" y="4643438"/>
          <p14:tracePt t="209357" x="3856038" y="4643438"/>
          <p14:tracePt t="209367" x="3805238" y="4643438"/>
          <p14:tracePt t="209373" x="3717925" y="4718050"/>
          <p14:tracePt t="209383" x="3654425" y="4743450"/>
          <p14:tracePt t="209387" x="3617913" y="4779963"/>
          <p14:tracePt t="209396" x="3567113" y="4830763"/>
          <p14:tracePt t="209406" x="3530600" y="4868863"/>
          <p14:tracePt t="209412" x="3492500" y="4943475"/>
          <p14:tracePt t="209423" x="3467100" y="5005388"/>
          <p14:tracePt t="209427" x="3429000" y="5056188"/>
          <p14:tracePt t="209437" x="3405188" y="5105400"/>
          <p14:tracePt t="209446" x="3405188" y="5143500"/>
          <p14:tracePt t="209452" x="3392488" y="5168900"/>
          <p14:tracePt t="209462" x="3379788" y="5205413"/>
          <p14:tracePt t="209468" x="3379788" y="5230813"/>
          <p14:tracePt t="209479" x="3379788" y="5243513"/>
          <p14:tracePt t="209489" x="3354388" y="5294313"/>
          <p14:tracePt t="209493" x="3354388" y="5305425"/>
          <p14:tracePt t="209503" x="3354388" y="5343525"/>
          <p14:tracePt t="209509" x="3354388" y="5368925"/>
          <p14:tracePt t="209519" x="3379788" y="5418138"/>
          <p14:tracePt t="209528" x="3405188" y="5468938"/>
          <p14:tracePt t="209532" x="3429000" y="5507038"/>
          <p14:tracePt t="209544" x="3467100" y="5530850"/>
          <p14:tracePt t="209549" x="3505200" y="5581650"/>
          <p14:tracePt t="209559" x="3541713" y="5607050"/>
          <p14:tracePt t="209568" x="3579813" y="5643563"/>
          <p14:tracePt t="209575" x="3643313" y="5668963"/>
          <p14:tracePt t="209585" x="3705225" y="5694363"/>
          <p14:tracePt t="209588" x="3779838" y="5707063"/>
          <p14:tracePt t="209598" x="3856038" y="5732463"/>
          <p14:tracePt t="209609" x="3917950" y="5732463"/>
          <p14:tracePt t="209615" x="3992563" y="5732463"/>
          <p14:tracePt t="209625" x="4068763" y="5694363"/>
          <p14:tracePt t="209629" x="4168775" y="5656263"/>
          <p14:tracePt t="209639" x="4230688" y="5594350"/>
          <p14:tracePt t="209649" x="4305300" y="5543550"/>
          <p14:tracePt t="209654" x="4356100" y="5481638"/>
          <p14:tracePt t="209664" x="4418013" y="5407025"/>
          <p14:tracePt t="209669" x="4456113" y="5343525"/>
          <p14:tracePt t="209679" x="4481513" y="5256213"/>
          <p14:tracePt t="209689" x="4494213" y="5156200"/>
          <p14:tracePt t="209695" x="4518025" y="5081588"/>
          <p14:tracePt t="209705" x="4518025" y="4981575"/>
          <p14:tracePt t="209711" x="4518025" y="4930775"/>
          <p14:tracePt t="209721" x="4518025" y="4879975"/>
          <p14:tracePt t="209731" x="4494213" y="4843463"/>
          <p14:tracePt t="209734" x="4468813" y="4818063"/>
          <p14:tracePt t="209744" x="4443413" y="4792663"/>
          <p14:tracePt t="209751" x="4394200" y="4743450"/>
          <p14:tracePt t="209761" x="4343400" y="4718050"/>
          <p14:tracePt t="209771" x="4281488" y="4705350"/>
          <p14:tracePt t="209774" x="4205288" y="4679950"/>
          <p14:tracePt t="209785" x="4143375" y="4679950"/>
          <p14:tracePt t="209791" x="4068763" y="4679950"/>
          <p14:tracePt t="209801" x="4005263" y="4679950"/>
          <p14:tracePt t="209811" x="3917950" y="4679950"/>
          <p14:tracePt t="209817" x="3856038" y="4679950"/>
          <p14:tracePt t="209827" x="3805238" y="4679950"/>
          <p14:tracePt t="209831" x="3692525" y="4705350"/>
          <p14:tracePt t="209841" x="3643313" y="4743450"/>
          <p14:tracePt t="209851" x="3567113" y="4792663"/>
          <p14:tracePt t="209857" x="3467100" y="4843463"/>
          <p14:tracePt t="209866" x="3417888" y="4892675"/>
          <p14:tracePt t="209871" x="3317875" y="4968875"/>
          <p14:tracePt t="209883" x="3254375" y="5018088"/>
          <p14:tracePt t="209892" x="3205163" y="5081588"/>
          <p14:tracePt t="209897" x="3179763" y="5130800"/>
          <p14:tracePt t="209907" x="3154363" y="5181600"/>
          <p14:tracePt t="209913" x="3141663" y="5205413"/>
          <p14:tracePt t="209923" x="3128963" y="5268913"/>
          <p14:tracePt t="209932" x="3116263" y="5294313"/>
          <p14:tracePt t="209937" x="3116263" y="5343525"/>
          <p14:tracePt t="209947" x="3116263" y="5381625"/>
          <p14:tracePt t="209953" x="3116263" y="5407025"/>
          <p14:tracePt t="209975" x="3116263" y="5494338"/>
          <p14:tracePt t="209976" x="3116263" y="5518150"/>
          <p14:tracePt t="209987" x="3128963" y="5530850"/>
          <p14:tracePt t="209992" x="3154363" y="5556250"/>
          <p14:tracePt t="210003" x="3205163" y="5594350"/>
          <p14:tracePt t="210012" x="3254375" y="5619750"/>
          <p14:tracePt t="210016" x="3305175" y="5619750"/>
          <p14:tracePt t="210027" x="3367088" y="5619750"/>
          <p14:tracePt t="210032" x="3441700" y="5619750"/>
          <p14:tracePt t="210042" x="3530600" y="5619750"/>
          <p14:tracePt t="210052" x="3630613" y="5619750"/>
          <p14:tracePt t="210059" x="3717925" y="5556250"/>
          <p14:tracePt t="210069" x="3817938" y="5494338"/>
          <p14:tracePt t="210074" x="3892550" y="5407025"/>
          <p14:tracePt t="210083" x="3956050" y="5294313"/>
          <p14:tracePt t="210093" x="4030663" y="5194300"/>
          <p14:tracePt t="210099" x="4068763" y="5043488"/>
          <p14:tracePt t="210109" x="4105275" y="4905375"/>
          <p14:tracePt t="210112" x="4156075" y="4730750"/>
          <p14:tracePt t="210123" x="4156075" y="4579938"/>
          <p14:tracePt t="210134" x="4156075" y="4454525"/>
          <p14:tracePt t="210139" x="4156075" y="4318000"/>
          <p14:tracePt t="210149" x="4156075" y="4205288"/>
          <p14:tracePt t="210155" x="4105275" y="4092575"/>
          <p14:tracePt t="210165" x="4030663" y="3979863"/>
          <p14:tracePt t="210174" x="3979863" y="3892550"/>
          <p14:tracePt t="210178" x="3917950" y="3792538"/>
          <p14:tracePt t="210189" x="3879850" y="3703638"/>
          <p14:tracePt t="210195" x="3830638" y="3616325"/>
          <p14:tracePt t="210204" x="3792538" y="3554413"/>
          <p14:tracePt t="210215" x="3756025" y="3479800"/>
          <p14:tracePt t="210218" x="3730625" y="3390900"/>
          <p14:tracePt t="210230" x="3679825" y="3316288"/>
          <p14:tracePt t="210235" x="3654425" y="3241675"/>
          <p14:tracePt t="210245" x="3617913" y="3178175"/>
          <p14:tracePt t="210255" x="3579813" y="3103563"/>
          <p14:tracePt t="210260" x="3541713" y="3054350"/>
          <p14:tracePt t="210270" x="3530600" y="2978150"/>
          <p14:tracePt t="210274" x="3505200" y="2941638"/>
          <p14:tracePt t="210285" x="3479800" y="2878138"/>
          <p14:tracePt t="210295" x="3467100" y="2865438"/>
          <p14:tracePt t="210301" x="3467100" y="2840038"/>
          <p14:tracePt t="210311" x="3454400" y="2828925"/>
          <p14:tracePt t="210315" x="3417888" y="2803525"/>
          <p14:tracePt t="210324" x="3417888" y="2778125"/>
          <p14:tracePt t="210341" x="3405188" y="2765425"/>
          <p14:tracePt t="210355" x="3392488" y="2752725"/>
          <p14:tracePt t="210365" x="3379788" y="2740025"/>
          <p14:tracePt t="210396" x="3367088" y="2740025"/>
          <p14:tracePt t="210407" x="3354388" y="2740025"/>
          <p14:tracePt t="210417" x="3341688" y="2740025"/>
          <p14:tracePt t="210421" x="3328988" y="2740025"/>
          <p14:tracePt t="210431" x="3305175" y="2740025"/>
          <p14:tracePt t="210437" x="3279775" y="2740025"/>
          <p14:tracePt t="210446" x="3254375" y="2740025"/>
          <p14:tracePt t="210456" x="3228975" y="2740025"/>
          <p14:tracePt t="210460" x="3179763" y="2740025"/>
          <p14:tracePt t="210472" x="3167063" y="2765425"/>
          <p14:tracePt t="210477" x="3116263" y="2790825"/>
          <p14:tracePt t="210487" x="3067050" y="2828925"/>
          <p14:tracePt t="210497" x="3016250" y="2840038"/>
          <p14:tracePt t="210503" x="2979738" y="2852738"/>
          <p14:tracePt t="210513" x="2979738" y="2865438"/>
          <p14:tracePt t="210517" x="2941638" y="2878138"/>
          <p14:tracePt t="210527" x="2916238" y="2916238"/>
          <p14:tracePt t="210537" x="2890838" y="2928938"/>
          <p14:tracePt t="210542" x="2867025" y="2952750"/>
          <p14:tracePt t="210553" x="2867025" y="2978150"/>
          <p14:tracePt t="210556" x="2841625" y="3003550"/>
          <p14:tracePt t="210567" x="2816225" y="3028950"/>
          <p14:tracePt t="210579" x="2790825" y="3065463"/>
          <p14:tracePt t="210583" x="2790825" y="3078163"/>
          <p14:tracePt t="210593" x="2767013" y="3116263"/>
          <p14:tracePt t="210596" x="2754313" y="3141663"/>
          <p14:tracePt t="210608" x="2728913" y="3165475"/>
          <p14:tracePt t="210619" x="2703513" y="3216275"/>
          <p14:tracePt t="210623" x="2690813" y="3241675"/>
          <p14:tracePt t="210633" x="2667000" y="3278188"/>
          <p14:tracePt t="210639" x="2667000" y="3303588"/>
          <p14:tracePt t="210662" x="2654300" y="3328988"/>
          <p14:tracePt t="210673" x="2641600" y="3341688"/>
          <p14:tracePt t="210699" x="2641600" y="3354388"/>
          <p14:tracePt t="210703" x="2641600" y="3367088"/>
          <p14:tracePt t="210712" x="2641600" y="3390900"/>
          <p14:tracePt t="210719" x="2654300" y="3416300"/>
          <p14:tracePt t="210728" x="2678113" y="3441700"/>
          <p14:tracePt t="210739" x="2728913" y="3479800"/>
          <p14:tracePt t="210745" x="2767013" y="3503613"/>
          <p14:tracePt t="210755" x="2828925" y="3541713"/>
          <p14:tracePt t="210759" x="2879725" y="3579813"/>
          <p14:tracePt t="210769" x="2903538" y="3590925"/>
          <p14:tracePt t="210779" x="2916238" y="3590925"/>
          <p14:tracePt t="210785" x="2954338" y="3603625"/>
          <p14:tracePt t="210794" x="2979738" y="3603625"/>
          <p14:tracePt t="210815" x="3003550" y="3603625"/>
          <p14:tracePt t="210825" x="3041650" y="3603625"/>
          <p14:tracePt t="210829" x="3092450" y="3579813"/>
          <p14:tracePt t="210841" x="3141663" y="3554413"/>
          <p14:tracePt t="210845" x="3179763" y="3503613"/>
          <p14:tracePt t="210855" x="3216275" y="3467100"/>
          <p14:tracePt t="210865" x="3279775" y="3403600"/>
          <p14:tracePt t="210871" x="3292475" y="3367088"/>
          <p14:tracePt t="210881" x="3341688" y="3303588"/>
          <p14:tracePt t="210885" x="3379788" y="3254375"/>
          <p14:tracePt t="210894" x="3392488" y="3228975"/>
          <p14:tracePt t="210905" x="3405188" y="3203575"/>
          <p14:tracePt t="210911" x="3405188" y="3190875"/>
          <p14:tracePt t="210938" x="3405188" y="3178175"/>
          <p14:tracePt t="210946" x="3405188" y="3141663"/>
          <p14:tracePt t="210951" x="3405188" y="3116263"/>
          <p14:tracePt t="210961" x="3405188" y="3090863"/>
          <p14:tracePt t="210967" x="3405188" y="3065463"/>
          <p14:tracePt t="210977" x="3392488" y="3041650"/>
          <p14:tracePt t="210988" x="3367088" y="3016250"/>
          <p14:tracePt t="210991" x="3341688" y="3003550"/>
          <p14:tracePt t="211001" x="3317875" y="2965450"/>
          <p14:tracePt t="211006" x="3305175" y="2965450"/>
          <p14:tracePt t="211017" x="3228975" y="2928938"/>
          <p14:tracePt t="211027" x="3179763" y="2928938"/>
          <p14:tracePt t="211031" x="3141663" y="2903538"/>
          <p14:tracePt t="211041" x="3092450" y="2903538"/>
          <p14:tracePt t="211047" x="3016250" y="2903538"/>
          <p14:tracePt t="211057" x="2954338" y="2903538"/>
          <p14:tracePt t="211066" x="2867025" y="2903538"/>
          <p14:tracePt t="211071" x="2816225" y="2903538"/>
          <p14:tracePt t="211083" x="2778125" y="2903538"/>
          <p14:tracePt t="211087" x="2754313" y="2903538"/>
          <p14:tracePt t="211096" x="2678113" y="2903538"/>
          <p14:tracePt t="211107" x="2641600" y="2928938"/>
          <p14:tracePt t="211113" x="2590800" y="2965450"/>
          <p14:tracePt t="211123" x="2578100" y="2978150"/>
          <p14:tracePt t="211126" x="2554288" y="3003550"/>
          <p14:tracePt t="211137" x="2541588" y="3065463"/>
          <p14:tracePt t="211147" x="2528888" y="3103563"/>
          <p14:tracePt t="211153" x="2516188" y="3154363"/>
          <p14:tracePt t="211162" x="2516188" y="3190875"/>
          <p14:tracePt t="211167" x="2516188" y="3216275"/>
          <p14:tracePt t="211179" x="2516188" y="3254375"/>
          <p14:tracePt t="211188" x="2516188" y="3278188"/>
          <p14:tracePt t="211192" x="2516188" y="3303588"/>
          <p14:tracePt t="211204" x="2516188" y="3354388"/>
          <p14:tracePt t="211208" x="2541588" y="3378200"/>
          <p14:tracePt t="211218" x="2578100" y="3416300"/>
          <p14:tracePt t="211230" x="2603500" y="3454400"/>
          <p14:tracePt t="211233" x="2628900" y="3467100"/>
          <p14:tracePt t="211244" x="2641600" y="3479800"/>
          <p14:tracePt t="211250" x="2654300" y="3490913"/>
          <p14:tracePt t="211259" x="2703513" y="3516313"/>
          <p14:tracePt t="211273" x="2716213" y="3516313"/>
          <p14:tracePt t="211299" x="2778125" y="3516313"/>
          <p14:tracePt t="211308" x="2828925" y="3490913"/>
          <p14:tracePt t="211314" x="2867025" y="3416300"/>
          <p14:tracePt t="211325" x="2916238" y="3367088"/>
          <p14:tracePt t="211328" x="2954338" y="3316288"/>
          <p14:tracePt t="211338" x="2979738" y="3278188"/>
          <p14:tracePt t="211348" x="3003550" y="3228975"/>
          <p14:tracePt t="211354" x="3003550" y="3190875"/>
          <p14:tracePt t="211364" x="3003550" y="3178175"/>
          <p14:tracePt t="211370" x="3003550" y="3154363"/>
          <p14:tracePt t="211389" x="3003550" y="3141663"/>
          <p14:tracePt t="211404" x="3003550" y="3128963"/>
          <p14:tracePt t="211408" x="3003550" y="3116263"/>
          <p14:tracePt t="211431" x="2992438" y="3090863"/>
          <p14:tracePt t="211435" x="2967038" y="3090863"/>
          <p14:tracePt t="211445" x="2954338" y="3090863"/>
          <p14:tracePt t="211451" x="2928938" y="3090863"/>
          <p14:tracePt t="211460" x="2890838" y="3078163"/>
          <p14:tracePt t="211470" x="2854325" y="3065463"/>
          <p14:tracePt t="211475" x="2828925" y="3065463"/>
          <p14:tracePt t="211485" x="2790825" y="3065463"/>
          <p14:tracePt t="211490" x="2754313" y="3065463"/>
          <p14:tracePt t="211501" x="2716213" y="3065463"/>
          <p14:tracePt t="211510" x="2690813" y="3065463"/>
          <p14:tracePt t="211514" x="2654300" y="3078163"/>
          <p14:tracePt t="211524" x="2628900" y="3103563"/>
          <p14:tracePt t="211530" x="2590800" y="3154363"/>
          <p14:tracePt t="211540" x="2565400" y="3203575"/>
          <p14:tracePt t="211551" x="2565400" y="3228975"/>
          <p14:tracePt t="211556" x="2565400" y="3267075"/>
          <p14:tracePt t="211567" x="2565400" y="3328988"/>
          <p14:tracePt t="211570" x="2565400" y="3378200"/>
          <p14:tracePt t="211580" x="2590800" y="3479800"/>
          <p14:tracePt t="211590" x="2641600" y="3554413"/>
          <p14:tracePt t="211596" x="2678113" y="3603625"/>
          <p14:tracePt t="211607" x="2703513" y="3654425"/>
          <p14:tracePt t="211611" x="2741613" y="3703638"/>
          <p14:tracePt t="211623" x="2754313" y="3741738"/>
          <p14:tracePt t="211633" x="2790825" y="3792538"/>
          <p14:tracePt t="211637" x="2803525" y="3803650"/>
          <p14:tracePt t="211647" x="2828925" y="3816350"/>
          <p14:tracePt t="211663" x="2841625" y="3816350"/>
          <p14:tracePt t="211672" x="2854325" y="3816350"/>
          <p14:tracePt t="211676" x="2867025" y="3816350"/>
          <p14:tracePt t="211687" x="2890838" y="3816350"/>
          <p14:tracePt t="211703" x="2916238" y="3803650"/>
          <p14:tracePt t="211713" x="2928938" y="3767138"/>
          <p14:tracePt t="211717" x="2928938" y="3703638"/>
          <p14:tracePt t="211727" x="2954338" y="3616325"/>
          <p14:tracePt t="211733" x="2967038" y="3529013"/>
          <p14:tracePt t="211742" x="2967038" y="3454400"/>
          <p14:tracePt t="211753" x="2967038" y="3416300"/>
          <p14:tracePt t="211757" x="2967038" y="3367088"/>
          <p14:tracePt t="211766" x="2967038" y="3328988"/>
          <p14:tracePt t="211772" x="2967038" y="3303588"/>
          <p14:tracePt t="211783" x="2967038" y="3278188"/>
          <p14:tracePt t="211798" x="2967038" y="3267075"/>
          <p14:tracePt t="211809" x="2954338" y="3241675"/>
          <p14:tracePt t="211823" x="2941638" y="3228975"/>
          <p14:tracePt t="211840" x="2916238" y="3203575"/>
          <p14:tracePt t="211854" x="2903538" y="3203575"/>
          <p14:tracePt t="211873" x="2879725" y="3203575"/>
          <p14:tracePt t="211888" x="2867025" y="3203575"/>
          <p14:tracePt t="211895" x="2854325" y="3203575"/>
          <p14:tracePt t="211905" x="2841625" y="3203575"/>
          <p14:tracePt t="211916" x="2828925" y="3203575"/>
          <p14:tracePt t="211929" x="2816225" y="3203575"/>
          <p14:tracePt t="211945" x="2803525" y="3203575"/>
          <p14:tracePt t="212005" x="2778125" y="3203575"/>
          <p14:tracePt t="212107" x="2767013" y="3203575"/>
          <p14:tracePt t="212241" x="2754313" y="3216275"/>
          <p14:tracePt t="212247" x="2754313" y="3228975"/>
          <p14:tracePt t="212349" x="2741613" y="3241675"/>
          <p14:tracePt t="212373" x="2741613" y="3254375"/>
          <p14:tracePt t="212382" x="2741613" y="3267075"/>
          <p14:tracePt t="212408" x="2716213" y="3290888"/>
          <p14:tracePt t="212413" x="2716213" y="3303588"/>
          <p14:tracePt t="212425" x="2716213" y="3328988"/>
          <p14:tracePt t="212429" x="2716213" y="3354388"/>
          <p14:tracePt t="212438" x="2716213" y="3367088"/>
          <p14:tracePt t="212450" x="2716213" y="3390900"/>
          <p14:tracePt t="212454" x="2716213" y="3416300"/>
          <p14:tracePt t="212465" x="2716213" y="3441700"/>
          <p14:tracePt t="212468" x="2716213" y="3479800"/>
          <p14:tracePt t="212478" x="2716213" y="3503613"/>
          <p14:tracePt t="212489" x="2728913" y="3541713"/>
          <p14:tracePt t="212509" x="2754313" y="3567113"/>
          <p14:tracePt t="212519" x="2767013" y="3603625"/>
          <p14:tracePt t="212529" x="2790825" y="3603625"/>
          <p14:tracePt t="212534" x="2790825" y="3616325"/>
          <p14:tracePt t="212545" x="2803525" y="3629025"/>
          <p14:tracePt t="212549" x="2816225" y="3641725"/>
          <p14:tracePt t="212559" x="2828925" y="3654425"/>
          <p14:tracePt t="212569" x="2854325" y="3654425"/>
          <p14:tracePt t="212585" x="2879725" y="3654425"/>
          <p14:tracePt t="212602" x="2890838" y="3654425"/>
          <p14:tracePt t="212611" x="2916238" y="3654425"/>
          <p14:tracePt t="212615" x="2928938" y="3654425"/>
          <p14:tracePt t="212625" x="2941638" y="3654425"/>
          <p14:tracePt t="212631" x="2967038" y="3654425"/>
          <p14:tracePt t="212641" x="2979738" y="3641725"/>
          <p14:tracePt t="212651" x="2992438" y="3641725"/>
          <p14:tracePt t="212655" x="2992438" y="3616325"/>
          <p14:tracePt t="212666" x="3016250" y="3603625"/>
          <p14:tracePt t="212670" x="3016250" y="3590925"/>
          <p14:tracePt t="212681" x="3016250" y="3579813"/>
          <p14:tracePt t="212691" x="3028950" y="3554413"/>
          <p14:tracePt t="212697" x="3028950" y="3541713"/>
          <p14:tracePt t="212707" x="3028950" y="3529013"/>
          <p14:tracePt t="212711" x="3028950" y="3503613"/>
          <p14:tracePt t="212720" x="3028950" y="3490913"/>
          <p14:tracePt t="212732" x="3028950" y="3467100"/>
          <p14:tracePt t="212736" x="3028950" y="3454400"/>
          <p14:tracePt t="212747" x="3028950" y="3429000"/>
          <p14:tracePt t="212751" x="3028950" y="3416300"/>
          <p14:tracePt t="212761" x="3028950" y="3403600"/>
          <p14:tracePt t="212771" x="3028950" y="3390900"/>
          <p14:tracePt t="212777" x="3016250" y="3354388"/>
          <p14:tracePt t="212790" x="3003550" y="3328988"/>
          <p14:tracePt t="212813" x="3003550" y="3316288"/>
          <p14:tracePt t="212817" x="3003550" y="3303588"/>
          <p14:tracePt t="212826" x="2992438" y="3290888"/>
          <p14:tracePt t="212843" x="2992438" y="3278188"/>
          <p14:tracePt t="212853" x="2979738" y="3278188"/>
          <p14:tracePt t="212867" x="2979738" y="3267075"/>
          <p14:tracePt t="213251" x="2979738" y="3254375"/>
          <p14:tracePt t="213261" x="2967038" y="3254375"/>
          <p14:tracePt t="214633" x="2967038" y="3241675"/>
          <p14:tracePt t="214638" x="2967038" y="3228975"/>
          <p14:tracePt t="214653" x="2967038" y="3216275"/>
          <p14:tracePt t="214712" x="2967038" y="3203575"/>
          <p14:tracePt t="214975" x="2967038" y="3228975"/>
          <p14:tracePt t="214991" x="2967038" y="3254375"/>
          <p14:tracePt t="215000" x="2967038" y="3278188"/>
          <p14:tracePt t="215010" x="2967038" y="3290888"/>
          <p14:tracePt t="215017" x="2967038" y="3328988"/>
          <p14:tracePt t="215027" x="2954338" y="3367088"/>
          <p14:tracePt t="215031" x="2954338" y="3403600"/>
          <p14:tracePt t="215041" x="2954338" y="3441700"/>
          <p14:tracePt t="215051" x="2954338" y="3516313"/>
          <p14:tracePt t="215057" x="2954338" y="3579813"/>
          <p14:tracePt t="215066" x="2954338" y="3629025"/>
          <p14:tracePt t="215072" x="2954338" y="3692525"/>
          <p14:tracePt t="215081" x="2954338" y="3729038"/>
          <p14:tracePt t="215091" x="2954338" y="3779838"/>
          <p14:tracePt t="215097" x="2954338" y="3816350"/>
          <p14:tracePt t="215107" x="2954338" y="3854450"/>
          <p14:tracePt t="215113" x="2954338" y="3867150"/>
          <p14:tracePt t="215123" x="2954338" y="3892550"/>
          <p14:tracePt t="215132" x="2954338" y="3916363"/>
          <p14:tracePt t="215136" x="2954338" y="3941763"/>
          <p14:tracePt t="215147" x="2954338" y="3967163"/>
          <p14:tracePt t="215153" x="2954338" y="4005263"/>
          <p14:tracePt t="215163" x="2967038" y="4029075"/>
          <p14:tracePt t="215173" x="2967038" y="4079875"/>
          <p14:tracePt t="215176" x="2992438" y="4129088"/>
          <p14:tracePt t="215187" x="3003550" y="4230688"/>
          <p14:tracePt t="215193" x="3016250" y="4305300"/>
          <p14:tracePt t="215204" x="3054350" y="4418013"/>
          <p14:tracePt t="215212" x="3079750" y="4518025"/>
          <p14:tracePt t="215219" x="3116263" y="4630738"/>
          <p14:tracePt t="215229" x="3141663" y="4730750"/>
          <p14:tracePt t="215233" x="3154363" y="4805363"/>
          <p14:tracePt t="215243" x="3167063" y="4918075"/>
          <p14:tracePt t="215254" x="3179763" y="4992688"/>
          <p14:tracePt t="215259" x="3192463" y="5068888"/>
          <p14:tracePt t="215269" x="3192463" y="5130800"/>
          <p14:tracePt t="215272" x="3216275" y="5205413"/>
          <p14:tracePt t="215283" x="3216275" y="5243513"/>
          <p14:tracePt t="215293" x="3216275" y="5281613"/>
          <p14:tracePt t="215298" x="3216275" y="5305425"/>
          <p14:tracePt t="215309" x="3216275" y="5330825"/>
          <p14:tracePt t="215313" x="3216275" y="5356225"/>
          <p14:tracePt t="215323" x="3216275" y="5368925"/>
          <p14:tracePt t="215332" x="3216275" y="5381625"/>
          <p14:tracePt t="215338" x="3216275" y="5407025"/>
          <p14:tracePt t="215349" x="3216275" y="5418138"/>
          <p14:tracePt t="215354" x="3216275" y="5430838"/>
          <p14:tracePt t="215365" x="3216275" y="5443538"/>
          <p14:tracePt t="215375" x="3216275" y="5468938"/>
          <p14:tracePt t="215378" x="3216275" y="5494338"/>
          <p14:tracePt t="215389" x="3216275" y="5518150"/>
          <p14:tracePt t="215395" x="3216275" y="5543550"/>
          <p14:tracePt t="215404" x="3216275" y="5556250"/>
          <p14:tracePt t="215415" x="3216275" y="5568950"/>
          <p14:tracePt t="215419" x="3216275" y="5594350"/>
          <p14:tracePt t="215429" x="3205163" y="5607050"/>
          <p14:tracePt t="215445" x="3205163" y="5619750"/>
          <p14:tracePt t="215475" x="3205163" y="5643563"/>
          <p14:tracePt t="215501" x="3205163" y="5656263"/>
          <p14:tracePt t="215515" x="3192463" y="5681663"/>
          <p14:tracePt t="215545" x="3179763" y="5694363"/>
          <p14:tracePt t="215575" x="3167063" y="5694363"/>
          <p14:tracePt t="215617" x="3154363" y="5694363"/>
          <p14:tracePt t="215627" x="3141663" y="5719763"/>
          <p14:tracePt t="215631" x="3128963" y="5719763"/>
          <p14:tracePt t="215641" x="3116263" y="5719763"/>
          <p14:tracePt t="215670" x="3092450" y="5719763"/>
          <p14:tracePt t="215889" x="3079750" y="5719763"/>
          <p14:tracePt t="215899" x="3054350" y="5719763"/>
          <p14:tracePt t="215913" x="3041650" y="5681663"/>
          <p14:tracePt t="215928" x="3041650" y="5668963"/>
          <p14:tracePt t="215938" x="3041650" y="5656263"/>
          <p14:tracePt t="215949" x="3041650" y="5643563"/>
          <p14:tracePt t="215968" x="3028950" y="5630863"/>
          <p14:tracePt t="215989" x="3028950" y="5607050"/>
          <p14:tracePt t="216146" x="3028950" y="5594350"/>
          <p14:tracePt t="216157" x="3041650" y="5594350"/>
          <p14:tracePt t="216171" x="3054350" y="5581650"/>
          <p14:tracePt t="216196" x="3079750" y="5581650"/>
          <p14:tracePt t="216206" x="3092450" y="5581650"/>
          <p14:tracePt t="216210" x="3116263" y="5568950"/>
          <p14:tracePt t="216227" x="3128963" y="5568950"/>
          <p14:tracePt t="216237" x="3154363" y="5556250"/>
          <p14:tracePt t="216251" x="3179763" y="5556250"/>
          <p14:tracePt t="216262" x="3205163" y="5543550"/>
          <p14:tracePt t="216268" x="3216275" y="5543550"/>
          <p14:tracePt t="216277" x="3228975" y="5530850"/>
          <p14:tracePt t="216287" x="3267075" y="5530850"/>
          <p14:tracePt t="216292" x="3292475" y="5530850"/>
          <p14:tracePt t="216302" x="3354388" y="5518150"/>
          <p14:tracePt t="216306" x="3417888" y="5518150"/>
          <p14:tracePt t="216317" x="3479800" y="5518150"/>
          <p14:tracePt t="216326" x="3554413" y="5518150"/>
          <p14:tracePt t="216334" x="3617913" y="5518150"/>
          <p14:tracePt t="216343" x="3705225" y="5518150"/>
          <p14:tracePt t="216347" x="3756025" y="5518150"/>
          <p14:tracePt t="216357" x="3830638" y="5530850"/>
          <p14:tracePt t="216367" x="3917950" y="5556250"/>
          <p14:tracePt t="216373" x="4005263" y="5594350"/>
          <p14:tracePt t="216383" x="4092575" y="5607050"/>
          <p14:tracePt t="216389" x="4181475" y="5643563"/>
          <p14:tracePt t="216399" x="4281488" y="5681663"/>
          <p14:tracePt t="216408" x="4356100" y="5719763"/>
          <p14:tracePt t="216412" x="4406900" y="5743575"/>
          <p14:tracePt t="216423" x="4430713" y="5756275"/>
          <p14:tracePt t="216429" x="4481513" y="5756275"/>
          <p14:tracePt t="216439" x="4506913" y="5768975"/>
          <p14:tracePt t="216449" x="4530725" y="5768975"/>
          <p14:tracePt t="216453" x="4543425" y="5768975"/>
          <p14:tracePt t="216465" x="4568825" y="5781675"/>
          <p14:tracePt t="216468" x="4581525" y="5781675"/>
          <p14:tracePt t="216479" x="4594225" y="5781675"/>
          <p14:tracePt t="216494" x="4606925" y="5781675"/>
          <p14:tracePt t="217032" x="4619625" y="5781675"/>
          <p14:tracePt t="217058" x="4619625" y="5768975"/>
          <p14:tracePt t="217068" x="4619625" y="5756275"/>
          <p14:tracePt t="217084" x="4619625" y="5743575"/>
          <p14:tracePt t="217129" x="4619625" y="5732463"/>
          <p14:tracePt t="217155" x="4619625" y="5719763"/>
          <p14:tracePt t="217191" x="4619625" y="5707063"/>
          <p14:tracePt t="217201" x="4606925" y="5694363"/>
          <p14:tracePt t="217678" x="4594225" y="5694363"/>
          <p14:tracePt t="217688" x="4581525" y="5681663"/>
          <p14:tracePt t="217704" x="4568825" y="5668963"/>
          <p14:tracePt t="219899" x="4556125" y="5668963"/>
          <p14:tracePt t="219909" x="4543425" y="5668963"/>
          <p14:tracePt t="219913" x="4518025" y="5668963"/>
          <p14:tracePt t="219923" x="4506913" y="5668963"/>
          <p14:tracePt t="219938" x="4481513" y="5668963"/>
          <p14:tracePt t="219953" x="4468813" y="5668963"/>
          <p14:tracePt t="219964" x="4430713" y="5668963"/>
          <p14:tracePt t="219969" x="4394200" y="5694363"/>
          <p14:tracePt t="219979" x="4356100" y="5719763"/>
          <p14:tracePt t="219989" x="4318000" y="5732463"/>
          <p14:tracePt t="219995" x="4281488" y="5732463"/>
          <p14:tracePt t="220004" x="4256088" y="5732463"/>
          <p14:tracePt t="220008" x="4243388" y="5756275"/>
          <p14:tracePt t="220029" x="4217988" y="5756275"/>
          <p14:tracePt t="220035" x="4205288" y="5756275"/>
          <p14:tracePt t="220045" x="4192588" y="5756275"/>
          <p14:tracePt t="220061" x="4181475" y="5768975"/>
          <p14:tracePt t="220070" x="4168775" y="5768975"/>
          <p14:tracePt t="220074" x="4156075" y="5768975"/>
          <p14:tracePt t="220121" x="4143375" y="5768975"/>
          <p14:tracePt t="220145" x="4130675" y="5794375"/>
          <p14:tracePt t="220151" x="4105275" y="5832475"/>
          <p14:tracePt t="220161" x="4043363" y="5881688"/>
          <p14:tracePt t="220171" x="3917950" y="5919788"/>
          <p14:tracePt t="220177" x="3792538" y="5981700"/>
          <p14:tracePt t="220817" x="3779838" y="5981700"/>
          <p14:tracePt t="220857" x="3756025" y="5969000"/>
          <p14:tracePt t="220863" x="3743325" y="5956300"/>
          <p14:tracePt t="220873" x="3730625" y="5945188"/>
          <p14:tracePt t="220876" x="3705225" y="5945188"/>
          <p14:tracePt t="220886" x="3692525" y="5932488"/>
          <p14:tracePt t="220897" x="3667125" y="5907088"/>
          <p14:tracePt t="220903" x="3654425" y="5894388"/>
          <p14:tracePt t="220913" x="3643313" y="5894388"/>
          <p14:tracePt t="220917" x="3617913" y="5868988"/>
          <p14:tracePt t="220927" x="3579813" y="5843588"/>
          <p14:tracePt t="220936" x="3567113" y="5843588"/>
          <p14:tracePt t="220942" x="3541713" y="5832475"/>
          <p14:tracePt t="220953" x="3517900" y="5819775"/>
          <p14:tracePt t="220959" x="3492500" y="5819775"/>
          <p14:tracePt t="220966" x="3467100" y="5794375"/>
          <p14:tracePt t="220978" x="3454400" y="5794375"/>
          <p14:tracePt t="220982" x="3429000" y="5781675"/>
          <p14:tracePt t="220993" x="3405188" y="5756275"/>
          <p14:tracePt t="220999" x="3392488" y="5756275"/>
          <p14:tracePt t="221009" x="3367088" y="5743575"/>
          <p14:tracePt t="221019" x="3354388" y="5732463"/>
          <p14:tracePt t="221023" x="3341688" y="5732463"/>
          <p14:tracePt t="221032" x="3317875" y="5707063"/>
          <p14:tracePt t="221039" x="3305175" y="5707063"/>
          <p14:tracePt t="221048" x="3279775" y="5681663"/>
          <p14:tracePt t="221064" x="3267075" y="5668963"/>
          <p14:tracePt t="221078" x="3254375" y="5668963"/>
          <p14:tracePt t="221098" x="3241675" y="5656263"/>
          <p14:tracePt t="221139" x="3228975" y="5656263"/>
          <p14:tracePt t="221144" x="3216275" y="5656263"/>
          <p14:tracePt t="221179" x="3205163" y="5656263"/>
          <p14:tracePt t="221208" x="3192463" y="5656263"/>
          <p14:tracePt t="221225" x="3179763" y="5643563"/>
          <p14:tracePt t="221235" x="3167063" y="5630863"/>
          <p14:tracePt t="221251" x="3154363" y="5630863"/>
          <p14:tracePt t="221264" x="3128963" y="5630863"/>
          <p14:tracePt t="221281" x="3116263" y="5630863"/>
          <p14:tracePt t="221291" x="3103563" y="5630863"/>
          <p14:tracePt t="221305" x="3092450" y="5630863"/>
          <p14:tracePt t="221314" x="3079750" y="5630863"/>
          <p14:tracePt t="221340" x="3054350" y="5619750"/>
          <p14:tracePt t="221357" x="3028950" y="5619750"/>
          <p14:tracePt t="221361" x="3003550" y="5607050"/>
          <p14:tracePt t="221380" x="2992438" y="5607050"/>
          <p14:tracePt t="221397" x="2967038" y="5594350"/>
          <p14:tracePt t="221411" x="2954338" y="5594350"/>
          <p14:tracePt t="221421" x="2941638" y="5581650"/>
          <p14:tracePt t="221441" x="2928938" y="5581650"/>
          <p14:tracePt t="221457" x="2903538" y="5581650"/>
          <p14:tracePt t="221473" x="2890838" y="5581650"/>
          <p14:tracePt t="221486" x="2867025" y="5581650"/>
          <p14:tracePt t="221507" x="2854325" y="5581650"/>
          <p14:tracePt t="221513" x="2841625" y="5581650"/>
          <p14:tracePt t="221523" x="2816225" y="5581650"/>
          <p14:tracePt t="221526" x="2803525" y="5581650"/>
          <p14:tracePt t="221537" x="2790825" y="5581650"/>
          <p14:tracePt t="221547" x="2767013" y="5581650"/>
          <p14:tracePt t="221552" x="2754313" y="5581650"/>
          <p14:tracePt t="221563" x="2728913" y="5581650"/>
          <p14:tracePt t="221568" x="2690813" y="5581650"/>
          <p14:tracePt t="221579" x="2641600" y="5607050"/>
          <p14:tracePt t="221589" x="2565400" y="5668963"/>
          <p14:tracePt t="221592" x="2478088" y="5732463"/>
          <p14:tracePt t="221603" x="2390775" y="5781675"/>
          <p14:tracePt t="221608" x="2328863" y="5819775"/>
          <p14:tracePt t="221618" x="2252663" y="5881688"/>
          <p14:tracePt t="221629" x="2216150" y="5907088"/>
          <p14:tracePt t="221633" x="2190750" y="5919788"/>
          <p14:tracePt t="221643" x="2152650" y="5945188"/>
          <p14:tracePt t="221649" x="2116138" y="5969000"/>
          <p14:tracePt t="221659" x="2103438" y="5981700"/>
          <p14:tracePt t="221668" x="2078038" y="5981700"/>
          <p14:tracePt t="221672" x="2065338" y="5994400"/>
          <p14:tracePt t="221684" x="2052638" y="6007100"/>
          <p14:tracePt t="221688" x="2003425" y="6032500"/>
          <p14:tracePt t="221698" x="1990725" y="6032500"/>
          <p14:tracePt t="221709" x="1965325" y="6032500"/>
          <p14:tracePt t="221715" x="1939925" y="6032500"/>
          <p14:tracePt t="221725" x="1914525" y="6056313"/>
          <p14:tracePt t="221729" x="1890713" y="6081713"/>
          <p14:tracePt t="221749" x="1865313" y="6081713"/>
          <p14:tracePt t="221754" x="1827213" y="6094413"/>
          <p14:tracePt t="221765" x="1814513" y="6107113"/>
          <p14:tracePt t="221769" x="1801813" y="6107113"/>
          <p14:tracePt t="221779" x="1790700" y="6107113"/>
          <p14:tracePt t="221788" x="1765300" y="6107113"/>
          <p14:tracePt t="221804" x="1739900" y="6119813"/>
          <p14:tracePt t="221821" x="1727200" y="6119813"/>
          <p14:tracePt t="221884" x="1714500" y="6132513"/>
          <p14:tracePt t="222401" x="1727200" y="6132513"/>
          <p14:tracePt t="222465" x="1727200" y="6119813"/>
          <p14:tracePt t="222475" x="1739900" y="6119813"/>
          <p14:tracePt t="222491" x="1752600" y="6107113"/>
          <p14:tracePt t="222517" x="1790700" y="6094413"/>
          <p14:tracePt t="222527" x="1827213" y="6069013"/>
          <p14:tracePt t="222530" x="1839913" y="6069013"/>
          <p14:tracePt t="222541" x="1914525" y="6056313"/>
          <p14:tracePt t="222546" x="1978025" y="6032500"/>
          <p14:tracePt t="222557" x="2078038" y="6032500"/>
          <p14:tracePt t="222567" x="2216150" y="6019800"/>
          <p14:tracePt t="222571" x="2339975" y="5994400"/>
          <p14:tracePt t="222581" x="2490788" y="5981700"/>
          <p14:tracePt t="222587" x="2641600" y="5956300"/>
          <p14:tracePt t="222597" x="2816225" y="5956300"/>
          <p14:tracePt t="222607" x="3016250" y="5907088"/>
          <p14:tracePt t="222612" x="3241675" y="5856288"/>
          <p14:tracePt t="222622" x="3405188" y="5856288"/>
          <p14:tracePt t="222627" x="3592513" y="5843588"/>
          <p14:tracePt t="222637" x="3767138" y="5819775"/>
          <p14:tracePt t="222647" x="3930650" y="5807075"/>
          <p14:tracePt t="222653" x="4092575" y="5781675"/>
          <p14:tracePt t="222663" x="4243388" y="5768975"/>
          <p14:tracePt t="222667" x="4368800" y="5719763"/>
          <p14:tracePt t="222676" x="4494213" y="5681663"/>
          <p14:tracePt t="222686" x="4606925" y="5643563"/>
          <p14:tracePt t="222692" x="4656138" y="5643563"/>
          <p14:tracePt t="222703" x="4681538" y="5643563"/>
          <p14:tracePt t="222707" x="4756150" y="5581650"/>
          <p14:tracePt t="222716" x="4832350" y="5556250"/>
          <p14:tracePt t="222728" x="4945063" y="5494338"/>
          <p14:tracePt t="222733" x="4994275" y="5456238"/>
          <p14:tracePt t="222742" x="5068888" y="5394325"/>
          <p14:tracePt t="222748" x="5132388" y="5356225"/>
          <p14:tracePt t="222759" x="5181600" y="5318125"/>
          <p14:tracePt t="222768" x="5207000" y="5281613"/>
          <p14:tracePt t="222774" x="5232400" y="5256213"/>
          <p14:tracePt t="222782" x="5257800" y="5243513"/>
          <p14:tracePt t="222788" x="5257800" y="5230813"/>
          <p14:tracePt t="222799" x="5270500" y="5205413"/>
          <p14:tracePt t="222812" x="5281613" y="5168900"/>
          <p14:tracePt t="222823" x="5281613" y="5143500"/>
          <p14:tracePt t="222828" x="5294313" y="5105400"/>
          <p14:tracePt t="222838" x="5307013" y="5081588"/>
          <p14:tracePt t="222848" x="5319713" y="5043488"/>
          <p14:tracePt t="222854" x="5332413" y="5030788"/>
          <p14:tracePt t="222864" x="5357813" y="4992688"/>
          <p14:tracePt t="222868" x="5357813" y="4981575"/>
          <p14:tracePt t="222878" x="5357813" y="4968875"/>
          <p14:tracePt t="222888" x="5383213" y="4930775"/>
          <p14:tracePt t="222905" x="5407025" y="4905375"/>
          <p14:tracePt t="222908" x="5432425" y="4879975"/>
          <p14:tracePt t="222919" x="5470525" y="4843463"/>
          <p14:tracePt t="222930" x="5519738" y="4779963"/>
          <p14:tracePt t="222934" x="5619750" y="4730750"/>
          <p14:tracePt t="222944" x="5719763" y="4679950"/>
          <p14:tracePt t="222958" x="5845175" y="4630738"/>
          <p14:tracePt t="222961" x="5932488" y="4592638"/>
          <p14:tracePt t="222970" x="6070600" y="4530725"/>
          <p14:tracePt t="222974" x="6196013" y="4479925"/>
          <p14:tracePt t="222985" x="6296025" y="4443413"/>
          <p14:tracePt t="222991" x="6446838" y="4392613"/>
          <p14:tracePt t="223001" x="6621463" y="4354513"/>
          <p14:tracePt t="223010" x="6808788" y="4341813"/>
          <p14:tracePt t="223014" x="6972300" y="4318000"/>
          <p14:tracePt t="223025" x="7172325" y="4318000"/>
          <p14:tracePt t="223030" x="7359650" y="4318000"/>
          <p14:tracePt t="223041" x="7585075" y="4318000"/>
          <p14:tracePt t="223050" x="7823200" y="4318000"/>
          <p14:tracePt t="223054" x="8061325" y="4318000"/>
          <p14:tracePt t="223064" x="8374063" y="4318000"/>
          <p14:tracePt t="223070" x="8661400" y="4430713"/>
          <p14:tracePt t="223081" x="8912225" y="4518025"/>
          <p14:tracePt t="223091" x="9175750" y="4656138"/>
          <p14:tracePt t="223096" x="9324975" y="4718050"/>
          <p14:tracePt t="223107" x="9488488" y="4818063"/>
          <p14:tracePt t="223110" x="9575800" y="4905375"/>
          <p14:tracePt t="223120" x="9626600" y="4930775"/>
          <p14:tracePt t="223130" x="9701213" y="5005388"/>
          <p14:tracePt t="223137" x="9713913" y="5030788"/>
          <p14:tracePt t="223146" x="9763125" y="5081588"/>
          <p14:tracePt t="223150" x="9788525" y="5105400"/>
          <p14:tracePt t="223161" x="9801225" y="5143500"/>
          <p14:tracePt t="223170" x="9826625" y="5181600"/>
          <p14:tracePt t="223177" x="9826625" y="5205413"/>
          <p14:tracePt t="223186" x="9852025" y="5268913"/>
          <p14:tracePt t="223192" x="9863138" y="5330825"/>
          <p14:tracePt t="223202" x="9863138" y="5394325"/>
          <p14:tracePt t="223212" x="9863138" y="5430838"/>
          <p14:tracePt t="223216" x="9863138" y="5518150"/>
          <p14:tracePt t="223227" x="9863138" y="5607050"/>
          <p14:tracePt t="223233" x="9826625" y="5694363"/>
          <p14:tracePt t="223243" x="9788525" y="5781675"/>
          <p14:tracePt t="223253" x="9739313" y="5881688"/>
          <p14:tracePt t="223257" x="9663113" y="5969000"/>
          <p14:tracePt t="223268" x="9601200" y="6045200"/>
          <p14:tracePt t="223273" x="9525000" y="6145213"/>
          <p14:tracePt t="223282" x="9450388" y="6194425"/>
          <p14:tracePt t="223292" x="9337675" y="6257925"/>
          <p14:tracePt t="223299" x="9250363" y="6307138"/>
          <p14:tracePt t="223308" x="9124950" y="6345238"/>
          <p14:tracePt t="223313" x="9012238" y="6357938"/>
          <p14:tracePt t="223323" x="8837613" y="6394450"/>
          <p14:tracePt t="223332" x="8686800" y="6407150"/>
          <p14:tracePt t="223340" x="8512175" y="6407150"/>
          <p14:tracePt t="223349" x="8348663" y="6407150"/>
          <p14:tracePt t="223353" x="8135938" y="6407150"/>
          <p14:tracePt t="223363" x="7961313" y="6345238"/>
          <p14:tracePt t="223373" x="7773988" y="6245225"/>
          <p14:tracePt t="223379" x="7610475" y="6157913"/>
          <p14:tracePt t="223389" x="7485063" y="6069013"/>
          <p14:tracePt t="223393" x="7285038" y="5932488"/>
          <p14:tracePt t="223403" x="7146925" y="5807075"/>
          <p14:tracePt t="223412" x="6959600" y="5643563"/>
          <p14:tracePt t="223419" x="6846888" y="5530850"/>
          <p14:tracePt t="223428" x="6797675" y="5456238"/>
          <p14:tracePt t="223435" x="6746875" y="5368925"/>
          <p14:tracePt t="223445" x="6659563" y="5256213"/>
          <p14:tracePt t="223455" x="6621463" y="5181600"/>
          <p14:tracePt t="223458" x="6596063" y="5130800"/>
          <p14:tracePt t="223469" x="6584950" y="5056188"/>
          <p14:tracePt t="223474" x="6559550" y="4981575"/>
          <p14:tracePt t="223484" x="6559550" y="4918075"/>
          <p14:tracePt t="223494" x="6559550" y="4843463"/>
          <p14:tracePt t="223499" x="6559550" y="4779963"/>
          <p14:tracePt t="223509" x="6559550" y="4730750"/>
          <p14:tracePt t="223514" x="6559550" y="4679950"/>
          <p14:tracePt t="223525" x="6596063" y="4605338"/>
          <p14:tracePt t="223535" x="6634163" y="4543425"/>
          <p14:tracePt t="223540" x="6696075" y="4454525"/>
          <p14:tracePt t="223550" x="6759575" y="4367213"/>
          <p14:tracePt t="223555" x="6834188" y="4318000"/>
          <p14:tracePt t="223565" x="6897688" y="4267200"/>
          <p14:tracePt t="223575" x="6997700" y="4217988"/>
          <p14:tracePt t="223581" x="7046913" y="4205288"/>
          <p14:tracePt t="223591" x="7110413" y="4179888"/>
          <p14:tracePt t="223595" x="7172325" y="4154488"/>
          <p14:tracePt t="223606" x="7246938" y="4141788"/>
          <p14:tracePt t="223614" x="7272338" y="4141788"/>
          <p14:tracePt t="223621" x="7297738" y="4141788"/>
          <p14:tracePt t="223631" x="7335838" y="4141788"/>
          <p14:tracePt t="223635" x="7372350" y="4141788"/>
          <p14:tracePt t="223647" x="7397750" y="4141788"/>
          <p14:tracePt t="223657" x="7435850" y="4141788"/>
          <p14:tracePt t="223671" x="7459663" y="4154488"/>
          <p14:tracePt t="223676" x="7472363" y="4167188"/>
          <p14:tracePt t="223697" x="7485063" y="4179888"/>
          <p14:tracePt t="223700" x="7510463" y="4192588"/>
          <p14:tracePt t="223710" x="7510463" y="4205288"/>
          <p14:tracePt t="223726" x="7535863" y="4217988"/>
          <p14:tracePt t="223738" x="7535863" y="4230688"/>
          <p14:tracePt t="223740" x="7535863" y="4254500"/>
          <p14:tracePt t="223751" x="7561263" y="4279900"/>
          <p14:tracePt t="223757" x="7561263" y="4292600"/>
          <p14:tracePt t="223767" x="7572375" y="4318000"/>
          <p14:tracePt t="223777" x="7572375" y="4330700"/>
          <p14:tracePt t="223782" x="7572375" y="4354513"/>
          <p14:tracePt t="223793" x="7585075" y="4367213"/>
          <p14:tracePt t="223796" x="7585075" y="4379913"/>
          <p14:tracePt t="223807" x="7585075" y="4392613"/>
          <p14:tracePt t="223817" x="7585075" y="4405313"/>
          <p14:tracePt t="223837" x="7585075" y="4418013"/>
          <p14:tracePt t="223847" x="7585075" y="4430713"/>
          <p14:tracePt t="223857" x="7585075" y="4443413"/>
          <p14:tracePt t="223863" x="7585075" y="4454525"/>
          <p14:tracePt t="223873" x="7585075" y="4479925"/>
          <p14:tracePt t="223888" x="7585075" y="4505325"/>
          <p14:tracePt t="223899" x="7585075" y="4518025"/>
          <p14:tracePt t="223902" x="7585075" y="4530725"/>
          <p14:tracePt t="223912" x="7572375" y="4567238"/>
          <p14:tracePt t="223919" x="7561263" y="4579938"/>
          <p14:tracePt t="223928" x="7548563" y="4605338"/>
          <p14:tracePt t="223938" x="7523163" y="4630738"/>
          <p14:tracePt t="223942" x="7472363" y="4679950"/>
          <p14:tracePt t="223954" x="7448550" y="4705350"/>
          <p14:tracePt t="223958" x="7385050" y="4768850"/>
          <p14:tracePt t="223969" x="7297738" y="4818063"/>
          <p14:tracePt t="223979" x="7235825" y="4856163"/>
          <p14:tracePt t="223985" x="7159625" y="4892675"/>
          <p14:tracePt t="223995" x="7059613" y="4968875"/>
          <p14:tracePt t="223998" x="6997700" y="4992688"/>
          <p14:tracePt t="224009" x="6884988" y="5043488"/>
          <p14:tracePt t="224019" x="6772275" y="5081588"/>
          <p14:tracePt t="224025" x="6684963" y="5092700"/>
          <p14:tracePt t="224035" x="6572250" y="5118100"/>
          <p14:tracePt t="224038" x="6472238" y="5118100"/>
          <p14:tracePt t="224048" x="6334125" y="5118100"/>
          <p14:tracePt t="224058" x="6183313" y="5130800"/>
          <p14:tracePt t="224064" x="6045200" y="5130800"/>
          <p14:tracePt t="224074" x="5895975" y="5156200"/>
          <p14:tracePt t="224078" x="5757863" y="5194300"/>
          <p14:tracePt t="224088" x="5645150" y="5243513"/>
          <p14:tracePt t="224098" x="5519738" y="5281613"/>
          <p14:tracePt t="224105" x="5419725" y="5318125"/>
          <p14:tracePt t="224115" x="5332413" y="5330825"/>
          <p14:tracePt t="224120" x="5257800" y="5368925"/>
          <p14:tracePt t="224131" x="5181600" y="5407025"/>
          <p14:tracePt t="224140" x="5119688" y="5430838"/>
          <p14:tracePt t="224145" x="5068888" y="5456238"/>
          <p14:tracePt t="224155" x="4994275" y="5507038"/>
          <p14:tracePt t="224161" x="4932363" y="5530850"/>
          <p14:tracePt t="224171" x="4856163" y="5581650"/>
          <p14:tracePt t="224180" x="4781550" y="5619750"/>
          <p14:tracePt t="224184" x="4706938" y="5656263"/>
          <p14:tracePt t="224194" x="4668838" y="5681663"/>
          <p14:tracePt t="224201" x="4619625" y="5694363"/>
          <p14:tracePt t="224210" x="4556125" y="5732463"/>
          <p14:tracePt t="224220" x="4518025" y="5743575"/>
          <p14:tracePt t="224226" x="4430713" y="5781675"/>
          <p14:tracePt t="224236" x="4394200" y="5781675"/>
          <p14:tracePt t="224240" x="4305300" y="5807075"/>
          <p14:tracePt t="224251" x="4243388" y="5832475"/>
          <p14:tracePt t="224261" x="4143375" y="5856288"/>
          <p14:tracePt t="224270" x="4043363" y="5868988"/>
          <p14:tracePt t="224277" x="3943350" y="5907088"/>
          <p14:tracePt t="224281" x="3856038" y="5907088"/>
          <p14:tracePt t="224290" x="3756025" y="5932488"/>
          <p14:tracePt t="224303" x="3667125" y="5932488"/>
          <p14:tracePt t="224307" x="3579813" y="5945188"/>
          <p14:tracePt t="224317" x="3530600" y="5945188"/>
          <p14:tracePt t="224321" x="3429000" y="5969000"/>
          <p14:tracePt t="224331" x="3341688" y="5981700"/>
          <p14:tracePt t="224342" x="3279775" y="5981700"/>
          <p14:tracePt t="224346" x="3205163" y="6007100"/>
          <p14:tracePt t="224357" x="3128963" y="6007100"/>
          <p14:tracePt t="224363" x="3028950" y="6007100"/>
          <p14:tracePt t="224373" x="2954338" y="6007100"/>
          <p14:tracePt t="224383" x="2879725" y="6007100"/>
          <p14:tracePt t="224387" x="2816225" y="6007100"/>
          <p14:tracePt t="224397" x="2741613" y="6007100"/>
          <p14:tracePt t="224402" x="2678113" y="6007100"/>
          <p14:tracePt t="224412" x="2628900" y="6007100"/>
          <p14:tracePt t="224423" x="2590800" y="6007100"/>
          <p14:tracePt t="224427" x="2565400" y="6007100"/>
          <p14:tracePt t="224436" x="2516188" y="6007100"/>
          <p14:tracePt t="224443" x="2490788" y="6007100"/>
          <p14:tracePt t="224453" x="2452688" y="6007100"/>
          <p14:tracePt t="224463" x="2416175" y="6007100"/>
          <p14:tracePt t="224469" x="2365375" y="6019800"/>
          <p14:tracePt t="224478" x="2339975" y="6019800"/>
          <p14:tracePt t="224484" x="2303463" y="6019800"/>
          <p14:tracePt t="224493" x="2265363" y="6019800"/>
          <p14:tracePt t="224503" x="2228850" y="6045200"/>
          <p14:tracePt t="224509" x="2216150" y="6045200"/>
          <p14:tracePt t="224518" x="2190750" y="6045200"/>
          <p14:tracePt t="224523" x="2178050" y="6045200"/>
          <p14:tracePt t="224549" x="2152650" y="6045200"/>
          <p14:tracePt t="224575" x="2139950" y="6045200"/>
          <p14:tracePt t="224584" x="2127250" y="6056313"/>
          <p14:tracePt t="224629" x="2116138" y="6056313"/>
          <p14:tracePt t="224735" x="2127250" y="6056313"/>
          <p14:tracePt t="224745" x="2139950" y="6056313"/>
          <p14:tracePt t="224751" x="2139950" y="6081713"/>
          <p14:tracePt t="224761" x="2152650" y="6081713"/>
          <p14:tracePt t="224765" x="2178050" y="6081713"/>
          <p14:tracePt t="224775" x="2239963" y="6081713"/>
          <p14:tracePt t="224785" x="2328863" y="6081713"/>
          <p14:tracePt t="224791" x="2428875" y="6081713"/>
          <p14:tracePt t="224800" x="2554288" y="6081713"/>
          <p14:tracePt t="224806" x="2728913" y="6219825"/>
          <p14:tracePt t="224817" x="2767013" y="6219825"/>
          <p14:tracePt t="224906" x="2767013" y="6169025"/>
          <p14:tracePt t="224917" x="2767013" y="6194425"/>
          <p14:tracePt t="224922" x="2741613" y="6307138"/>
          <p14:tracePt t="224933" x="2741613" y="6345238"/>
          <p14:tracePt t="225113" x="2741613" y="6332538"/>
          <p14:tracePt t="225123" x="2728913" y="6319838"/>
          <p14:tracePt t="225144" x="2716213" y="6307138"/>
          <p14:tracePt t="225169" x="2703513" y="6294438"/>
          <p14:tracePt t="225189" x="2690813" y="6281738"/>
          <p14:tracePt t="225195" x="2690813" y="6269038"/>
          <p14:tracePt t="225209" x="2667000" y="6245225"/>
          <p14:tracePt t="225285" x="2641600" y="6219825"/>
          <p14:tracePt t="225357" x="2628900" y="6207125"/>
          <p14:tracePt t="225370" x="2616200" y="6181725"/>
          <p14:tracePt t="225387" x="2603500" y="6169025"/>
          <p14:tracePt t="225396" x="2603500" y="6157913"/>
          <p14:tracePt t="225420" x="2590800" y="6145213"/>
          <p14:tracePt t="225446" x="2578100" y="6132513"/>
          <p14:tracePt t="225461" x="2578100" y="6119813"/>
          <p14:tracePt t="225473" x="2578100" y="6107113"/>
          <p14:tracePt t="225476" x="2565400" y="6107113"/>
          <p14:tracePt t="225493" x="2554288" y="6094413"/>
          <p14:tracePt t="225512" x="2554288" y="6081713"/>
          <p14:tracePt t="225533" x="2541588" y="6081713"/>
          <p14:tracePt t="225547" x="2528888" y="6069013"/>
          <p14:tracePt t="225557" x="2516188" y="6056313"/>
          <p14:tracePt t="225593" x="2503488" y="6045200"/>
          <p14:tracePt t="225603" x="2490788" y="6045200"/>
          <p14:tracePt t="225633" x="2478088" y="6045200"/>
          <p14:tracePt t="225643" x="2478088" y="6032500"/>
          <p14:tracePt t="225649" x="2465388" y="6019800"/>
          <p14:tracePt t="225668" x="2452688" y="6019800"/>
          <p14:tracePt t="225683" x="2441575" y="6007100"/>
          <p14:tracePt t="225699" x="2441575" y="5994400"/>
          <p14:tracePt t="225724" x="2428875" y="5981700"/>
          <p14:tracePt t="225728" x="2416175" y="5981700"/>
          <p14:tracePt t="225745" x="2416175" y="5969000"/>
          <p14:tracePt t="225754" x="2403475" y="5969000"/>
          <p14:tracePt t="225765" x="2403475" y="5945188"/>
          <p14:tracePt t="225769" x="2390775" y="5932488"/>
          <p14:tracePt t="225778" x="2378075" y="5919788"/>
          <p14:tracePt t="225795" x="2378075" y="5907088"/>
          <p14:tracePt t="225805" x="2378075" y="5881688"/>
          <p14:tracePt t="225830" x="2378075" y="5868988"/>
          <p14:tracePt t="225854" x="2365375" y="5856288"/>
          <p14:tracePt t="225864" x="2365375" y="5843588"/>
          <p14:tracePt t="226547" x="2403475" y="5843588"/>
          <p14:tracePt t="226557" x="2452688" y="5843588"/>
          <p14:tracePt t="226567" x="2503488" y="5856288"/>
          <p14:tracePt t="226570" x="2565400" y="5868988"/>
          <p14:tracePt t="226581" x="2616200" y="5894388"/>
          <p14:tracePt t="226587" x="2690813" y="5932488"/>
          <p14:tracePt t="226597" x="2790825" y="5969000"/>
          <p14:tracePt t="226607" x="2867025" y="6007100"/>
          <p14:tracePt t="226612" x="2954338" y="6045200"/>
          <p14:tracePt t="226620" x="3028950" y="6056313"/>
          <p14:tracePt t="226627" x="3079750" y="6094413"/>
          <p14:tracePt t="226637" x="3116263" y="6119813"/>
          <p14:tracePt t="226647" x="3141663" y="6119813"/>
          <p14:tracePt t="226653" x="3154363" y="6119813"/>
          <p14:tracePt t="226663" x="3179763" y="6145213"/>
          <p14:tracePt t="226677" x="3205163" y="6145213"/>
          <p14:tracePt t="226829" x="3216275" y="6145213"/>
          <p14:tracePt t="226855" x="3228975" y="6145213"/>
          <p14:tracePt t="226868" x="3241675" y="6145213"/>
          <p14:tracePt t="226885" x="3241675" y="6119813"/>
          <p14:tracePt t="226894" x="3254375" y="6119813"/>
          <p14:tracePt t="226898" x="3254375" y="6107113"/>
          <p14:tracePt t="226925" x="3254375" y="6081713"/>
          <p14:tracePt t="226934" x="3267075" y="6081713"/>
          <p14:tracePt t="226954" x="3267075" y="6069013"/>
          <p14:tracePt t="226965" x="3279775" y="6069013"/>
          <p14:tracePt t="227005" x="3292475" y="6056313"/>
          <p14:tracePt t="227055" x="3305175" y="6056313"/>
          <p14:tracePt t="227075" x="3317875" y="6032500"/>
          <p14:tracePt t="227111" x="3328988" y="6032500"/>
          <p14:tracePt t="227140" x="3328988" y="6019800"/>
          <p14:tracePt t="227157" x="3341688" y="6007100"/>
          <p14:tracePt t="227190" x="3341688" y="5994400"/>
          <p14:tracePt t="227197" x="3341688" y="5981700"/>
          <p14:tracePt t="227220" x="3367088" y="5969000"/>
          <p14:tracePt t="227297" x="3367088" y="5956300"/>
          <p14:tracePt t="227514" x="3379788" y="5945188"/>
          <p14:tracePt t="227525" x="3379788" y="5932488"/>
          <p14:tracePt t="227540" x="3392488" y="5932488"/>
          <p14:tracePt t="227554" x="3392488" y="5919788"/>
          <p14:tracePt t="227565" x="3392488" y="5907088"/>
          <p14:tracePt t="227575" x="3405188" y="5907088"/>
          <p14:tracePt t="227595" x="3405188" y="5894388"/>
          <p14:tracePt t="227631" x="3417888" y="5894388"/>
          <p14:tracePt t="227670" x="3417888" y="5881688"/>
          <p14:tracePt t="227706" x="3417888" y="5868988"/>
          <p14:tracePt t="227710" x="3429000" y="5856288"/>
          <p14:tracePt t="227731" x="3429000" y="5843588"/>
          <p14:tracePt t="227737" x="3441700" y="5843588"/>
          <p14:tracePt t="227747" x="3492500" y="5832475"/>
          <p14:tracePt t="227750" x="3541713" y="5819775"/>
          <p14:tracePt t="227760" x="3643313" y="5781675"/>
          <p14:tracePt t="227771" x="3767138" y="5768975"/>
          <p14:tracePt t="227777" x="3905250" y="5743575"/>
          <p14:tracePt t="227787" x="4017963" y="5719763"/>
          <p14:tracePt t="227791" x="4130675" y="5719763"/>
          <p14:tracePt t="227803" x="4256088" y="5694363"/>
          <p14:tracePt t="227812" x="4368800" y="5681663"/>
          <p14:tracePt t="227816" x="4443413" y="5656263"/>
          <p14:tracePt t="227827" x="4468813" y="5656263"/>
          <p14:tracePt t="227833" x="4518025" y="5656263"/>
          <p14:tracePt t="227843" x="4556125" y="5630863"/>
          <p14:tracePt t="227853" x="4606925" y="5594350"/>
          <p14:tracePt t="227856" x="4732338" y="5530850"/>
          <p14:tracePt t="227866" x="4919663" y="5418138"/>
          <p14:tracePt t="227872" x="5170488" y="5294313"/>
          <p14:tracePt t="227882" x="5407025" y="5168900"/>
          <p14:tracePt t="227892" x="5632450" y="5030788"/>
          <p14:tracePt t="227898" x="5870575" y="4905375"/>
          <p14:tracePt t="227908" x="6070600" y="4768850"/>
          <p14:tracePt t="227913" x="6259513" y="4667250"/>
          <p14:tracePt t="227922" x="6408738" y="4579938"/>
          <p14:tracePt t="227933" x="6534150" y="4492625"/>
          <p14:tracePt t="227939" x="6634163" y="4418013"/>
          <p14:tracePt t="227948" x="6672263" y="4392613"/>
          <p14:tracePt t="227954" x="6734175" y="4354513"/>
          <p14:tracePt t="227971" x="6784975" y="4292600"/>
          <p14:tracePt t="227972" x="6821488" y="4279900"/>
          <p14:tracePt t="227979" x="6846888" y="4230688"/>
          <p14:tracePt t="227988" x="6859588" y="4205288"/>
          <p14:tracePt t="227993" x="6859588" y="4192588"/>
          <p14:tracePt t="228003" x="6872288" y="4179888"/>
          <p14:tracePt t="228019" x="6884988" y="4179888"/>
          <p14:tracePt t="228028" x="6884988" y="4167188"/>
          <p14:tracePt t="228115" x="6872288" y="4167188"/>
          <p14:tracePt t="228121" x="6834188" y="4167188"/>
          <p14:tracePt t="228130" x="6784975" y="4167188"/>
          <p14:tracePt t="228135" x="6734175" y="4167188"/>
          <p14:tracePt t="228145" x="6659563" y="4192588"/>
          <p14:tracePt t="228154" x="6596063" y="4192588"/>
          <p14:tracePt t="228160" x="6559550" y="4217988"/>
          <p14:tracePt t="228171" x="6521450" y="4230688"/>
          <p14:tracePt t="228174" x="6483350" y="4241800"/>
          <p14:tracePt t="228185" x="6483350" y="4254500"/>
          <p14:tracePt t="228195" x="6459538" y="4279900"/>
          <p14:tracePt t="228201" x="6421438" y="4305300"/>
          <p14:tracePt t="228211" x="6396038" y="4341813"/>
          <p14:tracePt t="228214" x="6346825" y="4379913"/>
          <p14:tracePt t="228224" x="6346825" y="4418013"/>
          <p14:tracePt t="228236" x="6308725" y="4454525"/>
          <p14:tracePt t="228240" x="6296025" y="4467225"/>
          <p14:tracePt t="228251" x="6283325" y="4492625"/>
          <p14:tracePt t="228254" x="6259513" y="4530725"/>
          <p14:tracePt t="228264" x="6259513" y="4554538"/>
          <p14:tracePt t="228280" x="6234113" y="4592638"/>
          <p14:tracePt t="228291" x="6234113" y="4605338"/>
          <p14:tracePt t="228296" x="6234113" y="4630738"/>
          <p14:tracePt t="228317" x="6234113" y="4643438"/>
          <p14:tracePt t="228320" x="6234113" y="4656138"/>
          <p14:tracePt t="228330" x="6234113" y="4667250"/>
          <p14:tracePt t="228337" x="6234113" y="4679950"/>
          <p14:tracePt t="228346" x="6234113" y="4692650"/>
          <p14:tracePt t="228357" x="6234113" y="4705350"/>
          <p14:tracePt t="228363" x="6234113" y="4718050"/>
          <p14:tracePt t="228386" x="6246813" y="4756150"/>
          <p14:tracePt t="228396" x="6270625" y="4779963"/>
          <p14:tracePt t="228403" x="6359525" y="4805363"/>
          <p14:tracePt t="228412" x="6472238" y="4868863"/>
          <p14:tracePt t="228416" x="6596063" y="4892675"/>
          <p14:tracePt t="228426" x="6746875" y="4930775"/>
          <p14:tracePt t="228436" x="6884988" y="4943475"/>
          <p14:tracePt t="228442" x="7046913" y="4968875"/>
          <p14:tracePt t="228453" x="7185025" y="4992688"/>
          <p14:tracePt t="228459" x="7323138" y="5018088"/>
          <p14:tracePt t="228467" x="7459663" y="5030788"/>
          <p14:tracePt t="228477" x="7561263" y="5030788"/>
          <p14:tracePt t="228483" x="7635875" y="5030788"/>
          <p14:tracePt t="228492" x="7735888" y="5030788"/>
          <p14:tracePt t="228499" x="7773988" y="5030788"/>
          <p14:tracePt t="228509" x="7835900" y="5030788"/>
          <p14:tracePt t="228519" x="7861300" y="5030788"/>
          <p14:tracePt t="228522" x="7886700" y="5030788"/>
          <p14:tracePt t="228538" x="7897813" y="5030788"/>
          <p14:tracePt t="228548" x="7910513" y="5030788"/>
          <p14:tracePt t="228609" x="7910513" y="5018088"/>
          <p14:tracePt t="228619" x="7874000" y="5005388"/>
          <p14:tracePt t="228624" x="7773988" y="4956175"/>
          <p14:tracePt t="228635" x="7648575" y="4918075"/>
          <p14:tracePt t="228645" x="7523163" y="4892675"/>
          <p14:tracePt t="228649" x="7410450" y="4879975"/>
          <p14:tracePt t="228659" x="7297738" y="4879975"/>
          <p14:tracePt t="228665" x="7123113" y="4879975"/>
          <p14:tracePt t="228675" x="6972300" y="4879975"/>
          <p14:tracePt t="228686" x="6846888" y="4879975"/>
          <p14:tracePt t="228688" x="6708775" y="4918075"/>
          <p14:tracePt t="228699" x="6559550" y="4981575"/>
          <p14:tracePt t="228705" x="6434138" y="5018088"/>
          <p14:tracePt t="228715" x="6321425" y="5068888"/>
          <p14:tracePt t="228725" x="6246813" y="5118100"/>
          <p14:tracePt t="228729" x="6208713" y="5156200"/>
          <p14:tracePt t="228740" x="6183313" y="5181600"/>
          <p14:tracePt t="228744" x="6146800" y="5218113"/>
          <p14:tracePt t="228764" x="6121400" y="5230813"/>
          <p14:tracePt t="228771" x="6108700" y="5230813"/>
          <p14:tracePt t="228781" x="6108700" y="5256213"/>
          <p14:tracePt t="228795" x="6108700" y="5268913"/>
          <p14:tracePt t="228804" x="6108700" y="5305425"/>
          <p14:tracePt t="228810" x="6108700" y="5330825"/>
          <p14:tracePt t="228821" x="6108700" y="5356225"/>
          <p14:tracePt t="228827" x="6108700" y="5394325"/>
          <p14:tracePt t="228837" x="6170613" y="5443538"/>
          <p14:tracePt t="228846" x="6259513" y="5468938"/>
          <p14:tracePt t="228851" x="6370638" y="5507038"/>
          <p14:tracePt t="228860" x="6534150" y="5556250"/>
          <p14:tracePt t="228867" x="6708775" y="5556250"/>
          <p14:tracePt t="228876" x="6921500" y="5594350"/>
          <p14:tracePt t="228886" x="7159625" y="5594350"/>
          <p14:tracePt t="228890" x="7435850" y="5594350"/>
          <p14:tracePt t="228902" x="7710488" y="5594350"/>
          <p14:tracePt t="228906" x="7961313" y="5581650"/>
          <p14:tracePt t="228917" x="8212138" y="5481638"/>
          <p14:tracePt t="228926" x="8374063" y="5407025"/>
          <p14:tracePt t="228930" x="8512175" y="5356225"/>
          <p14:tracePt t="228942" x="8599488" y="5294313"/>
          <p14:tracePt t="228946" x="8674100" y="5218113"/>
          <p14:tracePt t="228956" x="8712200" y="5168900"/>
          <p14:tracePt t="228968" x="8737600" y="5118100"/>
          <p14:tracePt t="228972" x="8737600" y="5092700"/>
          <p14:tracePt t="228984" x="8737600" y="5056188"/>
          <p14:tracePt t="228987" x="8737600" y="5030788"/>
          <p14:tracePt t="228998" x="8737600" y="5018088"/>
          <p14:tracePt t="229006" x="8737600" y="5005388"/>
          <p14:tracePt t="229012" x="8737600" y="4992688"/>
          <p14:tracePt t="229026" x="8724900" y="4956175"/>
          <p14:tracePt t="229036" x="8674100" y="4930775"/>
          <p14:tracePt t="229046" x="8586788" y="4879975"/>
          <p14:tracePt t="229052" x="8461375" y="4843463"/>
          <p14:tracePt t="229062" x="8348663" y="4792663"/>
          <p14:tracePt t="229068" x="8174038" y="4756150"/>
          <p14:tracePt t="229079" x="7935913" y="4730750"/>
          <p14:tracePt t="229089" x="7673975" y="4667250"/>
          <p14:tracePt t="229092" x="7497763" y="4667250"/>
          <p14:tracePt t="229102" x="7285038" y="4667250"/>
          <p14:tracePt t="229108" x="7085013" y="4667250"/>
          <p14:tracePt t="229119" x="6872288" y="4667250"/>
          <p14:tracePt t="229129" x="6672263" y="4667250"/>
          <p14:tracePt t="229134" x="6534150" y="4705350"/>
          <p14:tracePt t="229142" x="6421438" y="4718050"/>
          <p14:tracePt t="229149" x="6308725" y="4743450"/>
          <p14:tracePt t="229159" x="6259513" y="4779963"/>
          <p14:tracePt t="229169" x="6234113" y="4779963"/>
          <p14:tracePt t="229175" x="6221413" y="4805363"/>
          <p14:tracePt t="229185" x="6208713" y="4805363"/>
          <p14:tracePt t="229188" x="6208713" y="4818063"/>
          <p14:tracePt t="229198" x="6196013" y="4856163"/>
          <p14:tracePt t="229208" x="6183313" y="4868863"/>
          <p14:tracePt t="229215" x="6183313" y="4892675"/>
          <p14:tracePt t="229225" x="6183313" y="4918075"/>
          <p14:tracePt t="229229" x="6183313" y="4943475"/>
          <p14:tracePt t="229239" x="6183313" y="4981575"/>
          <p14:tracePt t="229248" x="6183313" y="5043488"/>
          <p14:tracePt t="229254" x="6183313" y="5105400"/>
          <p14:tracePt t="229265" x="6221413" y="5143500"/>
          <p14:tracePt t="229269" x="6246813" y="5205413"/>
          <p14:tracePt t="229278" x="6308725" y="5294313"/>
          <p14:tracePt t="229288" x="6359525" y="5318125"/>
          <p14:tracePt t="229294" x="6446838" y="5343525"/>
          <p14:tracePt t="229305" x="6534150" y="5368925"/>
          <p14:tracePt t="229309" x="6684963" y="5381625"/>
          <p14:tracePt t="229321" x="6821488" y="5407025"/>
          <p14:tracePt t="229332" x="6972300" y="5407025"/>
          <p14:tracePt t="229335" x="7159625" y="5407025"/>
          <p14:tracePt t="229345" x="7297738" y="5407025"/>
          <p14:tracePt t="229350" x="7435850" y="5407025"/>
          <p14:tracePt t="229360" x="7585075" y="5381625"/>
          <p14:tracePt t="229372" x="7697788" y="5343525"/>
          <p14:tracePt t="229374" x="7785100" y="5305425"/>
          <p14:tracePt t="229385" x="7861300" y="5256213"/>
          <p14:tracePt t="229391" x="7886700" y="5218113"/>
          <p14:tracePt t="229401" x="7910513" y="5205413"/>
          <p14:tracePt t="229410" x="7923213" y="5181600"/>
          <p14:tracePt t="229416" x="7923213" y="5156200"/>
          <p14:tracePt t="229426" x="7923213" y="5118100"/>
          <p14:tracePt t="229431" x="7923213" y="5092700"/>
          <p14:tracePt t="229441" x="7923213" y="5068888"/>
          <p14:tracePt t="229451" x="7923213" y="5043488"/>
          <p14:tracePt t="229457" x="7910513" y="5005388"/>
          <p14:tracePt t="229467" x="7897813" y="4981575"/>
          <p14:tracePt t="229470" x="7848600" y="4918075"/>
          <p14:tracePt t="229481" x="7823200" y="4892675"/>
          <p14:tracePt t="229491" x="7735888" y="4843463"/>
          <p14:tracePt t="229497" x="7673975" y="4818063"/>
          <p14:tracePt t="229507" x="7572375" y="4805363"/>
          <p14:tracePt t="229513" x="7472363" y="4805363"/>
          <p14:tracePt t="229523" x="7323138" y="4779963"/>
          <p14:tracePt t="229533" x="7185025" y="4779963"/>
          <p14:tracePt t="229537" x="7034213" y="4779963"/>
          <p14:tracePt t="229547" x="6910388" y="4779963"/>
          <p14:tracePt t="229552" x="6746875" y="4779963"/>
          <p14:tracePt t="229564" x="6608763" y="4779963"/>
          <p14:tracePt t="229573" x="6508750" y="4779963"/>
          <p14:tracePt t="229577" x="6370638" y="4805363"/>
          <p14:tracePt t="229587" x="6321425" y="4818063"/>
          <p14:tracePt t="229593" x="6259513" y="4843463"/>
          <p14:tracePt t="229603" x="6208713" y="4868863"/>
          <p14:tracePt t="229613" x="6170613" y="4905375"/>
          <p14:tracePt t="229616" x="6157913" y="4930775"/>
          <p14:tracePt t="229626" x="6146800" y="4956175"/>
          <p14:tracePt t="229633" x="6121400" y="4981575"/>
          <p14:tracePt t="229642" x="6121400" y="5005388"/>
          <p14:tracePt t="229653" x="6121400" y="5043488"/>
          <p14:tracePt t="229656" x="6121400" y="5068888"/>
          <p14:tracePt t="229668" x="6121400" y="5105400"/>
          <p14:tracePt t="229673" x="6121400" y="5156200"/>
          <p14:tracePt t="229683" x="6121400" y="5205413"/>
          <p14:tracePt t="229692" x="6121400" y="5243513"/>
          <p14:tracePt t="229700" x="6121400" y="5294313"/>
          <p14:tracePt t="229709" x="6121400" y="5330825"/>
          <p14:tracePt t="229713" x="6121400" y="5356225"/>
          <p14:tracePt t="229722" x="6121400" y="5381625"/>
          <p14:tracePt t="229733" x="6121400" y="5430838"/>
          <p14:tracePt t="229738" x="6146800" y="5456238"/>
          <p14:tracePt t="229748" x="6157913" y="5481638"/>
          <p14:tracePt t="229754" x="6183313" y="5494338"/>
          <p14:tracePt t="229765" x="6196013" y="5518150"/>
          <p14:tracePt t="229774" x="6221413" y="5556250"/>
          <p14:tracePt t="229779" x="6234113" y="5568950"/>
          <p14:tracePt t="229789" x="6246813" y="5581650"/>
          <p14:tracePt t="229805" x="6270625" y="5607050"/>
          <p14:tracePt t="229814" x="6270625" y="5619750"/>
          <p14:tracePt t="229829" x="6283325" y="5619750"/>
          <p14:tracePt t="229835" x="6283325" y="5630863"/>
          <p14:tracePt t="229855" x="6296025" y="5630863"/>
          <p14:tracePt t="229871" x="6321425" y="5656263"/>
          <p14:tracePt t="229891" x="6334125" y="5656263"/>
          <p14:tracePt t="229901" x="6346825" y="5656263"/>
          <p14:tracePt t="229910" x="6370638" y="5656263"/>
          <p14:tracePt t="229914" x="6396038" y="5656263"/>
          <p14:tracePt t="229925" x="6421438" y="5681663"/>
          <p14:tracePt t="229930" x="6446838" y="5681663"/>
          <p14:tracePt t="229940" x="6472238" y="5681663"/>
          <p14:tracePt t="229950" x="6521450" y="5681663"/>
          <p14:tracePt t="229954" x="6546850" y="5681663"/>
          <p14:tracePt t="229980" x="6621463" y="5707063"/>
          <p14:tracePt t="229981" x="6659563" y="5707063"/>
          <p14:tracePt t="229990" x="6696075" y="5707063"/>
          <p14:tracePt t="229997" x="6746875" y="5707063"/>
          <p14:tracePt t="230006" x="6784975" y="5707063"/>
          <p14:tracePt t="230010" x="6846888" y="5707063"/>
          <p14:tracePt t="230020" x="6884988" y="5707063"/>
          <p14:tracePt t="230030" x="6910388" y="5707063"/>
          <p14:tracePt t="230036" x="6972300" y="5707063"/>
          <p14:tracePt t="230047" x="6997700" y="5707063"/>
          <p14:tracePt t="230051" x="7046913" y="5707063"/>
          <p14:tracePt t="230061" x="7110413" y="5681663"/>
          <p14:tracePt t="230070" x="7123113" y="5681663"/>
          <p14:tracePt t="230076" x="7146925" y="5681663"/>
          <p14:tracePt t="230086" x="7172325" y="5643563"/>
          <p14:tracePt t="230090" x="7210425" y="5643563"/>
          <p14:tracePt t="230101" x="7235825" y="5643563"/>
          <p14:tracePt t="230111" x="7246938" y="5619750"/>
          <p14:tracePt t="230116" x="7272338" y="5607050"/>
          <p14:tracePt t="230127" x="7272338" y="5594350"/>
          <p14:tracePt t="230133" x="7297738" y="5581650"/>
          <p14:tracePt t="230143" x="7310438" y="5568950"/>
          <p14:tracePt t="230156" x="7310438" y="5556250"/>
          <p14:tracePt t="230177" x="7310438" y="5543550"/>
          <p14:tracePt t="230186" x="7310438" y="5530850"/>
          <p14:tracePt t="230196" x="7310438" y="5518150"/>
          <p14:tracePt t="230203" x="7310438" y="5507038"/>
          <p14:tracePt t="230213" x="7310438" y="5481638"/>
          <p14:tracePt t="230218" x="7310438" y="5468938"/>
          <p14:tracePt t="230229" x="7310438" y="5443538"/>
          <p14:tracePt t="230239" x="7285038" y="5394325"/>
          <p14:tracePt t="230243" x="7235825" y="5330825"/>
          <p14:tracePt t="230253" x="7172325" y="5230813"/>
          <p14:tracePt t="230258" x="7072313" y="5143500"/>
          <p14:tracePt t="230269" x="6972300" y="5081588"/>
          <p14:tracePt t="230279" x="6846888" y="4992688"/>
          <p14:tracePt t="230282" x="6721475" y="4905375"/>
          <p14:tracePt t="230293" x="6559550" y="4843463"/>
          <p14:tracePt t="230299" x="6421438" y="4779963"/>
          <p14:tracePt t="230309" x="6259513" y="4743450"/>
          <p14:tracePt t="230319" x="6108700" y="4705350"/>
          <p14:tracePt t="230325" x="5970588" y="4667250"/>
          <p14:tracePt t="230335" x="5845175" y="4656138"/>
          <p14:tracePt t="230339" x="5732463" y="4630738"/>
          <p14:tracePt t="230348" x="5619750" y="4630738"/>
          <p14:tracePt t="230359" x="5495925" y="4630738"/>
          <p14:tracePt t="230364" x="5383213" y="4618038"/>
          <p14:tracePt t="230375" x="5281613" y="4618038"/>
          <p14:tracePt t="230379" x="5194300" y="4618038"/>
          <p14:tracePt t="230389" x="5132388" y="4618038"/>
          <p14:tracePt t="230399" x="5068888" y="4618038"/>
          <p14:tracePt t="230404" x="5032375" y="4618038"/>
          <p14:tracePt t="230414" x="4981575" y="4618038"/>
          <p14:tracePt t="230419" x="4956175" y="4618038"/>
          <p14:tracePt t="230439" x="4932363" y="4618038"/>
          <p14:tracePt t="230445" x="4919663" y="4618038"/>
          <p14:tracePt t="230455" x="4894263" y="4630738"/>
          <p14:tracePt t="230459" x="4881563" y="4630738"/>
          <p14:tracePt t="230471" x="4868863" y="4630738"/>
          <p14:tracePt t="230480" x="4843463" y="4643438"/>
          <p14:tracePt t="230484" x="4843463" y="4656138"/>
          <p14:tracePt t="230495" x="4832350" y="4656138"/>
          <p14:tracePt t="230501" x="4819650" y="4656138"/>
          <p14:tracePt t="230511" x="4794250" y="4667250"/>
          <p14:tracePt t="230521" x="4781550" y="4679950"/>
          <p14:tracePt t="230525" x="4756150" y="4679950"/>
          <p14:tracePt t="230535" x="4743450" y="4692650"/>
          <p14:tracePt t="230541" x="4732338" y="4705350"/>
          <p14:tracePt t="230550" x="4719638" y="4705350"/>
          <p14:tracePt t="230561" x="4694238" y="4718050"/>
          <p14:tracePt t="230567" x="4681538" y="4730750"/>
          <p14:tracePt t="230576" x="4643438" y="4743450"/>
          <p14:tracePt t="230581" x="4630738" y="4756150"/>
          <p14:tracePt t="230591" x="4619625" y="4756150"/>
          <p14:tracePt t="230601" x="4594225" y="4768850"/>
          <p14:tracePt t="230616" x="4594225" y="4779963"/>
          <p14:tracePt t="230620" x="4581525" y="4779963"/>
          <p14:tracePt t="230630" x="4568825" y="4792663"/>
          <p14:tracePt t="230646" x="4543425" y="4805363"/>
          <p14:tracePt t="230672" x="4530725" y="4805363"/>
          <p14:tracePt t="230683" x="4530725" y="4818063"/>
          <p14:tracePt t="231399" x="4518025" y="4818063"/>
          <p14:tracePt t="231433" x="4494213" y="4818063"/>
          <p14:tracePt t="231463" x="4481513" y="4830763"/>
          <p14:tracePt t="231478" x="4468813" y="4830763"/>
          <p14:tracePt t="231499" x="4443413" y="4843463"/>
          <p14:tracePt t="231505" x="4430713" y="4843463"/>
          <p14:tracePt t="231515" x="4418013" y="4868863"/>
          <p14:tracePt t="231519" x="4394200" y="4868863"/>
          <p14:tracePt t="231539" x="4368800" y="4868863"/>
          <p14:tracePt t="231544" x="4343400" y="4879975"/>
          <p14:tracePt t="231558" x="4330700" y="4879975"/>
          <p14:tracePt t="231571" x="4305300" y="4879975"/>
          <p14:tracePt t="231580" x="4268788" y="4892675"/>
          <p14:tracePt t="231584" x="4268788" y="4905375"/>
          <p14:tracePt t="231594" x="4243388" y="4905375"/>
          <p14:tracePt t="231601" x="4217988" y="4905375"/>
          <p14:tracePt t="231611" x="4192588" y="4905375"/>
          <p14:tracePt t="231620" x="4143375" y="4905375"/>
          <p14:tracePt t="231624" x="4105275" y="4905375"/>
          <p14:tracePt t="231635" x="4081463" y="4918075"/>
          <p14:tracePt t="231641" x="4043363" y="4918075"/>
          <p14:tracePt t="231650" x="4005263" y="4943475"/>
          <p14:tracePt t="231661" x="3930650" y="4943475"/>
          <p14:tracePt t="231664" x="3905250" y="4943475"/>
          <p14:tracePt t="231674" x="3879850" y="4943475"/>
          <p14:tracePt t="231681" x="3856038" y="4943475"/>
          <p14:tracePt t="231691" x="3830638" y="4943475"/>
          <p14:tracePt t="231700" x="3792538" y="4943475"/>
          <p14:tracePt t="231705" x="3767138" y="4968875"/>
          <p14:tracePt t="231721" x="3743325" y="4968875"/>
          <p14:tracePt t="231730" x="3717925" y="4981575"/>
          <p14:tracePt t="231756" x="3692525" y="4981575"/>
          <p14:tracePt t="231762" x="3679825" y="4992688"/>
          <p14:tracePt t="231771" x="3667125" y="5005388"/>
          <p14:tracePt t="231781" x="3643313" y="5018088"/>
          <p14:tracePt t="231787" x="3643313" y="5030788"/>
          <p14:tracePt t="231797" x="3630613" y="5043488"/>
          <p14:tracePt t="231801" x="3617913" y="5043488"/>
          <p14:tracePt t="231811" x="3605213" y="5068888"/>
          <p14:tracePt t="231823" x="3592513" y="5105400"/>
          <p14:tracePt t="231837" x="3592513" y="5130800"/>
          <p14:tracePt t="231843" x="3579813" y="5143500"/>
          <p14:tracePt t="231853" x="3579813" y="5168900"/>
          <p14:tracePt t="231867" x="3579813" y="5181600"/>
          <p14:tracePt t="231876" x="3579813" y="5194300"/>
          <p14:tracePt t="231882" x="3579813" y="5205413"/>
          <p14:tracePt t="231917" x="3579813" y="5218113"/>
          <p14:tracePt t="231922" x="3579813" y="5230813"/>
          <p14:tracePt t="231948" x="3579813" y="5243513"/>
          <p14:tracePt t="231972" x="3579813" y="5268913"/>
          <p14:tracePt t="231999" x="3605213" y="5281613"/>
          <p14:tracePt t="232018" x="3605213" y="5294313"/>
          <p14:tracePt t="232033" x="3605213" y="5305425"/>
          <p14:tracePt t="232039" x="3617913" y="5305425"/>
          <p14:tracePt t="232049" x="3617913" y="5318125"/>
          <p14:tracePt t="232084" x="3630613" y="5343525"/>
          <p14:tracePt t="232114" x="3643313" y="5356225"/>
          <p14:tracePt t="232134" x="3654425" y="5368925"/>
          <p14:tracePt t="232155" x="3667125" y="5381625"/>
          <p14:tracePt t="232164" x="3679825" y="5394325"/>
          <p14:tracePt t="232174" x="3679825" y="5407025"/>
          <p14:tracePt t="232190" x="3679825" y="5418138"/>
          <p14:tracePt t="232194" x="3692525" y="5430838"/>
          <p14:tracePt t="232221" x="3692525" y="5443538"/>
          <p14:tracePt t="232230" x="3692525" y="5456238"/>
          <p14:tracePt t="232245" x="3717925" y="5468938"/>
          <p14:tracePt t="232255" x="3717925" y="5481638"/>
          <p14:tracePt t="232271" x="3717925" y="5494338"/>
          <p14:tracePt t="232280" x="3717925" y="5507038"/>
          <p14:tracePt t="232327" x="3730625" y="5518150"/>
          <p14:tracePt t="232340" x="3730625" y="5530850"/>
          <p14:tracePt t="232361" x="3743325" y="5543550"/>
          <p14:tracePt t="232381" x="3756025" y="5556250"/>
          <p14:tracePt t="232473" x="3756025" y="5568950"/>
          <p14:tracePt t="232633" x="3767138" y="5568950"/>
          <p14:tracePt t="233813" x="3779838" y="5568950"/>
          <p14:tracePt t="233818" x="3792538" y="5556250"/>
          <p14:tracePt t="233835" x="3805238" y="5530850"/>
          <p14:tracePt t="233859" x="3817938" y="5518150"/>
          <p14:tracePt t="233921" x="3830638" y="5494338"/>
          <p14:tracePt t="234060" x="3843338" y="5481638"/>
          <p14:tracePt t="234081" x="3843338" y="5468938"/>
          <p14:tracePt t="234097" x="3843338" y="5456238"/>
          <p14:tracePt t="234107" x="3856038" y="5456238"/>
          <p14:tracePt t="234127" x="3856038" y="5443538"/>
          <p14:tracePt t="234520" x="3867150" y="5430838"/>
          <p14:tracePt t="234575" x="3879850" y="5430838"/>
          <p14:tracePt t="234600" x="3892550" y="5418138"/>
          <p14:tracePt t="234607" x="3892550" y="5407025"/>
          <p14:tracePt t="234616" x="3905250" y="5394325"/>
          <p14:tracePt t="234627" x="3956050" y="5368925"/>
          <p14:tracePt t="234631" x="3992563" y="5343525"/>
          <p14:tracePt t="234640" x="4056063" y="5281613"/>
          <p14:tracePt t="234647" x="4130675" y="5243513"/>
          <p14:tracePt t="234656" x="4230688" y="5181600"/>
          <p14:tracePt t="234666" x="4356100" y="5092700"/>
          <p14:tracePt t="234670" x="4506913" y="5018088"/>
          <p14:tracePt t="234680" x="4643438" y="4930775"/>
          <p14:tracePt t="234686" x="4806950" y="4830763"/>
          <p14:tracePt t="234697" x="4932363" y="4743450"/>
          <p14:tracePt t="234706" x="5119688" y="4592638"/>
          <p14:tracePt t="234713" x="5232400" y="4518025"/>
          <p14:tracePt t="234722" x="5370513" y="4418013"/>
          <p14:tracePt t="234727" x="5483225" y="4318000"/>
          <p14:tracePt t="234737" x="5583238" y="4241800"/>
          <p14:tracePt t="234747" x="5645150" y="4167188"/>
          <p14:tracePt t="234753" x="5732463" y="4067175"/>
          <p14:tracePt t="234762" x="5783263" y="4017963"/>
          <p14:tracePt t="234766" x="5845175" y="3954463"/>
          <p14:tracePt t="234776" x="5895975" y="3879850"/>
          <p14:tracePt t="234787" x="5957888" y="3816350"/>
          <p14:tracePt t="234793" x="5995988" y="3767138"/>
          <p14:tracePt t="234803" x="6057900" y="3703638"/>
          <p14:tracePt t="234807" x="6096000" y="3679825"/>
          <p14:tracePt t="234817" x="6157913" y="3641725"/>
          <p14:tracePt t="234827" x="6234113" y="3603625"/>
          <p14:tracePt t="234832" x="6308725" y="3567113"/>
          <p14:tracePt t="234843" x="6396038" y="3541713"/>
          <p14:tracePt t="234846" x="6472238" y="3516313"/>
          <p14:tracePt t="234859" x="6534150" y="3503613"/>
          <p14:tracePt t="234868" x="6596063" y="3490913"/>
          <p14:tracePt t="234873" x="6696075" y="3467100"/>
          <p14:tracePt t="234883" x="6784975" y="3467100"/>
          <p14:tracePt t="234888" x="6884988" y="3467100"/>
          <p14:tracePt t="234899" x="6997700" y="3467100"/>
          <p14:tracePt t="234909" x="7110413" y="3467100"/>
          <p14:tracePt t="234913" x="7197725" y="3467100"/>
          <p14:tracePt t="234923" x="7323138" y="3490913"/>
          <p14:tracePt t="234929" x="7397750" y="3529013"/>
          <p14:tracePt t="234938" x="7497763" y="3567113"/>
          <p14:tracePt t="234948" x="7572375" y="3603625"/>
          <p14:tracePt t="234954" x="7648575" y="3641725"/>
          <p14:tracePt t="234965" x="7723188" y="3692525"/>
          <p14:tracePt t="234969" x="7785100" y="3741738"/>
          <p14:tracePt t="234978" x="7861300" y="3803650"/>
          <p14:tracePt t="234989" x="7897813" y="3841750"/>
          <p14:tracePt t="234995" x="7961313" y="3892550"/>
          <p14:tracePt t="235005" x="8010525" y="3941763"/>
          <p14:tracePt t="235009" x="8061325" y="3992563"/>
          <p14:tracePt t="235018" x="8086725" y="4054475"/>
          <p14:tracePt t="235031" x="8123238" y="4092575"/>
          <p14:tracePt t="235034" x="8148638" y="4154488"/>
          <p14:tracePt t="235044" x="8174038" y="4205288"/>
          <p14:tracePt t="235050" x="8199438" y="4254500"/>
          <p14:tracePt t="235061" x="8199438" y="4292600"/>
          <p14:tracePt t="235070" x="8223250" y="4330700"/>
          <p14:tracePt t="235075" x="8235950" y="4392613"/>
          <p14:tracePt t="235084" x="8261350" y="4454525"/>
          <p14:tracePt t="235090" x="8261350" y="4543425"/>
          <p14:tracePt t="235100" x="8261350" y="4605338"/>
          <p14:tracePt t="235110" x="8261350" y="4679950"/>
          <p14:tracePt t="235115" x="8261350" y="4743450"/>
          <p14:tracePt t="235125" x="8261350" y="4805363"/>
          <p14:tracePt t="235130" x="8261350" y="4856163"/>
          <p14:tracePt t="235141" x="8235950" y="4918075"/>
          <p14:tracePt t="235151" x="8223250" y="4968875"/>
          <p14:tracePt t="235155" x="8186738" y="5018088"/>
          <p14:tracePt t="235164" x="8123238" y="5092700"/>
          <p14:tracePt t="235170" x="8061325" y="5156200"/>
          <p14:tracePt t="235181" x="7986713" y="5230813"/>
          <p14:tracePt t="235191" x="7897813" y="5281613"/>
          <p14:tracePt t="235196" x="7785100" y="5368925"/>
          <p14:tracePt t="235206" x="7648575" y="5430838"/>
          <p14:tracePt t="235210" x="7523163" y="5494338"/>
          <p14:tracePt t="235220" x="7372350" y="5556250"/>
          <p14:tracePt t="235230" x="7235825" y="5619750"/>
          <p14:tracePt t="235236" x="7059613" y="5656263"/>
          <p14:tracePt t="235246" x="6846888" y="5694363"/>
          <p14:tracePt t="235251" x="6621463" y="5743575"/>
          <p14:tracePt t="235260" x="6370638" y="5756275"/>
          <p14:tracePt t="235271" x="6070600" y="5807075"/>
          <p14:tracePt t="235276" x="5783263" y="5843588"/>
          <p14:tracePt t="235286" x="5483225" y="5843588"/>
          <p14:tracePt t="235293" x="5106988" y="5843588"/>
          <p14:tracePt t="235303" x="4794250" y="5843588"/>
          <p14:tracePt t="235313" x="4456113" y="5843588"/>
          <p14:tracePt t="235317" x="4056063" y="5794375"/>
          <p14:tracePt t="235326" x="3654425" y="5668963"/>
          <p14:tracePt t="235332" x="3279775" y="5568950"/>
          <p14:tracePt t="235343" x="2979738" y="5494338"/>
          <p14:tracePt t="235353" x="2667000" y="5394325"/>
          <p14:tracePt t="235356" x="2428875" y="5318125"/>
          <p14:tracePt t="235367" x="2290763" y="5281613"/>
          <p14:tracePt t="235372" x="2139950" y="5243513"/>
          <p14:tracePt t="235383" x="2039938" y="5205413"/>
          <p14:tracePt t="235392" x="1939925" y="5168900"/>
          <p14:tracePt t="235397" x="1878013" y="5130800"/>
          <p14:tracePt t="235407" x="1865313" y="5118100"/>
          <p14:tracePt t="235412" x="1852613" y="5118100"/>
          <p14:tracePt t="235422" x="1839913" y="5118100"/>
          <p14:tracePt t="235439" x="1839913" y="5105400"/>
          <p14:tracePt t="235449" x="1827213" y="5105400"/>
          <p14:tracePt t="235463" x="1814513" y="5092700"/>
          <p14:tracePt t="235614" x="1814513" y="5081588"/>
          <p14:tracePt t="235635" x="1814513" y="5068888"/>
          <p14:tracePt t="235645" x="1827213" y="5056188"/>
          <p14:tracePt t="235655" x="1852613" y="5056188"/>
          <p14:tracePt t="235661" x="1878013" y="5030788"/>
          <p14:tracePt t="235671" x="1890713" y="5030788"/>
          <p14:tracePt t="235675" x="1903413" y="5030788"/>
          <p14:tracePt t="235684" x="1939925" y="5030788"/>
          <p14:tracePt t="235694" x="1952625" y="5005388"/>
          <p14:tracePt t="235700" x="1965325" y="5005388"/>
          <p14:tracePt t="235711" x="1978025" y="5005388"/>
          <p14:tracePt t="235741" x="2003425" y="5005388"/>
          <p14:tracePt t="235820" x="2014538" y="5005388"/>
          <p14:tracePt t="235831" x="2027238" y="5005388"/>
          <p14:tracePt t="235847" x="2065338" y="5018088"/>
          <p14:tracePt t="235861" x="2090738" y="5068888"/>
          <p14:tracePt t="235871" x="2116138" y="5092700"/>
          <p14:tracePt t="235880" x="2127250" y="5105400"/>
          <p14:tracePt t="235886" x="2139950" y="5156200"/>
          <p14:tracePt t="235896" x="2165350" y="5181600"/>
          <p14:tracePt t="235902" x="2178050" y="5218113"/>
          <p14:tracePt t="235913" x="2203450" y="5243513"/>
          <p14:tracePt t="235923" x="2203450" y="5268913"/>
          <p14:tracePt t="235926" x="2239963" y="5318125"/>
          <p14:tracePt t="235937" x="2239963" y="5330825"/>
          <p14:tracePt t="235942" x="2252663" y="5356225"/>
          <p14:tracePt t="235952" x="2265363" y="5368925"/>
          <p14:tracePt t="235973" x="2278063" y="5407025"/>
          <p14:tracePt t="235976" x="2290763" y="5430838"/>
          <p14:tracePt t="235983" x="2303463" y="5443538"/>
          <p14:tracePt t="235993" x="2303463" y="5456238"/>
          <p14:tracePt t="236003" x="2316163" y="5468938"/>
          <p14:tracePt t="236008" x="2339975" y="5494338"/>
          <p14:tracePt t="236023" x="2352675" y="5494338"/>
          <p14:tracePt t="236043" x="2365375" y="5507038"/>
          <p14:tracePt t="236058" x="2365375" y="5518150"/>
          <p14:tracePt t="236069" x="2378075" y="5518150"/>
          <p14:tracePt t="236073" x="2390775" y="5518150"/>
          <p14:tracePt t="236084" x="2416175" y="5518150"/>
          <p14:tracePt t="236090" x="2428875" y="5518150"/>
          <p14:tracePt t="236099" x="2452688" y="5518150"/>
          <p14:tracePt t="236115" x="2478088" y="5507038"/>
          <p14:tracePt t="236125" x="2490788" y="5481638"/>
          <p14:tracePt t="236129" x="2490788" y="5456238"/>
          <p14:tracePt t="236139" x="2490788" y="5418138"/>
          <p14:tracePt t="236148" x="2490788" y="5368925"/>
          <p14:tracePt t="236155" x="2452688" y="5305425"/>
          <p14:tracePt t="236164" x="2428875" y="5268913"/>
          <p14:tracePt t="236169" x="2390775" y="5205413"/>
          <p14:tracePt t="236179" x="2365375" y="5181600"/>
          <p14:tracePt t="236189" x="2352675" y="5143500"/>
          <p14:tracePt t="236204" x="2339975" y="5118100"/>
          <p14:tracePt t="236211" x="2328863" y="5118100"/>
          <p14:tracePt t="236221" x="2316163" y="5105400"/>
          <p14:tracePt t="236234" x="2303463" y="5105400"/>
          <p14:tracePt t="236245" x="2265363" y="5105400"/>
          <p14:tracePt t="236260" x="2252663" y="5105400"/>
          <p14:tracePt t="236271" x="2228850" y="5105400"/>
          <p14:tracePt t="236275" x="2190750" y="5105400"/>
          <p14:tracePt t="236284" x="2165350" y="5105400"/>
          <p14:tracePt t="236290" x="2152650" y="5130800"/>
          <p14:tracePt t="236301" x="2127250" y="5194300"/>
          <p14:tracePt t="236311" x="2116138" y="5256213"/>
          <p14:tracePt t="236314" x="2090738" y="5381625"/>
          <p14:tracePt t="236324" x="2078038" y="5468938"/>
          <p14:tracePt t="236331" x="2078038" y="5530850"/>
          <p14:tracePt t="236341" x="2078038" y="5581650"/>
          <p14:tracePt t="236351" x="2116138" y="5656263"/>
          <p14:tracePt t="236356" x="2152650" y="5719763"/>
          <p14:tracePt t="236366" x="2190750" y="5756275"/>
          <p14:tracePt t="236370" x="2265363" y="5794375"/>
          <p14:tracePt t="236381" x="2290763" y="5819775"/>
          <p14:tracePt t="236391" x="2352675" y="5843588"/>
          <p14:tracePt t="236397" x="2403475" y="5868988"/>
          <p14:tracePt t="236407" x="2441575" y="5868988"/>
          <p14:tracePt t="236410" x="2516188" y="5868988"/>
          <p14:tracePt t="236421" x="2578100" y="5868988"/>
          <p14:tracePt t="236432" x="2678113" y="5868988"/>
          <p14:tracePt t="236437" x="2778125" y="5794375"/>
          <p14:tracePt t="236446" x="2867025" y="5732463"/>
          <p14:tracePt t="236453" x="2967038" y="5619750"/>
          <p14:tracePt t="236462" x="3016250" y="5530850"/>
          <p14:tracePt t="236472" x="3041650" y="5407025"/>
          <p14:tracePt t="236476" x="3054350" y="5330825"/>
          <p14:tracePt t="236486" x="3054350" y="5230813"/>
          <p14:tracePt t="236492" x="3054350" y="5156200"/>
          <p14:tracePt t="236504" x="3028950" y="5068888"/>
          <p14:tracePt t="236513" x="2992438" y="5030788"/>
          <p14:tracePt t="236517" x="2992438" y="5018088"/>
          <p14:tracePt t="236526" x="2967038" y="4992688"/>
          <p14:tracePt t="236533" x="2954338" y="4981575"/>
          <p14:tracePt t="236543" x="2928938" y="4968875"/>
          <p14:tracePt t="236553" x="2890838" y="4968875"/>
          <p14:tracePt t="236556" x="2828925" y="4968875"/>
          <p14:tracePt t="236569" x="2754313" y="4968875"/>
          <p14:tracePt t="236572" x="2654300" y="4968875"/>
          <p14:tracePt t="236583" x="2590800" y="4968875"/>
          <p14:tracePt t="236592" x="2516188" y="5005388"/>
          <p14:tracePt t="236598" x="2428875" y="5043488"/>
          <p14:tracePt t="236608" x="2365375" y="5068888"/>
          <p14:tracePt t="236612" x="2303463" y="5118100"/>
          <p14:tracePt t="236622" x="2278063" y="5156200"/>
          <p14:tracePt t="236633" x="2239963" y="5194300"/>
          <p14:tracePt t="236639" x="2216150" y="5218113"/>
          <p14:tracePt t="236648" x="2216150" y="5243513"/>
          <p14:tracePt t="236653" x="2190750" y="5294313"/>
          <p14:tracePt t="236662" x="2178050" y="5318125"/>
          <p14:tracePt t="236673" x="2178050" y="5330825"/>
          <p14:tracePt t="236678" x="2178050" y="5356225"/>
          <p14:tracePt t="236689" x="2178050" y="5381625"/>
          <p14:tracePt t="236705" x="2178050" y="5394325"/>
          <p14:tracePt t="236719" x="2178050" y="5407025"/>
          <p14:tracePt t="236739" x="2190750" y="5418138"/>
          <p14:tracePt t="236824" x="2203450" y="5418138"/>
          <p14:tracePt t="236841" x="2216150" y="5418138"/>
          <p14:tracePt t="236861" x="2228850" y="5418138"/>
          <p14:tracePt t="236870" x="2239963" y="5430838"/>
          <p14:tracePt t="236875" x="2252663" y="5430838"/>
          <p14:tracePt t="236885" x="2278063" y="5443538"/>
          <p14:tracePt t="236894" x="2290763" y="5456238"/>
          <p14:tracePt t="236901" x="2303463" y="5456238"/>
          <p14:tracePt t="236910" x="2328863" y="5468938"/>
          <p14:tracePt t="236914" x="2328863" y="5481638"/>
          <p14:tracePt t="236927" x="2339975" y="5481638"/>
          <p14:tracePt t="236937" x="2352675" y="5481638"/>
          <p14:tracePt t="236946" x="2365375" y="5481638"/>
          <p14:tracePt t="236951" x="2390775" y="5507038"/>
          <p14:tracePt t="236970" x="2452688" y="5507038"/>
          <p14:tracePt t="236977" x="2465388" y="5507038"/>
          <p14:tracePt t="236986" x="2490788" y="5507038"/>
          <p14:tracePt t="236990" x="2516188" y="5507038"/>
          <p14:tracePt t="237001" x="2541588" y="5507038"/>
          <p14:tracePt t="237007" x="2578100" y="5507038"/>
          <p14:tracePt t="237017" x="2616200" y="5507038"/>
          <p14:tracePt t="237026" x="2641600" y="5507038"/>
          <p14:tracePt t="237033" x="2667000" y="5507038"/>
          <p14:tracePt t="237042" x="2690813" y="5507038"/>
          <p14:tracePt t="237046" x="2703513" y="5507038"/>
          <p14:tracePt t="237057" x="2716213" y="5507038"/>
          <p14:tracePt t="237067" x="2741613" y="5507038"/>
          <p14:tracePt t="237086" x="2754313" y="5507038"/>
          <p14:tracePt t="237097" x="2767013" y="5481638"/>
          <p14:tracePt t="237109" x="2778125" y="5468938"/>
          <p14:tracePt t="237113" x="2790825" y="5443538"/>
          <p14:tracePt t="237123" x="2803525" y="5407025"/>
          <p14:tracePt t="237127" x="2828925" y="5381625"/>
          <p14:tracePt t="237139" x="2841625" y="5343525"/>
          <p14:tracePt t="237149" x="2854325" y="5330825"/>
          <p14:tracePt t="237152" x="2867025" y="5281613"/>
          <p14:tracePt t="237169" x="2879725" y="5268913"/>
          <p14:tracePt t="237179" x="2879725" y="5243513"/>
          <p14:tracePt t="237189" x="2879725" y="5230813"/>
          <p14:tracePt t="237193" x="2890838" y="5218113"/>
          <p14:tracePt t="237202" x="2890838" y="5205413"/>
          <p14:tracePt t="237228" x="2903538" y="5181600"/>
          <p14:tracePt t="237268" x="2903538" y="5168900"/>
          <p14:tracePt t="237288" x="2903538" y="5156200"/>
          <p14:tracePt t="237294" x="2916238" y="5143500"/>
          <p14:tracePt t="237308" x="2928938" y="5105400"/>
          <p14:tracePt t="241238" x="2992438" y="5043488"/>
          <p14:tracePt t="241248" x="3103563" y="4943475"/>
          <p14:tracePt t="241253" x="3228975" y="4868863"/>
          <p14:tracePt t="241262" x="3328988" y="4792663"/>
          <p14:tracePt t="241273" x="3454400" y="4743450"/>
          <p14:tracePt t="241279" x="3617913" y="4656138"/>
          <p14:tracePt t="241288" x="3767138" y="4592638"/>
          <p14:tracePt t="241294" x="3968750" y="4492625"/>
          <p14:tracePt t="241305" x="4143375" y="4479925"/>
          <p14:tracePt t="241314" x="4318000" y="4405313"/>
          <p14:tracePt t="241320" x="4456113" y="4367213"/>
          <p14:tracePt t="241329" x="4568825" y="4318000"/>
          <p14:tracePt t="241335" x="4643438" y="4318000"/>
          <p14:tracePt t="241345" x="4719638" y="4292600"/>
          <p14:tracePt t="241354" x="4781550" y="4254500"/>
          <p14:tracePt t="241358" x="4819650" y="4241800"/>
          <p14:tracePt t="241369" x="4843463" y="4230688"/>
          <p14:tracePt t="241375" x="4881563" y="4217988"/>
          <p14:tracePt t="241385" x="4906963" y="4192588"/>
          <p14:tracePt t="241394" x="4932363" y="4192588"/>
          <p14:tracePt t="241401" x="4968875" y="4154488"/>
          <p14:tracePt t="241410" x="4981575" y="4141788"/>
          <p14:tracePt t="241414" x="4994275" y="4129088"/>
          <p14:tracePt t="241424" x="5019675" y="4117975"/>
          <p14:tracePt t="241435" x="5045075" y="4092575"/>
          <p14:tracePt t="241440" x="5057775" y="4092575"/>
          <p14:tracePt t="241450" x="5068888" y="4067175"/>
          <p14:tracePt t="241455" x="5081588" y="4067175"/>
          <p14:tracePt t="241465" x="5081588" y="4054475"/>
          <p14:tracePt t="241475" x="5094288" y="4041775"/>
          <p14:tracePt t="241491" x="5119688" y="4029075"/>
          <p14:tracePt t="241504" x="5132388" y="4017963"/>
          <p14:tracePt t="241514" x="5170488" y="4005263"/>
          <p14:tracePt t="241525" x="5170488" y="3992563"/>
          <p14:tracePt t="241531" x="5219700" y="3954463"/>
          <p14:tracePt t="241541" x="5245100" y="3929063"/>
          <p14:tracePt t="241547" x="5307013" y="3892550"/>
          <p14:tracePt t="241556" x="5394325" y="3829050"/>
          <p14:tracePt t="241567" x="5457825" y="3792538"/>
          <p14:tracePt t="241571" x="5532438" y="3741738"/>
          <p14:tracePt t="241581" x="5595938" y="3692525"/>
          <p14:tracePt t="241587" x="5657850" y="3641725"/>
          <p14:tracePt t="241597" x="5695950" y="3616325"/>
          <p14:tracePt t="241607" x="5719763" y="3579813"/>
          <p14:tracePt t="241610" x="5757863" y="3567113"/>
          <p14:tracePt t="241620" x="5783263" y="3529013"/>
          <p14:tracePt t="241626" x="5821363" y="3490913"/>
          <p14:tracePt t="241636" x="5832475" y="3479800"/>
          <p14:tracePt t="241647" x="5857875" y="3429000"/>
          <p14:tracePt t="241653" x="5870575" y="3416300"/>
          <p14:tracePt t="241663" x="5895975" y="3390900"/>
          <p14:tracePt t="241666" x="5921375" y="3328988"/>
          <p14:tracePt t="241677" x="5932488" y="3328988"/>
          <p14:tracePt t="241686" x="5945188" y="3303588"/>
          <p14:tracePt t="241692" x="5957888" y="3267075"/>
          <p14:tracePt t="241703" x="5957888" y="3254375"/>
          <p14:tracePt t="241707" x="5983288" y="3241675"/>
          <p14:tracePt t="241718" x="5983288" y="3216275"/>
          <p14:tracePt t="241728" x="5983288" y="3190875"/>
          <p14:tracePt t="241733" x="5995988" y="3178175"/>
          <p14:tracePt t="241749" x="5995988" y="3165475"/>
          <p14:tracePt t="241768" x="6008688" y="3154363"/>
          <p14:tracePt t="241848" x="6008688" y="3141663"/>
          <p14:tracePt t="241874" x="6021388" y="3128963"/>
          <p14:tracePt t="241889" x="6034088" y="3103563"/>
          <p14:tracePt t="241905" x="6045200" y="3078163"/>
          <p14:tracePt t="241915" x="6057900" y="3078163"/>
          <p14:tracePt t="241918" x="6057900" y="3065463"/>
          <p14:tracePt t="241938" x="6070600" y="3054350"/>
          <p14:tracePt t="241961" x="6083300" y="3041650"/>
          <p14:tracePt t="241970" x="6096000" y="3028950"/>
          <p14:tracePt t="241985" x="6121400" y="3016250"/>
          <p14:tracePt t="242001" x="6134100" y="3003550"/>
          <p14:tracePt t="242010" x="6146800" y="3003550"/>
          <p14:tracePt t="242020" x="6157913" y="2990850"/>
          <p14:tracePt t="242035" x="6183313" y="2978150"/>
          <p14:tracePt t="242090" x="6196013" y="2978150"/>
          <p14:tracePt t="242111" x="6208713" y="2978150"/>
          <p14:tracePt t="242127" x="6221413" y="2965450"/>
          <p14:tracePt t="242156" x="6234113" y="2965450"/>
          <p14:tracePt t="242197" x="6246813" y="2965450"/>
          <p14:tracePt t="242551" x="6270625" y="2965450"/>
          <p14:tracePt t="242560" x="6321425" y="2965450"/>
          <p14:tracePt t="242571" x="6359525" y="2965450"/>
          <p14:tracePt t="242574" x="6383338" y="2965450"/>
          <p14:tracePt t="242585" x="6421438" y="2965450"/>
          <p14:tracePt t="242590" x="6446838" y="2965450"/>
          <p14:tracePt t="242611" x="6472238" y="2965450"/>
          <p14:tracePt t="242634" x="6483350" y="2965450"/>
          <p14:tracePt t="242726" x="6508750" y="2965450"/>
          <p14:tracePt t="243075" x="6521450" y="2965450"/>
          <p14:tracePt t="243085" x="6534150" y="2965450"/>
          <p14:tracePt t="243095" x="6572250" y="2965450"/>
          <p14:tracePt t="243098" x="6584950" y="2965450"/>
          <p14:tracePt t="243109" x="6621463" y="2978150"/>
          <p14:tracePt t="243115" x="6659563" y="2978150"/>
          <p14:tracePt t="243125" x="6684963" y="2990850"/>
          <p14:tracePt t="243134" x="6746875" y="2990850"/>
          <p14:tracePt t="243141" x="6784975" y="3003550"/>
          <p14:tracePt t="243151" x="6859588" y="3003550"/>
          <p14:tracePt t="243154" x="6946900" y="3016250"/>
          <p14:tracePt t="243164" x="6997700" y="3028950"/>
          <p14:tracePt t="243174" x="7046913" y="3041650"/>
          <p14:tracePt t="243181" x="7085013" y="3041650"/>
          <p14:tracePt t="243191" x="7123113" y="3041650"/>
          <p14:tracePt t="243195" x="7134225" y="3054350"/>
          <p14:tracePt t="243205" x="7146925" y="3054350"/>
          <p14:tracePt t="243216" x="7172325" y="3065463"/>
          <p14:tracePt t="243220" x="7185025" y="3065463"/>
          <p14:tracePt t="243230" x="7197725" y="3065463"/>
          <p14:tracePt t="243234" x="7210425" y="3078163"/>
          <p14:tracePt t="243257" x="7235825" y="3078163"/>
          <p14:tracePt t="243260" x="7246938" y="3090863"/>
          <p14:tracePt t="243271" x="7259638" y="3090863"/>
          <p14:tracePt t="243300" x="7272338" y="3090863"/>
          <p14:tracePt t="243327" x="7285038" y="3090863"/>
          <p14:tracePt t="243347" x="7297738" y="3090863"/>
          <p14:tracePt t="243357" x="7310438" y="3103563"/>
          <p14:tracePt t="243363" x="7323138" y="3103563"/>
          <p14:tracePt t="243372" x="7348538" y="3103563"/>
          <p14:tracePt t="243382" x="7359650" y="3103563"/>
          <p14:tracePt t="243387" x="7385050" y="3103563"/>
          <p14:tracePt t="243396" x="7410450" y="3103563"/>
          <p14:tracePt t="243403" x="7459663" y="3103563"/>
          <p14:tracePt t="243413" x="7485063" y="3103563"/>
          <p14:tracePt t="243422" x="7510463" y="3103563"/>
          <p14:tracePt t="243427" x="7535863" y="3103563"/>
          <p14:tracePt t="243436" x="7572375" y="3103563"/>
          <p14:tracePt t="243443" x="7597775" y="3103563"/>
          <p14:tracePt t="243453" x="7648575" y="3103563"/>
          <p14:tracePt t="243462" x="7673975" y="3103563"/>
          <p14:tracePt t="243466" x="7710488" y="3103563"/>
          <p14:tracePt t="243477" x="7748588" y="3103563"/>
          <p14:tracePt t="243483" x="7773988" y="3103563"/>
          <p14:tracePt t="243492" x="7797800" y="3103563"/>
          <p14:tracePt t="243502" x="7823200" y="3103563"/>
          <p14:tracePt t="243509" x="7848600" y="3103563"/>
          <p14:tracePt t="243519" x="7861300" y="3103563"/>
          <p14:tracePt t="243523" x="7874000" y="3103563"/>
          <p14:tracePt t="243533" x="7897813" y="3103563"/>
          <p14:tracePt t="243542" x="7910513" y="3103563"/>
          <p14:tracePt t="243548" x="7923213" y="3103563"/>
          <p14:tracePt t="243559" x="7935913" y="3103563"/>
          <p14:tracePt t="243589" x="7961313" y="3103563"/>
          <p14:tracePt t="243625" x="7974013" y="3103563"/>
          <p14:tracePt t="243639" x="7986713" y="3103563"/>
          <p14:tracePt t="243655" x="7999413" y="3103563"/>
          <p14:tracePt t="243675" x="8010525" y="3103563"/>
          <p14:tracePt t="243689" x="8023225" y="3103563"/>
          <p14:tracePt t="243709" x="8035925" y="3103563"/>
          <p14:tracePt t="243741" x="8048625" y="3103563"/>
          <p14:tracePt t="243755" x="8061325" y="3103563"/>
          <p14:tracePt t="243770" x="8074025" y="3103563"/>
          <p14:tracePt t="243785" x="8099425" y="3103563"/>
          <p14:tracePt t="243810" x="8110538" y="3103563"/>
          <p14:tracePt t="243825" x="8123238" y="3103563"/>
          <p14:tracePt t="243845" x="8135938" y="3103563"/>
          <p14:tracePt t="243857" x="8148638" y="3103563"/>
          <p14:tracePt t="243860" x="8148638" y="3090863"/>
          <p14:tracePt t="243887" x="8161338" y="3090863"/>
          <p14:tracePt t="243921" x="8174038" y="3090863"/>
          <p14:tracePt t="243931" x="8186738" y="3078163"/>
          <p14:tracePt t="243947" x="8199438" y="3065463"/>
          <p14:tracePt t="243957" x="8212138" y="3065463"/>
          <p14:tracePt t="244003" x="8212138" y="3054350"/>
          <p14:tracePt t="244092" x="8223250" y="3054350"/>
          <p14:tracePt t="244603" x="8212138" y="3054350"/>
          <p14:tracePt t="244627" x="8186738" y="3054350"/>
          <p14:tracePt t="244643" x="8174038" y="3065463"/>
          <p14:tracePt t="244648" x="8161338" y="3078163"/>
          <p14:tracePt t="244658" x="8148638" y="3078163"/>
          <p14:tracePt t="244669" x="8123238" y="3078163"/>
          <p14:tracePt t="244673" x="8123238" y="3090863"/>
          <p14:tracePt t="244682" x="8110538" y="3090863"/>
          <p14:tracePt t="244689" x="8099425" y="3103563"/>
          <p14:tracePt t="244698" x="8086725" y="3116263"/>
          <p14:tracePt t="244709" x="8074025" y="3116263"/>
          <p14:tracePt t="244713" x="8061325" y="3116263"/>
          <p14:tracePt t="244729" x="8048625" y="3128963"/>
          <p14:tracePt t="244749" x="8035925" y="3128963"/>
          <p14:tracePt t="244754" x="8023225" y="3128963"/>
          <p14:tracePt t="264697" x="7961313" y="3128963"/>
          <p14:tracePt t="264701" x="7835900" y="3141663"/>
          <p14:tracePt t="264711" x="7685088" y="3178175"/>
          <p14:tracePt t="264723" x="7423150" y="3216275"/>
          <p14:tracePt t="264726" x="7146925" y="3228975"/>
          <p14:tracePt t="264737" x="6784975" y="3290888"/>
          <p14:tracePt t="264743" x="6421438" y="3354388"/>
          <p14:tracePt t="264753" x="6157913" y="3390900"/>
          <p14:tracePt t="264763" x="5832475" y="3441700"/>
          <p14:tracePt t="264767" x="5657850" y="3467100"/>
          <p14:tracePt t="264777" x="5519738" y="3467100"/>
          <p14:tracePt t="264782" x="5383213" y="3467100"/>
          <p14:tracePt t="264793" x="5345113" y="3467100"/>
          <p14:tracePt t="264803" x="5270500" y="3479800"/>
          <p14:tracePt t="264807" x="5181600" y="3479800"/>
          <p14:tracePt t="264817" x="5119688" y="3490913"/>
          <p14:tracePt t="264823" x="5045075" y="3516313"/>
          <p14:tracePt t="264833" x="4994275" y="3554413"/>
          <p14:tracePt t="264844" x="4945063" y="3554413"/>
          <p14:tracePt t="264848" x="4906963" y="3554413"/>
          <p14:tracePt t="264859" x="4843463" y="3554413"/>
          <p14:tracePt t="264863" x="4819650" y="3554413"/>
          <p14:tracePt t="264873" x="4781550" y="3554413"/>
          <p14:tracePt t="264883" x="4732338" y="3554413"/>
          <p14:tracePt t="264889" x="4681538" y="3567113"/>
          <p14:tracePt t="264899" x="4643438" y="3567113"/>
          <p14:tracePt t="264903" x="4568825" y="3590925"/>
          <p14:tracePt t="264913" x="4506913" y="3590925"/>
          <p14:tracePt t="264924" x="4443413" y="3590925"/>
          <p14:tracePt t="264928" x="4381500" y="3616325"/>
          <p14:tracePt t="264938" x="4318000" y="3629025"/>
          <p14:tracePt t="264944" x="4243388" y="3654425"/>
          <p14:tracePt t="264955" x="4156075" y="3679825"/>
          <p14:tracePt t="264977" x="3917950" y="3816350"/>
          <p14:tracePt t="264978" x="3779838" y="3867150"/>
          <p14:tracePt t="264985" x="3654425" y="3954463"/>
          <p14:tracePt t="264994" x="3541713" y="4041775"/>
          <p14:tracePt t="265004" x="3429000" y="4117975"/>
          <p14:tracePt t="265009" x="3305175" y="4230688"/>
          <p14:tracePt t="265019" x="3192463" y="4318000"/>
          <p14:tracePt t="265025" x="3116263" y="4392613"/>
          <p14:tracePt t="265035" x="3041650" y="4467225"/>
          <p14:tracePt t="265044" x="2967038" y="4554538"/>
          <p14:tracePt t="265048" x="2916238" y="4630738"/>
          <p14:tracePt t="265058" x="2890838" y="4692650"/>
          <p14:tracePt t="265065" x="2828925" y="4768850"/>
          <p14:tracePt t="265075" x="2790825" y="4818063"/>
          <p14:tracePt t="265084" x="2741613" y="4868863"/>
          <p14:tracePt t="265091" x="2716213" y="4905375"/>
          <p14:tracePt t="265100" x="2703513" y="4905375"/>
          <p14:tracePt t="265104" x="2654300" y="4930775"/>
          <p14:tracePt t="265114" x="2641600" y="4956175"/>
          <p14:tracePt t="265125" x="2603500" y="5005388"/>
          <p14:tracePt t="265131" x="2603500" y="5018088"/>
          <p14:tracePt t="265141" x="2565400" y="5056188"/>
          <p14:tracePt t="265144" x="2554288" y="5092700"/>
          <p14:tracePt t="265155" x="2541588" y="5130800"/>
          <p14:tracePt t="265164" x="2516188" y="5156200"/>
          <p14:tracePt t="265170" x="2516188" y="5181600"/>
          <p14:tracePt t="265180" x="2490788" y="5230813"/>
          <p14:tracePt t="265186" x="2478088" y="5256213"/>
          <p14:tracePt t="265197" x="2478088" y="5281613"/>
          <p14:tracePt t="265207" x="2465388" y="5330825"/>
          <p14:tracePt t="265211" x="2465388" y="5356225"/>
          <p14:tracePt t="265221" x="2465388" y="5381625"/>
          <p14:tracePt t="265226" x="2465388" y="5418138"/>
          <p14:tracePt t="265237" x="2465388" y="5443538"/>
          <p14:tracePt t="265246" x="2465388" y="5481638"/>
          <p14:tracePt t="265250" x="2465388" y="5507038"/>
          <p14:tracePt t="265262" x="2465388" y="5518150"/>
          <p14:tracePt t="265266" x="2465388" y="5543550"/>
          <p14:tracePt t="265277" x="2465388" y="5556250"/>
          <p14:tracePt t="265294" x="2465388" y="5568950"/>
          <p14:tracePt t="265304" x="2478088" y="5568950"/>
          <p14:tracePt t="265310" x="2490788" y="5594350"/>
          <p14:tracePt t="265317" x="2503488" y="5594350"/>
          <p14:tracePt t="265327" x="2503488" y="5607050"/>
          <p14:tracePt t="265333" x="2528888" y="5619750"/>
          <p14:tracePt t="265342" x="2528888" y="5630863"/>
          <p14:tracePt t="265346" x="2541588" y="5643563"/>
          <p14:tracePt t="265357" x="2565400" y="5656263"/>
          <p14:tracePt t="265373" x="2603500" y="5668963"/>
          <p14:tracePt t="265382" x="2616200" y="5681663"/>
          <p14:tracePt t="265386" x="2641600" y="5694363"/>
          <p14:tracePt t="265397" x="2654300" y="5707063"/>
          <p14:tracePt t="265407" x="2667000" y="5707063"/>
          <p14:tracePt t="265413" x="2703513" y="5719763"/>
          <p14:tracePt t="265424" x="2728913" y="5719763"/>
          <p14:tracePt t="265429" x="2778125" y="5719763"/>
          <p14:tracePt t="265438" x="2803525" y="5719763"/>
          <p14:tracePt t="265449" x="2841625" y="5719763"/>
          <p14:tracePt t="265452" x="2867025" y="5719763"/>
          <p14:tracePt t="265463" x="2916238" y="5719763"/>
          <p14:tracePt t="265469" x="2954338" y="5719763"/>
          <p14:tracePt t="265479" x="3003550" y="5719763"/>
          <p14:tracePt t="265489" x="3041650" y="5719763"/>
          <p14:tracePt t="265493" x="3092450" y="5732463"/>
          <p14:tracePt t="265503" x="3116263" y="5732463"/>
          <p14:tracePt t="265508" x="3141663" y="5732463"/>
          <p14:tracePt t="265518" x="3167063" y="5732463"/>
          <p14:tracePt t="265529" x="3192463" y="5732463"/>
          <p14:tracePt t="265534" x="3228975" y="5732463"/>
          <p14:tracePt t="265549" x="3267075" y="5732463"/>
          <p14:tracePt t="265559" x="3279775" y="5694363"/>
          <p14:tracePt t="265569" x="3305175" y="5681663"/>
          <p14:tracePt t="265575" x="3317875" y="5668963"/>
          <p14:tracePt t="265585" x="3354388" y="5630863"/>
          <p14:tracePt t="265590" x="3367088" y="5607050"/>
          <p14:tracePt t="265598" x="3379788" y="5594350"/>
          <p14:tracePt t="265610" x="3392488" y="5568950"/>
          <p14:tracePt t="265614" x="3405188" y="5543550"/>
          <p14:tracePt t="265630" x="3417888" y="5518150"/>
          <p14:tracePt t="265641" x="3417888" y="5507038"/>
          <p14:tracePt t="265650" x="3417888" y="5494338"/>
          <p14:tracePt t="265654" x="3417888" y="5456238"/>
          <p14:tracePt t="265664" x="3417888" y="5430838"/>
          <p14:tracePt t="265671" x="3417888" y="5394325"/>
          <p14:tracePt t="265680" x="3417888" y="5356225"/>
          <p14:tracePt t="265691" x="3417888" y="5330825"/>
          <p14:tracePt t="265695" x="3417888" y="5305425"/>
          <p14:tracePt t="265704" x="3417888" y="5256213"/>
          <p14:tracePt t="265711" x="3417888" y="5230813"/>
          <p14:tracePt t="265720" x="3417888" y="5218113"/>
          <p14:tracePt t="265731" x="3417888" y="5181600"/>
          <p14:tracePt t="265735" x="3405188" y="5156200"/>
          <p14:tracePt t="265745" x="3392488" y="5143500"/>
          <p14:tracePt t="265750" x="3392488" y="5118100"/>
          <p14:tracePt t="265760" x="3392488" y="5092700"/>
          <p14:tracePt t="265771" x="3367088" y="5068888"/>
          <p14:tracePt t="265776" x="3341688" y="5030788"/>
          <p14:tracePt t="265786" x="3317875" y="5018088"/>
          <p14:tracePt t="265790" x="3292475" y="4992688"/>
          <p14:tracePt t="265801" x="3267075" y="4981575"/>
          <p14:tracePt t="265811" x="3241675" y="4968875"/>
          <p14:tracePt t="265817" x="3216275" y="4968875"/>
          <p14:tracePt t="265827" x="3205163" y="4956175"/>
          <p14:tracePt t="265831" x="3192463" y="4943475"/>
          <p14:tracePt t="265840" x="3154363" y="4943475"/>
          <p14:tracePt t="265850" x="3141663" y="4943475"/>
          <p14:tracePt t="265867" x="3116263" y="4943475"/>
          <p14:tracePt t="265873" x="3092450" y="4943475"/>
          <p14:tracePt t="265893" x="3079750" y="4943475"/>
          <p14:tracePt t="265897" x="3028950" y="4943475"/>
          <p14:tracePt t="265907" x="3016250" y="4968875"/>
          <p14:tracePt t="265912" x="2979738" y="4981575"/>
          <p14:tracePt t="265923" x="2954338" y="5005388"/>
          <p14:tracePt t="265933" x="2928938" y="5018088"/>
          <p14:tracePt t="265937" x="2916238" y="5030788"/>
          <p14:tracePt t="265947" x="2890838" y="5056188"/>
          <p14:tracePt t="265953" x="2890838" y="5068888"/>
          <p14:tracePt t="265963" x="2867025" y="5092700"/>
          <p14:tracePt t="265976" x="2867025" y="5105400"/>
          <p14:tracePt t="265988" x="2841625" y="5130800"/>
          <p14:tracePt t="266003" x="2841625" y="5143500"/>
          <p14:tracePt t="266012" x="2841625" y="5156200"/>
          <p14:tracePt t="266018" x="2841625" y="5181600"/>
          <p14:tracePt t="266029" x="2841625" y="5194300"/>
          <p14:tracePt t="266032" x="2841625" y="5218113"/>
          <p14:tracePt t="266042" x="2841625" y="5243513"/>
          <p14:tracePt t="266052" x="2841625" y="5268913"/>
          <p14:tracePt t="266058" x="2841625" y="5294313"/>
          <p14:tracePt t="266068" x="2867025" y="5343525"/>
          <p14:tracePt t="266073" x="2890838" y="5368925"/>
          <p14:tracePt t="266083" x="2916238" y="5394325"/>
          <p14:tracePt t="266093" x="2954338" y="5418138"/>
          <p14:tracePt t="266099" x="2967038" y="5443538"/>
          <p14:tracePt t="266109" x="2992438" y="5468938"/>
          <p14:tracePt t="266115" x="3041650" y="5494338"/>
          <p14:tracePt t="266124" x="3054350" y="5507038"/>
          <p14:tracePt t="266134" x="3067050" y="5507038"/>
          <p14:tracePt t="266139" x="3092450" y="5507038"/>
          <p14:tracePt t="266148" x="3141663" y="5507038"/>
          <p14:tracePt t="266155" x="3167063" y="5507038"/>
          <p14:tracePt t="266175" x="3192463" y="5507038"/>
          <p14:tracePt t="266179" x="3216275" y="5507038"/>
          <p14:tracePt t="266195" x="3254375" y="5507038"/>
          <p14:tracePt t="266214" x="3267075" y="5494338"/>
          <p14:tracePt t="266221" x="3279775" y="5494338"/>
          <p14:tracePt t="266231" x="3292475" y="5481638"/>
          <p14:tracePt t="266244" x="3305175" y="5468938"/>
          <p14:tracePt t="266260" x="3305175" y="5456238"/>
          <p14:tracePt t="266270" x="3317875" y="5456238"/>
          <p14:tracePt t="266274" x="3317875" y="5443538"/>
          <p14:tracePt t="266330" x="3317875" y="5430838"/>
          <p14:tracePt t="266366" x="3305175" y="5418138"/>
          <p14:tracePt t="266376" x="3292475" y="5394325"/>
          <p14:tracePt t="266387" x="3279775" y="5394325"/>
          <p14:tracePt t="266391" x="3267075" y="5394325"/>
          <p14:tracePt t="266400" x="3254375" y="5394325"/>
          <p14:tracePt t="266406" x="3241675" y="5381625"/>
          <p14:tracePt t="266417" x="3228975" y="5381625"/>
          <p14:tracePt t="266426" x="3216275" y="5381625"/>
          <p14:tracePt t="266442" x="3192463" y="5381625"/>
          <p14:tracePt t="266466" x="3179763" y="5381625"/>
          <p14:tracePt t="266482" x="3167063" y="5381625"/>
          <p14:tracePt t="266497" x="3154363" y="5381625"/>
          <p14:tracePt t="266689" x="3141663" y="5356225"/>
          <p14:tracePt t="266699" x="3179763" y="5318125"/>
          <p14:tracePt t="266708" x="3192463" y="5294313"/>
          <p14:tracePt t="266714" x="3241675" y="5194300"/>
          <p14:tracePt t="266724" x="3279775" y="5118100"/>
          <p14:tracePt t="266728" x="3328988" y="5030788"/>
          <p14:tracePt t="266738" x="3379788" y="4956175"/>
          <p14:tracePt t="266749" x="3417888" y="4892675"/>
          <p14:tracePt t="266755" x="3467100" y="4818063"/>
          <p14:tracePt t="266765" x="3492500" y="4779963"/>
          <p14:tracePt t="266771" x="3530600" y="4705350"/>
          <p14:tracePt t="266780" x="3567113" y="4618038"/>
          <p14:tracePt t="266790" x="3605213" y="4554538"/>
          <p14:tracePt t="266794" x="3643313" y="4479925"/>
          <p14:tracePt t="266805" x="3679825" y="4418013"/>
          <p14:tracePt t="266810" x="3717925" y="4354513"/>
          <p14:tracePt t="266820" x="3743325" y="4305300"/>
          <p14:tracePt t="266831" x="3779838" y="4230688"/>
          <p14:tracePt t="266835" x="3817938" y="4179888"/>
          <p14:tracePt t="266845" x="3856038" y="4105275"/>
          <p14:tracePt t="266852" x="3917950" y="4029075"/>
          <p14:tracePt t="266860" x="3956050" y="3954463"/>
          <p14:tracePt t="266871" x="3992563" y="3879850"/>
          <p14:tracePt t="266874" x="4005263" y="3841750"/>
          <p14:tracePt t="266891" x="4030663" y="3792538"/>
          <p14:tracePt t="266901" x="4056063" y="3716338"/>
          <p14:tracePt t="266910" x="4105275" y="3629025"/>
          <p14:tracePt t="266916" x="4143375" y="3554413"/>
          <p14:tracePt t="266926" x="4168775" y="3479800"/>
          <p14:tracePt t="266930" x="4205288" y="3416300"/>
          <p14:tracePt t="266940" x="4217988" y="3354388"/>
          <p14:tracePt t="266951" x="4256088" y="3303588"/>
          <p14:tracePt t="266957" x="4281488" y="3228975"/>
          <p14:tracePt t="266969" x="4305300" y="3190875"/>
          <p14:tracePt t="266970" x="4305300" y="3141663"/>
          <p14:tracePt t="266980" x="4318000" y="3141663"/>
          <p14:tracePt t="266990" x="4330700" y="3103563"/>
          <p14:tracePt t="267010" x="4343400" y="3078163"/>
          <p14:tracePt t="267020" x="4343400" y="3065463"/>
          <p14:tracePt t="267033" x="4356100" y="3041650"/>
          <p14:tracePt t="267046" x="4368800" y="3016250"/>
          <p14:tracePt t="267083" x="4368800" y="3003550"/>
          <p14:tracePt t="268349" x="4381500" y="2990850"/>
          <p14:tracePt t="268358" x="4406900" y="2990850"/>
          <p14:tracePt t="268369" x="4443413" y="2990850"/>
          <p14:tracePt t="268374" x="4468813" y="2990850"/>
          <p14:tracePt t="268385" x="4518025" y="2990850"/>
          <p14:tracePt t="268388" x="4581525" y="3028950"/>
          <p14:tracePt t="268398" x="4630738" y="3054350"/>
          <p14:tracePt t="268409" x="4706938" y="3065463"/>
          <p14:tracePt t="268414" x="4756150" y="3090863"/>
          <p14:tracePt t="268424" x="4832350" y="3128963"/>
          <p14:tracePt t="268429" x="4906963" y="3165475"/>
          <p14:tracePt t="268439" x="4994275" y="3203575"/>
          <p14:tracePt t="268449" x="5068888" y="3241675"/>
          <p14:tracePt t="268454" x="5181600" y="3278188"/>
          <p14:tracePt t="268466" x="5219700" y="3278188"/>
          <p14:tracePt t="268468" x="5281613" y="3316288"/>
          <p14:tracePt t="268478" x="5332413" y="3316288"/>
          <p14:tracePt t="268489" x="5407025" y="3341688"/>
          <p14:tracePt t="268495" x="5445125" y="3354388"/>
          <p14:tracePt t="268504" x="5495925" y="3367088"/>
          <p14:tracePt t="268508" x="5557838" y="3367088"/>
          <p14:tracePt t="268518" x="5607050" y="3378200"/>
          <p14:tracePt t="268528" x="5670550" y="3378200"/>
          <p14:tracePt t="268534" x="5745163" y="3403600"/>
          <p14:tracePt t="268545" x="5870575" y="3416300"/>
          <p14:tracePt t="268550" x="5908675" y="3429000"/>
          <p14:tracePt t="268561" x="5957888" y="3454400"/>
          <p14:tracePt t="268570" x="5983288" y="3454400"/>
          <p14:tracePt t="268574" x="6008688" y="3467100"/>
          <p14:tracePt t="268584" x="6034088" y="3467100"/>
          <p14:tracePt t="268615" x="6045200" y="3479800"/>
          <p14:tracePt t="268677" x="6057900" y="3479800"/>
          <p14:tracePt t="268720" x="6070600" y="3479800"/>
          <p14:tracePt t="268727" x="6108700" y="3467100"/>
          <p14:tracePt t="268746" x="6121400" y="3467100"/>
          <p14:tracePt t="268750" x="6121400" y="3454400"/>
          <p14:tracePt t="268773" x="6134100" y="3454400"/>
          <p14:tracePt t="268793" x="6146800" y="3454400"/>
          <p14:tracePt t="268796" x="6157913" y="3454400"/>
          <p14:tracePt t="268843" x="6157913" y="3441700"/>
          <p14:tracePt t="268862" x="6170613" y="3441700"/>
          <p14:tracePt t="268878" x="6170613" y="3429000"/>
          <p14:tracePt t="268899" x="6196013" y="3429000"/>
          <p14:tracePt t="268933" x="6208713" y="3429000"/>
          <p14:tracePt t="268938" x="6221413" y="3429000"/>
          <p14:tracePt t="268959" x="6221413" y="3416300"/>
          <p14:tracePt t="268969" x="6234113" y="3416300"/>
          <p14:tracePt t="268982" x="6246813" y="3416300"/>
          <p14:tracePt t="268994" x="6283325" y="3416300"/>
          <p14:tracePt t="268999" x="6308725" y="3416300"/>
          <p14:tracePt t="269009" x="6346825" y="3403600"/>
          <p14:tracePt t="269014" x="6370638" y="3403600"/>
          <p14:tracePt t="269024" x="6408738" y="3403600"/>
          <p14:tracePt t="269034" x="6421438" y="3403600"/>
          <p14:tracePt t="269048" x="6459538" y="3390900"/>
          <p14:tracePt t="269054" x="6472238" y="3390900"/>
          <p14:tracePt t="269064" x="6496050" y="3390900"/>
          <p14:tracePt t="269075" x="6521450" y="3390900"/>
          <p14:tracePt t="269078" x="6559550" y="3378200"/>
          <p14:tracePt t="269088" x="6584950" y="3378200"/>
          <p14:tracePt t="269094" x="6608763" y="3378200"/>
          <p14:tracePt t="269104" x="6634163" y="3378200"/>
          <p14:tracePt t="269114" x="6684963" y="3378200"/>
          <p14:tracePt t="269121" x="6721475" y="3378200"/>
          <p14:tracePt t="269131" x="6772275" y="3378200"/>
          <p14:tracePt t="269134" x="6808788" y="3378200"/>
          <p14:tracePt t="269144" x="6872288" y="3378200"/>
          <p14:tracePt t="269155" x="6934200" y="3378200"/>
          <p14:tracePt t="269161" x="7010400" y="3378200"/>
          <p14:tracePt t="269170" x="7072313" y="3378200"/>
          <p14:tracePt t="269175" x="7146925" y="3378200"/>
          <p14:tracePt t="269184" x="7210425" y="3378200"/>
          <p14:tracePt t="269196" x="7285038" y="3378200"/>
          <p14:tracePt t="269200" x="7385050" y="3378200"/>
          <p14:tracePt t="269211" x="7448550" y="3378200"/>
          <p14:tracePt t="269216" x="7510463" y="3378200"/>
          <p14:tracePt t="269227" x="7585075" y="3378200"/>
          <p14:tracePt t="269236" x="7635875" y="3378200"/>
          <p14:tracePt t="269240" x="7685088" y="3378200"/>
          <p14:tracePt t="269250" x="7735888" y="3378200"/>
          <p14:tracePt t="269256" x="7773988" y="3378200"/>
          <p14:tracePt t="269266" x="7823200" y="3378200"/>
          <p14:tracePt t="269277" x="7861300" y="3378200"/>
          <p14:tracePt t="269281" x="7886700" y="3378200"/>
          <p14:tracePt t="269291" x="7923213" y="3378200"/>
          <p14:tracePt t="269297" x="7948613" y="3378200"/>
          <p14:tracePt t="269306" x="7974013" y="3378200"/>
          <p14:tracePt t="269316" x="7986713" y="3378200"/>
          <p14:tracePt t="269322" x="7999413" y="3378200"/>
          <p14:tracePt t="269332" x="8010525" y="3378200"/>
          <p14:tracePt t="269349" x="8035925" y="3378200"/>
          <p14:tracePt t="269379" x="8048625" y="3378200"/>
          <p14:tracePt t="269393" x="8061325" y="3378200"/>
          <p14:tracePt t="269403" x="8074025" y="3378200"/>
          <p14:tracePt t="269422" x="8086725" y="3378200"/>
          <p14:tracePt t="269459" x="8099425" y="3378200"/>
          <p14:tracePt t="269575" x="8110538" y="3378200"/>
          <p14:tracePt t="269883" x="8099425" y="3378200"/>
          <p14:tracePt t="270729" x="8086725" y="3378200"/>
          <p14:tracePt t="270735" x="8048625" y="3378200"/>
          <p14:tracePt t="270744" x="8023225" y="3378200"/>
          <p14:tracePt t="270751" x="7986713" y="3378200"/>
          <p14:tracePt t="270761" x="7935913" y="3378200"/>
          <p14:tracePt t="270771" x="7874000" y="3378200"/>
          <p14:tracePt t="270775" x="7797800" y="3378200"/>
          <p14:tracePt t="270785" x="7735888" y="3378200"/>
          <p14:tracePt t="270790" x="7661275" y="3378200"/>
          <p14:tracePt t="270800" x="7548563" y="3416300"/>
          <p14:tracePt t="270810" x="7472363" y="3416300"/>
          <p14:tracePt t="270814" x="7359650" y="3429000"/>
          <p14:tracePt t="270824" x="7272338" y="3454400"/>
          <p14:tracePt t="270830" x="7134225" y="3467100"/>
          <p14:tracePt t="270840" x="6997700" y="3503613"/>
          <p14:tracePt t="270850" x="6884988" y="3516313"/>
          <p14:tracePt t="270856" x="6784975" y="3516313"/>
          <p14:tracePt t="270867" x="6684963" y="3541713"/>
          <p14:tracePt t="270872" x="6608763" y="3541713"/>
          <p14:tracePt t="270881" x="6508750" y="3541713"/>
          <p14:tracePt t="270890" x="6434138" y="3554413"/>
          <p14:tracePt t="270896" x="6334125" y="3579813"/>
          <p14:tracePt t="270907" x="6283325" y="3579813"/>
          <p14:tracePt t="270912" x="6196013" y="3590925"/>
          <p14:tracePt t="270922" x="6108700" y="3616325"/>
          <p14:tracePt t="270933" x="6021388" y="3629025"/>
          <p14:tracePt t="270937" x="5932488" y="3641725"/>
          <p14:tracePt t="270946" x="5832475" y="3667125"/>
          <p14:tracePt t="270954" x="5683250" y="3703638"/>
          <p14:tracePt t="270963" x="5545138" y="3741738"/>
          <p14:tracePt t="270973" x="5294313" y="3829050"/>
          <p14:tracePt t="270977" x="5057775" y="3892550"/>
          <p14:tracePt t="270987" x="4819650" y="3941763"/>
          <p14:tracePt t="270992" x="4518025" y="4041775"/>
          <p14:tracePt t="271003" x="4305300" y="4105275"/>
          <p14:tracePt t="271013" x="4043363" y="4167188"/>
          <p14:tracePt t="271016" x="3805238" y="4205288"/>
          <p14:tracePt t="271026" x="3654425" y="4254500"/>
          <p14:tracePt t="271033" x="3517900" y="4318000"/>
          <p14:tracePt t="271043" x="3367088" y="4354513"/>
          <p14:tracePt t="271053" x="3254375" y="4405313"/>
          <p14:tracePt t="271056" x="3167063" y="4443413"/>
          <p14:tracePt t="271067" x="3116263" y="4467225"/>
          <p14:tracePt t="271073" x="3092450" y="4479925"/>
          <p14:tracePt t="271083" x="3041650" y="4518025"/>
          <p14:tracePt t="271092" x="2992438" y="4543425"/>
          <p14:tracePt t="271098" x="2941638" y="4567238"/>
          <p14:tracePt t="271108" x="2903538" y="4618038"/>
          <p14:tracePt t="271113" x="2879725" y="4630738"/>
          <p14:tracePt t="271123" x="2854325" y="4656138"/>
          <p14:tracePt t="271132" x="2828925" y="4692650"/>
          <p14:tracePt t="271138" x="2803525" y="4743450"/>
          <p14:tracePt t="271149" x="2790825" y="4756150"/>
          <p14:tracePt t="271153" x="2778125" y="4792663"/>
          <p14:tracePt t="271163" x="2767013" y="4818063"/>
          <p14:tracePt t="271175" x="2741613" y="4856163"/>
          <p14:tracePt t="271179" x="2703513" y="4905375"/>
          <p14:tracePt t="271188" x="2678113" y="4943475"/>
          <p14:tracePt t="271194" x="2654300" y="4981575"/>
          <p14:tracePt t="271205" x="2628900" y="5005388"/>
          <p14:tracePt t="271215" x="2603500" y="5030788"/>
          <p14:tracePt t="271220" x="2590800" y="5056188"/>
          <p14:tracePt t="271229" x="2590800" y="5068888"/>
          <p14:tracePt t="271234" x="2565400" y="5081588"/>
          <p14:tracePt t="271254" x="2565400" y="5092700"/>
          <p14:tracePt t="271260" x="2554288" y="5105400"/>
          <p14:tracePt t="271271" x="2541588" y="5130800"/>
          <p14:tracePt t="271275" x="2516188" y="5156200"/>
          <p14:tracePt t="271284" x="2490788" y="5181600"/>
          <p14:tracePt t="271294" x="2478088" y="5194300"/>
          <p14:tracePt t="271300" x="2465388" y="5205413"/>
          <p14:tracePt t="271310" x="2452688" y="5230813"/>
          <p14:tracePt t="271315" x="2441575" y="5243513"/>
          <p14:tracePt t="271335" x="2428875" y="5243513"/>
          <p14:tracePt t="271354" x="2428875" y="5256213"/>
          <p14:tracePt t="271370" x="2416175" y="5268913"/>
          <p14:tracePt t="271380" x="2403475" y="5281613"/>
          <p14:tracePt t="271385" x="2390775" y="5281613"/>
          <p14:tracePt t="271395" x="2365375" y="5305425"/>
          <p14:tracePt t="271406" x="2365375" y="5318125"/>
          <p14:tracePt t="271410" x="2352675" y="5330825"/>
          <p14:tracePt t="271426" x="2316163" y="5343525"/>
          <p14:tracePt t="271451" x="2303463" y="5356225"/>
          <p14:tracePt t="271461" x="2252663" y="5381625"/>
          <p14:tracePt t="271467" x="2228850" y="5381625"/>
          <p14:tracePt t="271487" x="2190750" y="5381625"/>
          <p14:tracePt t="271491" x="2165350" y="5381625"/>
          <p14:tracePt t="271501" x="2139950" y="5407025"/>
          <p14:tracePt t="271507" x="2103438" y="5407025"/>
          <p14:tracePt t="271516" x="2052638" y="5407025"/>
          <p14:tracePt t="271526" x="2027238" y="5407025"/>
          <p14:tracePt t="271530" x="1990725" y="5407025"/>
          <p14:tracePt t="271543" x="1952625" y="5407025"/>
          <p14:tracePt t="271547" x="1903413" y="5407025"/>
          <p14:tracePt t="271556" x="1878013" y="5407025"/>
          <p14:tracePt t="271566" x="1827213" y="5407025"/>
          <p14:tracePt t="271573" x="1765300" y="5418138"/>
          <p14:tracePt t="271583" x="1727200" y="5418138"/>
          <p14:tracePt t="271586" x="1652588" y="5418138"/>
          <p14:tracePt t="271596" x="1552575" y="5443538"/>
          <p14:tracePt t="271607" x="1489075" y="5456238"/>
          <p14:tracePt t="271613" x="1414463" y="5456238"/>
          <p14:tracePt t="271623" x="1352550" y="5481638"/>
          <p14:tracePt t="271628" x="1289050" y="5481638"/>
          <p14:tracePt t="271639" x="1252538" y="5481638"/>
          <p14:tracePt t="271649" x="1227138" y="5481638"/>
          <p14:tracePt t="271652" x="1201738" y="5481638"/>
          <p14:tracePt t="271662" x="1176338" y="5481638"/>
          <p14:tracePt t="271668" x="1150938" y="5507038"/>
          <p14:tracePt t="271679" x="1127125" y="5507038"/>
          <p14:tracePt t="271689" x="1114425" y="5507038"/>
          <p14:tracePt t="271693" x="1089025" y="5518150"/>
          <p14:tracePt t="271709" x="1076325" y="5518150"/>
          <p14:tracePt t="271728" x="1063625" y="5518150"/>
          <p14:tracePt t="272000" x="1063625" y="5530850"/>
          <p14:tracePt t="272030" x="1089025" y="5556250"/>
          <p14:tracePt t="272060" x="1101725" y="5568950"/>
          <p14:tracePt t="272081" x="1127125" y="5581650"/>
          <p14:tracePt t="272092" x="1150938" y="5607050"/>
          <p14:tracePt t="272106" x="1163638" y="5643563"/>
          <p14:tracePt t="272116" x="1189038" y="5643563"/>
          <p14:tracePt t="272122" x="1214438" y="5681663"/>
          <p14:tracePt t="272133" x="1227138" y="5681663"/>
          <p14:tracePt t="272143" x="1263650" y="5707063"/>
          <p14:tracePt t="272147" x="1276350" y="5719763"/>
          <p14:tracePt t="272157" x="1289050" y="5719763"/>
          <p14:tracePt t="272162" x="1314450" y="5743575"/>
          <p14:tracePt t="272172" x="1339850" y="5743575"/>
          <p14:tracePt t="272182" x="1352550" y="5743575"/>
          <p14:tracePt t="272186" x="1363663" y="5743575"/>
          <p14:tracePt t="272197" x="1376363" y="5743575"/>
          <p14:tracePt t="272213" x="1401763" y="5743575"/>
          <p14:tracePt t="272223" x="1427163" y="5743575"/>
          <p14:tracePt t="272239" x="1452563" y="5743575"/>
          <p14:tracePt t="272252" x="1476375" y="5743575"/>
          <p14:tracePt t="272262" x="1489075" y="5743575"/>
          <p14:tracePt t="272268" x="1514475" y="5719763"/>
          <p14:tracePt t="272278" x="1539875" y="5694363"/>
          <p14:tracePt t="272283" x="1565275" y="5681663"/>
          <p14:tracePt t="272292" x="1565275" y="5668963"/>
          <p14:tracePt t="272303" x="1589088" y="5643563"/>
          <p14:tracePt t="272309" x="1601788" y="5619750"/>
          <p14:tracePt t="272319" x="1601788" y="5607050"/>
          <p14:tracePt t="272325" x="1627188" y="5594350"/>
          <p14:tracePt t="272344" x="1627188" y="5581650"/>
          <p14:tracePt t="272365" x="1639888" y="5568950"/>
          <p14:tracePt t="272415" x="1639888" y="5556250"/>
          <p14:tracePt t="272449" x="1639888" y="5543550"/>
          <p14:tracePt t="272464" x="1627188" y="5543550"/>
          <p14:tracePt t="272474" x="1614488" y="5530850"/>
          <p14:tracePt t="272485" x="1601788" y="5518150"/>
          <p14:tracePt t="272501" x="1577975" y="5507038"/>
          <p14:tracePt t="272505" x="1577975" y="5494338"/>
          <p14:tracePt t="272514" x="1565275" y="5494338"/>
          <p14:tracePt t="272524" x="1539875" y="5494338"/>
          <p14:tracePt t="272531" x="1527175" y="5481638"/>
          <p14:tracePt t="272541" x="1514475" y="5481638"/>
          <p14:tracePt t="272545" x="1489075" y="5481638"/>
          <p14:tracePt t="272556" x="1476375" y="5481638"/>
          <p14:tracePt t="272566" x="1452563" y="5481638"/>
          <p14:tracePt t="272570" x="1427163" y="5481638"/>
          <p14:tracePt t="272581" x="1389063" y="5481638"/>
          <p14:tracePt t="272586" x="1352550" y="5481638"/>
          <p14:tracePt t="272597" x="1289050" y="5481638"/>
          <p14:tracePt t="272607" x="1252538" y="5481638"/>
          <p14:tracePt t="272611" x="1189038" y="5481638"/>
          <p14:tracePt t="272621" x="1101725" y="5518150"/>
          <p14:tracePt t="272626" x="1027113" y="5543550"/>
          <p14:tracePt t="272636" x="938213" y="5581650"/>
          <p14:tracePt t="272647" x="876300" y="5619750"/>
          <p14:tracePt t="272652" x="801688" y="5656263"/>
          <p14:tracePt t="272661" x="738188" y="5681663"/>
          <p14:tracePt t="272667" x="701675" y="5732463"/>
          <p14:tracePt t="272677" x="676275" y="5743575"/>
          <p14:tracePt t="272686" x="663575" y="5781675"/>
          <p14:tracePt t="272692" x="650875" y="5807075"/>
          <p14:tracePt t="272702" x="638175" y="5832475"/>
          <p14:tracePt t="272706" x="638175" y="5881688"/>
          <p14:tracePt t="272716" x="638175" y="5919788"/>
          <p14:tracePt t="272726" x="638175" y="5969000"/>
          <p14:tracePt t="272732" x="638175" y="6045200"/>
          <p14:tracePt t="272742" x="638175" y="6069013"/>
          <p14:tracePt t="272747" x="638175" y="6107113"/>
          <p14:tracePt t="272756" x="650875" y="6157913"/>
          <p14:tracePt t="272766" x="688975" y="6194425"/>
          <p14:tracePt t="272772" x="701675" y="6219825"/>
          <p14:tracePt t="272782" x="738188" y="6257925"/>
          <p14:tracePt t="272786" x="776288" y="6269038"/>
          <p14:tracePt t="272797" x="825500" y="6294438"/>
          <p14:tracePt t="272809" x="925513" y="6307138"/>
          <p14:tracePt t="272813" x="989013" y="6307138"/>
          <p14:tracePt t="272823" x="1076325" y="6332538"/>
          <p14:tracePt t="272830" x="1150938" y="6332538"/>
          <p14:tracePt t="272839" x="1214438" y="6332538"/>
          <p14:tracePt t="272849" x="1289050" y="6332538"/>
          <p14:tracePt t="272852" x="1363663" y="6281738"/>
          <p14:tracePt t="272863" x="1427163" y="6232525"/>
          <p14:tracePt t="272869" x="1465263" y="6181725"/>
          <p14:tracePt t="272879" x="1501775" y="6157913"/>
          <p14:tracePt t="272889" x="1527175" y="6132513"/>
          <p14:tracePt t="272895" x="1539875" y="6081713"/>
          <p14:tracePt t="272905" x="1565275" y="6045200"/>
          <p14:tracePt t="272909" x="1589088" y="5981700"/>
          <p14:tracePt t="272919" x="1589088" y="5945188"/>
          <p14:tracePt t="272930" x="1589088" y="5919788"/>
          <p14:tracePt t="272935" x="1589088" y="5868988"/>
          <p14:tracePt t="272944" x="1589088" y="5832475"/>
          <p14:tracePt t="272949" x="1589088" y="5794375"/>
          <p14:tracePt t="272963" x="1577975" y="5768975"/>
          <p14:tracePt t="272969" x="1565275" y="5756275"/>
          <p14:tracePt t="272975" x="1552575" y="5743575"/>
          <p14:tracePt t="273011" x="1539875" y="5743575"/>
          <p14:tracePt t="273025" x="1514475" y="5743575"/>
          <p14:tracePt t="273034" x="1501775" y="5743575"/>
          <p14:tracePt t="273045" x="1489075" y="5743575"/>
          <p14:tracePt t="273050" x="1465263" y="5743575"/>
          <p14:tracePt t="273060" x="1452563" y="5743575"/>
          <p14:tracePt t="273064" x="1439863" y="5743575"/>
          <p14:tracePt t="273074" x="1414463" y="5743575"/>
          <p14:tracePt t="273084" x="1401763" y="5743575"/>
          <p14:tracePt t="273090" x="1401763" y="5756275"/>
          <p14:tracePt t="273100" x="1376363" y="5768975"/>
          <p14:tracePt t="273115" x="1376363" y="5781675"/>
          <p14:tracePt t="273151" x="1376363" y="5807075"/>
          <p14:tracePt t="273177" x="1376363" y="5819775"/>
          <p14:tracePt t="273186" x="1376363" y="5832475"/>
          <p14:tracePt t="273196" x="1389063" y="5843588"/>
          <p14:tracePt t="273200" x="1414463" y="5843588"/>
          <p14:tracePt t="273211" x="1465263" y="5843588"/>
          <p14:tracePt t="273217" x="1501775" y="5843588"/>
          <p14:tracePt t="273226" x="1552575" y="5843588"/>
          <p14:tracePt t="273237" x="1589088" y="5843588"/>
          <p14:tracePt t="273241" x="1652588" y="5843588"/>
          <p14:tracePt t="273251" x="1689100" y="5843588"/>
          <p14:tracePt t="273256" x="1739900" y="5843588"/>
          <p14:tracePt t="273266" x="1778000" y="5843588"/>
          <p14:tracePt t="273276" x="1801813" y="5843588"/>
          <p14:tracePt t="273282" x="1827213" y="5843588"/>
          <p14:tracePt t="273293" x="1865313" y="5843588"/>
          <p14:tracePt t="273296" x="1878013" y="5832475"/>
          <p14:tracePt t="273306" x="1890713" y="5832475"/>
          <p14:tracePt t="273316" x="1914525" y="5819775"/>
          <p14:tracePt t="273322" x="1914525" y="5807075"/>
          <p14:tracePt t="273332" x="1939925" y="5794375"/>
          <p14:tracePt t="273347" x="1952625" y="5768975"/>
          <p14:tracePt t="273388" x="1952625" y="5756275"/>
          <p14:tracePt t="273409" x="1952625" y="5743575"/>
          <p14:tracePt t="273422" x="1952625" y="5732463"/>
          <p14:tracePt t="273428" x="1952625" y="5719763"/>
          <p14:tracePt t="273439" x="1952625" y="5707063"/>
          <p14:tracePt t="273448" x="1952625" y="5694363"/>
          <p14:tracePt t="273452" x="1952625" y="5681663"/>
          <p14:tracePt t="273468" x="1952625" y="5656263"/>
          <p14:tracePt t="273479" x="1952625" y="5630863"/>
          <p14:tracePt t="273489" x="1952625" y="5607050"/>
          <p14:tracePt t="273505" x="1952625" y="5581650"/>
          <p14:tracePt t="273508" x="1952625" y="5556250"/>
          <p14:tracePt t="273519" x="1952625" y="5543550"/>
          <p14:tracePt t="273528" x="1952625" y="5530850"/>
          <p14:tracePt t="273534" x="1952625" y="5507038"/>
          <p14:tracePt t="273544" x="1952625" y="5481638"/>
          <p14:tracePt t="273548" x="1952625" y="5456238"/>
          <p14:tracePt t="273571" x="1952625" y="5430838"/>
          <p14:tracePt t="273575" x="1952625" y="5407025"/>
          <p14:tracePt t="273590" x="1952625" y="5394325"/>
          <p14:tracePt t="273600" x="1952625" y="5381625"/>
          <p14:tracePt t="273610" x="1952625" y="5368925"/>
          <p14:tracePt t="273614" x="1952625" y="5356225"/>
          <p14:tracePt t="273630" x="1952625" y="5343525"/>
          <p14:tracePt t="273641" x="1952625" y="5330825"/>
          <p14:tracePt t="273650" x="1952625" y="5318125"/>
          <p14:tracePt t="273696" x="1952625" y="5294313"/>
          <p14:tracePt t="274029" x="1952625" y="5281613"/>
          <p14:tracePt t="274042" x="1952625" y="5268913"/>
          <p14:tracePt t="274048" x="1939925" y="5256213"/>
          <p14:tracePt t="274059" x="1914525" y="5256213"/>
          <p14:tracePt t="274068" x="1914525" y="5243513"/>
          <p14:tracePt t="274075" x="1903413" y="5243513"/>
          <p14:tracePt t="274089" x="1878013" y="5230813"/>
          <p14:tracePt t="274098" x="1878013" y="5218113"/>
          <p14:tracePt t="274108" x="1852613" y="5218113"/>
          <p14:tracePt t="274128" x="1827213" y="5218113"/>
          <p14:tracePt t="274135" x="1801813" y="5218113"/>
          <p14:tracePt t="274145" x="1778000" y="5218113"/>
          <p14:tracePt t="274148" x="1752600" y="5218113"/>
          <p14:tracePt t="274159" x="1727200" y="5218113"/>
          <p14:tracePt t="274174" x="1701800" y="5218113"/>
          <p14:tracePt t="274184" x="1677988" y="5218113"/>
          <p14:tracePt t="274188" x="1665288" y="5230813"/>
          <p14:tracePt t="274200" x="1652588" y="5243513"/>
          <p14:tracePt t="274210" x="1639888" y="5256213"/>
          <p14:tracePt t="274224" x="1627188" y="5256213"/>
          <p14:tracePt t="274231" x="1614488" y="5268913"/>
          <p14:tracePt t="274241" x="1601788" y="5268913"/>
          <p14:tracePt t="274251" x="1589088" y="5281613"/>
          <p14:tracePt t="274254" x="1565275" y="5305425"/>
          <p14:tracePt t="274270" x="1527175" y="5318125"/>
          <p14:tracePt t="274290" x="1514475" y="5330825"/>
          <p14:tracePt t="274296" x="1489075" y="5343525"/>
          <p14:tracePt t="274320" x="1465263" y="5356225"/>
          <p14:tracePt t="274337" x="1452563" y="5356225"/>
          <p14:tracePt t="274347" x="1439863" y="5368925"/>
          <p14:tracePt t="274361" x="1427163" y="5368925"/>
          <p14:tracePt t="275371" x="1439863" y="5368925"/>
          <p14:tracePt t="275380" x="1476375" y="5368925"/>
          <p14:tracePt t="275384" x="1527175" y="5356225"/>
          <p14:tracePt t="275394" x="1627188" y="5330825"/>
          <p14:tracePt t="275404" x="1727200" y="5318125"/>
          <p14:tracePt t="275410" x="1852613" y="5281613"/>
          <p14:tracePt t="275420" x="2027238" y="5230813"/>
          <p14:tracePt t="275424" x="2216150" y="5168900"/>
          <p14:tracePt t="275435" x="2416175" y="5143500"/>
          <p14:tracePt t="275445" x="2603500" y="5118100"/>
          <p14:tracePt t="275451" x="2854325" y="5092700"/>
          <p14:tracePt t="275460" x="3054350" y="5056188"/>
          <p14:tracePt t="275466" x="3305175" y="5018088"/>
          <p14:tracePt t="275477" x="3492500" y="5005388"/>
          <p14:tracePt t="275486" x="3654425" y="4968875"/>
          <p14:tracePt t="275490" x="3856038" y="4918075"/>
          <p14:tracePt t="275501" x="3992563" y="4892675"/>
          <p14:tracePt t="275506" x="4105275" y="4856163"/>
          <p14:tracePt t="275517" x="4230688" y="4843463"/>
          <p14:tracePt t="275526" x="4330700" y="4805363"/>
          <p14:tracePt t="275530" x="4418013" y="4779963"/>
          <p14:tracePt t="275540" x="4518025" y="4756150"/>
          <p14:tracePt t="275546" x="4594225" y="4730750"/>
          <p14:tracePt t="275556" x="4668838" y="4730750"/>
          <p14:tracePt t="275567" x="4743450" y="4692650"/>
          <p14:tracePt t="275573" x="4806950" y="4667250"/>
          <p14:tracePt t="275583" x="4919663" y="4656138"/>
          <p14:tracePt t="275587" x="5019675" y="4605338"/>
          <p14:tracePt t="275596" x="5119688" y="4579938"/>
          <p14:tracePt t="275607" x="5245100" y="4543425"/>
          <p14:tracePt t="275613" x="5370513" y="4505325"/>
          <p14:tracePt t="275623" x="5483225" y="4492625"/>
          <p14:tracePt t="275627" x="5619750" y="4443413"/>
          <p14:tracePt t="275637" x="5757863" y="4405313"/>
          <p14:tracePt t="275650" x="5895975" y="4367213"/>
          <p14:tracePt t="275654" x="6045200" y="4330700"/>
          <p14:tracePt t="275663" x="6183313" y="4279900"/>
          <p14:tracePt t="275669" x="6321425" y="4241800"/>
          <p14:tracePt t="275678" x="6459538" y="4205288"/>
          <p14:tracePt t="275688" x="6572250" y="4179888"/>
          <p14:tracePt t="275692" x="6672263" y="4141788"/>
          <p14:tracePt t="275702" x="6772275" y="4129088"/>
          <p14:tracePt t="275708" x="6859588" y="4092575"/>
          <p14:tracePt t="275719" x="6910388" y="4067175"/>
          <p14:tracePt t="275728" x="6946900" y="4067175"/>
          <p14:tracePt t="275733" x="6985000" y="4054475"/>
          <p14:tracePt t="275742" x="7021513" y="4029075"/>
          <p14:tracePt t="275749" x="7034213" y="4029075"/>
          <p14:tracePt t="275758" x="7059613" y="4029075"/>
          <p14:tracePt t="275768" x="7072313" y="4029075"/>
          <p14:tracePt t="275772" x="7085013" y="4029075"/>
          <p14:tracePt t="275784" x="7097713" y="4029075"/>
          <p14:tracePt t="275788" x="7123113" y="4005263"/>
          <p14:tracePt t="275809" x="7134225" y="4005263"/>
          <p14:tracePt t="275814" x="7146925" y="4005263"/>
          <p14:tracePt t="275824" x="7172325" y="4005263"/>
          <p14:tracePt t="275828" x="7185025" y="3992563"/>
          <p14:tracePt t="275838" x="7210425" y="3979863"/>
          <p14:tracePt t="275849" x="7223125" y="3979863"/>
          <p14:tracePt t="275855" x="7259638" y="3954463"/>
          <p14:tracePt t="275864" x="7310438" y="3916363"/>
          <p14:tracePt t="275868" x="7348538" y="3892550"/>
          <p14:tracePt t="275878" x="7372350" y="3879850"/>
          <p14:tracePt t="275889" x="7410450" y="3854450"/>
          <p14:tracePt t="275894" x="7448550" y="3816350"/>
          <p14:tracePt t="275904" x="7472363" y="3803650"/>
          <p14:tracePt t="275910" x="7485063" y="3779838"/>
          <p14:tracePt t="275921" x="7497763" y="3767138"/>
          <p14:tracePt t="275934" x="7535863" y="3741738"/>
          <p14:tracePt t="275944" x="7535863" y="3729038"/>
          <p14:tracePt t="275951" x="7561263" y="3716338"/>
          <p14:tracePt t="275961" x="7561263" y="3692525"/>
          <p14:tracePt t="275970" x="7561263" y="3679825"/>
          <p14:tracePt t="275975" x="7585075" y="3667125"/>
          <p14:tracePt t="275984" x="7585075" y="3641725"/>
          <p14:tracePt t="275990" x="7597775" y="3629025"/>
          <p14:tracePt t="276011" x="7597775" y="3616325"/>
          <p14:tracePt t="276017" x="7597775" y="3603625"/>
          <p14:tracePt t="276026" x="7597775" y="3579813"/>
          <p14:tracePt t="276030" x="7597775" y="3567113"/>
          <p14:tracePt t="276040" x="7610475" y="3554413"/>
          <p14:tracePt t="276050" x="7623175" y="3516313"/>
          <p14:tracePt t="276056" x="7623175" y="3503613"/>
          <p14:tracePt t="276071" x="7623175" y="3479800"/>
          <p14:tracePt t="276081" x="7635875" y="3441700"/>
          <p14:tracePt t="276097" x="7635875" y="3429000"/>
          <p14:tracePt t="276107" x="7648575" y="3403600"/>
          <p14:tracePt t="276120" x="7648575" y="3378200"/>
          <p14:tracePt t="276131" x="7661275" y="3367088"/>
          <p14:tracePt t="276163" x="7661275" y="3354388"/>
          <p14:tracePt t="289371" x="7661275" y="3341688"/>
          <p14:tracePt t="289387" x="7661275" y="3328988"/>
          <p14:tracePt t="289412" x="7661275" y="3316288"/>
          <p14:tracePt t="289447" x="7648575" y="3316288"/>
          <p14:tracePt t="289453" x="7635875" y="3316288"/>
          <p14:tracePt t="289463" x="7610475" y="3316288"/>
          <p14:tracePt t="289472" x="7485063" y="3316288"/>
          <p14:tracePt t="289476" x="7259638" y="3316288"/>
          <p14:tracePt t="289486" x="6784975" y="3316288"/>
          <p14:tracePt t="289493" x="6134100" y="3378200"/>
          <p14:tracePt t="289503" x="5507038" y="3467100"/>
          <p14:tracePt t="289514" x="4906963" y="3541713"/>
          <p14:tracePt t="289516" x="4368800" y="3679825"/>
          <p14:tracePt t="289526" x="3930650" y="3816350"/>
          <p14:tracePt t="289532" x="3579813" y="3941763"/>
          <p14:tracePt t="289542" x="3241675" y="4041775"/>
          <p14:tracePt t="289552" x="3028950" y="4117975"/>
          <p14:tracePt t="289559" x="2803525" y="4205288"/>
          <p14:tracePt t="289569" x="2678113" y="4267200"/>
          <p14:tracePt t="289573" x="2603500" y="4318000"/>
          <p14:tracePt t="289582" x="2516188" y="4367213"/>
          <p14:tracePt t="289593" x="2478088" y="4405313"/>
          <p14:tracePt t="289599" x="2403475" y="4454525"/>
          <p14:tracePt t="289608" x="2365375" y="4479925"/>
          <p14:tracePt t="289613" x="2352675" y="4518025"/>
          <p14:tracePt t="289623" x="2339975" y="4543425"/>
          <p14:tracePt t="289635" x="2339975" y="4567238"/>
          <p14:tracePt t="289639" x="2339975" y="4592638"/>
          <p14:tracePt t="289649" x="2339975" y="4656138"/>
          <p14:tracePt t="289655" x="2339975" y="4730750"/>
          <p14:tracePt t="289664" x="2339975" y="4792663"/>
          <p14:tracePt t="289674" x="2339975" y="4868863"/>
          <p14:tracePt t="289679" x="2352675" y="4918075"/>
          <p14:tracePt t="289688" x="2390775" y="4981575"/>
          <p14:tracePt t="289696" x="2403475" y="5018088"/>
          <p14:tracePt t="289704" x="2441575" y="5081588"/>
          <p14:tracePt t="289714" x="2478088" y="5105400"/>
          <p14:tracePt t="289720" x="2516188" y="5143500"/>
          <p14:tracePt t="289731" x="2603500" y="5181600"/>
          <p14:tracePt t="289734" x="2690813" y="5181600"/>
          <p14:tracePt t="289745" x="2841625" y="5205413"/>
          <p14:tracePt t="289754" x="3003550" y="5205413"/>
          <p14:tracePt t="289761" x="3228975" y="5205413"/>
          <p14:tracePt t="289770" x="3505200" y="5205413"/>
          <p14:tracePt t="289774" x="3905250" y="5156200"/>
          <p14:tracePt t="289785" x="4192588" y="5092700"/>
          <p14:tracePt t="289795" x="4568825" y="5018088"/>
          <p14:tracePt t="289800" x="4945063" y="4918075"/>
          <p14:tracePt t="289811" x="5345113" y="4779963"/>
          <p14:tracePt t="289814" x="5719763" y="4705350"/>
          <p14:tracePt t="289824" x="6034088" y="4605338"/>
          <p14:tracePt t="289834" x="6508750" y="4443413"/>
          <p14:tracePt t="289841" x="6734175" y="4392613"/>
          <p14:tracePt t="289850" x="7046913" y="4292600"/>
          <p14:tracePt t="289855" x="7348538" y="4217988"/>
          <p14:tracePt t="289864" x="7735888" y="4092575"/>
          <p14:tracePt t="289874" x="8123238" y="3929063"/>
          <p14:tracePt t="289880" x="8399463" y="3803650"/>
          <p14:tracePt t="289891" x="8599488" y="3716338"/>
          <p14:tracePt t="289896" x="8737600" y="3616325"/>
          <p14:tracePt t="289906" x="8824913" y="3554413"/>
          <p14:tracePt t="289916" x="8863013" y="3490913"/>
          <p14:tracePt t="289920" x="8912225" y="3403600"/>
          <p14:tracePt t="289930" x="8937625" y="3354388"/>
          <p14:tracePt t="289937" x="8937625" y="3316288"/>
          <p14:tracePt t="289947" x="8937625" y="3278188"/>
          <p14:tracePt t="289964" x="8937625" y="3241675"/>
          <p14:tracePt t="289972" x="8937625" y="3228975"/>
          <p14:tracePt t="289977" x="8937625" y="3203575"/>
          <p14:tracePt t="289986" x="8924925" y="3178175"/>
          <p14:tracePt t="289996" x="8899525" y="3165475"/>
          <p14:tracePt t="290002" x="8863013" y="3165475"/>
          <p14:tracePt t="290013" x="8824913" y="3165475"/>
          <p14:tracePt t="290016" x="8737600" y="3165475"/>
          <p14:tracePt t="290027" x="8674100" y="3165475"/>
          <p14:tracePt t="290036" x="8574088" y="3165475"/>
          <p14:tracePt t="290042" x="8474075" y="3165475"/>
          <p14:tracePt t="290052" x="8348663" y="3190875"/>
          <p14:tracePt t="290056" x="8199438" y="3267075"/>
          <p14:tracePt t="290067" x="8048625" y="3354388"/>
          <p14:tracePt t="290076" x="7948613" y="3441700"/>
          <p14:tracePt t="290082" x="7823200" y="3567113"/>
          <p14:tracePt t="290093" x="7723188" y="3679825"/>
          <p14:tracePt t="290098" x="7623175" y="3779838"/>
          <p14:tracePt t="290108" x="7548563" y="3879850"/>
          <p14:tracePt t="290119" x="7435850" y="4017963"/>
          <p14:tracePt t="290123" x="7372350" y="4129088"/>
          <p14:tracePt t="290132" x="7335838" y="4241800"/>
          <p14:tracePt t="290138" x="7297738" y="4354513"/>
          <p14:tracePt t="290149" x="7272338" y="4467225"/>
          <p14:tracePt t="290158" x="7259638" y="4605338"/>
          <p14:tracePt t="290162" x="7259638" y="4718050"/>
          <p14:tracePt t="290173" x="7259638" y="4792663"/>
          <p14:tracePt t="290178" x="7259638" y="4905375"/>
          <p14:tracePt t="290188" x="7259638" y="4992688"/>
          <p14:tracePt t="290198" x="7259638" y="5043488"/>
          <p14:tracePt t="290202" x="7259638" y="5081588"/>
          <p14:tracePt t="290212" x="7259638" y="5105400"/>
          <p14:tracePt t="290218" x="7272338" y="5130800"/>
          <p14:tracePt t="290238" x="7285038" y="5130800"/>
          <p14:tracePt t="290255" x="7310438" y="5130800"/>
          <p14:tracePt t="290259" x="7348538" y="5130800"/>
          <p14:tracePt t="290268" x="7410450" y="5105400"/>
          <p14:tracePt t="290278" x="7448550" y="5081588"/>
          <p14:tracePt t="290284" x="7548563" y="5018088"/>
          <p14:tracePt t="290295" x="7572375" y="4981575"/>
          <p14:tracePt t="290299" x="7648575" y="4892675"/>
          <p14:tracePt t="290309" x="7697788" y="4792663"/>
          <p14:tracePt t="290320" x="7735888" y="4705350"/>
          <p14:tracePt t="290324" x="7761288" y="4605338"/>
          <p14:tracePt t="290334" x="7773988" y="4554538"/>
          <p14:tracePt t="290340" x="7773988" y="4479925"/>
          <p14:tracePt t="290350" x="7773988" y="4418013"/>
          <p14:tracePt t="290361" x="7773988" y="4392613"/>
          <p14:tracePt t="290364" x="7773988" y="4367213"/>
          <p14:tracePt t="290374" x="7773988" y="4341813"/>
          <p14:tracePt t="290380" x="7761288" y="4330700"/>
          <p14:tracePt t="290390" x="7735888" y="4305300"/>
          <p14:tracePt t="290400" x="7710488" y="4305300"/>
          <p14:tracePt t="290404" x="7673975" y="4267200"/>
          <p14:tracePt t="290416" x="7610475" y="4241800"/>
          <p14:tracePt t="290420" x="7523163" y="4241800"/>
          <p14:tracePt t="290430" x="7472363" y="4230688"/>
          <p14:tracePt t="290440" x="7385050" y="4230688"/>
          <p14:tracePt t="290446" x="7285038" y="4230688"/>
          <p14:tracePt t="290456" x="7172325" y="4230688"/>
          <p14:tracePt t="290461" x="7059613" y="4230688"/>
          <p14:tracePt t="290470" x="6921500" y="4230688"/>
          <p14:tracePt t="290480" x="6808788" y="4230688"/>
          <p14:tracePt t="290486" x="6659563" y="4254500"/>
          <p14:tracePt t="290497" x="6534150" y="4292600"/>
          <p14:tracePt t="290500" x="6408738" y="4330700"/>
          <p14:tracePt t="290511" x="6308725" y="4379913"/>
          <p14:tracePt t="290520" x="6196013" y="4454525"/>
          <p14:tracePt t="290527" x="6134100" y="4518025"/>
          <p14:tracePt t="290536" x="6096000" y="4554538"/>
          <p14:tracePt t="290540" x="6008688" y="4630738"/>
          <p14:tracePt t="290551" x="5983288" y="4692650"/>
          <p14:tracePt t="290561" x="5945188" y="4805363"/>
          <p14:tracePt t="290567" x="5932488" y="4879975"/>
          <p14:tracePt t="290577" x="5895975" y="5018088"/>
          <p14:tracePt t="290582" x="5895975" y="5118100"/>
          <p14:tracePt t="290593" x="5895975" y="5218113"/>
          <p14:tracePt t="290602" x="5895975" y="5305425"/>
          <p14:tracePt t="290606" x="5895975" y="5368925"/>
          <p14:tracePt t="290616" x="5895975" y="5443538"/>
          <p14:tracePt t="290622" x="5932488" y="5518150"/>
          <p14:tracePt t="290632" x="5995988" y="5607050"/>
          <p14:tracePt t="290643" x="6045200" y="5668963"/>
          <p14:tracePt t="290646" x="6108700" y="5732463"/>
          <p14:tracePt t="290659" x="6183313" y="5794375"/>
          <p14:tracePt t="290662" x="6246813" y="5832475"/>
          <p14:tracePt t="290672" x="6334125" y="5868988"/>
          <p14:tracePt t="290683" x="6434138" y="5868988"/>
          <p14:tracePt t="290688" x="6559550" y="5868988"/>
          <p14:tracePt t="290698" x="6684963" y="5868988"/>
          <p14:tracePt t="290702" x="6859588" y="5843588"/>
          <p14:tracePt t="290712" x="7021513" y="5732463"/>
          <p14:tracePt t="290723" x="7223125" y="5619750"/>
          <p14:tracePt t="290728" x="7372350" y="5481638"/>
          <p14:tracePt t="290738" x="7510463" y="5330825"/>
          <p14:tracePt t="290743" x="7610475" y="5181600"/>
          <p14:tracePt t="290752" x="7648575" y="5030788"/>
          <p14:tracePt t="290763" x="7685088" y="4892675"/>
          <p14:tracePt t="290768" x="7723188" y="4730750"/>
          <p14:tracePt t="290778" x="7723188" y="4579938"/>
          <p14:tracePt t="290782" x="7723188" y="4467225"/>
          <p14:tracePt t="290793" x="7685088" y="4341813"/>
          <p14:tracePt t="290804" x="7635875" y="4254500"/>
          <p14:tracePt t="290809" x="7572375" y="4192588"/>
          <p14:tracePt t="290818" x="7535863" y="4129088"/>
          <p14:tracePt t="290824" x="7485063" y="4092575"/>
          <p14:tracePt t="290835" x="7448550" y="4079875"/>
          <p14:tracePt t="290844" x="7385050" y="4067175"/>
          <p14:tracePt t="290849" x="7335838" y="4041775"/>
          <p14:tracePt t="290859" x="7297738" y="4041775"/>
          <p14:tracePt t="290864" x="7259638" y="4041775"/>
          <p14:tracePt t="290875" x="7197725" y="4041775"/>
          <p14:tracePt t="290884" x="7123113" y="4041775"/>
          <p14:tracePt t="290888" x="7059613" y="4041775"/>
          <p14:tracePt t="290898" x="6985000" y="4054475"/>
          <p14:tracePt t="290905" x="6910388" y="4092575"/>
          <p14:tracePt t="290914" x="6834188" y="4141788"/>
          <p14:tracePt t="290925" x="6784975" y="4192588"/>
          <p14:tracePt t="290930" x="6721475" y="4254500"/>
          <p14:tracePt t="290941" x="6659563" y="4341813"/>
          <p14:tracePt t="290944" x="6608763" y="4430713"/>
          <p14:tracePt t="290959" x="6559550" y="4543425"/>
          <p14:tracePt t="290965" x="6534150" y="4643438"/>
          <p14:tracePt t="290970" x="6521450" y="4743450"/>
          <p14:tracePt t="290980" x="6496050" y="4818063"/>
          <p14:tracePt t="290984" x="6496050" y="4905375"/>
          <p14:tracePt t="290996" x="6496050" y="4968875"/>
          <p14:tracePt t="291007" x="6496050" y="5030788"/>
          <p14:tracePt t="291011" x="6496050" y="5068888"/>
          <p14:tracePt t="291021" x="6534150" y="5130800"/>
          <p14:tracePt t="291026" x="6546850" y="5156200"/>
          <p14:tracePt t="291036" x="6572250" y="5181600"/>
          <p14:tracePt t="291046" x="6608763" y="5205413"/>
          <p14:tracePt t="291050" x="6659563" y="5230813"/>
          <p14:tracePt t="291060" x="6734175" y="5230813"/>
          <p14:tracePt t="291067" x="6808788" y="5230813"/>
          <p14:tracePt t="291076" x="6910388" y="5230813"/>
          <p14:tracePt t="291086" x="7034213" y="5218113"/>
          <p14:tracePt t="291091" x="7123113" y="5130800"/>
          <p14:tracePt t="291101" x="7223125" y="5056188"/>
          <p14:tracePt t="291107" x="7285038" y="4930775"/>
          <p14:tracePt t="291117" x="7348538" y="4830763"/>
          <p14:tracePt t="291126" x="7385050" y="4656138"/>
          <p14:tracePt t="291130" x="7410450" y="4530725"/>
          <p14:tracePt t="291141" x="7410450" y="4418013"/>
          <p14:tracePt t="291146" x="7410450" y="4354513"/>
          <p14:tracePt t="291157" x="7410450" y="4279900"/>
          <p14:tracePt t="291166" x="7410450" y="4254500"/>
          <p14:tracePt t="291173" x="7410450" y="4241800"/>
          <p14:tracePt t="291183" x="7410450" y="4230688"/>
          <p14:tracePt t="291186" x="7410450" y="4205288"/>
          <p14:tracePt t="291196" x="7397750" y="4205288"/>
          <p14:tracePt t="291207" x="7385050" y="4205288"/>
          <p14:tracePt t="291212" x="7372350" y="4205288"/>
          <p14:tracePt t="291223" x="7359650" y="4179888"/>
          <p14:tracePt t="291236" x="7335838" y="4179888"/>
          <p14:tracePt t="291248" x="7310438" y="4179888"/>
          <p14:tracePt t="291252" x="7272338" y="4179888"/>
          <p14:tracePt t="291262" x="7210425" y="4179888"/>
          <p14:tracePt t="291268" x="7172325" y="4179888"/>
          <p14:tracePt t="291278" x="7123113" y="4179888"/>
          <p14:tracePt t="291289" x="7097713" y="4179888"/>
          <p14:tracePt t="291292" x="7072313" y="4179888"/>
          <p14:tracePt t="291302" x="7046913" y="4179888"/>
          <p14:tracePt t="291308" x="6997700" y="4205288"/>
          <p14:tracePt t="291318" x="6921500" y="4205288"/>
          <p14:tracePt t="291329" x="6834188" y="4230688"/>
          <p14:tracePt t="291332" x="6797675" y="4254500"/>
          <p14:tracePt t="291345" x="6746875" y="4267200"/>
          <p14:tracePt t="291348" x="6708775" y="4267200"/>
          <p14:tracePt t="291358" x="6696075" y="4279900"/>
          <p14:tracePt t="291368" x="6672263" y="4279900"/>
          <p14:tracePt t="291374" x="6646863" y="4292600"/>
          <p14:tracePt t="291389" x="6621463" y="4292600"/>
          <p14:tracePt t="291408" x="6608763" y="4305300"/>
          <p14:tracePt t="291424" x="6596063" y="4305300"/>
          <p14:tracePt t="291455" x="6572250" y="4305300"/>
          <p14:tracePt t="291469" x="6559550" y="4318000"/>
          <p14:tracePt t="291490" x="6546850" y="4318000"/>
          <p14:tracePt t="291510" x="6521450" y="4330700"/>
          <p14:tracePt t="291550" x="6508750" y="4330700"/>
          <p14:tracePt t="291606" x="6508750" y="4341813"/>
          <p14:tracePt t="291626" x="6508750" y="4354513"/>
          <p14:tracePt t="291630" x="6508750" y="4367213"/>
          <p14:tracePt t="291656" x="6508750" y="4379913"/>
          <p14:tracePt t="295444" x="6508750" y="4392613"/>
          <p14:tracePt t="295455" x="6508750" y="4405313"/>
          <p14:tracePt t="295458" x="6508750" y="4418013"/>
          <p14:tracePt t="295468" x="6483350" y="4443413"/>
          <p14:tracePt t="295475" x="6472238" y="4467225"/>
          <p14:tracePt t="295484" x="6434138" y="4505325"/>
          <p14:tracePt t="295494" x="6396038" y="4579938"/>
          <p14:tracePt t="295498" x="6383338" y="4618038"/>
          <p14:tracePt t="295509" x="6370638" y="4656138"/>
          <p14:tracePt t="295515" x="6359525" y="4730750"/>
          <p14:tracePt t="295525" x="6346825" y="4768850"/>
          <p14:tracePt t="295534" x="6334125" y="4818063"/>
          <p14:tracePt t="295541" x="6334125" y="4918075"/>
          <p14:tracePt t="295550" x="6334125" y="4992688"/>
          <p14:tracePt t="295555" x="6321425" y="5081588"/>
          <p14:tracePt t="295564" x="6283325" y="5168900"/>
          <p14:tracePt t="295574" x="6259513" y="5256213"/>
          <p14:tracePt t="295580" x="6234113" y="5305425"/>
          <p14:tracePt t="295591" x="6208713" y="5368925"/>
          <p14:tracePt t="295594" x="6183313" y="5407025"/>
          <p14:tracePt t="295604" x="6157913" y="5456238"/>
          <p14:tracePt t="295614" x="6146800" y="5481638"/>
          <p14:tracePt t="295620" x="6146800" y="5494338"/>
          <p14:tracePt t="295630" x="6134100" y="5507038"/>
          <p14:tracePt t="295742" x="6157913" y="5481638"/>
          <p14:tracePt t="295746" x="6170613" y="5443538"/>
          <p14:tracePt t="295757" x="6196013" y="5368925"/>
          <p14:tracePt t="295762" x="6221413" y="5343525"/>
          <p14:tracePt t="295773" x="6246813" y="5281613"/>
          <p14:tracePt t="295783" x="6283325" y="5194300"/>
          <p14:tracePt t="295787" x="6308725" y="5118100"/>
          <p14:tracePt t="295797" x="6359525" y="5043488"/>
          <p14:tracePt t="295803" x="6370638" y="4956175"/>
          <p14:tracePt t="295812" x="6396038" y="4892675"/>
          <p14:tracePt t="295823" x="6421438" y="4843463"/>
          <p14:tracePt t="295826" x="6434138" y="4768850"/>
          <p14:tracePt t="295837" x="6434138" y="4743450"/>
          <p14:tracePt t="295842" x="6472238" y="4667250"/>
          <p14:tracePt t="295852" x="6472238" y="4643438"/>
          <p14:tracePt t="295862" x="6472238" y="4618038"/>
          <p14:tracePt t="295866" x="6472238" y="4567238"/>
          <p14:tracePt t="295876" x="6472238" y="4543425"/>
          <p14:tracePt t="295882" x="6483350" y="4505325"/>
          <p14:tracePt t="295892" x="6483350" y="4492625"/>
          <p14:tracePt t="295903" x="6483350" y="4454525"/>
          <p14:tracePt t="295908" x="6483350" y="4430713"/>
          <p14:tracePt t="295923" x="6483350" y="4418013"/>
          <p14:tracePt t="295933" x="6483350" y="4405313"/>
          <p14:tracePt t="295957" x="6483350" y="4392613"/>
          <p14:tracePt t="296068" x="6483350" y="4379913"/>
          <p14:tracePt t="296095" x="6459538" y="4379913"/>
          <p14:tracePt t="296098" x="6434138" y="4379913"/>
          <p14:tracePt t="296110" x="6396038" y="4392613"/>
          <p14:tracePt t="296120" x="6383338" y="4392613"/>
          <p14:tracePt t="296124" x="6359525" y="4405313"/>
          <p14:tracePt t="296134" x="6321425" y="4405313"/>
          <p14:tracePt t="296140" x="6283325" y="4443413"/>
          <p14:tracePt t="296150" x="6221413" y="4443413"/>
          <p14:tracePt t="296160" x="6196013" y="4467225"/>
          <p14:tracePt t="296164" x="6146800" y="4492625"/>
          <p14:tracePt t="296174" x="6070600" y="4530725"/>
          <p14:tracePt t="296180" x="6034088" y="4530725"/>
          <p14:tracePt t="296190" x="5970588" y="4554538"/>
          <p14:tracePt t="296200" x="5945188" y="4567238"/>
          <p14:tracePt t="296206" x="5921375" y="4579938"/>
          <p14:tracePt t="296216" x="5895975" y="4592638"/>
          <p14:tracePt t="296221" x="5857875" y="4618038"/>
          <p14:tracePt t="296240" x="5832475" y="4618038"/>
          <p14:tracePt t="296246" x="5808663" y="4643438"/>
          <p14:tracePt t="296257" x="5783263" y="4643438"/>
          <p14:tracePt t="296261" x="5745163" y="4667250"/>
          <p14:tracePt t="296272" x="5732463" y="4679950"/>
          <p14:tracePt t="296281" x="5719763" y="4679950"/>
          <p14:tracePt t="296288" x="5683250" y="4705350"/>
          <p14:tracePt t="296297" x="5657850" y="4718050"/>
          <p14:tracePt t="296300" x="5645150" y="4730750"/>
          <p14:tracePt t="296310" x="5619750" y="4756150"/>
          <p14:tracePt t="296322" x="5607050" y="4768850"/>
          <p14:tracePt t="296327" x="5595938" y="4792663"/>
          <p14:tracePt t="296339" x="5570538" y="4830763"/>
          <p14:tracePt t="296341" x="5557838" y="4843463"/>
          <p14:tracePt t="296351" x="5532438" y="4905375"/>
          <p14:tracePt t="296367" x="5532438" y="4930775"/>
          <p14:tracePt t="296377" x="5532438" y="4956175"/>
          <p14:tracePt t="296382" x="5532438" y="4981575"/>
          <p14:tracePt t="296392" x="5532438" y="5018088"/>
          <p14:tracePt t="296404" x="5532438" y="5043488"/>
          <p14:tracePt t="296406" x="5545138" y="5068888"/>
          <p14:tracePt t="296416" x="5557838" y="5081588"/>
          <p14:tracePt t="296422" x="5557838" y="5105400"/>
          <p14:tracePt t="296432" x="5595938" y="5130800"/>
          <p14:tracePt t="296442" x="5632450" y="5156200"/>
          <p14:tracePt t="296448" x="5657850" y="5168900"/>
          <p14:tracePt t="296459" x="5708650" y="5194300"/>
          <p14:tracePt t="296463" x="5745163" y="5194300"/>
          <p14:tracePt t="296474" x="5783263" y="5194300"/>
          <p14:tracePt t="296483" x="5845175" y="5194300"/>
          <p14:tracePt t="296490" x="5870575" y="5194300"/>
          <p14:tracePt t="296499" x="5921375" y="5194300"/>
          <p14:tracePt t="296505" x="5970588" y="5168900"/>
          <p14:tracePt t="296513" x="5995988" y="5156200"/>
          <p14:tracePt t="296522" x="6021388" y="5130800"/>
          <p14:tracePt t="296528" x="6057900" y="5105400"/>
          <p14:tracePt t="296538" x="6083300" y="5105400"/>
          <p14:tracePt t="296542" x="6083300" y="5092700"/>
          <p14:tracePt t="296565" x="6096000" y="5081588"/>
          <p14:tracePt t="296579" x="6108700" y="5068888"/>
          <p14:tracePt t="296595" x="6108700" y="5056188"/>
          <p14:tracePt t="296609" x="6108700" y="5043488"/>
          <p14:tracePt t="296761" x="6108700" y="5030788"/>
          <p14:tracePt t="296850" x="6108700" y="5018088"/>
          <p14:tracePt t="296857" x="6108700" y="5005388"/>
          <p14:tracePt t="296867" x="6108700" y="4992688"/>
          <p14:tracePt t="296870" x="6108700" y="4968875"/>
          <p14:tracePt t="296880" x="6070600" y="4905375"/>
          <p14:tracePt t="296890" x="6021388" y="4868863"/>
          <p14:tracePt t="296896" x="5983288" y="4818063"/>
          <p14:tracePt t="296906" x="5921375" y="4756150"/>
          <p14:tracePt t="296912" x="5857875" y="4705350"/>
          <p14:tracePt t="296922" x="5783263" y="4643438"/>
          <p14:tracePt t="296933" x="5695950" y="4579938"/>
          <p14:tracePt t="296936" x="5595938" y="4530725"/>
          <p14:tracePt t="296946" x="5507038" y="4467225"/>
          <p14:tracePt t="296952" x="5432425" y="4418013"/>
          <p14:tracePt t="296962" x="5370513" y="4379913"/>
          <p14:tracePt t="296972" x="5319713" y="4341813"/>
          <p14:tracePt t="296976" x="5281613" y="4318000"/>
          <p14:tracePt t="296988" x="5257800" y="4292600"/>
          <p14:tracePt t="296993" x="5245100" y="4292600"/>
          <p14:tracePt t="297022" x="5232400" y="4292600"/>
          <p14:tracePt t="297038" x="5232400" y="4279900"/>
          <p14:tracePt t="297053" x="5219700" y="4267200"/>
          <p14:tracePt t="297068" x="5194300" y="4254500"/>
          <p14:tracePt t="297078" x="5181600" y="4241800"/>
          <p14:tracePt t="297093" x="5145088" y="4205288"/>
          <p14:tracePt t="297102" x="5119688" y="4205288"/>
          <p14:tracePt t="297108" x="5119688" y="4192588"/>
          <p14:tracePt t="297118" x="5106988" y="4192588"/>
          <p14:tracePt t="297134" x="5081588" y="4167188"/>
          <p14:tracePt t="297142" x="5068888" y="4167188"/>
          <p14:tracePt t="297148" x="5057775" y="4167188"/>
          <p14:tracePt t="297159" x="5019675" y="4141788"/>
          <p14:tracePt t="297164" x="4994275" y="4141788"/>
          <p14:tracePt t="297174" x="4945063" y="4129088"/>
          <p14:tracePt t="297185" x="4919663" y="4117975"/>
          <p14:tracePt t="297188" x="4894263" y="4117975"/>
          <p14:tracePt t="297199" x="4856163" y="4117975"/>
          <p14:tracePt t="297204" x="4832350" y="4117975"/>
          <p14:tracePt t="297214" x="4794250" y="4117975"/>
          <p14:tracePt t="297224" x="4768850" y="4117975"/>
          <p14:tracePt t="297228" x="4719638" y="4117975"/>
          <p14:tracePt t="297238" x="4681538" y="4117975"/>
          <p14:tracePt t="297245" x="4656138" y="4117975"/>
          <p14:tracePt t="297254" x="4630738" y="4117975"/>
          <p14:tracePt t="297265" x="4581525" y="4117975"/>
          <p14:tracePt t="297270" x="4543425" y="4117975"/>
          <p14:tracePt t="297280" x="4518025" y="4117975"/>
          <p14:tracePt t="297284" x="4468813" y="4117975"/>
          <p14:tracePt t="297295" x="4443413" y="4117975"/>
          <p14:tracePt t="297305" x="4418013" y="4117975"/>
          <p14:tracePt t="297311" x="4394200" y="4117975"/>
          <p14:tracePt t="297321" x="4356100" y="4117975"/>
          <p14:tracePt t="297325" x="4330700" y="4117975"/>
          <p14:tracePt t="297347" x="4305300" y="4117975"/>
          <p14:tracePt t="297350" x="4256088" y="4117975"/>
          <p14:tracePt t="297361" x="4230688" y="4117975"/>
          <p14:tracePt t="297367" x="4217988" y="4117975"/>
          <p14:tracePt t="297377" x="4192588" y="4117975"/>
          <p14:tracePt t="297386" x="4143375" y="4117975"/>
          <p14:tracePt t="297390" x="4081463" y="4141788"/>
          <p14:tracePt t="297400" x="4030663" y="4179888"/>
          <p14:tracePt t="297406" x="3956050" y="4217988"/>
          <p14:tracePt t="297417" x="3930650" y="4254500"/>
          <p14:tracePt t="297426" x="3879850" y="4279900"/>
          <p14:tracePt t="297430" x="3867150" y="4279900"/>
          <p14:tracePt t="297440" x="3843338" y="4292600"/>
          <p14:tracePt t="297446" x="3843338" y="4305300"/>
          <p14:tracePt t="297466" x="3830638" y="4318000"/>
          <p14:tracePt t="297470" x="3805238" y="4330700"/>
          <p14:tracePt t="297486" x="3792538" y="4341813"/>
          <p14:tracePt t="297526" x="3779838" y="4354513"/>
          <p14:tracePt t="297542" x="3767138" y="4354513"/>
          <p14:tracePt t="297553" x="3767138" y="4367213"/>
          <p14:tracePt t="297557" x="3756025" y="4367213"/>
          <p14:tracePt t="297567" x="3717925" y="4379913"/>
          <p14:tracePt t="297577" x="3717925" y="4392613"/>
          <p14:tracePt t="297583" x="3705225" y="4392613"/>
          <p14:tracePt t="297593" x="3679825" y="4418013"/>
          <p14:tracePt t="297606" x="3654425" y="4418013"/>
          <p14:tracePt t="297618" x="3643313" y="4430713"/>
          <p14:tracePt t="297622" x="3630613" y="4443413"/>
          <p14:tracePt t="297633" x="3592513" y="4454525"/>
          <p14:tracePt t="297638" x="3579813" y="4467225"/>
          <p14:tracePt t="297649" x="3554413" y="4467225"/>
          <p14:tracePt t="297658" x="3541713" y="4479925"/>
          <p14:tracePt t="297663" x="3517900" y="4479925"/>
          <p14:tracePt t="297672" x="3492500" y="4479925"/>
          <p14:tracePt t="297678" x="3479800" y="4492625"/>
          <p14:tracePt t="297688" x="3467100" y="4492625"/>
          <p14:tracePt t="297699" x="3454400" y="4505325"/>
          <p14:tracePt t="297703" x="3441700" y="4505325"/>
          <p14:tracePt t="297715" x="3429000" y="4505325"/>
          <p14:tracePt t="297718" x="3417888" y="4505325"/>
          <p14:tracePt t="297728" x="3405188" y="4518025"/>
          <p14:tracePt t="297768" x="3379788" y="4518025"/>
          <p14:tracePt t="297788" x="3367088" y="4543425"/>
          <p14:tracePt t="297804" x="3354388" y="4543425"/>
          <p14:tracePt t="297834" x="3341688" y="4543425"/>
          <p14:tracePt t="297844" x="3317875" y="4543425"/>
          <p14:tracePt t="297854" x="3305175" y="4543425"/>
          <p14:tracePt t="297860" x="3292475" y="4543425"/>
          <p14:tracePt t="297870" x="3267075" y="4567238"/>
          <p14:tracePt t="297901" x="3254375" y="4567238"/>
          <p14:tracePt t="297944" x="3241675" y="4567238"/>
          <p14:tracePt t="297967" x="3228975" y="4567238"/>
          <p14:tracePt t="298117" x="3228975" y="4579938"/>
          <p14:tracePt t="298133" x="3228975" y="4592638"/>
          <p14:tracePt t="298143" x="3241675" y="4592638"/>
          <p14:tracePt t="298156" x="3267075" y="4605338"/>
          <p14:tracePt t="298169" x="3279775" y="4605338"/>
          <p14:tracePt t="298173" x="3305175" y="4618038"/>
          <p14:tracePt t="298182" x="3317875" y="4618038"/>
          <p14:tracePt t="298193" x="3328988" y="4618038"/>
          <p14:tracePt t="298198" x="3354388" y="4618038"/>
          <p14:tracePt t="298208" x="3405188" y="4630738"/>
          <p14:tracePt t="298213" x="3417888" y="4643438"/>
          <p14:tracePt t="298222" x="3429000" y="4643438"/>
          <p14:tracePt t="298233" x="3467100" y="4643438"/>
          <p14:tracePt t="298238" x="3492500" y="4643438"/>
          <p14:tracePt t="298249" x="3530600" y="4667250"/>
          <p14:tracePt t="298262" x="3554413" y="4667250"/>
          <p14:tracePt t="298273" x="3567113" y="4667250"/>
          <p14:tracePt t="298279" x="3579813" y="4667250"/>
          <p14:tracePt t="298288" x="3592513" y="4667250"/>
          <p14:tracePt t="298293" x="3605213" y="4667250"/>
          <p14:tracePt t="298303" x="3617913" y="4667250"/>
          <p14:tracePt t="298314" x="3630613" y="4667250"/>
          <p14:tracePt t="298318" x="3643313" y="4667250"/>
          <p14:tracePt t="298335" x="3667125" y="4667250"/>
          <p14:tracePt t="298388" x="3679825" y="4667250"/>
          <p14:tracePt t="298414" x="3692525" y="4667250"/>
          <p14:tracePt t="298430" x="3705225" y="4667250"/>
          <p14:tracePt t="298450" x="3717925" y="4667250"/>
          <p14:tracePt t="298465" x="3743325" y="4667250"/>
          <p14:tracePt t="298470" x="3756025" y="4667250"/>
          <p14:tracePt t="298481" x="3779838" y="4667250"/>
          <p14:tracePt t="298490" x="3805238" y="4667250"/>
          <p14:tracePt t="298494" x="3817938" y="4667250"/>
          <p14:tracePt t="298504" x="3843338" y="4667250"/>
          <p14:tracePt t="298511" x="3856038" y="4667250"/>
          <p14:tracePt t="298520" x="3879850" y="4667250"/>
          <p14:tracePt t="298530" x="3905250" y="4667250"/>
          <p14:tracePt t="298536" x="3917950" y="4667250"/>
          <p14:tracePt t="298546" x="3930650" y="4667250"/>
          <p14:tracePt t="298550" x="3943350" y="4667250"/>
          <p14:tracePt t="298570" x="3956050" y="4667250"/>
          <p14:tracePt t="298606" x="3979863" y="4667250"/>
          <p14:tracePt t="298672" x="3992563" y="4667250"/>
          <p14:tracePt t="298682" x="4030663" y="4667250"/>
          <p14:tracePt t="298686" x="4068763" y="4667250"/>
          <p14:tracePt t="298696" x="4117975" y="4667250"/>
          <p14:tracePt t="298706" x="4181475" y="4679950"/>
          <p14:tracePt t="298712" x="4268788" y="4718050"/>
          <p14:tracePt t="298722" x="4418013" y="4756150"/>
          <p14:tracePt t="298727" x="4581525" y="4792663"/>
          <p14:tracePt t="298736" x="4732338" y="4843463"/>
          <p14:tracePt t="298747" x="4919663" y="4868863"/>
          <p14:tracePt t="298752" x="5132388" y="4879975"/>
          <p14:tracePt t="298762" x="5307013" y="4905375"/>
          <p14:tracePt t="298768" x="5470525" y="4930775"/>
          <p14:tracePt t="298779" x="5583238" y="4956175"/>
          <p14:tracePt t="298788" x="5683250" y="4956175"/>
          <p14:tracePt t="298794" x="5757863" y="4956175"/>
          <p14:tracePt t="298802" x="5783263" y="4956175"/>
          <p14:tracePt t="298809" x="5821363" y="4956175"/>
          <p14:tracePt t="298819" x="5832475" y="4956175"/>
          <p14:tracePt t="298828" x="5845175" y="4956175"/>
          <p14:tracePt t="298843" x="5857875" y="4956175"/>
          <p14:tracePt t="298859" x="5870575" y="4956175"/>
          <p14:tracePt t="298884" x="5883275" y="4956175"/>
          <p14:tracePt t="298904" x="5908675" y="4956175"/>
          <p14:tracePt t="298918" x="5932488" y="4956175"/>
          <p14:tracePt t="298928" x="5957888" y="4956175"/>
          <p14:tracePt t="298935" x="6008688" y="4956175"/>
          <p14:tracePt t="298945" x="6045200" y="4981575"/>
          <p14:tracePt t="298950" x="6083300" y="4981575"/>
          <p14:tracePt t="298961" x="6134100" y="4981575"/>
          <p14:tracePt t="298978" x="6157913" y="4992688"/>
          <p14:tracePt t="298985" x="6183313" y="4992688"/>
          <p14:tracePt t="298991" x="6208713" y="4992688"/>
          <p14:tracePt t="299001" x="6221413" y="4992688"/>
          <p14:tracePt t="299011" x="6234113" y="4992688"/>
          <p14:tracePt t="299392" x="6208713" y="4992688"/>
          <p14:tracePt t="299409" x="6196013" y="4992688"/>
          <p14:tracePt t="299418" x="6183313" y="4992688"/>
          <p14:tracePt t="299422" x="6157913" y="4992688"/>
          <p14:tracePt t="299444" x="6146800" y="4992688"/>
          <p14:tracePt t="299459" x="6134100" y="4992688"/>
          <p14:tracePt t="299571" x="6134100" y="4981575"/>
          <p14:tracePt t="299581" x="6121400" y="4981575"/>
          <p14:tracePt t="299614" x="6108700" y="4981575"/>
          <p14:tracePt t="299640" x="6096000" y="4981575"/>
          <p14:tracePt t="299654" x="6070600" y="4981575"/>
          <p14:tracePt t="299696" x="6057900" y="4981575"/>
          <p14:tracePt t="299741" x="6045200" y="4981575"/>
          <p14:tracePt t="299757" x="6034088" y="4981575"/>
          <p14:tracePt t="299766" x="6021388" y="4981575"/>
          <p14:tracePt t="299777" x="6008688" y="4981575"/>
          <p14:tracePt t="299822" x="5983288" y="4981575"/>
          <p14:tracePt t="299896" x="5970588" y="4981575"/>
          <p14:tracePt t="299992" x="5957888" y="4981575"/>
          <p14:tracePt t="300008" x="5945188" y="4981575"/>
          <p14:tracePt t="300028" x="5932488" y="4981575"/>
          <p14:tracePt t="300034" x="5921375" y="4981575"/>
          <p14:tracePt t="300045" x="5908675" y="4981575"/>
          <p14:tracePt t="300049" x="5883275" y="4956175"/>
          <p14:tracePt t="300068" x="5870575" y="4956175"/>
          <p14:tracePt t="300075" x="5857875" y="4943475"/>
          <p14:tracePt t="300094" x="5845175" y="4943475"/>
          <p14:tracePt t="300098" x="5832475" y="4943475"/>
          <p14:tracePt t="300108" x="5832475" y="4930775"/>
          <p14:tracePt t="300114" x="5821363" y="4930775"/>
          <p14:tracePt t="300135" x="5808663" y="4918075"/>
          <p14:tracePt t="300154" x="5795963" y="4918075"/>
          <p14:tracePt t="300181" x="5783263" y="4918075"/>
          <p14:tracePt t="300220" x="5770563" y="4918075"/>
          <p14:tracePt t="300234" x="5757863" y="4918075"/>
          <p14:tracePt t="300286" x="5732463" y="4918075"/>
          <p14:tracePt t="300311" x="5719763" y="4918075"/>
          <p14:tracePt t="300316" x="5708650" y="4918075"/>
          <p14:tracePt t="300326" x="5695950" y="4905375"/>
          <p14:tracePt t="300337" x="5695950" y="4892675"/>
          <p14:tracePt t="300340" x="5683250" y="4892675"/>
          <p14:tracePt t="300392" x="5670550" y="4892675"/>
          <p14:tracePt t="300406" x="5657850" y="4892675"/>
          <p14:tracePt t="300426" x="5657850" y="4879975"/>
          <p14:tracePt t="300433" x="5632450" y="4879975"/>
          <p14:tracePt t="300453" x="5619750" y="4868863"/>
          <p14:tracePt t="300466" x="5607050" y="4843463"/>
          <p14:tracePt t="300483" x="5595938" y="4843463"/>
          <p14:tracePt t="300492" x="5583238" y="4830763"/>
          <p14:tracePt t="300508" x="5583238" y="4818063"/>
          <p14:tracePt t="300519" x="5570538" y="4805363"/>
          <p14:tracePt t="300528" x="5570538" y="4792663"/>
          <p14:tracePt t="300542" x="5557838" y="4779963"/>
          <p14:tracePt t="300562" x="5557838" y="4768850"/>
          <p14:tracePt t="300569" x="5557838" y="4756150"/>
          <p14:tracePt t="300578" x="5557838" y="4743450"/>
          <p14:tracePt t="300592" x="5557838" y="4705350"/>
          <p14:tracePt t="300624" x="5557838" y="4692650"/>
          <p14:tracePt t="300628" x="5557838" y="4679950"/>
          <p14:tracePt t="300639" x="5557838" y="4667250"/>
          <p14:tracePt t="300820" x="5545138" y="4656138"/>
          <p14:tracePt t="300837" x="5532438" y="4656138"/>
          <p14:tracePt t="300861" x="5532438" y="4667250"/>
          <p14:tracePt t="300870" x="5532438" y="4692650"/>
          <p14:tracePt t="300881" x="5532438" y="4705350"/>
          <p14:tracePt t="300887" x="5532438" y="4718050"/>
          <p14:tracePt t="300913" x="5532438" y="4743450"/>
          <p14:tracePt t="300923" x="5532438" y="4779963"/>
          <p14:tracePt t="300954" x="5532438" y="4792663"/>
          <p14:tracePt t="300973" x="5545138" y="4792663"/>
          <p14:tracePt t="300986" x="5557838" y="4792663"/>
          <p14:tracePt t="301012" x="5557838" y="4805363"/>
          <p14:tracePt t="301016" x="5570538" y="4805363"/>
          <p14:tracePt t="301048" x="5583238" y="4805363"/>
          <p14:tracePt t="301058" x="5583238" y="4792663"/>
          <p14:tracePt t="301062" x="5583238" y="4779963"/>
          <p14:tracePt t="301073" x="5583238" y="4768850"/>
          <p14:tracePt t="301082" x="5570538" y="4718050"/>
          <p14:tracePt t="301089" x="5545138" y="4692650"/>
          <p14:tracePt t="301099" x="5532438" y="4679950"/>
          <p14:tracePt t="301103" x="5495925" y="4679950"/>
          <p14:tracePt t="301122" x="5470525" y="4667250"/>
          <p14:tracePt t="301154" x="5457825" y="4667250"/>
          <p14:tracePt t="301169" x="5445125" y="4667250"/>
          <p14:tracePt t="301185" x="5419725" y="4705350"/>
          <p14:tracePt t="301198" x="5419725" y="4718050"/>
          <p14:tracePt t="301208" x="5419725" y="4743450"/>
          <p14:tracePt t="301219" x="5419725" y="4756150"/>
          <p14:tracePt t="301235" x="5419725" y="4768850"/>
          <p14:tracePt t="301238" x="5419725" y="4779963"/>
          <p14:tracePt t="301248" x="5419725" y="4805363"/>
          <p14:tracePt t="301260" x="5419725" y="4818063"/>
          <p14:tracePt t="301275" x="5445125" y="4830763"/>
          <p14:tracePt t="301290" x="5457825" y="4830763"/>
          <p14:tracePt t="301301" x="5483225" y="4830763"/>
          <p14:tracePt t="301305" x="5507038" y="4830763"/>
          <p14:tracePt t="301314" x="5519738" y="4818063"/>
          <p14:tracePt t="301527" x="5532438" y="4818063"/>
          <p14:tracePt t="301573" x="5545138" y="4818063"/>
          <p14:tracePt t="301622" x="5557838" y="4818063"/>
          <p14:tracePt t="301626" x="5570538" y="4818063"/>
          <p14:tracePt t="301636" x="5583238" y="4805363"/>
          <p14:tracePt t="301643" x="5583238" y="4792663"/>
          <p14:tracePt t="301652" x="5583238" y="4779963"/>
          <p14:tracePt t="301663" x="5583238" y="4730750"/>
          <p14:tracePt t="301669" x="5583238" y="4718050"/>
          <p14:tracePt t="301679" x="5583238" y="4705350"/>
          <p14:tracePt t="301683" x="5570538" y="4679950"/>
          <p14:tracePt t="301692" x="5570538" y="4667250"/>
          <p14:tracePt t="301702" x="5557838" y="4667250"/>
          <p14:tracePt t="301709" x="5545138" y="4667250"/>
          <p14:tracePt t="301719" x="5519738" y="4667250"/>
          <p14:tracePt t="301723" x="5483225" y="4667250"/>
          <p14:tracePt t="301734" x="5470525" y="4667250"/>
          <p14:tracePt t="301744" x="5419725" y="4679950"/>
          <p14:tracePt t="301749" x="5407025" y="4692650"/>
          <p14:tracePt t="301758" x="5394325" y="4705350"/>
          <p14:tracePt t="301765" x="5394325" y="4743450"/>
          <p14:tracePt t="301774" x="5370513" y="4779963"/>
          <p14:tracePt t="301788" x="5370513" y="4792663"/>
          <p14:tracePt t="301805" x="5370513" y="4805363"/>
          <p14:tracePt t="301850" x="5370513" y="4818063"/>
          <p14:tracePt t="301874" x="5394325" y="4818063"/>
          <p14:tracePt t="301884" x="5419725" y="4818063"/>
          <p14:tracePt t="301890" x="5445125" y="4805363"/>
          <p14:tracePt t="301901" x="5470525" y="4792663"/>
          <p14:tracePt t="301905" x="5470525" y="4768850"/>
          <p14:tracePt t="301915" x="5483225" y="4743450"/>
          <p14:tracePt t="301924" x="5483225" y="4718050"/>
          <p14:tracePt t="301931" x="5483225" y="4705350"/>
          <p14:tracePt t="301940" x="5483225" y="4692650"/>
          <p14:tracePt t="301944" x="5483225" y="4679950"/>
          <p14:tracePt t="302006" x="5483225" y="4667250"/>
          <p14:tracePt t="302056" x="5457825" y="4667250"/>
          <p14:tracePt t="302060" x="5432425" y="4667250"/>
          <p14:tracePt t="302072" x="5419725" y="4667250"/>
          <p14:tracePt t="302076" x="5407025" y="4667250"/>
          <p14:tracePt t="302086" x="5407025" y="4679950"/>
          <p14:tracePt t="302097" x="5394325" y="4679950"/>
          <p14:tracePt t="302103" x="5383213" y="4679950"/>
          <p14:tracePt t="302113" x="5370513" y="4692650"/>
          <p14:tracePt t="302117" x="5345113" y="4705350"/>
          <p14:tracePt t="302136" x="5332413" y="4705350"/>
          <p14:tracePt t="302142" x="5319713" y="4705350"/>
          <p14:tracePt t="302152" x="5319713" y="4718050"/>
          <p14:tracePt t="302156" x="5307013" y="4718050"/>
          <p14:tracePt t="302167" x="5294313" y="4718050"/>
          <p14:tracePt t="302176" x="5270500" y="4718050"/>
          <p14:tracePt t="302183" x="5245100" y="4718050"/>
          <p14:tracePt t="302192" x="5207000" y="4730750"/>
          <p14:tracePt t="302197" x="5194300" y="4730750"/>
          <p14:tracePt t="302206" x="5181600" y="4730750"/>
          <p14:tracePt t="302218" x="5157788" y="4730750"/>
          <p14:tracePt t="302222" x="5119688" y="4743450"/>
          <p14:tracePt t="302232" x="5106988" y="4743450"/>
          <p14:tracePt t="302238" x="5081588" y="4743450"/>
          <p14:tracePt t="302249" x="5057775" y="4756150"/>
          <p14:tracePt t="302263" x="5045075" y="4756150"/>
          <p14:tracePt t="302273" x="5032375" y="4756150"/>
          <p14:tracePt t="302278" x="5006975" y="4756150"/>
          <p14:tracePt t="302288" x="4994275" y="4756150"/>
          <p14:tracePt t="302298" x="4981575" y="4756150"/>
          <p14:tracePt t="302303" x="4968875" y="4756150"/>
          <p14:tracePt t="302318" x="4945063" y="4756150"/>
          <p14:tracePt t="302329" x="4919663" y="4756150"/>
          <p14:tracePt t="302338" x="4894263" y="4756150"/>
          <p14:tracePt t="302355" x="4868863" y="4756150"/>
          <p14:tracePt t="302379" x="4856163" y="4756150"/>
          <p14:tracePt t="302384" x="4843463" y="4756150"/>
          <p14:tracePt t="302395" x="4832350" y="4756150"/>
          <p14:tracePt t="302408" x="4819650" y="4756150"/>
          <p14:tracePt t="302424" x="4806950" y="4756150"/>
          <p14:tracePt t="302451" x="4781550" y="4756150"/>
          <p14:tracePt t="302474" x="4768850" y="4756150"/>
          <p14:tracePt t="302484" x="4756150" y="4756150"/>
          <p14:tracePt t="302490" x="4743450" y="4756150"/>
          <p14:tracePt t="302501" x="4732338" y="4756150"/>
          <p14:tracePt t="302504" x="4706938" y="4756150"/>
          <p14:tracePt t="302514" x="4694238" y="4756150"/>
          <p14:tracePt t="302526" x="4681538" y="4756150"/>
          <p14:tracePt t="302531" x="4668838" y="4756150"/>
          <p14:tracePt t="302566" x="4656138" y="4756150"/>
          <p14:tracePt t="302586" x="4643438" y="4756150"/>
          <p14:tracePt t="302607" x="4630738" y="4743450"/>
          <p14:tracePt t="302627" x="4619625" y="4743450"/>
          <p14:tracePt t="302646" x="4619625" y="4730750"/>
          <p14:tracePt t="302656" x="4606925" y="4730750"/>
          <p14:tracePt t="302673" x="4594225" y="4718050"/>
          <p14:tracePt t="302763" x="4581525" y="4718050"/>
          <p14:tracePt t="302793" x="4568825" y="4705350"/>
          <p14:tracePt t="302828" x="4543425" y="4692650"/>
          <p14:tracePt t="302858" x="4543425" y="4679950"/>
          <p14:tracePt t="302882" x="4530725" y="4667250"/>
          <p14:tracePt t="302919" x="4518025" y="4656138"/>
          <p14:tracePt t="302935" x="4506913" y="4656138"/>
          <p14:tracePt t="302948" x="4506913" y="4643438"/>
          <p14:tracePt t="302959" x="4506913" y="4630738"/>
          <p14:tracePt t="302984" x="4506913" y="4618038"/>
          <p14:tracePt t="303014" x="4506913" y="4605338"/>
          <p14:tracePt t="303050" x="4494213" y="4605338"/>
          <p14:tracePt t="304255" x="4518025" y="4605338"/>
          <p14:tracePt t="304264" x="4543425" y="4605338"/>
          <p14:tracePt t="304270" x="4568825" y="4605338"/>
          <p14:tracePt t="304280" x="4581525" y="4605338"/>
          <p14:tracePt t="304290" x="4606925" y="4605338"/>
          <p14:tracePt t="304296" x="4619625" y="4605338"/>
          <p14:tracePt t="304310" x="4643438" y="4605338"/>
          <p14:tracePt t="304321" x="4668838" y="4605338"/>
          <p14:tracePt t="304337" x="4681538" y="4605338"/>
          <p14:tracePt t="304346" x="4694238" y="4605338"/>
          <p14:tracePt t="304350" x="4706938" y="4605338"/>
          <p14:tracePt t="304360" x="4719638" y="4605338"/>
          <p14:tracePt t="304371" x="4732338" y="4605338"/>
          <p14:tracePt t="304376" x="4743450" y="4605338"/>
          <p14:tracePt t="304386" x="4756150" y="4605338"/>
          <p14:tracePt t="304412" x="4781550" y="4605338"/>
          <p14:tracePt t="304517" x="4794250" y="4605338"/>
          <p14:tracePt t="305743" x="4819650" y="4605338"/>
          <p14:tracePt t="305748" x="4843463" y="4605338"/>
          <p14:tracePt t="305758" x="4906963" y="4605338"/>
          <p14:tracePt t="305768" x="4981575" y="4605338"/>
          <p14:tracePt t="305774" x="5057775" y="4605338"/>
          <p14:tracePt t="305785" x="5119688" y="4605338"/>
          <p14:tracePt t="305788" x="5157788" y="4605338"/>
          <p14:tracePt t="305800" x="5207000" y="4605338"/>
          <p14:tracePt t="305808" x="5232400" y="4618038"/>
          <p14:tracePt t="305814" x="5257800" y="4618038"/>
          <p14:tracePt t="305824" x="5281613" y="4618038"/>
          <p14:tracePt t="305828" x="5294313" y="4618038"/>
          <p14:tracePt t="305838" x="5307013" y="4618038"/>
          <p14:tracePt t="305849" x="5319713" y="4618038"/>
          <p14:tracePt t="305854" x="5332413" y="4618038"/>
          <p14:tracePt t="305868" x="5357813" y="4618038"/>
          <p14:tracePt t="305894" x="5370513" y="4618038"/>
          <p14:tracePt t="305908" x="5383213" y="4618038"/>
          <p14:tracePt t="305920" x="5394325" y="4618038"/>
          <p14:tracePt t="305934" x="5419725" y="4618038"/>
          <p14:tracePt t="305944" x="5432425" y="4618038"/>
          <p14:tracePt t="305950" x="5457825" y="4618038"/>
          <p14:tracePt t="305960" x="5470525" y="4618038"/>
          <p14:tracePt t="305970" x="5483225" y="4618038"/>
          <p14:tracePt t="305974" x="5495925" y="4618038"/>
          <p14:tracePt t="305984" x="5507038" y="4630738"/>
          <p14:tracePt t="305991" x="5532438" y="4643438"/>
          <p14:tracePt t="306000" x="5545138" y="4643438"/>
          <p14:tracePt t="306015" x="5570538" y="4643438"/>
          <p14:tracePt t="306067" x="5583238" y="4643438"/>
          <p14:tracePt t="306152" x="5583238" y="4656138"/>
          <p14:tracePt t="306156" x="5583238" y="4679950"/>
          <p14:tracePt t="306167" x="5570538" y="4692650"/>
          <p14:tracePt t="306172" x="5557838" y="4705350"/>
          <p14:tracePt t="306183" x="5545138" y="4705350"/>
          <p14:tracePt t="306197" x="5545138" y="4718050"/>
          <p14:tracePt t="306348" x="5532438" y="4730750"/>
          <p14:tracePt t="306398" x="5557838" y="4730750"/>
          <p14:tracePt t="306408" x="5570538" y="4730750"/>
          <p14:tracePt t="306418" x="5607050" y="4730750"/>
          <p14:tracePt t="306424" x="5619750" y="4730750"/>
          <p14:tracePt t="306434" x="5632450" y="4730750"/>
          <p14:tracePt t="306438" x="5657850" y="4730750"/>
          <p14:tracePt t="306448" x="5670550" y="4730750"/>
          <p14:tracePt t="306458" x="5683250" y="4730750"/>
          <p14:tracePt t="306465" x="5695950" y="4730750"/>
          <p14:tracePt t="306570" x="5683250" y="4730750"/>
          <p14:tracePt t="306581" x="5645150" y="4756150"/>
          <p14:tracePt t="306590" x="5619750" y="4768850"/>
          <p14:tracePt t="306597" x="5595938" y="4768850"/>
          <p14:tracePt t="306606" x="5557838" y="4779963"/>
          <p14:tracePt t="306610" x="5545138" y="4792663"/>
          <p14:tracePt t="306620" x="5532438" y="4792663"/>
          <p14:tracePt t="306631" x="5519738" y="4792663"/>
          <p14:tracePt t="306647" x="5507038" y="4792663"/>
          <p14:tracePt t="306782" x="5532438" y="4792663"/>
          <p14:tracePt t="306788" x="5545138" y="4792663"/>
          <p14:tracePt t="306798" x="5570538" y="4792663"/>
          <p14:tracePt t="306822" x="5595938" y="4792663"/>
          <p14:tracePt t="306938" x="5607050" y="4792663"/>
          <p14:tracePt t="306949" x="5607050" y="4779963"/>
          <p14:tracePt t="306958" x="5607050" y="4756150"/>
          <p14:tracePt t="306969" x="5607050" y="4718050"/>
          <p14:tracePt t="306975" x="5595938" y="4667250"/>
          <p14:tracePt t="306984" x="5583238" y="4630738"/>
          <p14:tracePt t="306988" x="5570538" y="4554538"/>
          <p14:tracePt t="306998" x="5545138" y="4505325"/>
          <p14:tracePt t="307008" x="5532438" y="4467225"/>
          <p14:tracePt t="307014" x="5507038" y="4430713"/>
          <p14:tracePt t="307024" x="5507038" y="4418013"/>
          <p14:tracePt t="307029" x="5483225" y="4392613"/>
          <p14:tracePt t="307038" x="5483225" y="4379913"/>
          <p14:tracePt t="307048" x="5483225" y="4354513"/>
          <p14:tracePt t="307054" x="5483225" y="4341813"/>
          <p14:tracePt t="307064" x="5483225" y="4318000"/>
          <p14:tracePt t="307070" x="5483225" y="4305300"/>
          <p14:tracePt t="307080" x="5483225" y="4292600"/>
          <p14:tracePt t="307090" x="5483225" y="4279900"/>
          <p14:tracePt t="307094" x="5483225" y="4267200"/>
          <p14:tracePt t="307111" x="5457825" y="4241800"/>
          <p14:tracePt t="307134" x="5457825" y="4230688"/>
          <p14:tracePt t="307161" x="5457825" y="4217988"/>
          <p14:tracePt t="307170" x="5457825" y="4205288"/>
          <p14:tracePt t="307177" x="5457825" y="4192588"/>
          <p14:tracePt t="307190" x="5457825" y="4167188"/>
          <p14:tracePt t="307200" x="5457825" y="4154488"/>
          <p14:tracePt t="307227" x="5457825" y="4141788"/>
          <p14:tracePt t="307316" x="5470525" y="4141788"/>
          <p14:tracePt t="307336" x="5483225" y="4141788"/>
          <p14:tracePt t="307347" x="5495925" y="4141788"/>
          <p14:tracePt t="307387" x="5519738" y="4141788"/>
          <p14:tracePt t="307412" x="5519738" y="4167188"/>
          <p14:tracePt t="307422" x="5519738" y="4192588"/>
          <p14:tracePt t="307429" x="5519738" y="4217988"/>
          <p14:tracePt t="307449" x="5545138" y="4254500"/>
          <p14:tracePt t="307452" x="5545138" y="4267200"/>
          <p14:tracePt t="307463" x="5545138" y="4279900"/>
          <p14:tracePt t="307468" x="5545138" y="4318000"/>
          <p14:tracePt t="307478" x="5570538" y="4341813"/>
          <p14:tracePt t="307488" x="5570538" y="4367213"/>
          <p14:tracePt t="307493" x="5570538" y="4392613"/>
          <p14:tracePt t="307504" x="5570538" y="4418013"/>
          <p14:tracePt t="307509" x="5583238" y="4443413"/>
          <p14:tracePt t="307518" x="5583238" y="4454525"/>
          <p14:tracePt t="307528" x="5583238" y="4467225"/>
          <p14:tracePt t="307534" x="5583238" y="4479925"/>
          <p14:tracePt t="307544" x="5583238" y="4492625"/>
          <p14:tracePt t="307548" x="5583238" y="4505325"/>
          <p14:tracePt t="307559" x="5583238" y="4518025"/>
          <p14:tracePt t="307598" x="5583238" y="4530725"/>
          <p14:tracePt t="307776" x="5583238" y="4505325"/>
          <p14:tracePt t="307780" x="5583238" y="4443413"/>
          <p14:tracePt t="307791" x="5583238" y="4418013"/>
          <p14:tracePt t="307797" x="5583238" y="4392613"/>
          <p14:tracePt t="307806" x="5583238" y="4367213"/>
          <p14:tracePt t="307816" x="5583238" y="4354513"/>
          <p14:tracePt t="307831" x="5583238" y="4341813"/>
          <p14:tracePt t="307836" x="5583238" y="4330700"/>
          <p14:tracePt t="307896" x="5595938" y="4330700"/>
          <p14:tracePt t="307903" x="5595938" y="4341813"/>
          <p14:tracePt t="307912" x="5595938" y="4354513"/>
          <p14:tracePt t="307922" x="5619750" y="4392613"/>
          <p14:tracePt t="307926" x="5619750" y="4405313"/>
          <p14:tracePt t="307937" x="5619750" y="4454525"/>
          <p14:tracePt t="307943" x="5619750" y="4479925"/>
          <p14:tracePt t="307953" x="5619750" y="4518025"/>
          <p14:tracePt t="307975" x="5619750" y="4567238"/>
          <p14:tracePt t="307978" x="5619750" y="4592638"/>
          <p14:tracePt t="307982" x="5619750" y="4618038"/>
          <p14:tracePt t="307993" x="5619750" y="4630738"/>
          <p14:tracePt t="308002" x="5619750" y="4643438"/>
          <p14:tracePt t="308018" x="5619750" y="4667250"/>
          <p14:tracePt t="308062" x="5619750" y="4679950"/>
          <p14:tracePt t="308078" x="5619750" y="4692650"/>
          <p14:tracePt t="308094" x="5607050" y="4692650"/>
          <p14:tracePt t="308138" x="5595938" y="4692650"/>
          <p14:tracePt t="308148" x="5570538" y="4718050"/>
          <p14:tracePt t="308158" x="5532438" y="4730750"/>
          <p14:tracePt t="308165" x="5483225" y="4730750"/>
          <p14:tracePt t="308175" x="5407025" y="4730750"/>
          <p14:tracePt t="308178" x="5307013" y="4756150"/>
          <p14:tracePt t="308188" x="5257800" y="4756150"/>
          <p14:tracePt t="308200" x="5157788" y="4768850"/>
          <p14:tracePt t="308204" x="5068888" y="4792663"/>
          <p14:tracePt t="308214" x="4945063" y="4805363"/>
          <p14:tracePt t="308220" x="4881563" y="4805363"/>
          <p14:tracePt t="308230" x="4806950" y="4830763"/>
          <p14:tracePt t="308241" x="4706938" y="4830763"/>
          <p14:tracePt t="308244" x="4656138" y="4843463"/>
          <p14:tracePt t="308254" x="4594225" y="4843463"/>
          <p14:tracePt t="308261" x="4530725" y="4868863"/>
          <p14:tracePt t="308270" x="4456113" y="4879975"/>
          <p14:tracePt t="308280" x="4406900" y="4879975"/>
          <p14:tracePt t="308284" x="4330700" y="4879975"/>
          <p14:tracePt t="308294" x="4294188" y="4892675"/>
          <p14:tracePt t="308300" x="4243388" y="4892675"/>
          <p14:tracePt t="308310" x="4217988" y="4892675"/>
          <p14:tracePt t="308321" x="4205288" y="4892675"/>
          <p14:tracePt t="308325" x="4181475" y="4892675"/>
          <p14:tracePt t="308336" x="4168775" y="4892675"/>
          <p14:tracePt t="308341" x="4143375" y="4892675"/>
          <p14:tracePt t="308351" x="4130675" y="4892675"/>
          <p14:tracePt t="308360" x="4117975" y="4892675"/>
          <p14:tracePt t="308376" x="4081463" y="4892675"/>
          <p14:tracePt t="308381" x="4068763" y="4879975"/>
          <p14:tracePt t="308391" x="4056063" y="4879975"/>
          <p14:tracePt t="308400" x="4043363" y="4879975"/>
          <p14:tracePt t="308416" x="4030663" y="4856163"/>
          <p14:tracePt t="308420" x="4017963" y="4856163"/>
          <p14:tracePt t="308430" x="4005263" y="4856163"/>
          <p14:tracePt t="308446" x="3992563" y="4856163"/>
          <p14:tracePt t="308457" x="3979863" y="4856163"/>
          <p14:tracePt t="308492" x="3968750" y="4856163"/>
          <p14:tracePt t="308497" x="3956050" y="4856163"/>
          <p14:tracePt t="308566" x="3943350" y="4856163"/>
          <p14:tracePt t="323210" x="3930650" y="4856163"/>
          <p14:tracePt t="323220" x="3905250" y="4856163"/>
          <p14:tracePt t="323231" x="3892550" y="4856163"/>
          <p14:tracePt t="323234" x="3879850" y="4856163"/>
          <p14:tracePt t="323250" x="3867150" y="4856163"/>
          <p14:tracePt t="323335" x="3856038" y="4856163"/>
          <p14:tracePt t="323357" x="3856038" y="4879975"/>
          <p14:tracePt t="323361" x="3879850" y="4918075"/>
          <p14:tracePt t="323370" x="3917950" y="4981575"/>
          <p14:tracePt t="323376" x="3930650" y="5030788"/>
          <p14:tracePt t="323386" x="3968750" y="5081588"/>
          <p14:tracePt t="323397" x="3979863" y="5081588"/>
          <p14:tracePt t="323400" x="4005263" y="5105400"/>
          <p14:tracePt t="323410" x="4017963" y="5105400"/>
          <p14:tracePt t="323427" x="4030663" y="5105400"/>
          <p14:tracePt t="323436" x="4030663" y="5068888"/>
          <p14:tracePt t="323440" x="4030663" y="4981575"/>
          <p14:tracePt t="323452" x="4005263" y="4981575"/>
          <p14:tracePt t="324096" x="4005263" y="4992688"/>
          <p14:tracePt t="324192" x="4005263" y="4956175"/>
          <p14:tracePt t="324198" x="4005263" y="4930775"/>
          <p14:tracePt t="324208" x="4005263" y="4905375"/>
          <p14:tracePt t="324212" x="4005263" y="4892675"/>
          <p14:tracePt t="324222" x="4005263" y="4879975"/>
          <p14:tracePt t="324232" x="4005263" y="4843463"/>
          <p14:tracePt t="324258" x="4005263" y="4830763"/>
          <p14:tracePt t="324284" x="4017963" y="4830763"/>
          <p14:tracePt t="324374" x="3992563" y="4830763"/>
          <p14:tracePt t="324384" x="3979863" y="4830763"/>
          <p14:tracePt t="324390" x="3930650" y="4818063"/>
          <p14:tracePt t="324401" x="3867150" y="4818063"/>
          <p14:tracePt t="324411" x="3779838" y="4768850"/>
          <p14:tracePt t="324414" x="3643313" y="4692650"/>
          <p14:tracePt t="324424" x="3505200" y="4618038"/>
          <p14:tracePt t="324430" x="3305175" y="4467225"/>
          <p14:tracePt t="324440" x="3054350" y="4279900"/>
          <p14:tracePt t="324451" x="2778125" y="4029075"/>
          <p14:tracePt t="324454" x="2565400" y="3779838"/>
          <p14:tracePt t="324464" x="2239963" y="3403600"/>
          <p14:tracePt t="324470" x="1965325" y="3054350"/>
          <p14:tracePt t="324480" x="1677988" y="2703513"/>
          <p14:tracePt t="324490" x="1414463" y="2327275"/>
          <p14:tracePt t="324495" x="1201738" y="2065338"/>
          <p14:tracePt t="324506" x="1001713" y="1789113"/>
          <p14:tracePt t="324511" x="889000" y="1627188"/>
          <p14:tracePt t="324520" x="814388" y="1489075"/>
          <p14:tracePt t="324530" x="701675" y="1327150"/>
          <p14:tracePt t="324536" x="638175" y="1201738"/>
          <p14:tracePt t="324546" x="600075" y="1076325"/>
          <p14:tracePt t="324550" x="563563" y="989013"/>
          <p14:tracePt t="324561" x="525463" y="912813"/>
          <p14:tracePt t="324570" x="500063" y="863600"/>
          <p14:tracePt t="324576" x="500063" y="825500"/>
          <p14:tracePt t="324586" x="500063" y="801688"/>
          <p14:tracePt t="324593" x="500063" y="776288"/>
          <p14:tracePt t="324602" x="500063" y="738188"/>
          <p14:tracePt t="324613" x="488950" y="663575"/>
          <p14:tracePt t="324616" x="488950" y="576263"/>
          <p14:tracePt t="324627" x="463550" y="487363"/>
          <p14:tracePt t="324632" x="438150" y="374650"/>
          <p14:tracePt t="324642" x="412750" y="263525"/>
          <p14:tracePt t="324652" x="363538" y="150813"/>
          <p14:tracePt t="324656" x="300038" y="25400"/>
        </p14:tracePtLst>
      </p14:laserTraceLst>
    </p:ext>
  </p:extLs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2623</TotalTime>
  <Words>671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Basics of Applet Programming</vt:lpstr>
      <vt:lpstr>Applet Life Cycle</vt:lpstr>
      <vt:lpstr>Applet Life Cycle Continued…</vt:lpstr>
      <vt:lpstr>Applet Life Cycle Continued…</vt:lpstr>
      <vt:lpstr>Difference Between Application &amp; Applet  Programming</vt:lpstr>
      <vt:lpstr>Difference Between Application &amp; Applet  Programming</vt:lpstr>
      <vt:lpstr>Example of Applet Creation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User</cp:lastModifiedBy>
  <cp:revision>186</cp:revision>
  <dcterms:created xsi:type="dcterms:W3CDTF">2020-05-14T16:01:03Z</dcterms:created>
  <dcterms:modified xsi:type="dcterms:W3CDTF">2022-10-19T04:21:59Z</dcterms:modified>
</cp:coreProperties>
</file>