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330" r:id="rId4"/>
    <p:sldId id="332" r:id="rId5"/>
    <p:sldId id="331" r:id="rId6"/>
    <p:sldId id="33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789B73D-7BB0-4FC4-BBF3-82FF0D411F60}">
          <p14:sldIdLst>
            <p14:sldId id="256"/>
            <p14:sldId id="257"/>
            <p14:sldId id="330"/>
            <p14:sldId id="332"/>
            <p14:sldId id="331"/>
            <p14:sldId id="33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4133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9794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623952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95936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932930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20513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4662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5391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982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5096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8480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8215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552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82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1400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290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71F16-AC64-46DE-A064-790968515DEB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7ED0DD1-A887-48FC-B1F9-0F4B57130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3989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6441F64-EFC4-4D50-832F-B0C2A9178555}"/>
              </a:ext>
            </a:extLst>
          </p:cNvPr>
          <p:cNvSpPr txBox="1"/>
          <p:nvPr/>
        </p:nvSpPr>
        <p:spPr>
          <a:xfrm>
            <a:off x="5618922" y="4876801"/>
            <a:ext cx="32467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</a:p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Dr.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Sudipta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Sahana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Asso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Prof.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Dept. of CSE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UEM – Kolkata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0A71FE-10BE-4F9C-AFCE-F37508060213}"/>
              </a:ext>
            </a:extLst>
          </p:cNvPr>
          <p:cNvSpPr/>
          <p:nvPr/>
        </p:nvSpPr>
        <p:spPr>
          <a:xfrm>
            <a:off x="1578066" y="1280131"/>
            <a:ext cx="80261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Course Name - Object Oriented Programming using Java</a:t>
            </a:r>
            <a:endParaRPr lang="en-IN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01AE9D-8A8B-4D32-A745-26DD236007C3}"/>
              </a:ext>
            </a:extLst>
          </p:cNvPr>
          <p:cNvSpPr/>
          <p:nvPr/>
        </p:nvSpPr>
        <p:spPr>
          <a:xfrm>
            <a:off x="1573420" y="2601412"/>
            <a:ext cx="80308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 36 – Parameter Passing in Applets</a:t>
            </a:r>
          </a:p>
          <a:p>
            <a:pPr algn="just"/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56A563-6BD8-9A34-118D-EAF76D2569D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6299" y="0"/>
            <a:ext cx="1155701" cy="70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011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859"/>
    </mc:Choice>
    <mc:Fallback xmlns="">
      <p:transition spd="slow" advTm="35859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464BC-4A3C-4547-9369-254DF883C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618" y="389236"/>
            <a:ext cx="3391083" cy="569843"/>
          </a:xfrm>
        </p:spPr>
        <p:txBody>
          <a:bodyPr>
            <a:no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 of Interest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B923E-9BFE-40A9-B210-53BD28A82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196" y="1712538"/>
            <a:ext cx="5816231" cy="347202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Parameter Passing to an Applet</a:t>
            </a: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 Tag</a:t>
            </a:r>
          </a:p>
          <a:p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getParameter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Method</a:t>
            </a:r>
          </a:p>
          <a:p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of Parameter passing To An Applet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C56A563-6BD8-9A34-118D-EAF76D2569D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6299" y="0"/>
            <a:ext cx="1155701" cy="70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013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251"/>
    </mc:Choice>
    <mc:Fallback xmlns="">
      <p:transition spd="slow" advTm="3025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464BC-4A3C-4547-9369-254DF883C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618" y="389236"/>
            <a:ext cx="5339714" cy="569843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 Passing to an Applet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31BCFB-24CB-48D2-A2D3-AF2327552482}"/>
              </a:ext>
            </a:extLst>
          </p:cNvPr>
          <p:cNvSpPr/>
          <p:nvPr/>
        </p:nvSpPr>
        <p:spPr>
          <a:xfrm>
            <a:off x="884602" y="1758070"/>
            <a:ext cx="883772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I will show you how to pass some parameters to an applet and how to read those parameters in an applet to display their values in the output.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 to accomplish this task :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pass the parameters to the Applet we need to use the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attribute of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&lt;applet&gt;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tag.</a:t>
            </a:r>
          </a:p>
          <a:p>
            <a:pPr lvl="1"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retrieve a parameter's value, we need to use the 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getParameter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method of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class.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C56A563-6BD8-9A34-118D-EAF76D2569D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6299" y="0"/>
            <a:ext cx="1155701" cy="70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805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923"/>
    </mc:Choice>
    <mc:Fallback xmlns="">
      <p:transition spd="slow" advTm="66923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464BC-4A3C-4547-9369-254DF883C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618" y="389236"/>
            <a:ext cx="1859668" cy="569843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 Tag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31BCFB-24CB-48D2-A2D3-AF2327552482}"/>
              </a:ext>
            </a:extLst>
          </p:cNvPr>
          <p:cNvSpPr/>
          <p:nvPr/>
        </p:nvSpPr>
        <p:spPr>
          <a:xfrm>
            <a:off x="1000012" y="1367452"/>
            <a:ext cx="883772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&lt;param&gt; tag is a sub tag of the &lt;applet&gt; tag. The &lt;param&gt; tag contains two attributes: name and value which are used to specify the name of the parameter and the value of the parameter respectively.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the param tags for passing name and age parameters looks as shown below: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&lt;param name=“name” value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=“ABC”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/&gt;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&lt;param name=“age” value=“7”/&gt;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Now, these two parameters can be accessed in the applet program using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getParameter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method of the Applet class.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C56A563-6BD8-9A34-118D-EAF76D2569D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6299" y="0"/>
            <a:ext cx="1155701" cy="70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663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4296"/>
    </mc:Choice>
    <mc:Fallback xmlns="">
      <p:transition spd="slow" advTm="224296"/>
    </mc:Fallback>
  </mc:AlternateContent>
  <p:extLst mod="1">
    <p:ext uri="{3A86A75C-4F4B-4683-9AE1-C65F6400EC91}">
      <p14:laserTraceLst xmlns:p14="http://schemas.microsoft.com/office/powerpoint/2010/main">
        <p14:tracePtLst>
          <p14:tracePt t="42269" x="3473450" y="6215063"/>
          <p14:tracePt t="42327" x="2416175" y="6532563"/>
          <p14:tracePt t="42343" x="2416175" y="6345238"/>
          <p14:tracePt t="42359" x="2416175" y="5868988"/>
          <p14:tracePt t="42375" x="2452688" y="5268913"/>
          <p14:tracePt t="42390" x="2590800" y="4605338"/>
          <p14:tracePt t="42407" x="2654300" y="4305300"/>
          <p14:tracePt t="42423" x="2728913" y="3879850"/>
          <p14:tracePt t="42437" x="2767013" y="3579813"/>
          <p14:tracePt t="42453" x="2816225" y="3290888"/>
          <p14:tracePt t="42468" x="2854325" y="3054350"/>
          <p14:tracePt t="42484" x="2854325" y="2916238"/>
          <p14:tracePt t="42499" x="2854325" y="2865438"/>
          <p14:tracePt t="42515" x="2854325" y="2816225"/>
          <p14:tracePt t="42532" x="2854325" y="2765425"/>
          <p14:tracePt t="42549" x="2854325" y="2728913"/>
          <p14:tracePt t="42563" x="2854325" y="2716213"/>
          <p14:tracePt t="42577" x="2854325" y="2690813"/>
          <p14:tracePt t="42593" x="2854325" y="2665413"/>
          <p14:tracePt t="42609" x="2841625" y="2627313"/>
          <p14:tracePt t="42624" x="2828925" y="2552700"/>
          <p14:tracePt t="42640" x="2803525" y="2490788"/>
          <p14:tracePt t="42656" x="2778125" y="2452688"/>
          <p14:tracePt t="42686" x="2778125" y="2439988"/>
          <p14:tracePt t="42702" x="2767013" y="2439988"/>
          <p14:tracePt t="42717" x="2754313" y="2439988"/>
          <p14:tracePt t="42737" x="2741613" y="2439988"/>
          <p14:tracePt t="42764" x="2716213" y="2439988"/>
          <p14:tracePt t="42781" x="2667000" y="2439988"/>
          <p14:tracePt t="42796" x="2616200" y="2465388"/>
          <p14:tracePt t="42812" x="2541588" y="2527300"/>
          <p14:tracePt t="42827" x="2490788" y="2578100"/>
          <p14:tracePt t="42843" x="2428875" y="2627313"/>
          <p14:tracePt t="42858" x="2403475" y="2652713"/>
          <p14:tracePt t="42874" x="2339975" y="2690813"/>
          <p14:tracePt t="42890" x="2328863" y="2703513"/>
          <p14:tracePt t="42905" x="2278063" y="2740025"/>
          <p14:tracePt t="42921" x="2252663" y="2778125"/>
          <p14:tracePt t="42936" x="2228850" y="2816225"/>
          <p14:tracePt t="42952" x="2216150" y="2878138"/>
          <p14:tracePt t="42968" x="2203450" y="2941638"/>
          <p14:tracePt t="42983" x="2203450" y="3003550"/>
          <p14:tracePt t="42999" x="2203450" y="3103563"/>
          <p14:tracePt t="43014" x="2216150" y="3203575"/>
          <p14:tracePt t="43030" x="2239963" y="3303588"/>
          <p14:tracePt t="43047" x="2290763" y="3367088"/>
          <p14:tracePt t="43062" x="2339975" y="3429000"/>
          <p14:tracePt t="43079" x="2478088" y="3454400"/>
          <p14:tracePt t="43092" x="2667000" y="3454400"/>
          <p14:tracePt t="43108" x="2903538" y="3454400"/>
          <p14:tracePt t="43124" x="3016250" y="3429000"/>
          <p14:tracePt t="43139" x="3279775" y="3341688"/>
          <p14:tracePt t="43156" x="3505200" y="3290888"/>
          <p14:tracePt t="43156" x="3592513" y="3267075"/>
          <p14:tracePt t="43171" x="3779838" y="3228975"/>
          <p14:tracePt t="43187" x="3917950" y="3190875"/>
          <p14:tracePt t="43203" x="3979863" y="3178175"/>
          <p14:tracePt t="43218" x="4030663" y="3154363"/>
          <p14:tracePt t="43234" x="4068763" y="3141663"/>
          <p14:tracePt t="43249" x="4081463" y="3141663"/>
          <p14:tracePt t="43280" x="4092575" y="3128963"/>
          <p14:tracePt t="43624" x="4105275" y="3128963"/>
          <p14:tracePt t="45389" x="4117975" y="3141663"/>
          <p14:tracePt t="45436" x="4130675" y="3154363"/>
          <p14:tracePt t="45453" x="4156075" y="3154363"/>
          <p14:tracePt t="45469" x="4205288" y="3178175"/>
          <p14:tracePt t="45489" x="4230688" y="3178175"/>
          <p14:tracePt t="45499" x="4281488" y="3178175"/>
          <p14:tracePt t="45515" x="4330700" y="3178175"/>
          <p14:tracePt t="45530" x="4356100" y="3178175"/>
          <p14:tracePt t="45547" x="4418013" y="3178175"/>
          <p14:tracePt t="45562" x="4468813" y="3178175"/>
          <p14:tracePt t="45577" x="4494213" y="3178175"/>
          <p14:tracePt t="45593" x="4543425" y="3178175"/>
          <p14:tracePt t="45608" x="4556125" y="3178175"/>
          <p14:tracePt t="45624" x="4594225" y="3178175"/>
          <p14:tracePt t="45640" x="4606925" y="3178175"/>
          <p14:tracePt t="45655" x="4643438" y="3178175"/>
          <p14:tracePt t="45670" x="4719638" y="3154363"/>
          <p14:tracePt t="45687" x="4794250" y="3128963"/>
          <p14:tracePt t="45702" x="4856163" y="3116263"/>
          <p14:tracePt t="45718" x="4919663" y="3116263"/>
          <p14:tracePt t="45734" x="4968875" y="3116263"/>
          <p14:tracePt t="45749" x="5057775" y="3116263"/>
          <p14:tracePt t="45765" x="5219700" y="3116263"/>
          <p14:tracePt t="45781" x="5445125" y="3116263"/>
          <p14:tracePt t="45796" x="5695950" y="3116263"/>
          <p14:tracePt t="45814" x="5783263" y="3116263"/>
          <p14:tracePt t="45827" x="5983288" y="3141663"/>
          <p14:tracePt t="45843" x="6108700" y="3165475"/>
          <p14:tracePt t="45858" x="6234113" y="3190875"/>
          <p14:tracePt t="45875" x="6259513" y="3190875"/>
          <p14:tracePt t="45891" x="6270625" y="3190875"/>
          <p14:tracePt t="46030" x="6321425" y="3190875"/>
          <p14:tracePt t="46048" x="6346825" y="3190875"/>
          <p14:tracePt t="46061" x="6408738" y="3190875"/>
          <p14:tracePt t="55420" x="6346825" y="3154363"/>
          <p14:tracePt t="55436" x="5695950" y="2803525"/>
          <p14:tracePt t="55452" x="5583238" y="2740025"/>
          <p14:tracePt t="55467" x="5557838" y="2740025"/>
          <p14:tracePt t="55483" x="5545138" y="2740025"/>
          <p14:tracePt t="55499" x="5519738" y="2716213"/>
          <p14:tracePt t="55514" x="5507038" y="2716213"/>
          <p14:tracePt t="55530" x="5432425" y="2652713"/>
          <p14:tracePt t="55547" x="5145088" y="2490788"/>
          <p14:tracePt t="55562" x="4606925" y="2265363"/>
          <p14:tracePt t="55577" x="4156075" y="2114550"/>
          <p14:tracePt t="55593" x="4005263" y="2101850"/>
          <p14:tracePt t="55608" x="3817938" y="2065338"/>
          <p14:tracePt t="55624" x="3717925" y="2052638"/>
          <p14:tracePt t="55905" x="3692525" y="2052638"/>
          <p14:tracePt t="55952" x="3654425" y="2052638"/>
          <p14:tracePt t="55968" x="3643313" y="2052638"/>
          <p14:tracePt t="55983" x="3617913" y="2114550"/>
          <p14:tracePt t="55999" x="3567113" y="2227263"/>
          <p14:tracePt t="56014" x="3479800" y="2378075"/>
          <p14:tracePt t="56030" x="3367088" y="2540000"/>
          <p14:tracePt t="56046" x="3267075" y="2678113"/>
          <p14:tracePt t="56061" x="3167063" y="2828925"/>
          <p14:tracePt t="56077" x="3128963" y="2890838"/>
          <p14:tracePt t="56093" x="3079750" y="2928938"/>
          <p14:tracePt t="56108" x="3067050" y="2965450"/>
          <p14:tracePt t="56124" x="3054350" y="2990850"/>
          <p14:tracePt t="56140" x="3041650" y="2990850"/>
          <p14:tracePt t="56155" x="3016250" y="3016250"/>
          <p14:tracePt t="56170" x="2992438" y="3028950"/>
          <p14:tracePt t="56187" x="2979738" y="3041650"/>
          <p14:tracePt t="56202" x="2954338" y="3054350"/>
          <p14:tracePt t="56217" x="2928938" y="3065463"/>
          <p14:tracePt t="56243" x="2879725" y="3103563"/>
          <p14:tracePt t="56244" x="2867025" y="3103563"/>
          <p14:tracePt t="56249" x="2841625" y="3128963"/>
          <p14:tracePt t="56264" x="2816225" y="3141663"/>
          <p14:tracePt t="56280" x="2767013" y="3141663"/>
          <p14:tracePt t="56296" x="2716213" y="3178175"/>
          <p14:tracePt t="56311" x="2678113" y="3190875"/>
          <p14:tracePt t="56327" x="2590800" y="3216275"/>
          <p14:tracePt t="56343" x="2528888" y="3241675"/>
          <p14:tracePt t="56358" x="2478088" y="3254375"/>
          <p14:tracePt t="56374" x="2416175" y="3278188"/>
          <p14:tracePt t="56391" x="2365375" y="3290888"/>
          <p14:tracePt t="56405" x="2328863" y="3290888"/>
          <p14:tracePt t="56422" x="2252663" y="3303588"/>
          <p14:tracePt t="56437" x="2239963" y="3303588"/>
          <p14:tracePt t="56452" x="2228850" y="3303588"/>
          <p14:tracePt t="56468" x="2216150" y="3303588"/>
          <p14:tracePt t="56498" x="2216150" y="3316288"/>
          <p14:tracePt t="56530" x="2190750" y="3316288"/>
          <p14:tracePt t="56577" x="2178050" y="3316288"/>
          <p14:tracePt t="56624" x="2165350" y="3316288"/>
          <p14:tracePt t="56639" x="2152650" y="3316288"/>
          <p14:tracePt t="57125" x="2178050" y="3316288"/>
          <p14:tracePt t="57140" x="2239963" y="3316288"/>
          <p14:tracePt t="57156" x="2390775" y="3316288"/>
          <p14:tracePt t="57173" x="2578100" y="3303588"/>
          <p14:tracePt t="57187" x="2816225" y="3303588"/>
          <p14:tracePt t="57202" x="2992438" y="3303588"/>
          <p14:tracePt t="57218" x="3067050" y="3303588"/>
          <p14:tracePt t="57219" x="3103563" y="3303588"/>
          <p14:tracePt t="57233" x="3228975" y="3316288"/>
          <p14:tracePt t="57248" x="3305175" y="3328988"/>
          <p14:tracePt t="57264" x="3354388" y="3341688"/>
          <p14:tracePt t="57280" x="3429000" y="3341688"/>
          <p14:tracePt t="57295" x="3454400" y="3341688"/>
          <p14:tracePt t="57311" x="3492500" y="3341688"/>
          <p14:tracePt t="57328" x="3530600" y="3341688"/>
          <p14:tracePt t="57329" x="3541713" y="3341688"/>
          <p14:tracePt t="57342" x="3567113" y="3341688"/>
          <p14:tracePt t="57358" x="3679825" y="3341688"/>
          <p14:tracePt t="57374" x="3743325" y="3341688"/>
          <p14:tracePt t="57389" x="3830638" y="3341688"/>
          <p14:tracePt t="57406" x="3879850" y="3341688"/>
          <p14:tracePt t="57422" x="3943350" y="3341688"/>
          <p14:tracePt t="57439" x="3979863" y="3341688"/>
          <p14:tracePt t="57452" x="4005263" y="3341688"/>
          <p14:tracePt t="57468" x="4017963" y="3341688"/>
          <p14:tracePt t="57483" x="4043363" y="3341688"/>
          <p14:tracePt t="57499" x="4056063" y="3341688"/>
          <p14:tracePt t="57516" x="4092575" y="3341688"/>
          <p14:tracePt t="57531" x="4130675" y="3341688"/>
          <p14:tracePt t="57547" x="4143375" y="3341688"/>
          <p14:tracePt t="57562" x="4168775" y="3341688"/>
          <p14:tracePt t="57593" x="4192588" y="3341688"/>
          <p14:tracePt t="57780" x="4205288" y="3328988"/>
          <p14:tracePt t="58670" x="4243388" y="3367088"/>
          <p14:tracePt t="58689" x="4268788" y="3390900"/>
          <p14:tracePt t="58701" x="4318000" y="3416300"/>
          <p14:tracePt t="58718" x="4356100" y="3454400"/>
          <p14:tracePt t="58733" x="4430713" y="3479800"/>
          <p14:tracePt t="58751" x="4619625" y="3567113"/>
          <p14:tracePt t="58765" x="4694238" y="3590925"/>
          <p14:tracePt t="58780" x="4843463" y="3641725"/>
          <p14:tracePt t="58795" x="4981575" y="3679825"/>
          <p14:tracePt t="58811" x="5106988" y="3692525"/>
          <p14:tracePt t="58828" x="5170488" y="3692525"/>
          <p14:tracePt t="58842" x="5232400" y="3692525"/>
          <p14:tracePt t="58858" x="5245100" y="3692525"/>
          <p14:tracePt t="58905" x="5270500" y="3692525"/>
          <p14:tracePt t="58936" x="5281613" y="3692525"/>
          <p14:tracePt t="58968" x="5294313" y="3692525"/>
          <p14:tracePt t="58968" x="5307013" y="3692525"/>
          <p14:tracePt t="58983" x="5332413" y="3692525"/>
          <p14:tracePt t="58999" x="5370513" y="3667125"/>
          <p14:tracePt t="59016" x="5407025" y="3667125"/>
          <p14:tracePt t="59030" x="5507038" y="3641725"/>
          <p14:tracePt t="59046" x="5532438" y="3616325"/>
          <p14:tracePt t="59061" x="5619750" y="3603625"/>
          <p14:tracePt t="59076" x="5683250" y="3590925"/>
          <p14:tracePt t="59092" x="5795963" y="3567113"/>
          <p14:tracePt t="59108" x="5883275" y="3529013"/>
          <p14:tracePt t="59124" x="5908675" y="3529013"/>
          <p14:tracePt t="59139" x="5932488" y="3516313"/>
          <p14:tracePt t="59155" x="5983288" y="3503613"/>
          <p14:tracePt t="59170" x="5983288" y="3490913"/>
          <p14:tracePt t="59186" x="6008688" y="3479800"/>
          <p14:tracePt t="59249" x="6008688" y="3467100"/>
          <p14:tracePt t="59265" x="6008688" y="3403600"/>
          <p14:tracePt t="59282" x="5945188" y="3341688"/>
          <p14:tracePt t="59296" x="5832475" y="3290888"/>
          <p14:tracePt t="59311" x="5745163" y="3267075"/>
          <p14:tracePt t="59327" x="5595938" y="3203575"/>
          <p14:tracePt t="59343" x="5432425" y="3154363"/>
          <p14:tracePt t="59358" x="5307013" y="3116263"/>
          <p14:tracePt t="59374" x="5157788" y="3090863"/>
          <p14:tracePt t="59390" x="5032375" y="3054350"/>
          <p14:tracePt t="59405" x="4919663" y="3016250"/>
          <p14:tracePt t="59421" x="4768850" y="2990850"/>
          <p14:tracePt t="59437" x="4619625" y="2952750"/>
          <p14:tracePt t="59451" x="4543425" y="2952750"/>
          <p14:tracePt t="59469" x="4318000" y="2928938"/>
          <p14:tracePt t="59483" x="4217988" y="2916238"/>
          <p14:tracePt t="59501" x="4092575" y="2890838"/>
          <p14:tracePt t="59515" x="4030663" y="2890838"/>
          <p14:tracePt t="59530" x="3930650" y="2890838"/>
          <p14:tracePt t="59545" x="3830638" y="2878138"/>
          <p14:tracePt t="59562" x="3743325" y="2878138"/>
          <p14:tracePt t="59564" x="3692525" y="2878138"/>
          <p14:tracePt t="59578" x="3667125" y="2878138"/>
          <p14:tracePt t="59593" x="3592513" y="2878138"/>
          <p14:tracePt t="59609" x="3517900" y="2878138"/>
          <p14:tracePt t="59626" x="3441700" y="2878138"/>
          <p14:tracePt t="59640" x="3379788" y="2878138"/>
          <p14:tracePt t="59656" x="3292475" y="2878138"/>
          <p14:tracePt t="59671" x="3205163" y="2878138"/>
          <p14:tracePt t="59686" x="3116263" y="2878138"/>
          <p14:tracePt t="59703" x="3041650" y="2878138"/>
          <p14:tracePt t="59719" x="2954338" y="2878138"/>
          <p14:tracePt t="59733" x="2928938" y="2878138"/>
          <p14:tracePt t="59750" x="2828925" y="2878138"/>
          <p14:tracePt t="59751" x="2754313" y="2865438"/>
          <p14:tracePt t="59765" x="2616200" y="2840038"/>
          <p14:tracePt t="59781" x="2478088" y="2816225"/>
          <p14:tracePt t="59797" x="2403475" y="2816225"/>
          <p14:tracePt t="59813" x="2265363" y="2803525"/>
          <p14:tracePt t="59829" x="2127250" y="2803525"/>
          <p14:tracePt t="59830" x="2078038" y="2803525"/>
          <p14:tracePt t="59843" x="2039938" y="2803525"/>
          <p14:tracePt t="59860" x="1939925" y="2803525"/>
          <p14:tracePt t="59874" x="1865313" y="2803525"/>
          <p14:tracePt t="59890" x="1778000" y="2803525"/>
          <p14:tracePt t="59906" x="1701800" y="2803525"/>
          <p14:tracePt t="59922" x="1627188" y="2803525"/>
          <p14:tracePt t="59937" x="1577975" y="2803525"/>
          <p14:tracePt t="59953" x="1514475" y="2803525"/>
          <p14:tracePt t="59968" x="1476375" y="2803525"/>
          <p14:tracePt t="59984" x="1427163" y="2803525"/>
          <p14:tracePt t="60014" x="1401763" y="2803525"/>
          <p14:tracePt t="60030" x="1376363" y="2816225"/>
          <p14:tracePt t="60046" x="1352550" y="2816225"/>
          <p14:tracePt t="60062" x="1339850" y="2852738"/>
          <p14:tracePt t="60078" x="1327150" y="2865438"/>
          <p14:tracePt t="60093" x="1301750" y="2890838"/>
          <p14:tracePt t="60108" x="1301750" y="2928938"/>
          <p14:tracePt t="60125" x="1301750" y="2965450"/>
          <p14:tracePt t="60140" x="1276350" y="3003550"/>
          <p14:tracePt t="60155" x="1276350" y="3028950"/>
          <p14:tracePt t="60171" x="1276350" y="3065463"/>
          <p14:tracePt t="60187" x="1276350" y="3103563"/>
          <p14:tracePt t="60203" x="1276350" y="3190875"/>
          <p14:tracePt t="60219" x="1301750" y="3267075"/>
          <p14:tracePt t="60237" x="1339850" y="3341688"/>
          <p14:tracePt t="60249" x="1389063" y="3390900"/>
          <p14:tracePt t="60265" x="1439863" y="3467100"/>
          <p14:tracePt t="60281" x="1476375" y="3490913"/>
          <p14:tracePt t="60306" x="1565275" y="3579813"/>
          <p14:tracePt t="60328" x="1614488" y="3616325"/>
          <p14:tracePt t="60342" x="1689100" y="3667125"/>
          <p14:tracePt t="60362" x="1790700" y="3716338"/>
          <p14:tracePt t="60374" x="1890713" y="3754438"/>
          <p14:tracePt t="60389" x="1978025" y="3754438"/>
          <p14:tracePt t="60406" x="2078038" y="3816350"/>
          <p14:tracePt t="60407" x="2127250" y="3829050"/>
          <p14:tracePt t="60422" x="2265363" y="3854450"/>
          <p14:tracePt t="60437" x="2441575" y="3892550"/>
          <p14:tracePt t="60453" x="2667000" y="3905250"/>
          <p14:tracePt t="60469" x="2890838" y="3941763"/>
          <p14:tracePt t="60483" x="3028950" y="3941763"/>
          <p14:tracePt t="60499" x="3317875" y="3979863"/>
          <p14:tracePt t="60520" x="3792538" y="4005263"/>
          <p14:tracePt t="60530" x="4117975" y="4005263"/>
          <p14:tracePt t="60546" x="4443413" y="4005263"/>
          <p14:tracePt t="60562" x="4594225" y="4005263"/>
          <p14:tracePt t="60577" x="4894263" y="4005263"/>
          <p14:tracePt t="60594" x="5119688" y="4005263"/>
          <p14:tracePt t="60611" x="5345113" y="4005263"/>
          <p14:tracePt t="60623" x="5545138" y="4005263"/>
          <p14:tracePt t="60640" x="5719763" y="4005263"/>
          <p14:tracePt t="60656" x="5870575" y="4005263"/>
          <p14:tracePt t="60671" x="5970588" y="3979863"/>
          <p14:tracePt t="60689" x="6045200" y="3954463"/>
          <p14:tracePt t="60703" x="6108700" y="3941763"/>
          <p14:tracePt t="60719" x="6170613" y="3916363"/>
          <p14:tracePt t="60734" x="6246813" y="3905250"/>
          <p14:tracePt t="60750" x="6296025" y="3879850"/>
          <p14:tracePt t="60764" x="6308725" y="3879850"/>
          <p14:tracePt t="60780" x="6359525" y="3854450"/>
          <p14:tracePt t="60796" x="6383338" y="3841750"/>
          <p14:tracePt t="60812" x="6396038" y="3829050"/>
          <p14:tracePt t="60828" x="6408738" y="3816350"/>
          <p14:tracePt t="60843" x="6408738" y="3803650"/>
          <p14:tracePt t="60860" x="6434138" y="3767138"/>
          <p14:tracePt t="60875" x="6434138" y="3729038"/>
          <p14:tracePt t="60890" x="6434138" y="3679825"/>
          <p14:tracePt t="60905" x="6434138" y="3629025"/>
          <p14:tracePt t="60921" x="6434138" y="3579813"/>
          <p14:tracePt t="60937" x="6434138" y="3541713"/>
          <p14:tracePt t="60952" x="6434138" y="3479800"/>
          <p14:tracePt t="60968" x="6434138" y="3441700"/>
          <p14:tracePt t="60984" x="6434138" y="3390900"/>
          <p14:tracePt t="60999" x="6434138" y="3341688"/>
          <p14:tracePt t="61014" x="6408738" y="3267075"/>
          <p14:tracePt t="61032" x="6383338" y="3203575"/>
          <p14:tracePt t="61046" x="6370638" y="3190875"/>
          <p14:tracePt t="61061" x="6359525" y="3154363"/>
          <p14:tracePt t="61078" x="6346825" y="3141663"/>
          <p14:tracePt t="61092" x="6346825" y="3103563"/>
          <p14:tracePt t="61108" x="6321425" y="3090863"/>
          <p14:tracePt t="61124" x="6296025" y="3065463"/>
          <p14:tracePt t="61139" x="6270625" y="3041650"/>
          <p14:tracePt t="61156" x="6259513" y="3028950"/>
          <p14:tracePt t="61171" x="6221413" y="3003550"/>
          <p14:tracePt t="61172" x="6196013" y="2990850"/>
          <p14:tracePt t="61186" x="6146800" y="2952750"/>
          <p14:tracePt t="61202" x="6083300" y="2903538"/>
          <p14:tracePt t="61219" x="6021388" y="2890838"/>
          <p14:tracePt t="61233" x="5983288" y="2865438"/>
          <p14:tracePt t="61249" x="5970588" y="2865438"/>
          <p14:tracePt t="61266" x="5970588" y="2852738"/>
          <p14:tracePt t="82686" x="5857875" y="2852738"/>
          <p14:tracePt t="82702" x="5719763" y="2852738"/>
          <p14:tracePt t="82717" x="5445125" y="2952750"/>
          <p14:tracePt t="82733" x="5419725" y="2990850"/>
          <p14:tracePt t="82843" x="5419725" y="2978150"/>
          <p14:tracePt t="82858" x="5432425" y="2952750"/>
          <p14:tracePt t="82874" x="5557838" y="2952750"/>
          <p14:tracePt t="82890" x="5821363" y="2941638"/>
          <p14:tracePt t="82890" x="6008688" y="2941638"/>
          <p14:tracePt t="82905" x="6696075" y="2941638"/>
          <p14:tracePt t="82922" x="7848600" y="2652713"/>
          <p14:tracePt t="82938" x="8099425" y="2414588"/>
          <p14:tracePt t="82952" x="8174038" y="2390775"/>
          <p14:tracePt t="83327" x="8223250" y="2327275"/>
          <p14:tracePt t="83343" x="8299450" y="2265363"/>
          <p14:tracePt t="83358" x="8361363" y="2265363"/>
          <p14:tracePt t="83373" x="8386763" y="2252663"/>
          <p14:tracePt t="83499" x="8348663" y="2252663"/>
          <p14:tracePt t="83514" x="8261350" y="2252663"/>
          <p14:tracePt t="83530" x="8086725" y="2265363"/>
          <p14:tracePt t="83546" x="8010525" y="2290763"/>
          <p14:tracePt t="83561" x="7835900" y="2327275"/>
          <p14:tracePt t="83577" x="7723188" y="2365375"/>
          <p14:tracePt t="83593" x="7597775" y="2414588"/>
          <p14:tracePt t="83608" x="7472363" y="2439988"/>
          <p14:tracePt t="83624" x="7259638" y="2552700"/>
          <p14:tracePt t="83640" x="6897688" y="2703513"/>
          <p14:tracePt t="83655" x="6446838" y="2903538"/>
          <p14:tracePt t="83671" x="6196013" y="2990850"/>
          <p14:tracePt t="83689" x="5683250" y="3165475"/>
          <p14:tracePt t="83703" x="5419725" y="3178175"/>
          <p14:tracePt t="83719" x="5145088" y="3216275"/>
          <p14:tracePt t="83737" x="4945063" y="3216275"/>
          <p14:tracePt t="83749" x="4806950" y="3178175"/>
          <p14:tracePt t="83767" x="4494213" y="3141663"/>
          <p14:tracePt t="83770" x="4343400" y="3128963"/>
          <p14:tracePt t="83780" x="4168775" y="3103563"/>
          <p14:tracePt t="83796" x="3917950" y="3065463"/>
          <p14:tracePt t="83812" x="3717925" y="3028950"/>
          <p14:tracePt t="83828" x="3679825" y="3028950"/>
          <p14:tracePt t="83843" x="3667125" y="3028950"/>
          <p14:tracePt t="83859" x="3617913" y="3016250"/>
          <p14:tracePt t="83898" x="3579813" y="3003550"/>
          <p14:tracePt t="83905" x="3567113" y="3003550"/>
          <p14:tracePt t="83921" x="3554413" y="2990850"/>
          <p14:tracePt t="83936" x="3541713" y="2990850"/>
          <p14:tracePt t="83968" x="3530600" y="2978150"/>
          <p14:tracePt t="83986" x="3505200" y="2965450"/>
          <p14:tracePt t="84015" x="3492500" y="2965450"/>
          <p14:tracePt t="84030" x="3479800" y="2965450"/>
          <p14:tracePt t="84046" x="3479800" y="2952750"/>
          <p14:tracePt t="84171" x="3429000" y="2952750"/>
          <p14:tracePt t="84186" x="3354388" y="2952750"/>
          <p14:tracePt t="84202" x="3328988" y="2952750"/>
          <p14:tracePt t="84218" x="3317875" y="2916238"/>
          <p14:tracePt t="84233" x="3292475" y="2878138"/>
          <p14:tracePt t="84251" x="3267075" y="2790825"/>
          <p14:tracePt t="84264" x="3179763" y="2640013"/>
          <p14:tracePt t="84280" x="3179763" y="2616200"/>
          <p14:tracePt t="84786" x="3141663" y="2640013"/>
          <p14:tracePt t="84812" x="3054350" y="2703513"/>
          <p14:tracePt t="84827" x="2992438" y="2752725"/>
          <p14:tracePt t="84842" x="2941638" y="2790825"/>
          <p14:tracePt t="84859" x="2890838" y="2840038"/>
          <p14:tracePt t="84874" x="2854325" y="2852738"/>
          <p14:tracePt t="84889" x="2803525" y="2903538"/>
          <p14:tracePt t="84905" x="2767013" y="2928938"/>
          <p14:tracePt t="84967" x="2754313" y="2941638"/>
          <p14:tracePt t="84983" x="2741613" y="2941638"/>
          <p14:tracePt t="84999" x="2728913" y="2952750"/>
          <p14:tracePt t="85014" x="2716213" y="2978150"/>
          <p14:tracePt t="85031" x="2703513" y="2990850"/>
          <p14:tracePt t="85055" x="2654300" y="3054350"/>
          <p14:tracePt t="85061" x="2641600" y="3065463"/>
          <p14:tracePt t="85077" x="2603500" y="3103563"/>
          <p14:tracePt t="85093" x="2578100" y="3128963"/>
          <p14:tracePt t="85108" x="2416175" y="3203575"/>
          <p14:tracePt t="85124" x="2339975" y="3267075"/>
          <p14:tracePt t="85140" x="2290763" y="3278188"/>
          <p14:tracePt t="85155" x="2228850" y="3316288"/>
          <p14:tracePt t="85171" x="2190750" y="3316288"/>
          <p14:tracePt t="85188" x="2178050" y="3316288"/>
          <p14:tracePt t="85202" x="2139950" y="3341688"/>
          <p14:tracePt t="85233" x="2103438" y="3341688"/>
          <p14:tracePt t="85248" x="2052638" y="3367088"/>
          <p14:tracePt t="85264" x="2027238" y="3367088"/>
          <p14:tracePt t="85280" x="2014538" y="3367088"/>
          <p14:tracePt t="85296" x="2003425" y="3367088"/>
          <p14:tracePt t="85639" x="1990725" y="3367088"/>
          <p14:tracePt t="86092" x="1990725" y="3390900"/>
          <p14:tracePt t="86124" x="2065338" y="3390900"/>
          <p14:tracePt t="86139" x="2127250" y="3390900"/>
          <p14:tracePt t="86155" x="2190750" y="3390900"/>
          <p14:tracePt t="86171" x="2239963" y="3390900"/>
          <p14:tracePt t="86186" x="2265363" y="3390900"/>
          <p14:tracePt t="86202" x="2290763" y="3390900"/>
          <p14:tracePt t="86218" x="2316163" y="3390900"/>
          <p14:tracePt t="86249" x="2328863" y="3390900"/>
          <p14:tracePt t="86296" x="2339975" y="3390900"/>
          <p14:tracePt t="86561" x="2352675" y="3390900"/>
          <p14:tracePt t="86577" x="2403475" y="3390900"/>
          <p14:tracePt t="86593" x="2465388" y="3390900"/>
          <p14:tracePt t="86609" x="2503488" y="3390900"/>
          <p14:tracePt t="86624" x="2565400" y="3390900"/>
          <p14:tracePt t="86640" x="2590800" y="3390900"/>
          <p14:tracePt t="86657" x="2616200" y="3390900"/>
          <p14:tracePt t="86687" x="2641600" y="3390900"/>
          <p14:tracePt t="86718" x="2654300" y="3390900"/>
          <p14:tracePt t="86749" x="2667000" y="3390900"/>
          <p14:tracePt t="86780" x="2678113" y="3390900"/>
          <p14:tracePt t="86796" x="2690813" y="3390900"/>
          <p14:tracePt t="86811" x="2703513" y="3390900"/>
          <p14:tracePt t="86843" x="2728913" y="3390900"/>
          <p14:tracePt t="86859" x="2754313" y="3390900"/>
          <p14:tracePt t="86874" x="2790825" y="3390900"/>
          <p14:tracePt t="86890" x="2816225" y="3390900"/>
          <p14:tracePt t="86906" x="2867025" y="3390900"/>
          <p14:tracePt t="86921" x="2890838" y="3390900"/>
          <p14:tracePt t="86936" x="2928938" y="3390900"/>
          <p14:tracePt t="86952" x="2941638" y="3390900"/>
          <p14:tracePt t="86968" x="2967038" y="3390900"/>
          <p14:tracePt t="86983" x="2979738" y="3390900"/>
          <p14:tracePt t="86999" x="3003550" y="3390900"/>
          <p14:tracePt t="87015" x="3028950" y="3390900"/>
          <p14:tracePt t="87030" x="3041650" y="3390900"/>
          <p14:tracePt t="87390" x="3054350" y="3390900"/>
          <p14:tracePt t="87983" x="3054350" y="3378200"/>
          <p14:tracePt t="88000" x="3092450" y="3378200"/>
          <p14:tracePt t="88014" x="3116263" y="3367088"/>
          <p14:tracePt t="88030" x="3141663" y="3341688"/>
          <p14:tracePt t="88048" x="3154363" y="3328988"/>
          <p14:tracePt t="88061" x="3167063" y="3316288"/>
          <p14:tracePt t="88094" x="3167063" y="3303588"/>
          <p14:tracePt t="88125" x="3167063" y="3267075"/>
          <p14:tracePt t="88140" x="3167063" y="3241675"/>
          <p14:tracePt t="88170" x="3167063" y="3216275"/>
          <p14:tracePt t="88233" x="3167063" y="3203575"/>
          <p14:tracePt t="88264" x="3154363" y="3190875"/>
          <p14:tracePt t="88421" x="3141663" y="3190875"/>
          <p14:tracePt t="88436" x="3141663" y="3203575"/>
          <p14:tracePt t="88452" x="3141663" y="3216275"/>
          <p14:tracePt t="88468" x="3154363" y="3228975"/>
          <p14:tracePt t="88499" x="3167063" y="3228975"/>
          <p14:tracePt t="88532" x="3179763" y="3228975"/>
          <p14:tracePt t="88546" x="3205163" y="3228975"/>
          <p14:tracePt t="88561" x="3228975" y="3228975"/>
          <p14:tracePt t="88577" x="3241675" y="3216275"/>
          <p14:tracePt t="88608" x="3254375" y="3190875"/>
          <p14:tracePt t="88702" x="3254375" y="3178175"/>
          <p14:tracePt t="88717" x="3254375" y="3165475"/>
          <p14:tracePt t="88749" x="3254375" y="3154363"/>
          <p14:tracePt t="88951" x="3254375" y="3141663"/>
          <p14:tracePt t="88983" x="3241675" y="3154363"/>
          <p14:tracePt t="88999" x="3241675" y="3178175"/>
          <p14:tracePt t="89015" x="3241675" y="3254375"/>
          <p14:tracePt t="89031" x="3241675" y="3278188"/>
          <p14:tracePt t="89046" x="3241675" y="3341688"/>
          <p14:tracePt t="89062" x="3241675" y="3390900"/>
          <p14:tracePt t="89077" x="3241675" y="3441700"/>
          <p14:tracePt t="89093" x="3241675" y="3479800"/>
          <p14:tracePt t="89108" x="3254375" y="3503613"/>
          <p14:tracePt t="89124" x="3254375" y="3516313"/>
          <p14:tracePt t="89139" x="3267075" y="3529013"/>
          <p14:tracePt t="89280" x="3267075" y="3541713"/>
          <p14:tracePt t="89420" x="3279775" y="3516313"/>
          <p14:tracePt t="89436" x="3292475" y="3454400"/>
          <p14:tracePt t="89453" x="3305175" y="3441700"/>
          <p14:tracePt t="89467" x="3317875" y="3367088"/>
          <p14:tracePt t="89483" x="3328988" y="3328988"/>
          <p14:tracePt t="89499" x="3328988" y="3278188"/>
          <p14:tracePt t="89514" x="3328988" y="3228975"/>
          <p14:tracePt t="89530" x="3328988" y="3190875"/>
          <p14:tracePt t="89546" x="3328988" y="3154363"/>
          <p14:tracePt t="89562" x="3328988" y="3128963"/>
          <p14:tracePt t="89593" x="3328988" y="3103563"/>
          <p14:tracePt t="89624" x="3328988" y="3090863"/>
          <p14:tracePt t="89686" x="3328988" y="3078163"/>
          <p14:tracePt t="89811" x="3328988" y="3090863"/>
          <p14:tracePt t="89828" x="3305175" y="3203575"/>
          <p14:tracePt t="89843" x="3305175" y="3278188"/>
          <p14:tracePt t="89859" x="3292475" y="3341688"/>
          <p14:tracePt t="89874" x="3292475" y="3367088"/>
          <p14:tracePt t="89889" x="3292475" y="3390900"/>
          <p14:tracePt t="89921" x="3292475" y="3403600"/>
          <p14:tracePt t="90064" x="3354388" y="3390900"/>
          <p14:tracePt t="90077" x="3379788" y="3341688"/>
          <p14:tracePt t="90093" x="3392488" y="3290888"/>
          <p14:tracePt t="90110" x="3392488" y="3267075"/>
          <p14:tracePt t="90127" x="3392488" y="3190875"/>
          <p14:tracePt t="90128" x="3392488" y="3154363"/>
          <p14:tracePt t="90139" x="3392488" y="3128963"/>
          <p14:tracePt t="90155" x="3392488" y="3078163"/>
          <p14:tracePt t="90171" x="3392488" y="3054350"/>
          <p14:tracePt t="90186" x="3392488" y="3028950"/>
          <p14:tracePt t="90202" x="3367088" y="3003550"/>
          <p14:tracePt t="90218" x="3354388" y="2990850"/>
          <p14:tracePt t="90249" x="3341688" y="2978150"/>
          <p14:tracePt t="90264" x="3317875" y="2965450"/>
          <p14:tracePt t="90280" x="3292475" y="2952750"/>
          <p14:tracePt t="90297" x="3241675" y="2952750"/>
          <p14:tracePt t="90311" x="3216275" y="2952750"/>
          <p14:tracePt t="90327" x="3154363" y="2952750"/>
          <p14:tracePt t="90343" x="3128963" y="2952750"/>
          <p14:tracePt t="90359" x="3116263" y="2952750"/>
          <p14:tracePt t="90390" x="3103563" y="2952750"/>
          <p14:tracePt t="90405" x="3092450" y="2965450"/>
          <p14:tracePt t="90421" x="3079750" y="3003550"/>
          <p14:tracePt t="90437" x="3079750" y="3054350"/>
          <p14:tracePt t="90451" x="3079750" y="3116263"/>
          <p14:tracePt t="90468" x="3079750" y="3178175"/>
          <p14:tracePt t="90483" x="3092450" y="3216275"/>
          <p14:tracePt t="90499" x="3141663" y="3267075"/>
          <p14:tracePt t="90515" x="3179763" y="3303588"/>
          <p14:tracePt t="90530" x="3241675" y="3354388"/>
          <p14:tracePt t="90561" x="3292475" y="3354388"/>
          <p14:tracePt t="90578" x="3317875" y="3354388"/>
          <p14:tracePt t="90592" x="3341688" y="3354388"/>
          <p14:tracePt t="90609" x="3354388" y="3354388"/>
          <p14:tracePt t="90625" x="3379788" y="3328988"/>
          <p14:tracePt t="90639" x="3392488" y="3303588"/>
          <p14:tracePt t="90655" x="3392488" y="3267075"/>
          <p14:tracePt t="90671" x="3392488" y="3216275"/>
          <p14:tracePt t="90686" x="3392488" y="3190875"/>
          <p14:tracePt t="90702" x="3392488" y="3128963"/>
          <p14:tracePt t="90719" x="3367088" y="3078163"/>
          <p14:tracePt t="90734" x="3341688" y="3041650"/>
          <p14:tracePt t="90749" x="3317875" y="3016250"/>
          <p14:tracePt t="90779" x="3305175" y="3003550"/>
          <p14:tracePt t="90797" x="3305175" y="2990850"/>
          <p14:tracePt t="90812" x="3279775" y="2990850"/>
          <p14:tracePt t="90827" x="3267075" y="2978150"/>
          <p14:tracePt t="90843" x="3254375" y="2978150"/>
          <p14:tracePt t="90860" x="3228975" y="2978150"/>
          <p14:tracePt t="90875" x="3216275" y="2978150"/>
          <p14:tracePt t="90890" x="3167063" y="2978150"/>
          <p14:tracePt t="90909" x="3141663" y="2978150"/>
          <p14:tracePt t="90920" x="3128963" y="2978150"/>
          <p14:tracePt t="90936" x="3128963" y="2990850"/>
          <p14:tracePt t="90952" x="3103563" y="3016250"/>
          <p14:tracePt t="90967" x="3103563" y="3028950"/>
          <p14:tracePt t="90984" x="3103563" y="3065463"/>
          <p14:tracePt t="90999" x="3103563" y="3078163"/>
          <p14:tracePt t="91014" x="3103563" y="3128963"/>
          <p14:tracePt t="91030" x="3116263" y="3154363"/>
          <p14:tracePt t="91046" x="3128963" y="3165475"/>
          <p14:tracePt t="91067" x="3154363" y="3178175"/>
          <p14:tracePt t="91077" x="3167063" y="3178175"/>
          <p14:tracePt t="91093" x="3179763" y="3178175"/>
          <p14:tracePt t="91108" x="3192463" y="3178175"/>
          <p14:tracePt t="91124" x="3205163" y="3178175"/>
          <p14:tracePt t="91140" x="3216275" y="3178175"/>
          <p14:tracePt t="91156" x="3241675" y="3178175"/>
          <p14:tracePt t="91233" x="3241675" y="3165475"/>
          <p14:tracePt t="91248" x="3241675" y="3141663"/>
          <p14:tracePt t="91264" x="3241675" y="3128963"/>
          <p14:tracePt t="91280" x="3241675" y="3116263"/>
          <p14:tracePt t="91295" x="3228975" y="3090863"/>
          <p14:tracePt t="91327" x="3216275" y="3090863"/>
          <p14:tracePt t="91358" x="3205163" y="3078163"/>
          <p14:tracePt t="91374" x="3192463" y="3065463"/>
          <p14:tracePt t="91436" x="3179763" y="3065463"/>
          <p14:tracePt t="91686" x="3154363" y="3065463"/>
          <p14:tracePt t="91702" x="3154363" y="3054350"/>
          <p14:tracePt t="91718" x="3154363" y="3041650"/>
          <p14:tracePt t="91733" x="3141663" y="3016250"/>
          <p14:tracePt t="91764" x="3141663" y="2990850"/>
          <p14:tracePt t="91780" x="3128963" y="2978150"/>
          <p14:tracePt t="91811" x="3116263" y="2978150"/>
          <p14:tracePt t="96920" x="3103563" y="2978150"/>
          <p14:tracePt t="96936" x="3092450" y="2978150"/>
          <p14:tracePt t="96983" x="3079750" y="2978150"/>
          <p14:tracePt t="97003" x="3054350" y="2978150"/>
          <p14:tracePt t="97014" x="3016250" y="3003550"/>
          <p14:tracePt t="97030" x="3016250" y="3016250"/>
          <p14:tracePt t="97046" x="3003550" y="3028950"/>
          <p14:tracePt t="97061" x="2979738" y="3054350"/>
          <p14:tracePt t="97077" x="2928938" y="3078163"/>
          <p14:tracePt t="97093" x="2867025" y="3116263"/>
          <p14:tracePt t="97108" x="2854325" y="3128963"/>
          <p14:tracePt t="97124" x="2828925" y="3154363"/>
          <p14:tracePt t="97140" x="2803525" y="3165475"/>
          <p14:tracePt t="97327" x="2778125" y="3165475"/>
          <p14:tracePt t="97342" x="2767013" y="3165475"/>
          <p14:tracePt t="97374" x="2754313" y="3165475"/>
          <p14:tracePt t="97455" x="2741613" y="3165475"/>
          <p14:tracePt t="97468" x="2728913" y="3165475"/>
          <p14:tracePt t="97483" x="2703513" y="3165475"/>
          <p14:tracePt t="97499" x="2690813" y="3165475"/>
          <p14:tracePt t="97516" x="2667000" y="3178175"/>
          <p14:tracePt t="97531" x="2654300" y="3190875"/>
          <p14:tracePt t="97576" x="2641600" y="3203575"/>
          <p14:tracePt t="97592" x="2616200" y="3216275"/>
          <p14:tracePt t="97608" x="2590800" y="3241675"/>
          <p14:tracePt t="97623" x="2578100" y="3267075"/>
          <p14:tracePt t="97639" x="2565400" y="3267075"/>
          <p14:tracePt t="97655" x="2541588" y="3316288"/>
          <p14:tracePt t="97670" x="2516188" y="3316288"/>
          <p14:tracePt t="97686" x="2503488" y="3328988"/>
          <p14:tracePt t="97827" x="2503488" y="3341688"/>
          <p14:tracePt t="98295" x="2478088" y="3341688"/>
          <p14:tracePt t="98313" x="2465388" y="3341688"/>
          <p14:tracePt t="98328" x="2452688" y="3341688"/>
          <p14:tracePt t="98358" x="2441575" y="3341688"/>
          <p14:tracePt t="98670" x="2428875" y="3354388"/>
          <p14:tracePt t="98702" x="2428875" y="3367088"/>
          <p14:tracePt t="98748" x="2428875" y="3378200"/>
          <p14:tracePt t="99470" x="2516188" y="3390900"/>
          <p14:tracePt t="99485" x="2616200" y="3416300"/>
          <p14:tracePt t="99498" x="2678113" y="3441700"/>
          <p14:tracePt t="99514" x="2716213" y="3454400"/>
          <p14:tracePt t="99530" x="2728913" y="3467100"/>
          <p14:tracePt t="99545" x="2754313" y="3467100"/>
          <p14:tracePt t="100453" x="2816225" y="3467100"/>
          <p14:tracePt t="100469" x="2890838" y="3467100"/>
          <p14:tracePt t="100483" x="2967038" y="3441700"/>
          <p14:tracePt t="100498" x="2992438" y="3441700"/>
          <p14:tracePt t="100515" x="3054350" y="3429000"/>
          <p14:tracePt t="100530" x="3116263" y="3429000"/>
          <p14:tracePt t="100545" x="3141663" y="3429000"/>
          <p14:tracePt t="100562" x="3192463" y="3429000"/>
          <p14:tracePt t="100576" x="3205163" y="3429000"/>
          <p14:tracePt t="100604" x="3216275" y="3429000"/>
          <p14:tracePt t="101108" x="3216275" y="3416300"/>
          <p14:tracePt t="101124" x="3205163" y="3416300"/>
          <p14:tracePt t="101155" x="3179763" y="3416300"/>
          <p14:tracePt t="101171" x="3141663" y="3416300"/>
          <p14:tracePt t="101186" x="3116263" y="3416300"/>
          <p14:tracePt t="101202" x="3067050" y="3416300"/>
          <p14:tracePt t="101218" x="3028950" y="3416300"/>
          <p14:tracePt t="101234" x="2992438" y="3416300"/>
          <p14:tracePt t="101250" x="2967038" y="3416300"/>
          <p14:tracePt t="101269" x="2941638" y="3429000"/>
          <p14:tracePt t="101296" x="2928938" y="3429000"/>
          <p14:tracePt t="101311" x="2916238" y="3441700"/>
          <p14:tracePt t="101326" x="2903538" y="3441700"/>
          <p14:tracePt t="101548" x="2954338" y="3441700"/>
          <p14:tracePt t="101561" x="3028950" y="3441700"/>
          <p14:tracePt t="101577" x="3167063" y="3441700"/>
          <p14:tracePt t="101593" x="3228975" y="3429000"/>
          <p14:tracePt t="101608" x="3305175" y="3429000"/>
          <p14:tracePt t="101623" x="3354388" y="3429000"/>
          <p14:tracePt t="101639" x="3367088" y="3429000"/>
          <p14:tracePt t="101654" x="3379788" y="3429000"/>
          <p14:tracePt t="101670" x="3392488" y="3429000"/>
          <p14:tracePt t="101686" x="3405188" y="3429000"/>
          <p14:tracePt t="101701" x="3417888" y="3429000"/>
          <p14:tracePt t="101717" x="3429000" y="3429000"/>
          <p14:tracePt t="102109" x="3441700" y="3429000"/>
          <p14:tracePt t="102155" x="3454400" y="3429000"/>
          <p14:tracePt t="102170" x="3467100" y="3429000"/>
          <p14:tracePt t="102186" x="3479800" y="3429000"/>
          <p14:tracePt t="102202" x="3492500" y="3429000"/>
          <p14:tracePt t="102217" x="3505200" y="3429000"/>
          <p14:tracePt t="102233" x="3517900" y="3429000"/>
          <p14:tracePt t="102280" x="3541713" y="3429000"/>
          <p14:tracePt t="102639" x="3567113" y="3429000"/>
          <p14:tracePt t="102655" x="3579813" y="3429000"/>
          <p14:tracePt t="102671" x="3592513" y="3429000"/>
          <p14:tracePt t="102686" x="3617913" y="3429000"/>
          <p14:tracePt t="102702" x="3654425" y="3429000"/>
          <p14:tracePt t="102718" x="3679825" y="3441700"/>
          <p14:tracePt t="102733" x="3679825" y="3454400"/>
          <p14:tracePt t="102749" x="3705225" y="3454400"/>
          <p14:tracePt t="102765" x="3717925" y="3454400"/>
          <p14:tracePt t="102780" x="3779838" y="3467100"/>
          <p14:tracePt t="102796" x="3779838" y="3479800"/>
          <p14:tracePt t="102812" x="3805238" y="3479800"/>
          <p14:tracePt t="102828" x="3817938" y="3479800"/>
          <p14:tracePt t="102843" x="3843338" y="3479800"/>
          <p14:tracePt t="102889" x="3867150" y="3479800"/>
          <p14:tracePt t="102906" x="3879850" y="3490913"/>
          <p14:tracePt t="102967" x="3892550" y="3490913"/>
          <p14:tracePt t="102983" x="3905250" y="3490913"/>
          <p14:tracePt t="102999" x="3917950" y="3490913"/>
          <p14:tracePt t="103014" x="3943350" y="3490913"/>
          <p14:tracePt t="103031" x="3956050" y="3490913"/>
          <p14:tracePt t="103046" x="3979863" y="3490913"/>
          <p14:tracePt t="103061" x="3992563" y="3490913"/>
          <p14:tracePt t="103077" x="4005263" y="3490913"/>
          <p14:tracePt t="103093" x="4030663" y="3490913"/>
          <p14:tracePt t="103110" x="4043363" y="3490913"/>
          <p14:tracePt t="103125" x="4068763" y="3479800"/>
          <p14:tracePt t="103155" x="4092575" y="3479800"/>
          <p14:tracePt t="103202" x="4117975" y="3479800"/>
          <p14:tracePt t="106285" x="4130675" y="3479800"/>
          <p14:tracePt t="110047" x="4105275" y="3454400"/>
          <p14:tracePt t="110061" x="4081463" y="3429000"/>
          <p14:tracePt t="110077" x="4056063" y="3429000"/>
          <p14:tracePt t="110092" x="4017963" y="3390900"/>
          <p14:tracePt t="110108" x="3979863" y="3341688"/>
          <p14:tracePt t="110124" x="3917950" y="3290888"/>
          <p14:tracePt t="110139" x="3843338" y="3228975"/>
          <p14:tracePt t="110155" x="3792538" y="3203575"/>
          <p14:tracePt t="110171" x="3756025" y="3178175"/>
          <p14:tracePt t="110186" x="3743325" y="3165475"/>
          <p14:tracePt t="110187" x="3717925" y="3165475"/>
          <p14:tracePt t="110202" x="3692525" y="3141663"/>
          <p14:tracePt t="110217" x="3654425" y="3128963"/>
          <p14:tracePt t="110233" x="3617913" y="3103563"/>
          <p14:tracePt t="110248" x="3592513" y="3090863"/>
          <p14:tracePt t="110264" x="3567113" y="3090863"/>
          <p14:tracePt t="110281" x="3517900" y="3065463"/>
          <p14:tracePt t="110296" x="3467100" y="3041650"/>
          <p14:tracePt t="110311" x="3405188" y="3041650"/>
          <p14:tracePt t="110330" x="3354388" y="3016250"/>
          <p14:tracePt t="110342" x="3341688" y="3016250"/>
          <p14:tracePt t="110359" x="3292475" y="3016250"/>
          <p14:tracePt t="110374" x="3267075" y="3016250"/>
          <p14:tracePt t="110390" x="3216275" y="3016250"/>
          <p14:tracePt t="110405" x="3179763" y="3016250"/>
          <p14:tracePt t="110420" x="3103563" y="3016250"/>
          <p14:tracePt t="110436" x="3079750" y="3016250"/>
          <p14:tracePt t="110452" x="3028950" y="3016250"/>
          <p14:tracePt t="110468" x="3003550" y="3016250"/>
          <p14:tracePt t="110483" x="2967038" y="3016250"/>
          <p14:tracePt t="110499" x="2928938" y="3016250"/>
          <p14:tracePt t="110514" x="2879725" y="3016250"/>
          <p14:tracePt t="110531" x="2854325" y="3028950"/>
          <p14:tracePt t="110549" x="2841625" y="3028950"/>
          <p14:tracePt t="110561" x="2778125" y="3028950"/>
          <p14:tracePt t="110576" x="2754313" y="3041650"/>
          <p14:tracePt t="110599" x="2703513" y="3041650"/>
          <p14:tracePt t="110624" x="2678113" y="3054350"/>
          <p14:tracePt t="110640" x="2667000" y="3054350"/>
          <p14:tracePt t="110670" x="2654300" y="3054350"/>
          <p14:tracePt t="110686" x="2641600" y="3054350"/>
          <p14:tracePt t="110717" x="2628900" y="3054350"/>
          <p14:tracePt t="110733" x="2616200" y="3054350"/>
          <p14:tracePt t="110749" x="2616200" y="3065463"/>
          <p14:tracePt t="110764" x="2590800" y="3065463"/>
          <p14:tracePt t="110780" x="2578100" y="3078163"/>
          <p14:tracePt t="110797" x="2541588" y="3090863"/>
          <p14:tracePt t="110812" x="2528888" y="3090863"/>
          <p14:tracePt t="110828" x="2516188" y="3090863"/>
          <p14:tracePt t="110842" x="2516188" y="3103563"/>
          <p14:tracePt t="110874" x="2503488" y="3103563"/>
          <p14:tracePt t="110920" x="2490788" y="3116263"/>
          <p14:tracePt t="110938" x="2478088" y="3128963"/>
          <p14:tracePt t="110939" x="2478088" y="3141663"/>
          <p14:tracePt t="110952" x="2465388" y="3141663"/>
          <p14:tracePt t="110968" x="2452688" y="3178175"/>
          <p14:tracePt t="110983" x="2452688" y="3190875"/>
          <p14:tracePt t="110999" x="2441575" y="3216275"/>
          <p14:tracePt t="111015" x="2441575" y="3228975"/>
          <p14:tracePt t="111030" x="2441575" y="3254375"/>
          <p14:tracePt t="111046" x="2441575" y="3267075"/>
          <p14:tracePt t="111062" x="2441575" y="3290888"/>
          <p14:tracePt t="111077" x="2441575" y="3303588"/>
          <p14:tracePt t="111108" x="2452688" y="3341688"/>
          <p14:tracePt t="111124" x="2516188" y="3390900"/>
          <p14:tracePt t="111139" x="2541588" y="3390900"/>
          <p14:tracePt t="111158" x="2667000" y="3441700"/>
          <p14:tracePt t="111171" x="2703513" y="3454400"/>
          <p14:tracePt t="111187" x="2828925" y="3479800"/>
          <p14:tracePt t="111203" x="2954338" y="3516313"/>
          <p14:tracePt t="111218" x="3103563" y="3529013"/>
          <p14:tracePt t="111234" x="3205163" y="3529013"/>
          <p14:tracePt t="111249" x="3328988" y="3529013"/>
          <p14:tracePt t="111269" x="3405188" y="3529013"/>
          <p14:tracePt t="111281" x="3479800" y="3529013"/>
          <p14:tracePt t="111296" x="3567113" y="3529013"/>
          <p14:tracePt t="111312" x="3643313" y="3529013"/>
          <p14:tracePt t="111328" x="3717925" y="3529013"/>
          <p14:tracePt t="111345" x="3779838" y="3516313"/>
          <p14:tracePt t="111364" x="3817938" y="3516313"/>
          <p14:tracePt t="111374" x="3856038" y="3516313"/>
          <p14:tracePt t="111390" x="3930650" y="3490913"/>
          <p14:tracePt t="111411" x="4043363" y="3467100"/>
          <p14:tracePt t="111421" x="4081463" y="3441700"/>
          <p14:tracePt t="111437" x="4181475" y="3403600"/>
          <p14:tracePt t="111452" x="4217988" y="3403600"/>
          <p14:tracePt t="111470" x="4281488" y="3367088"/>
          <p14:tracePt t="111493" x="4368800" y="3328988"/>
          <p14:tracePt t="111514" x="4406900" y="3303588"/>
          <p14:tracePt t="111530" x="4430713" y="3267075"/>
          <p14:tracePt t="111546" x="4456113" y="3254375"/>
          <p14:tracePt t="111561" x="4481513" y="3190875"/>
          <p14:tracePt t="111577" x="4494213" y="3154363"/>
          <p14:tracePt t="111595" x="4494213" y="3090863"/>
          <p14:tracePt t="111611" x="4481513" y="3054350"/>
          <p14:tracePt t="111624" x="4456113" y="3016250"/>
          <p14:tracePt t="111639" x="4430713" y="2965450"/>
          <p14:tracePt t="111656" x="4418013" y="2965450"/>
          <p14:tracePt t="111672" x="4394200" y="2928938"/>
          <p14:tracePt t="111686" x="4356100" y="2890838"/>
          <p14:tracePt t="111703" x="4294188" y="2865438"/>
          <p14:tracePt t="111718" x="4243388" y="2840038"/>
          <p14:tracePt t="111733" x="4192588" y="2840038"/>
          <p14:tracePt t="111749" x="4092575" y="2816225"/>
          <p14:tracePt t="111765" x="3930650" y="2816225"/>
          <p14:tracePt t="111781" x="3779838" y="2816225"/>
          <p14:tracePt t="111796" x="3605213" y="2816225"/>
          <p14:tracePt t="111812" x="3454400" y="2816225"/>
          <p14:tracePt t="111827" x="3317875" y="2816225"/>
          <p14:tracePt t="111845" x="3205163" y="2816225"/>
          <p14:tracePt t="111859" x="3128963" y="2816225"/>
          <p14:tracePt t="111876" x="2992438" y="2816225"/>
          <p14:tracePt t="111876" x="2928938" y="2816225"/>
          <p14:tracePt t="111889" x="2867025" y="2816225"/>
          <p14:tracePt t="111908" x="2703513" y="2816225"/>
          <p14:tracePt t="111920" x="2667000" y="2816225"/>
          <p14:tracePt t="111937" x="2590800" y="2816225"/>
          <p14:tracePt t="111953" x="2528888" y="2816225"/>
          <p14:tracePt t="111968" x="2503488" y="2816225"/>
          <p14:tracePt t="111984" x="2452688" y="2816225"/>
          <p14:tracePt t="112000" x="2428875" y="2828925"/>
          <p14:tracePt t="112015" x="2390775" y="2840038"/>
          <p14:tracePt t="112032" x="2365375" y="2852738"/>
          <p14:tracePt t="112049" x="2339975" y="2890838"/>
          <p14:tracePt t="112062" x="2328863" y="2903538"/>
          <p14:tracePt t="112062" x="2328863" y="2916238"/>
          <p14:tracePt t="112078" x="2328863" y="2928938"/>
          <p14:tracePt t="112078" x="2316163" y="2941638"/>
          <p14:tracePt t="112093" x="2316163" y="2965450"/>
          <p14:tracePt t="112110" x="2316163" y="3003550"/>
          <p14:tracePt t="112126" x="2290763" y="3028950"/>
          <p14:tracePt t="112141" x="2290763" y="3054350"/>
          <p14:tracePt t="112157" x="2290763" y="3090863"/>
          <p14:tracePt t="112170" x="2290763" y="3116263"/>
          <p14:tracePt t="112187" x="2290763" y="3141663"/>
          <p14:tracePt t="112202" x="2290763" y="3165475"/>
          <p14:tracePt t="112218" x="2290763" y="3190875"/>
          <p14:tracePt t="112234" x="2290763" y="3216275"/>
          <p14:tracePt t="112249" x="2303463" y="3228975"/>
          <p14:tracePt t="112265" x="2303463" y="3241675"/>
          <p14:tracePt t="112288" x="2328863" y="3267075"/>
          <p14:tracePt t="112297" x="2339975" y="3267075"/>
          <p14:tracePt t="112312" x="2365375" y="3290888"/>
          <p14:tracePt t="112328" x="2403475" y="3303588"/>
          <p14:tracePt t="112343" x="2428875" y="3316288"/>
          <p14:tracePt t="112359" x="2478088" y="3316288"/>
          <p14:tracePt t="112375" x="2565400" y="3341688"/>
          <p14:tracePt t="112390" x="2641600" y="3341688"/>
          <p14:tracePt t="112407" x="2690813" y="3341688"/>
          <p14:tracePt t="112423" x="2703513" y="3341688"/>
          <p14:tracePt t="112437" x="2754313" y="3341688"/>
          <p14:tracePt t="112452" x="2790825" y="3341688"/>
          <p14:tracePt t="112468" x="2816225" y="3341688"/>
          <p14:tracePt t="112483" x="2828925" y="3341688"/>
          <p14:tracePt t="112500" x="2841625" y="3354388"/>
          <p14:tracePt t="113342" x="2803525" y="3354388"/>
          <p14:tracePt t="113358" x="2790825" y="3354388"/>
          <p14:tracePt t="113373" x="2778125" y="3354388"/>
          <p14:tracePt t="113389" x="2754313" y="3354388"/>
          <p14:tracePt t="113405" x="2754313" y="3341688"/>
          <p14:tracePt t="113420" x="2728913" y="3341688"/>
          <p14:tracePt t="113437" x="2703513" y="3341688"/>
          <p14:tracePt t="113452" x="2678113" y="3341688"/>
          <p14:tracePt t="113472" x="2616200" y="3341688"/>
          <p14:tracePt t="113483" x="2603500" y="3341688"/>
          <p14:tracePt t="113499" x="2565400" y="3341688"/>
          <p14:tracePt t="113514" x="2541588" y="3341688"/>
          <p14:tracePt t="113531" x="2516188" y="3341688"/>
          <p14:tracePt t="113546" x="2490788" y="3341688"/>
          <p14:tracePt t="113560" x="2465388" y="3341688"/>
          <p14:tracePt t="113577" x="2428875" y="3341688"/>
          <p14:tracePt t="113593" x="2403475" y="3341688"/>
          <p14:tracePt t="113607" x="2390775" y="3341688"/>
          <p14:tracePt t="113623" x="2378075" y="3341688"/>
          <p14:tracePt t="113639" x="2328863" y="3341688"/>
          <p14:tracePt t="113656" x="2278063" y="3341688"/>
          <p14:tracePt t="113686" x="2265363" y="3341688"/>
          <p14:tracePt t="113717" x="2252663" y="3341688"/>
          <p14:tracePt t="114139" x="2265363" y="3341688"/>
          <p14:tracePt t="114158" x="2316163" y="3341688"/>
          <p14:tracePt t="114159" x="2328863" y="3341688"/>
          <p14:tracePt t="114170" x="2365375" y="3354388"/>
          <p14:tracePt t="114186" x="2403475" y="3354388"/>
          <p14:tracePt t="114202" x="2428875" y="3354388"/>
          <p14:tracePt t="114218" x="2452688" y="3367088"/>
          <p14:tracePt t="114233" x="2478088" y="3367088"/>
          <p14:tracePt t="114249" x="2503488" y="3367088"/>
          <p14:tracePt t="114268" x="2528888" y="3367088"/>
          <p14:tracePt t="114296" x="2554288" y="3367088"/>
          <p14:tracePt t="114327" x="2578100" y="3367088"/>
          <p14:tracePt t="114343" x="2616200" y="3367088"/>
          <p14:tracePt t="114358" x="2628900" y="3367088"/>
          <p14:tracePt t="114374" x="2641600" y="3367088"/>
          <p14:tracePt t="114389" x="2667000" y="3367088"/>
          <p14:tracePt t="114420" x="2690813" y="3367088"/>
          <p14:tracePt t="114468" x="2716213" y="3367088"/>
          <p14:tracePt t="114483" x="2728913" y="3367088"/>
          <p14:tracePt t="114499" x="2754313" y="3367088"/>
          <p14:tracePt t="114516" x="2778125" y="3367088"/>
          <p14:tracePt t="114545" x="2803525" y="3367088"/>
          <p14:tracePt t="114561" x="2816225" y="3367088"/>
          <p14:tracePt t="114577" x="2828925" y="3367088"/>
          <p14:tracePt t="114592" x="2841625" y="3367088"/>
          <p14:tracePt t="114626" x="2854325" y="3367088"/>
          <p14:tracePt t="114639" x="2867025" y="3367088"/>
          <p14:tracePt t="114702" x="2890838" y="3367088"/>
          <p14:tracePt t="114733" x="2903538" y="3367088"/>
          <p14:tracePt t="114749" x="2916238" y="3367088"/>
          <p14:tracePt t="114765" x="2928938" y="3378200"/>
          <p14:tracePt t="114781" x="2941638" y="3378200"/>
          <p14:tracePt t="114827" x="2954338" y="3390900"/>
          <p14:tracePt t="114865" x="2979738" y="3390900"/>
          <p14:tracePt t="114920" x="2992438" y="3390900"/>
          <p14:tracePt t="114936" x="3003550" y="3390900"/>
          <p14:tracePt t="114952" x="3028950" y="3390900"/>
          <p14:tracePt t="114968" x="3041650" y="3390900"/>
          <p14:tracePt t="115000" x="3067050" y="3390900"/>
          <p14:tracePt t="115014" x="3079750" y="3390900"/>
          <p14:tracePt t="115030" x="3092450" y="3390900"/>
          <p14:tracePt t="115046" x="3116263" y="3390900"/>
          <p14:tracePt t="115062" x="3128963" y="3390900"/>
          <p14:tracePt t="115077" x="3154363" y="3390900"/>
          <p14:tracePt t="115108" x="3167063" y="3390900"/>
          <p14:tracePt t="115124" x="3179763" y="3390900"/>
          <p14:tracePt t="115140" x="3192463" y="3390900"/>
          <p14:tracePt t="115233" x="3205163" y="3390900"/>
          <p14:tracePt t="115264" x="3216275" y="3390900"/>
          <p14:tracePt t="115437" x="3228975" y="3390900"/>
          <p14:tracePt t="116827" x="3228975" y="3403600"/>
          <p14:tracePt t="116843" x="3192463" y="3416300"/>
          <p14:tracePt t="116858" x="3116263" y="3441700"/>
          <p14:tracePt t="116874" x="3041650" y="3454400"/>
          <p14:tracePt t="116889" x="3028950" y="3467100"/>
          <p14:tracePt t="116906" x="2992438" y="3467100"/>
          <p14:tracePt t="116922" x="2954338" y="3467100"/>
          <p14:tracePt t="116939" x="2941638" y="3467100"/>
          <p14:tracePt t="116952" x="2928938" y="3479800"/>
          <p14:tracePt t="117108" x="3016250" y="3479800"/>
          <p14:tracePt t="117125" x="3128963" y="3467100"/>
          <p14:tracePt t="117140" x="3228975" y="3467100"/>
          <p14:tracePt t="117155" x="3279775" y="3467100"/>
          <p14:tracePt t="117171" x="3317875" y="3467100"/>
          <p14:tracePt t="117187" x="3341688" y="3467100"/>
          <p14:tracePt t="117218" x="3354388" y="3467100"/>
          <p14:tracePt t="117874" x="3379788" y="3467100"/>
          <p14:tracePt t="117906" x="3405188" y="3467100"/>
          <p14:tracePt t="117921" x="3441700" y="3467100"/>
          <p14:tracePt t="117937" x="3492500" y="3467100"/>
          <p14:tracePt t="117952" x="3554413" y="3467100"/>
          <p14:tracePt t="117968" x="3605213" y="3441700"/>
          <p14:tracePt t="117983" x="3667125" y="3441700"/>
          <p14:tracePt t="117999" x="3730625" y="3441700"/>
          <p14:tracePt t="118015" x="3805238" y="3441700"/>
          <p14:tracePt t="118030" x="3856038" y="3441700"/>
          <p14:tracePt t="118051" x="3917950" y="3441700"/>
          <p14:tracePt t="118062" x="3979863" y="3441700"/>
          <p14:tracePt t="118078" x="4030663" y="3441700"/>
          <p14:tracePt t="118093" x="4043363" y="3441700"/>
          <p14:tracePt t="118109" x="4068763" y="3441700"/>
          <p14:tracePt t="118133" x="4081463" y="3441700"/>
          <p14:tracePt t="118135" x="4092575" y="3441700"/>
          <p14:tracePt t="118171" x="4117975" y="3441700"/>
          <p14:tracePt t="118203" x="4130675" y="3441700"/>
          <p14:tracePt t="119499" x="4143375" y="3441700"/>
          <p14:tracePt t="119515" x="4181475" y="3416300"/>
          <p14:tracePt t="119530" x="4230688" y="3416300"/>
          <p14:tracePt t="119546" x="4268788" y="3390900"/>
          <p14:tracePt t="119562" x="4318000" y="3390900"/>
          <p14:tracePt t="119577" x="4343400" y="3390900"/>
          <p14:tracePt t="119597" x="4356100" y="3390900"/>
          <p14:tracePt t="119609" x="4381500" y="3390900"/>
          <p14:tracePt t="119623" x="4394200" y="3378200"/>
          <p14:tracePt t="119639" x="4418013" y="3367088"/>
          <p14:tracePt t="119655" x="4430713" y="3367088"/>
          <p14:tracePt t="119686" x="4456113" y="3367088"/>
          <p14:tracePt t="119717" x="4468813" y="3367088"/>
          <p14:tracePt t="119734" x="4481513" y="3367088"/>
          <p14:tracePt t="119749" x="4506913" y="3367088"/>
          <p14:tracePt t="119780" x="4518025" y="3367088"/>
          <p14:tracePt t="119811" x="4543425" y="3367088"/>
          <p14:tracePt t="119827" x="4556125" y="3367088"/>
          <p14:tracePt t="119844" x="4581525" y="3341688"/>
          <p14:tracePt t="119874" x="4606925" y="3341688"/>
          <p14:tracePt t="119890" x="4619625" y="3341688"/>
          <p14:tracePt t="119905" x="4630738" y="3341688"/>
          <p14:tracePt t="119920" x="4643438" y="3341688"/>
          <p14:tracePt t="119937" x="4656138" y="3328988"/>
          <p14:tracePt t="119967" x="4681538" y="3328988"/>
          <p14:tracePt t="119983" x="4681538" y="3316288"/>
          <p14:tracePt t="120031" x="4694238" y="3303588"/>
          <p14:tracePt t="120077" x="4706938" y="3290888"/>
          <p14:tracePt t="120125" x="4706938" y="3278188"/>
          <p14:tracePt t="120139" x="4706938" y="3267075"/>
          <p14:tracePt t="120156" x="4706938" y="3254375"/>
          <p14:tracePt t="120186" x="4694238" y="3254375"/>
          <p14:tracePt t="120202" x="4681538" y="3254375"/>
          <p14:tracePt t="120220" x="4656138" y="3254375"/>
          <p14:tracePt t="120233" x="4643438" y="3254375"/>
          <p14:tracePt t="120249" x="4630738" y="3254375"/>
          <p14:tracePt t="120265" x="4606925" y="3254375"/>
          <p14:tracePt t="120312" x="4581525" y="3254375"/>
          <p14:tracePt t="120359" x="4556125" y="3278188"/>
          <p14:tracePt t="120375" x="4556125" y="3303588"/>
          <p14:tracePt t="120376" x="4556125" y="3328988"/>
          <p14:tracePt t="120390" x="4556125" y="3354388"/>
          <p14:tracePt t="120391" x="4556125" y="3378200"/>
          <p14:tracePt t="120406" x="4556125" y="3416300"/>
          <p14:tracePt t="120420" x="4594225" y="3516313"/>
          <p14:tracePt t="120448" x="4694238" y="3616325"/>
          <p14:tracePt t="120453" x="4732338" y="3654425"/>
          <p14:tracePt t="120467" x="4781550" y="3679825"/>
          <p14:tracePt t="120483" x="4819650" y="3703638"/>
          <p14:tracePt t="120499" x="4868863" y="3703638"/>
          <p14:tracePt t="120514" x="4894263" y="3703638"/>
          <p14:tracePt t="120530" x="4932363" y="3603625"/>
          <p14:tracePt t="120546" x="4956175" y="3467100"/>
          <p14:tracePt t="120561" x="4956175" y="3367088"/>
          <p14:tracePt t="120577" x="4994275" y="3178175"/>
          <p14:tracePt t="120593" x="4994275" y="3154363"/>
          <p14:tracePt t="120608" x="4994275" y="3128963"/>
          <p14:tracePt t="120626" x="4994275" y="3116263"/>
          <p14:tracePt t="120641" x="4994275" y="3103563"/>
          <p14:tracePt t="120655" x="4994275" y="3090863"/>
          <p14:tracePt t="120672" x="4981575" y="3090863"/>
          <p14:tracePt t="120703" x="4968875" y="3090863"/>
          <p14:tracePt t="120718" x="4956175" y="3090863"/>
          <p14:tracePt t="120733" x="4919663" y="3090863"/>
          <p14:tracePt t="120748" x="4894263" y="3116263"/>
          <p14:tracePt t="120765" x="4868863" y="3141663"/>
          <p14:tracePt t="120781" x="4843463" y="3190875"/>
          <p14:tracePt t="120795" x="4832350" y="3254375"/>
          <p14:tracePt t="120811" x="4832350" y="3316288"/>
          <p14:tracePt t="120830" x="4832350" y="3341688"/>
          <p14:tracePt t="120842" x="4832350" y="3354388"/>
          <p14:tracePt t="120858" x="4832350" y="3416300"/>
          <p14:tracePt t="120874" x="4832350" y="3429000"/>
          <p14:tracePt t="120890" x="4856163" y="3429000"/>
          <p14:tracePt t="120908" x="4856163" y="3441700"/>
          <p14:tracePt t="120924" x="4868863" y="3441700"/>
          <p14:tracePt t="120937" x="4894263" y="3441700"/>
          <p14:tracePt t="120952" x="4932363" y="3378200"/>
          <p14:tracePt t="120971" x="4968875" y="3267075"/>
          <p14:tracePt t="120972" x="4968875" y="3228975"/>
          <p14:tracePt t="120983" x="4994275" y="3190875"/>
          <p14:tracePt t="121000" x="4994275" y="3128963"/>
          <p14:tracePt t="121016" x="4994275" y="3090863"/>
          <p14:tracePt t="121030" x="4981575" y="3065463"/>
          <p14:tracePt t="121047" x="4968875" y="3041650"/>
          <p14:tracePt t="121062" x="4956175" y="3041650"/>
          <p14:tracePt t="121077" x="4906963" y="3041650"/>
          <p14:tracePt t="121093" x="4843463" y="3041650"/>
          <p14:tracePt t="121109" x="4794250" y="3090863"/>
          <p14:tracePt t="121125" x="4756150" y="3116263"/>
          <p14:tracePt t="121140" x="4719638" y="3267075"/>
          <p14:tracePt t="121157" x="4706938" y="3367088"/>
          <p14:tracePt t="121173" x="4706938" y="3454400"/>
          <p14:tracePt t="121187" x="4719638" y="3529013"/>
          <p14:tracePt t="121203" x="4732338" y="3541713"/>
          <p14:tracePt t="121217" x="4756150" y="3590925"/>
          <p14:tracePt t="121235" x="4768850" y="3603625"/>
          <p14:tracePt t="121250" x="4781550" y="3616325"/>
          <p14:tracePt t="121265" x="4794250" y="3616325"/>
          <p14:tracePt t="121281" x="4843463" y="3616325"/>
          <p14:tracePt t="121297" x="4919663" y="3579813"/>
          <p14:tracePt t="121312" x="4981575" y="3441700"/>
          <p14:tracePt t="121328" x="4994275" y="3367088"/>
          <p14:tracePt t="121328" x="5019675" y="3254375"/>
          <p14:tracePt t="121343" x="5032375" y="3216275"/>
          <p14:tracePt t="121359" x="5045075" y="3103563"/>
          <p14:tracePt t="121375" x="5045075" y="3090863"/>
          <p14:tracePt t="121390" x="5045075" y="3065463"/>
          <p14:tracePt t="121421" x="5045075" y="3054350"/>
          <p14:tracePt t="121438" x="5019675" y="3054350"/>
          <p14:tracePt t="121452" x="4994275" y="3054350"/>
          <p14:tracePt t="121468" x="4945063" y="3054350"/>
          <p14:tracePt t="121484" x="4906963" y="3065463"/>
          <p14:tracePt t="121499" x="4868863" y="3128963"/>
          <p14:tracePt t="121515" x="4843463" y="3190875"/>
          <p14:tracePt t="121531" x="4843463" y="3267075"/>
          <p14:tracePt t="121546" x="4843463" y="3316288"/>
          <p14:tracePt t="121562" x="4843463" y="3367088"/>
          <p14:tracePt t="121578" x="4843463" y="3416300"/>
          <p14:tracePt t="121608" x="4868863" y="3441700"/>
          <p14:tracePt t="121624" x="4881563" y="3454400"/>
          <p14:tracePt t="121639" x="4906963" y="3454400"/>
          <p14:tracePt t="121655" x="4919663" y="3441700"/>
          <p14:tracePt t="121672" x="4968875" y="3367088"/>
          <p14:tracePt t="121687" x="5006975" y="3278188"/>
          <p14:tracePt t="121704" x="5006975" y="3241675"/>
          <p14:tracePt t="121718" x="5006975" y="3216275"/>
          <p14:tracePt t="121734" x="5006975" y="3203575"/>
          <p14:tracePt t="121749" x="5006975" y="3190875"/>
          <p14:tracePt t="121765" x="5006975" y="3178175"/>
          <p14:tracePt t="121812" x="4968875" y="3178175"/>
          <p14:tracePt t="121827" x="4956175" y="3178175"/>
          <p14:tracePt t="121842" x="4906963" y="3190875"/>
          <p14:tracePt t="121873" x="4881563" y="3190875"/>
          <p14:tracePt t="121889" x="4868863" y="3203575"/>
          <p14:tracePt t="121906" x="4843463" y="3216275"/>
          <p14:tracePt t="121920" x="4843463" y="3228975"/>
          <p14:tracePt t="122001" x="4832350" y="3228975"/>
          <p14:tracePt t="122014" x="4832350" y="3241675"/>
          <p14:tracePt t="122405" x="4856163" y="3241675"/>
          <p14:tracePt t="122421" x="4919663" y="3278188"/>
          <p14:tracePt t="122437" x="4981575" y="3303588"/>
          <p14:tracePt t="122452" x="5106988" y="3354388"/>
          <p14:tracePt t="122470" x="5132388" y="3367088"/>
          <p14:tracePt t="122485" x="5270500" y="3403600"/>
          <p14:tracePt t="122499" x="5370513" y="3416300"/>
          <p14:tracePt t="122515" x="5457825" y="3416300"/>
          <p14:tracePt t="122530" x="5545138" y="3429000"/>
          <p14:tracePt t="122546" x="5619750" y="3454400"/>
          <p14:tracePt t="122562" x="5657850" y="3454400"/>
          <p14:tracePt t="122577" x="5683250" y="3454400"/>
          <p14:tracePt t="122592" x="5695950" y="3479800"/>
          <p14:tracePt t="122609" x="5708650" y="3479800"/>
          <p14:tracePt t="122656" x="5719763" y="3479800"/>
          <p14:tracePt t="122702" x="5732463" y="3479800"/>
          <p14:tracePt t="122749" x="5745163" y="3467100"/>
          <p14:tracePt t="122765" x="5745163" y="3454400"/>
          <p14:tracePt t="122998" x="5745163" y="3441700"/>
          <p14:tracePt t="123015" x="5719763" y="3441700"/>
          <p14:tracePt t="123045" x="5695950" y="3416300"/>
          <p14:tracePt t="123061" x="5683250" y="3416300"/>
          <p14:tracePt t="123077" x="5670550" y="3416300"/>
          <p14:tracePt t="123092" x="5632450" y="3390900"/>
          <p14:tracePt t="123108" x="5595938" y="3390900"/>
          <p14:tracePt t="123124" x="5570538" y="3367088"/>
          <p14:tracePt t="123139" x="5519738" y="3367088"/>
          <p14:tracePt t="123156" x="5470525" y="3341688"/>
          <p14:tracePt t="123171" x="5407025" y="3341688"/>
          <p14:tracePt t="123186" x="5394325" y="3341688"/>
          <p14:tracePt t="123202" x="5345113" y="3328988"/>
          <p14:tracePt t="123218" x="5257800" y="3316288"/>
          <p14:tracePt t="123233" x="5219700" y="3316288"/>
          <p14:tracePt t="123249" x="5145088" y="3303588"/>
          <p14:tracePt t="123265" x="5019675" y="3303588"/>
          <p14:tracePt t="123280" x="4906963" y="3303588"/>
          <p14:tracePt t="123297" x="4794250" y="3303588"/>
          <p14:tracePt t="123313" x="4656138" y="3303588"/>
          <p14:tracePt t="123327" x="4406900" y="3303588"/>
          <p14:tracePt t="123343" x="4143375" y="3303588"/>
          <p14:tracePt t="123359" x="3879850" y="3303588"/>
          <p14:tracePt t="123374" x="3605213" y="3341688"/>
          <p14:tracePt t="123390" x="3367088" y="3390900"/>
          <p14:tracePt t="123407" x="3179763" y="3390900"/>
          <p14:tracePt t="123421" x="3041650" y="3403600"/>
          <p14:tracePt t="123437" x="2928938" y="3416300"/>
          <p14:tracePt t="123453" x="2816225" y="3429000"/>
          <p14:tracePt t="123468" x="2728913" y="3454400"/>
          <p14:tracePt t="123484" x="2654300" y="3454400"/>
          <p14:tracePt t="123500" x="2565400" y="3467100"/>
          <p14:tracePt t="123515" x="2490788" y="3490913"/>
          <p14:tracePt t="123531" x="2416175" y="3490913"/>
          <p14:tracePt t="123549" x="2339975" y="3516313"/>
          <p14:tracePt t="123562" x="2252663" y="3516313"/>
          <p14:tracePt t="123578" x="2139950" y="3529013"/>
          <p14:tracePt t="123593" x="2090738" y="3554413"/>
          <p14:tracePt t="123608" x="2003425" y="3567113"/>
          <p14:tracePt t="123625" x="1914525" y="3590925"/>
          <p14:tracePt t="123644" x="1890713" y="3590925"/>
          <p14:tracePt t="123655" x="1839913" y="3603625"/>
          <p14:tracePt t="123684" x="1827213" y="3603625"/>
          <p14:tracePt t="123702" x="1814513" y="3603625"/>
          <p14:tracePt t="123718" x="1790700" y="3603625"/>
          <p14:tracePt t="123775" x="1778000" y="3616325"/>
          <p14:tracePt t="123827" x="1765300" y="3616325"/>
          <p14:tracePt t="123842" x="1752600" y="3616325"/>
          <p14:tracePt t="123874" x="1739900" y="3616325"/>
          <p14:tracePt t="124358" x="1714500" y="3616325"/>
          <p14:tracePt t="124405" x="1701800" y="3616325"/>
          <p14:tracePt t="124421" x="1701800" y="3603625"/>
          <p14:tracePt t="124437" x="1701800" y="3579813"/>
          <p14:tracePt t="124452" x="1701800" y="3567113"/>
          <p14:tracePt t="124467" x="1701800" y="3554413"/>
          <p14:tracePt t="124858" x="1714500" y="3541713"/>
          <p14:tracePt t="124874" x="1739900" y="3541713"/>
          <p14:tracePt t="124891" x="1765300" y="3554413"/>
          <p14:tracePt t="124907" x="1801813" y="3579813"/>
          <p14:tracePt t="124920" x="1852613" y="3616325"/>
          <p14:tracePt t="124936" x="1903413" y="3641725"/>
          <p14:tracePt t="124952" x="1965325" y="3667125"/>
          <p14:tracePt t="124967" x="2003425" y="3692525"/>
          <p14:tracePt t="124983" x="2039938" y="3703638"/>
          <p14:tracePt t="124999" x="2052638" y="3703638"/>
          <p14:tracePt t="125014" x="2090738" y="3703638"/>
          <p14:tracePt t="125030" x="2116138" y="3703638"/>
          <p14:tracePt t="125047" x="2139950" y="3716338"/>
          <p14:tracePt t="125061" x="2152650" y="3729038"/>
          <p14:tracePt t="125093" x="2165350" y="3729038"/>
          <p14:tracePt t="125108" x="2190750" y="3729038"/>
          <p14:tracePt t="125155" x="2203450" y="3729038"/>
          <p14:tracePt t="125295" x="2216150" y="3729038"/>
          <p14:tracePt t="125327" x="2228850" y="3729038"/>
          <p14:tracePt t="125358" x="2239963" y="3729038"/>
          <p14:tracePt t="125703" x="2203450" y="3729038"/>
          <p14:tracePt t="125717" x="2190750" y="3729038"/>
          <p14:tracePt t="125735" x="2152650" y="3729038"/>
          <p14:tracePt t="125749" x="2127250" y="3729038"/>
          <p14:tracePt t="125764" x="2103438" y="3716338"/>
          <p14:tracePt t="125796" x="2090738" y="3716338"/>
          <p14:tracePt t="125890" x="2090738" y="3703638"/>
          <p14:tracePt t="126108" x="2078038" y="3703638"/>
          <p14:tracePt t="126139" x="2090738" y="3729038"/>
          <p14:tracePt t="126155" x="2139950" y="3729038"/>
          <p14:tracePt t="126171" x="2165350" y="3729038"/>
          <p14:tracePt t="126186" x="2178050" y="3729038"/>
          <p14:tracePt t="126203" x="2203450" y="3729038"/>
          <p14:tracePt t="126219" x="2239963" y="3729038"/>
          <p14:tracePt t="126233" x="2278063" y="3729038"/>
          <p14:tracePt t="126249" x="2290763" y="3729038"/>
          <p14:tracePt t="126265" x="2328863" y="3729038"/>
          <p14:tracePt t="126280" x="2365375" y="3729038"/>
          <p14:tracePt t="126296" x="2441575" y="3729038"/>
          <p14:tracePt t="126312" x="2490788" y="3729038"/>
          <p14:tracePt t="126327" x="2516188" y="3729038"/>
          <p14:tracePt t="126343" x="2590800" y="3729038"/>
          <p14:tracePt t="126377" x="2678113" y="3754438"/>
          <p14:tracePt t="126378" x="2703513" y="3754438"/>
          <p14:tracePt t="126389" x="2728913" y="3754438"/>
          <p14:tracePt t="126406" x="2754313" y="3754438"/>
          <p14:tracePt t="126420" x="2803525" y="3754438"/>
          <p14:tracePt t="126436" x="2828925" y="3754438"/>
          <p14:tracePt t="126452" x="2879725" y="3754438"/>
          <p14:tracePt t="126468" x="2890838" y="3754438"/>
          <p14:tracePt t="126484" x="2928938" y="3754438"/>
          <p14:tracePt t="126501" x="2954338" y="3754438"/>
          <p14:tracePt t="126514" x="2979738" y="3754438"/>
          <p14:tracePt t="126531" x="2979738" y="3767138"/>
          <p14:tracePt t="126546" x="2992438" y="3767138"/>
          <p14:tracePt t="126561" x="3016250" y="3767138"/>
          <p14:tracePt t="126577" x="3028950" y="3767138"/>
          <p14:tracePt t="126594" x="3041650" y="3767138"/>
          <p14:tracePt t="126624" x="3054350" y="3767138"/>
          <p14:tracePt t="126702" x="3067050" y="3767138"/>
          <p14:tracePt t="126844" x="3079750" y="3767138"/>
          <p14:tracePt t="126891" x="3103563" y="3767138"/>
          <p14:tracePt t="126952" x="3116263" y="3767138"/>
          <p14:tracePt t="126983" x="3128963" y="3767138"/>
          <p14:tracePt t="127056" x="3141663" y="3767138"/>
          <p14:tracePt t="127076" x="3154363" y="3767138"/>
          <p14:tracePt t="127124" x="3167063" y="3767138"/>
          <p14:tracePt t="127431" x="3192463" y="3767138"/>
          <p14:tracePt t="127452" x="3205163" y="3767138"/>
          <p14:tracePt t="127530" x="3216275" y="3767138"/>
          <p14:tracePt t="127579" x="3254375" y="3767138"/>
          <p14:tracePt t="127592" x="3267075" y="3767138"/>
          <p14:tracePt t="127608" x="3279775" y="3767138"/>
          <p14:tracePt t="127624" x="3305175" y="3767138"/>
          <p14:tracePt t="127639" x="3317875" y="3767138"/>
          <p14:tracePt t="127655" x="3328988" y="3779838"/>
          <p14:tracePt t="127671" x="3354388" y="3779838"/>
          <p14:tracePt t="127686" x="3392488" y="3779838"/>
          <p14:tracePt t="127702" x="3429000" y="3803650"/>
          <p14:tracePt t="127718" x="3467100" y="3803650"/>
          <p14:tracePt t="127733" x="3492500" y="3803650"/>
          <p14:tracePt t="127749" x="3541713" y="3829050"/>
          <p14:tracePt t="127765" x="3567113" y="3829050"/>
          <p14:tracePt t="127780" x="3592513" y="3829050"/>
          <p14:tracePt t="127796" x="3617913" y="3829050"/>
          <p14:tracePt t="127812" x="3654425" y="3829050"/>
          <p14:tracePt t="127826" x="3667125" y="3829050"/>
          <p14:tracePt t="127844" x="3679825" y="3829050"/>
          <p14:tracePt t="127873" x="3743325" y="3829050"/>
          <p14:tracePt t="127889" x="3756025" y="3829050"/>
          <p14:tracePt t="127905" x="3779838" y="3829050"/>
          <p14:tracePt t="127952" x="3792538" y="3829050"/>
          <p14:tracePt t="127967" x="3817938" y="3854450"/>
          <p14:tracePt t="127999" x="3843338" y="3854450"/>
          <p14:tracePt t="128014" x="3856038" y="3854450"/>
          <p14:tracePt t="128030" x="3867150" y="3854450"/>
          <p14:tracePt t="128077" x="3879850" y="3854450"/>
          <p14:tracePt t="128452" x="3892550" y="3854450"/>
          <p14:tracePt t="128468" x="3943350" y="3854450"/>
          <p14:tracePt t="128483" x="3956050" y="3854450"/>
          <p14:tracePt t="128499" x="3968750" y="3854450"/>
          <p14:tracePt t="128514" x="3992563" y="3841750"/>
          <p14:tracePt t="128529" x="4017963" y="3816350"/>
          <p14:tracePt t="128546" x="4068763" y="3816350"/>
          <p14:tracePt t="128546" x="4081463" y="3792538"/>
          <p14:tracePt t="128561" x="4105275" y="3779838"/>
          <p14:tracePt t="128577" x="4130675" y="3767138"/>
          <p14:tracePt t="128594" x="4143375" y="3754438"/>
          <p14:tracePt t="128609" x="4156075" y="3754438"/>
          <p14:tracePt t="128639" x="4168775" y="3741738"/>
          <p14:tracePt t="128686" x="4181475" y="3741738"/>
          <p14:tracePt t="129530" x="4192588" y="3741738"/>
          <p14:tracePt t="129561" x="4192588" y="3754438"/>
          <p14:tracePt t="129593" x="4205288" y="3767138"/>
          <p14:tracePt t="130217" x="4217988" y="3767138"/>
          <p14:tracePt t="130311" x="4230688" y="3767138"/>
          <p14:tracePt t="130327" x="4243388" y="3767138"/>
          <p14:tracePt t="130345" x="4268788" y="3767138"/>
          <p14:tracePt t="223296" x="4268788" y="3754438"/>
          <p14:tracePt t="223296" x="4256088" y="3741738"/>
          <p14:tracePt t="223311" x="4230688" y="3729038"/>
          <p14:tracePt t="223327" x="3943350" y="3590925"/>
          <p14:tracePt t="223342" x="3592513" y="3441700"/>
          <p14:tracePt t="223358" x="3079750" y="3278188"/>
          <p14:tracePt t="223376" x="2728913" y="3154363"/>
          <p14:tracePt t="223389" x="2265363" y="2965450"/>
          <p14:tracePt t="223405" x="1927225" y="2803525"/>
          <p14:tracePt t="223421" x="1601788" y="2665413"/>
          <p14:tracePt t="223437" x="1314450" y="2490788"/>
          <p14:tracePt t="223451" x="1038225" y="2314575"/>
          <p14:tracePt t="223468" x="825500" y="2139950"/>
          <p14:tracePt t="223482" x="663575" y="1965325"/>
          <p14:tracePt t="223500" x="576263" y="1801813"/>
          <p14:tracePt t="223515" x="500063" y="1627188"/>
          <p14:tracePt t="223530" x="476250" y="1552575"/>
          <p14:tracePt t="223546" x="476250" y="1463675"/>
          <p14:tracePt t="223562" x="476250" y="1376363"/>
          <p14:tracePt t="223576" x="476250" y="1314450"/>
          <p14:tracePt t="223592" x="500063" y="1138238"/>
          <p14:tracePt t="223608" x="550863" y="989013"/>
          <p14:tracePt t="223624" x="576263" y="738188"/>
          <p14:tracePt t="223639" x="576263" y="676275"/>
          <p14:tracePt t="223655" x="576263" y="576263"/>
          <p14:tracePt t="223670" x="563563" y="425450"/>
          <p14:tracePt t="223687" x="512763" y="274638"/>
          <p14:tracePt t="223703" x="363538" y="100013"/>
        </p14:tracePtLst>
      </p14:laserTraceLst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464BC-4A3C-4547-9369-254DF883C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618" y="314116"/>
            <a:ext cx="4567357" cy="569843"/>
          </a:xfrm>
        </p:spPr>
        <p:txBody>
          <a:bodyPr>
            <a:noAutofit/>
          </a:bodyPr>
          <a:lstStyle/>
          <a:p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getParameter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Method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31BCFB-24CB-48D2-A2D3-AF2327552482}"/>
              </a:ext>
            </a:extLst>
          </p:cNvPr>
          <p:cNvSpPr/>
          <p:nvPr/>
        </p:nvSpPr>
        <p:spPr>
          <a:xfrm>
            <a:off x="1000012" y="1367452"/>
            <a:ext cx="883772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getParameter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method of the Applet class can be used to retrieve the parameters passed from the HTML page.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takes a String argument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represents the name of the parameter which was specified with the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attribute in the &lt;applet&gt; tag.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returns the value of the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parameter(if it was defined) else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returned.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syntax of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getParameter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method is as follows: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String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getParameter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(String param-name)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C56A563-6BD8-9A34-118D-EAF76D2569D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6299" y="0"/>
            <a:ext cx="1155701" cy="70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445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9116"/>
    </mc:Choice>
    <mc:Fallback xmlns="">
      <p:transition spd="slow" advTm="179116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464BC-4A3C-4547-9369-254DF883C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8473" y="389236"/>
            <a:ext cx="7689272" cy="569843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of Parameter passing To An Applet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B288B9-BE20-4D5E-94E0-1690FE198440}"/>
              </a:ext>
            </a:extLst>
          </p:cNvPr>
          <p:cNvSpPr txBox="1"/>
          <p:nvPr/>
        </p:nvSpPr>
        <p:spPr>
          <a:xfrm>
            <a:off x="1135106" y="995591"/>
            <a:ext cx="4960894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MyApplet.java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java.awt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.*;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java.applet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.*;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MyApplet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extends Applet {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name;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age;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sport;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food;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fruit;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destination;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void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=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getParameter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("Name");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 =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getParameter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("Age");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food =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getParameter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("Food");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fruit =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getParameter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("Fruit");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destination =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getParameter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("Destination");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sport =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getParameter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("Sport"); }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void paint(Graphics g){</a:t>
            </a:r>
          </a:p>
          <a:p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g.drawString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("Reading parameters passed to this applet -", 20, 20);</a:t>
            </a:r>
          </a:p>
          <a:p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g.drawString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("Name -" + name, 20, 40);</a:t>
            </a:r>
          </a:p>
          <a:p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g.drawString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("Age -" + age, 20, 60);</a:t>
            </a:r>
          </a:p>
          <a:p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g.drawString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Favorite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fruit -" + fruit, 20, 80);</a:t>
            </a:r>
          </a:p>
          <a:p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g.drawString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Favorite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food -" + food, 20, 100);</a:t>
            </a:r>
          </a:p>
          <a:p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g.drawString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Favorite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destination -" + name, 20, 120);</a:t>
            </a:r>
          </a:p>
          <a:p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g.drawString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Favorite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sport -" + sport, 20, 140);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FBE78D-D859-4DCA-A414-50DB222417D0}"/>
              </a:ext>
            </a:extLst>
          </p:cNvPr>
          <p:cNvSpPr txBox="1"/>
          <p:nvPr/>
        </p:nvSpPr>
        <p:spPr>
          <a:xfrm>
            <a:off x="6096000" y="4088745"/>
            <a:ext cx="3874667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abc.html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&lt;applet code=“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MyApplet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width="400" height="200"&gt;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&lt;param name="Name" value="Roger"&gt;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&lt;param name="Age" value="26"&gt;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&lt;param name="Sport" value="Tennis"&gt;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&lt;param name="Food" value="Pasta"&gt;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&lt;param name="Fruit" value="Apple"&gt;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&lt;param name="Destination" value="California"&gt;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&lt;/applet&gt;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E67A64A-F611-4FB1-9C0C-3D188CBC05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3069" y="1193572"/>
            <a:ext cx="4039164" cy="27531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C56A563-6BD8-9A34-118D-EAF76D2569D2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6299" y="0"/>
            <a:ext cx="1155701" cy="70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184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2100"/>
    </mc:Choice>
    <mc:Fallback xmlns="">
      <p:transition spd="slow" advTm="1052100"/>
    </mc:Fallback>
  </mc:AlternateContent>
  <p:extLst mod="1">
    <p:ext uri="{3A86A75C-4F4B-4683-9AE1-C65F6400EC91}">
      <p14:laserTraceLst xmlns:p14="http://schemas.microsoft.com/office/powerpoint/2010/main">
        <p14:tracePtLst>
          <p14:tracePt t="20303" x="3482975" y="6197600"/>
          <p14:tracePt t="20459" x="2441575" y="6507163"/>
          <p14:tracePt t="20474" x="2441575" y="6232525"/>
          <p14:tracePt t="20490" x="2441575" y="6069013"/>
          <p14:tracePt t="20491" x="2441575" y="5894388"/>
          <p14:tracePt t="20506" x="2416175" y="5418138"/>
          <p14:tracePt t="20521" x="2416175" y="4843463"/>
          <p14:tracePt t="20537" x="2416175" y="4267200"/>
          <p14:tracePt t="20553" x="2416175" y="3779838"/>
          <p14:tracePt t="20568" x="2416175" y="3579813"/>
          <p14:tracePt t="20584" x="2416175" y="3278188"/>
          <p14:tracePt t="20600" x="2390775" y="3003550"/>
          <p14:tracePt t="20615" x="2352675" y="2852738"/>
          <p14:tracePt t="20631" x="2352675" y="2690813"/>
          <p14:tracePt t="20647" x="2352675" y="2678113"/>
          <p14:tracePt t="20662" x="2328863" y="2616200"/>
          <p14:tracePt t="20678" x="2328863" y="2565400"/>
          <p14:tracePt t="20694" x="2316163" y="2527300"/>
          <p14:tracePt t="20712" x="2316163" y="2490788"/>
          <p14:tracePt t="20740" x="2303463" y="2452688"/>
          <p14:tracePt t="20756" x="2290763" y="2439988"/>
          <p14:tracePt t="20787" x="2290763" y="2427288"/>
          <p14:tracePt t="20804" x="2278063" y="2403475"/>
          <p14:tracePt t="20834" x="2252663" y="2365375"/>
          <p14:tracePt t="20849" x="2252663" y="2339975"/>
          <p14:tracePt t="20865" x="2228850" y="2303463"/>
          <p14:tracePt t="20881" x="2228850" y="2290763"/>
          <p14:tracePt t="20896" x="2228850" y="2252663"/>
          <p14:tracePt t="20918" x="2190750" y="2201863"/>
          <p14:tracePt t="20930" x="2190750" y="2190750"/>
          <p14:tracePt t="20943" x="2178050" y="2152650"/>
          <p14:tracePt t="20960" x="2178050" y="2127250"/>
          <p14:tracePt t="20977" x="2152650" y="2114550"/>
          <p14:tracePt t="20990" x="2152650" y="2101850"/>
          <p14:tracePt t="21006" x="2139950" y="2078038"/>
          <p14:tracePt t="21022" x="2127250" y="2052638"/>
          <p14:tracePt t="21037" x="2103438" y="2027238"/>
          <p14:tracePt t="21053" x="2090738" y="2014538"/>
          <p14:tracePt t="21069" x="2065338" y="1989138"/>
          <p14:tracePt t="21083" x="2027238" y="1965325"/>
          <p14:tracePt t="21099" x="1978025" y="1939925"/>
          <p14:tracePt t="21115" x="1939925" y="1914525"/>
          <p14:tracePt t="21146" x="1903413" y="1901825"/>
          <p14:tracePt t="21162" x="1865313" y="1901825"/>
          <p14:tracePt t="21178" x="1839913" y="1901825"/>
          <p14:tracePt t="21193" x="1790700" y="1901825"/>
          <p14:tracePt t="21210" x="1727200" y="1901825"/>
          <p14:tracePt t="21225" x="1689100" y="1901825"/>
          <p14:tracePt t="21241" x="1639888" y="1901825"/>
          <p14:tracePt t="21256" x="1601788" y="1901825"/>
          <p14:tracePt t="21271" x="1565275" y="1901825"/>
          <p14:tracePt t="21287" x="1552575" y="1901825"/>
          <p14:tracePt t="21303" x="1539875" y="1901825"/>
          <p14:tracePt t="38037" x="1527175" y="1889125"/>
          <p14:tracePt t="38053" x="1527175" y="1876425"/>
          <p14:tracePt t="38149" x="1552575" y="1852613"/>
          <p14:tracePt t="38162" x="1565275" y="1839913"/>
          <p14:tracePt t="38178" x="1601788" y="1801813"/>
          <p14:tracePt t="38194" x="1627188" y="1765300"/>
          <p14:tracePt t="38212" x="1714500" y="1752600"/>
          <p14:tracePt t="38226" x="1839913" y="1739900"/>
          <p14:tracePt t="38242" x="2027238" y="1714500"/>
          <p14:tracePt t="38256" x="2116138" y="1714500"/>
          <p14:tracePt t="38273" x="2165350" y="1714500"/>
          <p14:tracePt t="38288" x="2190750" y="1714500"/>
          <p14:tracePt t="38303" x="2216150" y="1714500"/>
          <p14:tracePt t="38319" x="2265363" y="1714500"/>
          <p14:tracePt t="38335" x="2290763" y="1701800"/>
          <p14:tracePt t="38349" x="2328863" y="1689100"/>
          <p14:tracePt t="38366" x="2339975" y="1676400"/>
          <p14:tracePt t="38381" x="2365375" y="1663700"/>
          <p14:tracePt t="38399" x="2378075" y="1652588"/>
          <p14:tracePt t="38412" x="2390775" y="1639888"/>
          <p14:tracePt t="38428" x="2416175" y="1614488"/>
          <p14:tracePt t="38443" x="2428875" y="1589088"/>
          <p14:tracePt t="38459" x="2428875" y="1563688"/>
          <p14:tracePt t="38475" x="2428875" y="1527175"/>
          <p14:tracePt t="38491" x="2428875" y="1501775"/>
          <p14:tracePt t="38506" x="2428875" y="1476375"/>
          <p14:tracePt t="38522" x="2378075" y="1389063"/>
          <p14:tracePt t="38537" x="2290763" y="1339850"/>
          <p14:tracePt t="38554" x="2178050" y="1314450"/>
          <p14:tracePt t="38569" x="2014538" y="1301750"/>
          <p14:tracePt t="38585" x="1939925" y="1301750"/>
          <p14:tracePt t="38602" x="1814513" y="1301750"/>
          <p14:tracePt t="38603" x="1739900" y="1301750"/>
          <p14:tracePt t="38616" x="1689100" y="1301750"/>
          <p14:tracePt t="38617" x="1639888" y="1301750"/>
          <p14:tracePt t="38632" x="1589088" y="1301750"/>
          <p14:tracePt t="38647" x="1514475" y="1301750"/>
          <p14:tracePt t="38678" x="1501775" y="1301750"/>
          <p14:tracePt t="38693" x="1476375" y="1314450"/>
          <p14:tracePt t="38710" x="1452563" y="1327150"/>
          <p14:tracePt t="38724" x="1427163" y="1363663"/>
          <p14:tracePt t="38740" x="1414463" y="1376363"/>
          <p14:tracePt t="38757" x="1414463" y="1389063"/>
          <p14:tracePt t="38772" x="1414463" y="1414463"/>
          <p14:tracePt t="38803" x="1414463" y="1450975"/>
          <p14:tracePt t="38835" x="1427163" y="1489075"/>
          <p14:tracePt t="38835" x="1439863" y="1501775"/>
          <p14:tracePt t="38850" x="1489075" y="1527175"/>
          <p14:tracePt t="38865" x="1501775" y="1539875"/>
          <p14:tracePt t="38881" x="1565275" y="1576388"/>
          <p14:tracePt t="38897" x="1639888" y="1627188"/>
          <p14:tracePt t="38912" x="1739900" y="1689100"/>
          <p14:tracePt t="38928" x="1852613" y="1727200"/>
          <p14:tracePt t="38944" x="2003425" y="1765300"/>
          <p14:tracePt t="38959" x="2103438" y="1789113"/>
          <p14:tracePt t="38975" x="2228850" y="1789113"/>
          <p14:tracePt t="38991" x="2303463" y="1789113"/>
          <p14:tracePt t="39006" x="2365375" y="1789113"/>
          <p14:tracePt t="39038" x="2390775" y="1789113"/>
          <p14:tracePt t="39053" x="2416175" y="1789113"/>
          <p14:tracePt t="39099" x="2416175" y="1776413"/>
          <p14:tracePt t="39132" x="2416175" y="1752600"/>
          <p14:tracePt t="39146" x="2416175" y="1727200"/>
          <p14:tracePt t="39163" x="2416175" y="1714500"/>
          <p14:tracePt t="39178" x="2403475" y="1676400"/>
          <p14:tracePt t="39193" x="2365375" y="1627188"/>
          <p14:tracePt t="39209" x="2265363" y="1589088"/>
          <p14:tracePt t="39225" x="2165350" y="1563688"/>
          <p14:tracePt t="39241" x="2103438" y="1539875"/>
          <p14:tracePt t="39256" x="2027238" y="1527175"/>
          <p14:tracePt t="39272" x="1952625" y="1501775"/>
          <p14:tracePt t="39272" x="1914525" y="1501775"/>
          <p14:tracePt t="39288" x="1827213" y="1501775"/>
          <p14:tracePt t="39304" x="1739900" y="1501775"/>
          <p14:tracePt t="39319" x="1689100" y="1501775"/>
          <p14:tracePt t="39334" x="1552575" y="1576388"/>
          <p14:tracePt t="39350" x="1489075" y="1627188"/>
          <p14:tracePt t="39366" x="1452563" y="1663700"/>
          <p14:tracePt t="39381" x="1414463" y="1701800"/>
          <p14:tracePt t="39397" x="1401763" y="1752600"/>
          <p14:tracePt t="39413" x="1389063" y="1776413"/>
          <p14:tracePt t="39429" x="1389063" y="1839913"/>
          <p14:tracePt t="39444" x="1389063" y="1889125"/>
          <p14:tracePt t="39461" x="1414463" y="1927225"/>
          <p14:tracePt t="39475" x="1439863" y="1952625"/>
          <p14:tracePt t="39491" x="1489075" y="1978025"/>
          <p14:tracePt t="39507" x="1539875" y="1978025"/>
          <p14:tracePt t="39522" x="1565275" y="1978025"/>
          <p14:tracePt t="39541" x="1701800" y="1978025"/>
          <p14:tracePt t="39554" x="1739900" y="1978025"/>
          <p14:tracePt t="39569" x="1827213" y="1978025"/>
          <p14:tracePt t="39585" x="1965325" y="1927225"/>
          <p14:tracePt t="39600" x="2027238" y="1914525"/>
          <p14:tracePt t="39615" x="2078038" y="1865313"/>
          <p14:tracePt t="39631" x="2139950" y="1827213"/>
          <p14:tracePt t="39647" x="2165350" y="1776413"/>
          <p14:tracePt t="39663" x="2178050" y="1739900"/>
          <p14:tracePt t="39678" x="2178050" y="1676400"/>
          <p14:tracePt t="39694" x="2178050" y="1614488"/>
          <p14:tracePt t="39710" x="2152650" y="1527175"/>
          <p14:tracePt t="39725" x="2139950" y="1501775"/>
          <p14:tracePt t="39742" x="2052638" y="1427163"/>
          <p14:tracePt t="39756" x="2039938" y="1401763"/>
          <p14:tracePt t="39772" x="1952625" y="1376363"/>
          <p14:tracePt t="39788" x="1865313" y="1363663"/>
          <p14:tracePt t="39803" x="1814513" y="1363663"/>
          <p14:tracePt t="39820" x="1765300" y="1363663"/>
          <p14:tracePt t="39836" x="1689100" y="1363663"/>
          <p14:tracePt t="39837" x="1677988" y="1376363"/>
          <p14:tracePt t="39850" x="1652588" y="1389063"/>
          <p14:tracePt t="39865" x="1601788" y="1414463"/>
          <p14:tracePt t="39882" x="1601788" y="1439863"/>
          <p14:tracePt t="39897" x="1589088" y="1463675"/>
          <p14:tracePt t="39913" x="1589088" y="1476375"/>
          <p14:tracePt t="39929" x="1589088" y="1539875"/>
          <p14:tracePt t="39944" x="1589088" y="1576388"/>
          <p14:tracePt t="39960" x="1627188" y="1639888"/>
          <p14:tracePt t="39977" x="1677988" y="1689100"/>
          <p14:tracePt t="39991" x="1790700" y="1739900"/>
          <p14:tracePt t="40013" x="1903413" y="1739900"/>
          <p14:tracePt t="40023" x="1952625" y="1739900"/>
          <p14:tracePt t="40038" x="2039938" y="1739900"/>
          <p14:tracePt t="40039" x="2116138" y="1727200"/>
          <p14:tracePt t="40054" x="2139950" y="1701800"/>
          <p14:tracePt t="40070" x="2203450" y="1627188"/>
          <p14:tracePt t="40086" x="2203450" y="1589088"/>
          <p14:tracePt t="40101" x="2203450" y="1501775"/>
          <p14:tracePt t="40118" x="2203450" y="1450975"/>
          <p14:tracePt t="40131" x="2178050" y="1389063"/>
          <p14:tracePt t="40159" x="2090738" y="1314450"/>
          <p14:tracePt t="40163" x="2078038" y="1314450"/>
          <p14:tracePt t="40178" x="1990725" y="1289050"/>
          <p14:tracePt t="40194" x="1878013" y="1289050"/>
          <p14:tracePt t="40210" x="1765300" y="1289050"/>
          <p14:tracePt t="40226" x="1701800" y="1301750"/>
          <p14:tracePt t="40241" x="1465263" y="1414463"/>
          <p14:tracePt t="40259" x="1339850" y="1527175"/>
          <p14:tracePt t="40274" x="1252538" y="1627188"/>
          <p14:tracePt t="40287" x="1227138" y="1663700"/>
          <p14:tracePt t="40304" x="1176338" y="1752600"/>
          <p14:tracePt t="40319" x="1176338" y="1801813"/>
          <p14:tracePt t="40335" x="1176338" y="1827213"/>
          <p14:tracePt t="40352" x="1176338" y="1865313"/>
          <p14:tracePt t="40367" x="1189038" y="1901825"/>
          <p14:tracePt t="40384" x="1314450" y="1952625"/>
          <p14:tracePt t="40398" x="1452563" y="1952625"/>
          <p14:tracePt t="40413" x="1589088" y="1952625"/>
          <p14:tracePt t="40429" x="1727200" y="1901825"/>
          <p14:tracePt t="40445" x="1852613" y="1801813"/>
          <p14:tracePt t="40460" x="1903413" y="1701800"/>
          <p14:tracePt t="40476" x="1939925" y="1676400"/>
          <p14:tracePt t="40491" x="1939925" y="1652588"/>
          <p14:tracePt t="40507" x="1939925" y="1601788"/>
          <p14:tracePt t="40523" x="1903413" y="1539875"/>
          <p14:tracePt t="40539" x="1852613" y="1489075"/>
          <p14:tracePt t="40554" x="1814513" y="1476375"/>
          <p14:tracePt t="40570" x="1790700" y="1476375"/>
          <p14:tracePt t="40585" x="1727200" y="1463675"/>
          <p14:tracePt t="40600" x="1665288" y="1463675"/>
          <p14:tracePt t="40633" x="1489075" y="1614488"/>
          <p14:tracePt t="40647" x="1414463" y="1689100"/>
          <p14:tracePt t="40662" x="1376363" y="1765300"/>
          <p14:tracePt t="40679" x="1352550" y="1827213"/>
          <p14:tracePt t="40694" x="1352550" y="1852613"/>
          <p14:tracePt t="40710" x="1352550" y="1901825"/>
          <p14:tracePt t="40726" x="1363663" y="1978025"/>
          <p14:tracePt t="40743" x="1427163" y="2039938"/>
          <p14:tracePt t="40760" x="1539875" y="2089150"/>
          <p14:tracePt t="40773" x="1614488" y="2114550"/>
          <p14:tracePt t="40788" x="1689100" y="2114550"/>
          <p14:tracePt t="40804" x="1827213" y="2114550"/>
          <p14:tracePt t="40820" x="1927225" y="2114550"/>
          <p14:tracePt t="40835" x="2014538" y="2089150"/>
          <p14:tracePt t="40851" x="2065338" y="2052638"/>
          <p14:tracePt t="40867" x="2090738" y="2039938"/>
          <p14:tracePt t="40882" x="2103438" y="2001838"/>
          <p14:tracePt t="40898" x="2116138" y="1978025"/>
          <p14:tracePt t="40915" x="2103438" y="1901825"/>
          <p14:tracePt t="40931" x="2039938" y="1801813"/>
          <p14:tracePt t="40944" x="1914525" y="1663700"/>
          <p14:tracePt t="40961" x="1801813" y="1589088"/>
          <p14:tracePt t="40976" x="1765300" y="1552575"/>
          <p14:tracePt t="40992" x="1665288" y="1501775"/>
          <p14:tracePt t="41007" x="1501775" y="1450975"/>
          <p14:tracePt t="41023" x="1465263" y="1439863"/>
          <p14:tracePt t="41038" x="1439863" y="1439863"/>
          <p14:tracePt t="41039" x="1427163" y="1439863"/>
          <p14:tracePt t="41054" x="1414463" y="1439863"/>
          <p14:tracePt t="41069" x="1376363" y="1439863"/>
          <p14:tracePt t="41085" x="1327150" y="1439863"/>
          <p14:tracePt t="41101" x="1301750" y="1463675"/>
          <p14:tracePt t="41121" x="1276350" y="1527175"/>
          <p14:tracePt t="41132" x="1263650" y="1539875"/>
          <p14:tracePt t="41149" x="1263650" y="1576388"/>
          <p14:tracePt t="41164" x="1263650" y="1652588"/>
          <p14:tracePt t="41179" x="1263650" y="1714500"/>
          <p14:tracePt t="41194" x="1276350" y="1727200"/>
          <p14:tracePt t="41197" x="1289050" y="1752600"/>
          <p14:tracePt t="41209" x="1327150" y="1789113"/>
          <p14:tracePt t="41230" x="1389063" y="1801813"/>
          <p14:tracePt t="41241" x="1465263" y="1827213"/>
          <p14:tracePt t="41257" x="1489075" y="1827213"/>
          <p14:tracePt t="41273" x="1552575" y="1827213"/>
          <p14:tracePt t="41288" x="1601788" y="1827213"/>
          <p14:tracePt t="41303" x="1639888" y="1827213"/>
          <p14:tracePt t="41319" x="1665288" y="1827213"/>
          <p14:tracePt t="41337" x="1701800" y="1801813"/>
          <p14:tracePt t="41352" x="1714500" y="1765300"/>
          <p14:tracePt t="41366" x="1727200" y="1739900"/>
          <p14:tracePt t="41382" x="1727200" y="1714500"/>
          <p14:tracePt t="41399" x="1727200" y="1689100"/>
          <p14:tracePt t="41430" x="1727200" y="1663700"/>
          <p14:tracePt t="41431" x="1714500" y="1639888"/>
          <p14:tracePt t="41462" x="1701800" y="1639888"/>
          <p14:tracePt t="41490" x="1689100" y="1627188"/>
          <p14:tracePt t="41506" x="1677988" y="1627188"/>
          <p14:tracePt t="41522" x="1665288" y="1614488"/>
          <p14:tracePt t="41537" x="1652588" y="1601788"/>
          <p14:tracePt t="41553" x="1639888" y="1589088"/>
          <p14:tracePt t="41569" x="1614488" y="1589088"/>
          <p14:tracePt t="41584" x="1589088" y="1589088"/>
          <p14:tracePt t="41601" x="1552575" y="1576388"/>
          <p14:tracePt t="41616" x="1527175" y="1576388"/>
          <p14:tracePt t="41646" x="1501775" y="1563688"/>
          <p14:tracePt t="41662" x="1489075" y="1563688"/>
          <p14:tracePt t="41679" x="1465263" y="1563688"/>
          <p14:tracePt t="41693" x="1465263" y="1552575"/>
          <p14:tracePt t="41724" x="1452563" y="1552575"/>
          <p14:tracePt t="41756" x="1439863" y="1552575"/>
          <p14:tracePt t="41803" x="1414463" y="1552575"/>
          <p14:tracePt t="41850" x="1401763" y="1552575"/>
          <p14:tracePt t="42788" x="1414463" y="1563688"/>
          <p14:tracePt t="42803" x="1452563" y="1576388"/>
          <p14:tracePt t="42819" x="1476375" y="1576388"/>
          <p14:tracePt t="42834" x="1489075" y="1589088"/>
          <p14:tracePt t="42850" x="1501775" y="1589088"/>
          <p14:tracePt t="42882" x="1527175" y="1589088"/>
          <p14:tracePt t="42896" x="1539875" y="1614488"/>
          <p14:tracePt t="42912" x="1552575" y="1614488"/>
          <p14:tracePt t="42929" x="1565275" y="1614488"/>
          <p14:tracePt t="42943" x="1577975" y="1614488"/>
          <p14:tracePt t="43056" x="1627188" y="1627188"/>
          <p14:tracePt t="43070" x="1639888" y="1627188"/>
          <p14:tracePt t="43100" x="1652588" y="1627188"/>
          <p14:tracePt t="43116" x="1665288" y="1627188"/>
          <p14:tracePt t="43131" x="1714500" y="1639888"/>
          <p14:tracePt t="43147" x="1727200" y="1639888"/>
          <p14:tracePt t="43163" x="1739900" y="1639888"/>
          <p14:tracePt t="43178" x="1765300" y="1639888"/>
          <p14:tracePt t="43193" x="1778000" y="1639888"/>
          <p14:tracePt t="43210" x="1814513" y="1639888"/>
          <p14:tracePt t="43240" x="1827213" y="1639888"/>
          <p14:tracePt t="43257" x="1852613" y="1639888"/>
          <p14:tracePt t="43381" x="1865313" y="1639888"/>
          <p14:tracePt t="43412" x="1878013" y="1639888"/>
          <p14:tracePt t="43444" x="1890713" y="1639888"/>
          <p14:tracePt t="43481" x="1914525" y="1639888"/>
          <p14:tracePt t="43506" x="1939925" y="1639888"/>
          <p14:tracePt t="43522" x="1952625" y="1639888"/>
          <p14:tracePt t="43538" x="1965325" y="1639888"/>
          <p14:tracePt t="43553" x="1990725" y="1639888"/>
          <p14:tracePt t="43585" x="2003425" y="1639888"/>
          <p14:tracePt t="43599" x="2027238" y="1639888"/>
          <p14:tracePt t="43615" x="2039938" y="1639888"/>
          <p14:tracePt t="43632" x="2078038" y="1639888"/>
          <p14:tracePt t="43662" x="2090738" y="1639888"/>
          <p14:tracePt t="43678" x="2103438" y="1639888"/>
          <p14:tracePt t="43710" x="2116138" y="1639888"/>
          <p14:tracePt t="43725" x="2139950" y="1639888"/>
          <p14:tracePt t="43756" x="2152650" y="1652588"/>
          <p14:tracePt t="43772" x="2165350" y="1652588"/>
          <p14:tracePt t="43789" x="2178050" y="1652588"/>
          <p14:tracePt t="43803" x="2190750" y="1652588"/>
          <p14:tracePt t="43820" x="2203450" y="1652588"/>
          <p14:tracePt t="43834" x="2216150" y="1652588"/>
          <p14:tracePt t="43869" x="2228850" y="1652588"/>
          <p14:tracePt t="43881" x="2228850" y="1663700"/>
          <p14:tracePt t="43928" x="2239963" y="1663700"/>
          <p14:tracePt t="43944" x="2252663" y="1663700"/>
          <p14:tracePt t="43975" x="2265363" y="1663700"/>
          <p14:tracePt t="43994" x="2278063" y="1663700"/>
          <p14:tracePt t="44084" x="2290763" y="1663700"/>
          <p14:tracePt t="44100" x="2303463" y="1663700"/>
          <p14:tracePt t="44194" x="2303463" y="1676400"/>
          <p14:tracePt t="44601" x="2290763" y="1701800"/>
          <p14:tracePt t="44616" x="2252663" y="1727200"/>
          <p14:tracePt t="44631" x="2228850" y="1739900"/>
          <p14:tracePt t="44646" x="2203450" y="1752600"/>
          <p14:tracePt t="44663" x="2190750" y="1752600"/>
          <p14:tracePt t="44677" x="2178050" y="1765300"/>
          <p14:tracePt t="44693" x="2127250" y="1789113"/>
          <p14:tracePt t="44709" x="2078038" y="1814513"/>
          <p14:tracePt t="44725" x="2052638" y="1827213"/>
          <p14:tracePt t="44740" x="2014538" y="1852613"/>
          <p14:tracePt t="44757" x="1965325" y="1876425"/>
          <p14:tracePt t="44771" x="1939925" y="1901825"/>
          <p14:tracePt t="44788" x="1927225" y="1914525"/>
          <p14:tracePt t="44803" x="1914525" y="1914525"/>
          <p14:tracePt t="44818" x="1903413" y="1914525"/>
          <p14:tracePt t="44834" x="1890713" y="1927225"/>
          <p14:tracePt t="44850" x="1878013" y="1927225"/>
          <p14:tracePt t="44912" x="1865313" y="1927225"/>
          <p14:tracePt t="44944" x="1852613" y="1927225"/>
          <p14:tracePt t="44991" x="1839913" y="1927225"/>
          <p14:tracePt t="45021" x="1827213" y="1927225"/>
          <p14:tracePt t="45069" x="1814513" y="1927225"/>
          <p14:tracePt t="45099" x="1801813" y="1927225"/>
          <p14:tracePt t="45179" x="1778000" y="1927225"/>
          <p14:tracePt t="45678" x="1790700" y="1927225"/>
          <p14:tracePt t="45695" x="1801813" y="1927225"/>
          <p14:tracePt t="45709" x="1852613" y="1927225"/>
          <p14:tracePt t="45756" x="1865313" y="1927225"/>
          <p14:tracePt t="45771" x="1878013" y="1927225"/>
          <p14:tracePt t="45803" x="1890713" y="1927225"/>
          <p14:tracePt t="45835" x="1903413" y="1927225"/>
          <p14:tracePt t="45912" x="1914525" y="1927225"/>
          <p14:tracePt t="45943" x="1927225" y="1927225"/>
          <p14:tracePt t="45959" x="1939925" y="1914525"/>
          <p14:tracePt t="46022" x="1965325" y="1901825"/>
          <p14:tracePt t="46116" x="1978025" y="1901825"/>
          <p14:tracePt t="46131" x="1990725" y="1901825"/>
          <p14:tracePt t="46163" x="2003425" y="1889125"/>
          <p14:tracePt t="46193" x="2014538" y="1889125"/>
          <p14:tracePt t="46210" x="2027238" y="1876425"/>
          <p14:tracePt t="46240" x="2039938" y="1876425"/>
          <p14:tracePt t="46288" x="2039938" y="1865313"/>
          <p14:tracePt t="46334" x="2052638" y="1865313"/>
          <p14:tracePt t="46350" x="2078038" y="1852613"/>
          <p14:tracePt t="47350" x="2090738" y="1839913"/>
          <p14:tracePt t="47382" x="2116138" y="1827213"/>
          <p14:tracePt t="47429" x="2127250" y="1827213"/>
          <p14:tracePt t="47771" x="2139950" y="1827213"/>
          <p14:tracePt t="47803" x="2152650" y="1827213"/>
          <p14:tracePt t="47819" x="2165350" y="1827213"/>
          <p14:tracePt t="47834" x="2178050" y="1814513"/>
          <p14:tracePt t="47865" x="2203450" y="1814513"/>
          <p14:tracePt t="47897" x="2228850" y="1814513"/>
          <p14:tracePt t="47928" x="2239963" y="1814513"/>
          <p14:tracePt t="47944" x="2252663" y="1814513"/>
          <p14:tracePt t="47959" x="2290763" y="1814513"/>
          <p14:tracePt t="47975" x="2316163" y="1814513"/>
          <p14:tracePt t="47991" x="2339975" y="1814513"/>
          <p14:tracePt t="48005" x="2390775" y="1814513"/>
          <p14:tracePt t="48021" x="2416175" y="1814513"/>
          <p14:tracePt t="48039" x="2441575" y="1814513"/>
          <p14:tracePt t="48053" x="2465388" y="1814513"/>
          <p14:tracePt t="48070" x="2478088" y="1814513"/>
          <p14:tracePt t="48084" x="2503488" y="1814513"/>
          <p14:tracePt t="48099" x="2516188" y="1801813"/>
          <p14:tracePt t="48539" x="2541588" y="1801813"/>
          <p14:tracePt t="48553" x="2603500" y="1827213"/>
          <p14:tracePt t="48568" x="2616200" y="1852613"/>
          <p14:tracePt t="48585" x="2667000" y="1852613"/>
          <p14:tracePt t="48601" x="2703513" y="1876425"/>
          <p14:tracePt t="48615" x="2716213" y="1876425"/>
          <p14:tracePt t="48647" x="2728913" y="1876425"/>
          <p14:tracePt t="48772" x="2754313" y="1876425"/>
          <p14:tracePt t="48818" x="2816225" y="1852613"/>
          <p14:tracePt t="48835" x="2841625" y="1789113"/>
          <p14:tracePt t="48850" x="2841625" y="1752600"/>
          <p14:tracePt t="48866" x="2841625" y="1714500"/>
          <p14:tracePt t="48881" x="2841625" y="1701800"/>
          <p14:tracePt t="48896" x="2867025" y="1676400"/>
          <p14:tracePt t="48912" x="2867025" y="1663700"/>
          <p14:tracePt t="49006" x="2867025" y="1652588"/>
          <p14:tracePt t="49022" x="2879725" y="1639888"/>
          <p14:tracePt t="49037" x="2903538" y="1627188"/>
          <p14:tracePt t="49053" x="2916238" y="1627188"/>
          <p14:tracePt t="49069" x="2941638" y="1627188"/>
          <p14:tracePt t="49084" x="2954338" y="1614488"/>
          <p14:tracePt t="49100" x="2967038" y="1601788"/>
          <p14:tracePt t="101459" x="2941638" y="1601788"/>
          <p14:tracePt t="101478" x="2890838" y="1614488"/>
          <p14:tracePt t="101491" x="2803525" y="1627188"/>
          <p14:tracePt t="101505" x="2778125" y="1639888"/>
          <p14:tracePt t="101522" x="2716213" y="1652588"/>
          <p14:tracePt t="101537" x="2667000" y="1663700"/>
          <p14:tracePt t="101553" x="2590800" y="1701800"/>
          <p14:tracePt t="101569" x="2541588" y="1701800"/>
          <p14:tracePt t="101584" x="2478088" y="1727200"/>
          <p14:tracePt t="101600" x="2478088" y="1739900"/>
          <p14:tracePt t="101615" x="2452688" y="1739900"/>
          <p14:tracePt t="101631" x="2428875" y="1752600"/>
          <p14:tracePt t="101646" x="2390775" y="1776413"/>
          <p14:tracePt t="101662" x="2365375" y="1776413"/>
          <p14:tracePt t="101663" x="2339975" y="1789113"/>
          <p14:tracePt t="101678" x="2328863" y="1801813"/>
          <p14:tracePt t="101679" x="2316163" y="1801813"/>
          <p14:tracePt t="101693" x="2252663" y="1827213"/>
          <p14:tracePt t="101718" x="2216150" y="1839913"/>
          <p14:tracePt t="101729" x="2178050" y="1839913"/>
          <p14:tracePt t="101740" x="2152650" y="1852613"/>
          <p14:tracePt t="101757" x="2103438" y="1876425"/>
          <p14:tracePt t="101772" x="2052638" y="1889125"/>
          <p14:tracePt t="101789" x="1965325" y="1927225"/>
          <p14:tracePt t="101804" x="1939925" y="1939925"/>
          <p14:tracePt t="101820" x="1890713" y="1939925"/>
          <p14:tracePt t="101834" x="1852613" y="1965325"/>
          <p14:tracePt t="101850" x="1814513" y="1989138"/>
          <p14:tracePt t="101866" x="1778000" y="1989138"/>
          <p14:tracePt t="101896" x="1765300" y="1989138"/>
          <p14:tracePt t="101959" x="1752600" y="2001838"/>
          <p14:tracePt t="102007" x="1714500" y="2001838"/>
          <p14:tracePt t="102053" x="1701800" y="2014538"/>
          <p14:tracePt t="102084" x="1689100" y="2014538"/>
          <p14:tracePt t="102115" x="1677988" y="2014538"/>
          <p14:tracePt t="102131" x="1665288" y="2014538"/>
          <p14:tracePt t="102147" x="1665288" y="2027238"/>
          <p14:tracePt t="102302" x="1652588" y="2027238"/>
          <p14:tracePt t="103600" x="1652588" y="2039938"/>
          <p14:tracePt t="103615" x="1677988" y="2039938"/>
          <p14:tracePt t="103631" x="1689100" y="2052638"/>
          <p14:tracePt t="103647" x="1701800" y="2052638"/>
          <p14:tracePt t="103661" x="1727200" y="2052638"/>
          <p14:tracePt t="103693" x="1739900" y="2052638"/>
          <p14:tracePt t="103709" x="1765300" y="2078038"/>
          <p14:tracePt t="103744" x="1778000" y="2078038"/>
          <p14:tracePt t="103755" x="1790700" y="2078038"/>
          <p14:tracePt t="103771" x="1814513" y="2089150"/>
          <p14:tracePt t="103787" x="1827213" y="2089150"/>
          <p14:tracePt t="103802" x="1839913" y="2089150"/>
          <p14:tracePt t="103819" x="1852613" y="2101850"/>
          <p14:tracePt t="103835" x="1878013" y="2101850"/>
          <p14:tracePt t="103849" x="1903413" y="2101850"/>
          <p14:tracePt t="103865" x="1927225" y="2101850"/>
          <p14:tracePt t="103882" x="1965325" y="2101850"/>
          <p14:tracePt t="103896" x="1990725" y="2101850"/>
          <p14:tracePt t="103912" x="2014538" y="2101850"/>
          <p14:tracePt t="103928" x="2039938" y="2101850"/>
          <p14:tracePt t="103943" x="2090738" y="2101850"/>
          <p14:tracePt t="103960" x="2139950" y="2101850"/>
          <p14:tracePt t="103976" x="2165350" y="2101850"/>
          <p14:tracePt t="103990" x="2190750" y="2101850"/>
          <p14:tracePt t="104010" x="2203450" y="2101850"/>
          <p14:tracePt t="104024" x="2216150" y="2101850"/>
          <p14:tracePt t="104053" x="2228850" y="2101850"/>
          <p14:tracePt t="104100" x="2239963" y="2101850"/>
          <p14:tracePt t="104117" x="2252663" y="2101850"/>
          <p14:tracePt t="104162" x="2278063" y="2101850"/>
          <p14:tracePt t="105115" x="2290763" y="2101850"/>
          <p14:tracePt t="105147" x="2303463" y="2101850"/>
          <p14:tracePt t="105194" x="2316163" y="2101850"/>
          <p14:tracePt t="105209" x="2328863" y="2101850"/>
          <p14:tracePt t="105225" x="2339975" y="2101850"/>
          <p14:tracePt t="105240" x="2352675" y="2101850"/>
          <p14:tracePt t="105255" x="2365375" y="2101850"/>
          <p14:tracePt t="105287" x="2390775" y="2101850"/>
          <p14:tracePt t="105302" x="2403475" y="2114550"/>
          <p14:tracePt t="105319" x="2416175" y="2114550"/>
          <p14:tracePt t="105350" x="2428875" y="2114550"/>
          <p14:tracePt t="105365" x="2441575" y="2114550"/>
          <p14:tracePt t="105399" x="2452688" y="2114550"/>
          <p14:tracePt t="105412" x="2465388" y="2114550"/>
          <p14:tracePt t="105428" x="2478088" y="2114550"/>
          <p14:tracePt t="105459" x="2503488" y="2114550"/>
          <p14:tracePt t="105475" x="2516188" y="2114550"/>
          <p14:tracePt t="105490" x="2541588" y="2114550"/>
          <p14:tracePt t="105506" x="2578100" y="2114550"/>
          <p14:tracePt t="105522" x="2616200" y="2114550"/>
          <p14:tracePt t="105537" x="2641600" y="2114550"/>
          <p14:tracePt t="105552" x="2678113" y="2114550"/>
          <p14:tracePt t="105568" x="2716213" y="2114550"/>
          <p14:tracePt t="105583" x="2741613" y="2114550"/>
          <p14:tracePt t="105600" x="2767013" y="2114550"/>
          <p14:tracePt t="105615" x="2816225" y="2114550"/>
          <p14:tracePt t="105631" x="2828925" y="2114550"/>
          <p14:tracePt t="105646" x="2841625" y="2114550"/>
          <p14:tracePt t="105662" x="2854325" y="2114550"/>
          <p14:tracePt t="105677" x="2867025" y="2114550"/>
          <p14:tracePt t="105694" x="2903538" y="2101850"/>
          <p14:tracePt t="105724" x="2916238" y="2101850"/>
          <p14:tracePt t="105740" x="2941638" y="2101850"/>
          <p14:tracePt t="105756" x="2954338" y="2101850"/>
          <p14:tracePt t="105771" x="2979738" y="2078038"/>
          <p14:tracePt t="105787" x="3003550" y="2078038"/>
          <p14:tracePt t="105803" x="3016250" y="2078038"/>
          <p14:tracePt t="105818" x="3041650" y="2078038"/>
          <p14:tracePt t="105834" x="3067050" y="2078038"/>
          <p14:tracePt t="105850" x="3092450" y="2052638"/>
          <p14:tracePt t="105865" x="3116263" y="2052638"/>
          <p14:tracePt t="105881" x="3167063" y="2052638"/>
          <p14:tracePt t="105897" x="3216275" y="2052638"/>
          <p14:tracePt t="105912" x="3267075" y="2027238"/>
          <p14:tracePt t="105934" x="3292475" y="2027238"/>
          <p14:tracePt t="105944" x="3305175" y="2027238"/>
          <p14:tracePt t="105959" x="3328988" y="2027238"/>
          <p14:tracePt t="105977" x="3341688" y="2027238"/>
          <p14:tracePt t="105990" x="3367088" y="2014538"/>
          <p14:tracePt t="106005" x="3379788" y="2001838"/>
          <p14:tracePt t="106037" x="3392488" y="2001838"/>
          <p14:tracePt t="106052" x="3405188" y="2001838"/>
          <p14:tracePt t="106068" x="3417888" y="2001838"/>
          <p14:tracePt t="106084" x="3429000" y="2001838"/>
          <p14:tracePt t="106115" x="3441700" y="2001838"/>
          <p14:tracePt t="106131" x="3454400" y="2001838"/>
          <p14:tracePt t="106178" x="3479800" y="2001838"/>
          <p14:tracePt t="106225" x="3492500" y="2001838"/>
          <p14:tracePt t="106256" x="3517900" y="2001838"/>
          <p14:tracePt t="106287" x="3541713" y="2001838"/>
          <p14:tracePt t="106303" x="3592513" y="2001838"/>
          <p14:tracePt t="106318" x="3617913" y="2001838"/>
          <p14:tracePt t="106334" x="3643313" y="2001838"/>
          <p14:tracePt t="106366" x="3679825" y="2001838"/>
          <p14:tracePt t="106380" x="3692525" y="2001838"/>
          <p14:tracePt t="106402" x="3717925" y="2001838"/>
          <p14:tracePt t="106412" x="3730625" y="2001838"/>
          <p14:tracePt t="106427" x="3743325" y="2001838"/>
          <p14:tracePt t="106443" x="3767138" y="2001838"/>
          <p14:tracePt t="106459" x="3779838" y="2001838"/>
          <p14:tracePt t="106474" x="3805238" y="2001838"/>
          <p14:tracePt t="106491" x="3817938" y="2001838"/>
          <p14:tracePt t="106507" x="3830638" y="2001838"/>
          <p14:tracePt t="106521" x="3843338" y="2001838"/>
          <p14:tracePt t="106537" x="3856038" y="2001838"/>
          <p14:tracePt t="106568" x="3867150" y="2001838"/>
          <p14:tracePt t="106725" x="3892550" y="2001838"/>
          <p14:tracePt t="106818" x="3905250" y="2001838"/>
          <p14:tracePt t="106834" x="3930650" y="2001838"/>
          <p14:tracePt t="106851" x="3943350" y="2001838"/>
          <p14:tracePt t="106865" x="3968750" y="2001838"/>
          <p14:tracePt t="106881" x="4005263" y="2001838"/>
          <p14:tracePt t="106896" x="4017963" y="2001838"/>
          <p14:tracePt t="106913" x="4030663" y="2001838"/>
          <p14:tracePt t="106950" x="4056063" y="2014538"/>
          <p14:tracePt t="106959" x="4068763" y="2014538"/>
          <p14:tracePt t="107177" x="4092575" y="2014538"/>
          <p14:tracePt t="123100" x="4105275" y="2014538"/>
          <p14:tracePt t="123116" x="4105275" y="1989138"/>
          <p14:tracePt t="123131" x="4105275" y="1965325"/>
          <p14:tracePt t="123147" x="4105275" y="1876425"/>
          <p14:tracePt t="123163" x="4056063" y="1801813"/>
          <p14:tracePt t="123178" x="4043363" y="1727200"/>
          <p14:tracePt t="123194" x="3992563" y="1652588"/>
          <p14:tracePt t="123209" x="3979863" y="1563688"/>
          <p14:tracePt t="123226" x="3979863" y="1552575"/>
          <p14:tracePt t="123242" x="3968750" y="1527175"/>
          <p14:tracePt t="123257" x="3968750" y="1514475"/>
          <p14:tracePt t="123381" x="3956050" y="1501775"/>
          <p14:tracePt t="123412" x="3943350" y="1501775"/>
          <p14:tracePt t="123429" x="3917950" y="1501775"/>
          <p14:tracePt t="123445" x="3892550" y="1501775"/>
          <p14:tracePt t="123459" x="3856038" y="1527175"/>
          <p14:tracePt t="123475" x="3843338" y="1527175"/>
          <p14:tracePt t="123492" x="3805238" y="1563688"/>
          <p14:tracePt t="123509" x="3756025" y="1589088"/>
          <p14:tracePt t="123522" x="3743325" y="1601788"/>
          <p14:tracePt t="123523" x="3730625" y="1601788"/>
          <p14:tracePt t="123538" x="3679825" y="1639888"/>
          <p14:tracePt t="123553" x="3679825" y="1652588"/>
          <p14:tracePt t="123569" x="3654425" y="1652588"/>
          <p14:tracePt t="123584" x="3630613" y="1676400"/>
          <p14:tracePt t="123600" x="3617913" y="1676400"/>
          <p14:tracePt t="123615" x="3605213" y="1676400"/>
          <p14:tracePt t="123662" x="3592513" y="1676400"/>
          <p14:tracePt t="123678" x="3567113" y="1689100"/>
          <p14:tracePt t="123695" x="3567113" y="1701800"/>
          <p14:tracePt t="123709" x="3541713" y="1727200"/>
          <p14:tracePt t="123740" x="3517900" y="1752600"/>
          <p14:tracePt t="123756" x="3505200" y="1789113"/>
          <p14:tracePt t="123772" x="3492500" y="1814513"/>
          <p14:tracePt t="123787" x="3479800" y="1865313"/>
          <p14:tracePt t="123803" x="3467100" y="1901825"/>
          <p14:tracePt t="123819" x="3454400" y="1939925"/>
          <p14:tracePt t="123834" x="3454400" y="1965325"/>
          <p14:tracePt t="123865" x="3454400" y="1978025"/>
          <p14:tracePt t="123880" x="3454400" y="2027238"/>
          <p14:tracePt t="123897" x="3467100" y="2052638"/>
          <p14:tracePt t="123912" x="3479800" y="2089150"/>
          <p14:tracePt t="123929" x="3492500" y="2089150"/>
          <p14:tracePt t="123943" x="3517900" y="2127250"/>
          <p14:tracePt t="123959" x="3567113" y="2165350"/>
          <p14:tracePt t="123975" x="3605213" y="2190750"/>
          <p14:tracePt t="123990" x="3654425" y="2227263"/>
          <p14:tracePt t="124006" x="3667125" y="2227263"/>
          <p14:tracePt t="124022" x="3679825" y="2227263"/>
          <p14:tracePt t="124039" x="3705225" y="2227263"/>
          <p14:tracePt t="124055" x="3730625" y="2227263"/>
          <p14:tracePt t="124069" x="3756025" y="2227263"/>
          <p14:tracePt t="124084" x="3792538" y="2227263"/>
          <p14:tracePt t="124101" x="3830638" y="2227263"/>
          <p14:tracePt t="124115" x="3843338" y="2227263"/>
          <p14:tracePt t="124131" x="3856038" y="2227263"/>
          <p14:tracePt t="124149" x="3879850" y="2190750"/>
          <p14:tracePt t="124149" x="3892550" y="2190750"/>
          <p14:tracePt t="124162" x="3917950" y="2178050"/>
          <p14:tracePt t="124178" x="3943350" y="2152650"/>
          <p14:tracePt t="124194" x="3968750" y="2139950"/>
          <p14:tracePt t="124209" x="3992563" y="2114550"/>
          <p14:tracePt t="124225" x="4017963" y="2089150"/>
          <p14:tracePt t="124241" x="4056063" y="2078038"/>
          <p14:tracePt t="124256" x="4081463" y="2052638"/>
          <p14:tracePt t="124272" x="4092575" y="2027238"/>
          <p14:tracePt t="124291" x="4130675" y="2001838"/>
          <p14:tracePt t="124304" x="4143375" y="1965325"/>
          <p14:tracePt t="124335" x="4143375" y="1939925"/>
          <p14:tracePt t="124350" x="4143375" y="1914525"/>
          <p14:tracePt t="124366" x="4156075" y="1889125"/>
          <p14:tracePt t="124382" x="4156075" y="1839913"/>
          <p14:tracePt t="124412" x="4156075" y="1814513"/>
          <p14:tracePt t="124428" x="4156075" y="1776413"/>
          <p14:tracePt t="124443" x="4156075" y="1752600"/>
          <p14:tracePt t="124459" x="4156075" y="1739900"/>
          <p14:tracePt t="124475" x="4143375" y="1701800"/>
          <p14:tracePt t="124492" x="4130675" y="1689100"/>
          <p14:tracePt t="124506" x="4092575" y="1652588"/>
          <p14:tracePt t="124523" x="4092575" y="1639888"/>
          <p14:tracePt t="124537" x="4081463" y="1627188"/>
          <p14:tracePt t="124554" x="4068763" y="1614488"/>
          <p14:tracePt t="124570" x="4056063" y="1601788"/>
          <p14:tracePt t="124584" x="4030663" y="1601788"/>
          <p14:tracePt t="124616" x="4005263" y="1589088"/>
          <p14:tracePt t="124630" x="3992563" y="1589088"/>
          <p14:tracePt t="124647" x="3968750" y="1576388"/>
          <p14:tracePt t="124663" x="3943350" y="1576388"/>
          <p14:tracePt t="124693" x="3892550" y="1576388"/>
          <p14:tracePt t="124709" x="3856038" y="1589088"/>
          <p14:tracePt t="124725" x="3830638" y="1601788"/>
          <p14:tracePt t="124740" x="3817938" y="1614488"/>
          <p14:tracePt t="124756" x="3805238" y="1614488"/>
          <p14:tracePt t="124771" x="3792538" y="1627188"/>
          <p14:tracePt t="124787" x="3767138" y="1627188"/>
          <p14:tracePt t="124804" x="3756025" y="1627188"/>
          <p14:tracePt t="124819" x="3743325" y="1639888"/>
          <p14:tracePt t="124834" x="3717925" y="1639888"/>
          <p14:tracePt t="124850" x="3692525" y="1652588"/>
          <p14:tracePt t="124881" x="3679825" y="1652588"/>
          <p14:tracePt t="124912" x="3679825" y="1663700"/>
          <p14:tracePt t="124944" x="3667125" y="1663700"/>
          <p14:tracePt t="124959" x="3667125" y="1676400"/>
          <p14:tracePt t="124991" x="3667125" y="1701800"/>
          <p14:tracePt t="125006" x="3667125" y="1727200"/>
          <p14:tracePt t="125021" x="3667125" y="1752600"/>
          <p14:tracePt t="125037" x="3667125" y="1776413"/>
          <p14:tracePt t="125053" x="3667125" y="1789113"/>
          <p14:tracePt t="125068" x="3667125" y="1827213"/>
          <p14:tracePt t="125089" x="3679825" y="1839913"/>
          <p14:tracePt t="125090" x="3692525" y="1852613"/>
          <p14:tracePt t="125100" x="3692525" y="1865313"/>
          <p14:tracePt t="125115" x="3730625" y="1901825"/>
          <p14:tracePt t="125131" x="3743325" y="1914525"/>
          <p14:tracePt t="125146" x="3779838" y="1927225"/>
          <p14:tracePt t="125162" x="3792538" y="1952625"/>
          <p14:tracePt t="125179" x="3817938" y="1965325"/>
          <p14:tracePt t="125194" x="3843338" y="1965325"/>
          <p14:tracePt t="125209" x="3856038" y="1965325"/>
          <p14:tracePt t="125225" x="3879850" y="1965325"/>
          <p14:tracePt t="125240" x="3917950" y="1965325"/>
          <p14:tracePt t="125257" x="3943350" y="1965325"/>
          <p14:tracePt t="125272" x="3968750" y="1965325"/>
          <p14:tracePt t="125287" x="3979863" y="1965325"/>
          <p14:tracePt t="125303" x="4030663" y="1952625"/>
          <p14:tracePt t="125319" x="4056063" y="1939925"/>
          <p14:tracePt t="125335" x="4068763" y="1927225"/>
          <p14:tracePt t="125351" x="4092575" y="1914525"/>
          <p14:tracePt t="125367" x="4092575" y="1901825"/>
          <p14:tracePt t="125381" x="4117975" y="1876425"/>
          <p14:tracePt t="125397" x="4117975" y="1865313"/>
          <p14:tracePt t="125418" x="4130675" y="1852613"/>
          <p14:tracePt t="125444" x="4130675" y="1839913"/>
          <p14:tracePt t="125491" x="4143375" y="1814513"/>
          <p14:tracePt t="125538" x="4143375" y="1801813"/>
          <p14:tracePt t="125568" x="4143375" y="1789113"/>
          <p14:tracePt t="125787" x="4143375" y="1776413"/>
          <p14:tracePt t="125866" x="4143375" y="1765300"/>
          <p14:tracePt t="125882" x="4130675" y="1765300"/>
          <p14:tracePt t="125897" x="4117975" y="1765300"/>
          <p14:tracePt t="125912" x="4105275" y="1765300"/>
          <p14:tracePt t="125913" x="4092575" y="1765300"/>
          <p14:tracePt t="125943" x="4081463" y="1765300"/>
          <p14:tracePt t="125959" x="4068763" y="1765300"/>
          <p14:tracePt t="125976" x="4056063" y="1765300"/>
          <p14:tracePt t="125990" x="4030663" y="1765300"/>
          <p14:tracePt t="126006" x="4017963" y="1765300"/>
          <p14:tracePt t="126022" x="4005263" y="1765300"/>
          <p14:tracePt t="126037" x="3992563" y="1765300"/>
          <p14:tracePt t="126053" x="3968750" y="1765300"/>
          <p14:tracePt t="126069" x="3930650" y="1765300"/>
          <p14:tracePt t="126084" x="3892550" y="1765300"/>
          <p14:tracePt t="126085" x="3867150" y="1765300"/>
          <p14:tracePt t="126100" x="3843338" y="1765300"/>
          <p14:tracePt t="126116" x="3756025" y="1765300"/>
          <p14:tracePt t="126131" x="3705225" y="1765300"/>
          <p14:tracePt t="126148" x="3605213" y="1765300"/>
          <p14:tracePt t="126164" x="3541713" y="1765300"/>
          <p14:tracePt t="126165" x="3517900" y="1765300"/>
          <p14:tracePt t="126178" x="3492500" y="1765300"/>
          <p14:tracePt t="126193" x="3417888" y="1765300"/>
          <p14:tracePt t="126211" x="3328988" y="1765300"/>
          <p14:tracePt t="126225" x="3267075" y="1765300"/>
          <p14:tracePt t="126241" x="3205163" y="1765300"/>
          <p14:tracePt t="126257" x="3192463" y="1765300"/>
          <p14:tracePt t="126272" x="3167063" y="1765300"/>
          <p14:tracePt t="126291" x="3154363" y="1765300"/>
          <p14:tracePt t="126306" x="3128963" y="1765300"/>
          <p14:tracePt t="126334" x="3116263" y="1765300"/>
          <p14:tracePt t="126365" x="3103563" y="1765300"/>
          <p14:tracePt t="126381" x="3092450" y="1765300"/>
          <p14:tracePt t="126491" x="3079750" y="1765300"/>
          <p14:tracePt t="126506" x="3067050" y="1776413"/>
          <p14:tracePt t="126525" x="3054350" y="1776413"/>
          <p14:tracePt t="126538" x="3016250" y="1801813"/>
          <p14:tracePt t="126553" x="3003550" y="1801813"/>
          <p14:tracePt t="126569" x="2967038" y="1814513"/>
          <p14:tracePt t="126585" x="2954338" y="1839913"/>
          <p14:tracePt t="126615" x="2928938" y="1865313"/>
          <p14:tracePt t="126631" x="2916238" y="1876425"/>
          <p14:tracePt t="126647" x="2854325" y="1939925"/>
          <p14:tracePt t="126662" x="2716213" y="2089150"/>
          <p14:tracePt t="126678" x="2478088" y="2314575"/>
          <p14:tracePt t="126694" x="2278063" y="2452688"/>
          <p14:tracePt t="126711" x="2090738" y="2540000"/>
          <p14:tracePt t="126725" x="1952625" y="2603500"/>
          <p14:tracePt t="126740" x="1801813" y="2678113"/>
          <p14:tracePt t="126756" x="1652588" y="2716213"/>
          <p14:tracePt t="126772" x="1176338" y="2778125"/>
          <p14:tracePt t="126787" x="938213" y="2752725"/>
          <p14:tracePt t="126803" x="712788" y="2652713"/>
          <p14:tracePt t="126819" x="576263" y="2552700"/>
          <p14:tracePt t="126833" x="512763" y="2503488"/>
          <p14:tracePt t="126850" x="488950" y="2465388"/>
          <p14:tracePt t="126912" x="488950" y="2490788"/>
          <p14:tracePt t="126929" x="600075" y="2552700"/>
          <p14:tracePt t="126944" x="725488" y="2552700"/>
          <p14:tracePt t="126962" x="776288" y="2565400"/>
          <p14:tracePt t="126975" x="801688" y="2578100"/>
          <p14:tracePt t="126990" x="776288" y="2578100"/>
          <p14:tracePt t="127225" x="712788" y="2640013"/>
          <p14:tracePt t="127255" x="701675" y="2640013"/>
          <p14:tracePt t="127271" x="688975" y="2627313"/>
          <p14:tracePt t="127303" x="676275" y="2627313"/>
          <p14:tracePt t="127318" x="663575" y="2616200"/>
          <p14:tracePt t="127413" x="650875" y="2616200"/>
          <p14:tracePt t="127428" x="650875" y="2603500"/>
          <p14:tracePt t="127569" x="663575" y="2603500"/>
          <p14:tracePt t="127600" x="676275" y="2603500"/>
          <p14:tracePt t="127631" x="688975" y="2603500"/>
          <p14:tracePt t="127678" x="701675" y="2603500"/>
          <p14:tracePt t="127725" x="712788" y="2603500"/>
          <p14:tracePt t="127740" x="725488" y="2603500"/>
          <p14:tracePt t="127771" x="750888" y="2590800"/>
          <p14:tracePt t="127803" x="763588" y="2578100"/>
          <p14:tracePt t="127834" x="776288" y="2578100"/>
          <p14:tracePt t="127850" x="788988" y="2578100"/>
          <p14:tracePt t="127865" x="801688" y="2578100"/>
          <p14:tracePt t="127881" x="814388" y="2578100"/>
          <p14:tracePt t="127897" x="838200" y="2578100"/>
          <p14:tracePt t="127912" x="876300" y="2552700"/>
          <p14:tracePt t="127944" x="889000" y="2552700"/>
          <p14:tracePt t="127959" x="914400" y="2516188"/>
          <p14:tracePt t="127975" x="938213" y="2503488"/>
          <p14:tracePt t="127990" x="989013" y="2452688"/>
          <p14:tracePt t="128021" x="1014413" y="2439988"/>
          <p14:tracePt t="128052" x="1027113" y="2427288"/>
          <p14:tracePt t="128068" x="1027113" y="2414588"/>
          <p14:tracePt t="128085" x="1038225" y="2414588"/>
          <p14:tracePt t="128099" x="1038225" y="2403475"/>
          <p14:tracePt t="128116" x="1050925" y="2403475"/>
          <p14:tracePt t="128132" x="1050925" y="2390775"/>
          <p14:tracePt t="128146" x="1063625" y="2378075"/>
          <p14:tracePt t="128162" x="1063625" y="2365375"/>
          <p14:tracePt t="128210" x="1063625" y="2352675"/>
          <p14:tracePt t="128225" x="1076325" y="2339975"/>
          <p14:tracePt t="128272" x="1089025" y="2339975"/>
          <p14:tracePt t="128304" x="1089025" y="2327275"/>
          <p14:tracePt t="128305" x="1101725" y="2327275"/>
          <p14:tracePt t="128521" x="1114425" y="2327275"/>
          <p14:tracePt t="128537" x="1127125" y="2314575"/>
          <p14:tracePt t="128600" x="1139825" y="2314575"/>
          <p14:tracePt t="128881" x="1163638" y="2314575"/>
          <p14:tracePt t="128896" x="1176338" y="2314575"/>
          <p14:tracePt t="128912" x="1189038" y="2314575"/>
          <p14:tracePt t="128928" x="1201738" y="2314575"/>
          <p14:tracePt t="128943" x="1214438" y="2314575"/>
          <p14:tracePt t="128959" x="1227138" y="2314575"/>
          <p14:tracePt t="128979" x="1239838" y="2314575"/>
          <p14:tracePt t="129022" x="1263650" y="2314575"/>
          <p14:tracePt t="129053" x="1276350" y="2314575"/>
          <p14:tracePt t="129098" x="1289050" y="2314575"/>
          <p14:tracePt t="129131" x="1314450" y="2314575"/>
          <p14:tracePt t="129178" x="1327150" y="2303463"/>
          <p14:tracePt t="129256" x="1339850" y="2303463"/>
          <p14:tracePt t="129287" x="1352550" y="2303463"/>
          <p14:tracePt t="129304" x="1376363" y="2290763"/>
          <p14:tracePt t="129319" x="1401763" y="2278063"/>
          <p14:tracePt t="129335" x="1439863" y="2252663"/>
          <p14:tracePt t="129363" x="1577975" y="2201863"/>
          <p14:tracePt t="129381" x="1614488" y="2190750"/>
          <p14:tracePt t="129397" x="1689100" y="2165350"/>
          <p14:tracePt t="129412" x="1714500" y="2165350"/>
          <p14:tracePt t="129428" x="1727200" y="2165350"/>
          <p14:tracePt t="129444" x="1752600" y="2165350"/>
          <p14:tracePt t="129445" x="1778000" y="2165350"/>
          <p14:tracePt t="129459" x="1790700" y="2165350"/>
          <p14:tracePt t="129503" x="1839913" y="2165350"/>
          <p14:tracePt t="129522" x="1852613" y="2152650"/>
          <p14:tracePt t="129555" x="1865313" y="2152650"/>
          <p14:tracePt t="129584" x="1878013" y="2152650"/>
          <p14:tracePt t="129601" x="1890713" y="2152650"/>
          <p14:tracePt t="129616" x="1903413" y="2152650"/>
          <p14:tracePt t="129646" x="1914525" y="2152650"/>
          <p14:tracePt t="129662" x="1927225" y="2152650"/>
          <p14:tracePt t="129700" x="1952625" y="2152650"/>
          <p14:tracePt t="129725" x="1965325" y="2152650"/>
          <p14:tracePt t="129756" x="1978025" y="2152650"/>
          <p14:tracePt t="129820" x="1990725" y="2152650"/>
          <p14:tracePt t="130225" x="2014538" y="2152650"/>
          <p14:tracePt t="130241" x="2039938" y="2152650"/>
          <p14:tracePt t="130255" x="2052638" y="2152650"/>
          <p14:tracePt t="130272" x="2090738" y="2152650"/>
          <p14:tracePt t="130287" x="2116138" y="2152650"/>
          <p14:tracePt t="130318" x="2139950" y="2152650"/>
          <p14:tracePt t="130334" x="2152650" y="2152650"/>
          <p14:tracePt t="130365" x="2178050" y="2139950"/>
          <p14:tracePt t="130381" x="2190750" y="2139950"/>
          <p14:tracePt t="130397" x="2203450" y="2139950"/>
          <p14:tracePt t="130413" x="2228850" y="2139950"/>
          <p14:tracePt t="130428" x="2239963" y="2139950"/>
          <p14:tracePt t="130460" x="2252663" y="2139950"/>
          <p14:tracePt t="130569" x="2265363" y="2139950"/>
          <p14:tracePt t="130599" x="2265363" y="2127250"/>
          <p14:tracePt t="134912" x="2239963" y="2127250"/>
          <p14:tracePt t="134943" x="2228850" y="2127250"/>
          <p14:tracePt t="134960" x="2216150" y="2127250"/>
          <p14:tracePt t="134977" x="2203450" y="2127250"/>
          <p14:tracePt t="135069" x="2190750" y="2127250"/>
          <p14:tracePt t="135146" x="2178050" y="2127250"/>
          <p14:tracePt t="135162" x="2152650" y="2127250"/>
          <p14:tracePt t="135193" x="2116138" y="2127250"/>
          <p14:tracePt t="135210" x="2103438" y="2127250"/>
          <p14:tracePt t="135224" x="2078038" y="2127250"/>
          <p14:tracePt t="135240" x="2052638" y="2127250"/>
          <p14:tracePt t="135256" x="2027238" y="2139950"/>
          <p14:tracePt t="135287" x="2014538" y="2139950"/>
          <p14:tracePt t="135318" x="2003425" y="2139950"/>
          <p14:tracePt t="135334" x="1990725" y="2139950"/>
          <p14:tracePt t="135350" x="1978025" y="2139950"/>
          <p14:tracePt t="135365" x="1965325" y="2139950"/>
          <p14:tracePt t="135381" x="1952625" y="2139950"/>
          <p14:tracePt t="135412" x="1927225" y="2139950"/>
          <p14:tracePt t="135428" x="1903413" y="2139950"/>
          <p14:tracePt t="135444" x="1865313" y="2139950"/>
          <p14:tracePt t="135461" x="1814513" y="2139950"/>
          <p14:tracePt t="135475" x="1790700" y="2139950"/>
          <p14:tracePt t="135491" x="1765300" y="2139950"/>
          <p14:tracePt t="135506" x="1727200" y="2165350"/>
          <p14:tracePt t="135522" x="1714500" y="2165350"/>
          <p14:tracePt t="135537" x="1701800" y="2165350"/>
          <p14:tracePt t="135553" x="1677988" y="2165350"/>
          <p14:tracePt t="135631" x="1665288" y="2178050"/>
          <p14:tracePt t="135927" x="1652588" y="2178050"/>
          <p14:tracePt t="136021" x="1639888" y="2178050"/>
          <p14:tracePt t="136037" x="1627188" y="2178050"/>
          <p14:tracePt t="136068" x="1614488" y="2178050"/>
          <p14:tracePt t="136396" x="1627188" y="2190750"/>
          <p14:tracePt t="136412" x="1652588" y="2190750"/>
          <p14:tracePt t="136428" x="1677988" y="2190750"/>
          <p14:tracePt t="136443" x="1701800" y="2190750"/>
          <p14:tracePt t="136460" x="1727200" y="2190750"/>
          <p14:tracePt t="136475" x="1778000" y="2190750"/>
          <p14:tracePt t="136491" x="1827213" y="2190750"/>
          <p14:tracePt t="136506" x="1878013" y="2190750"/>
          <p14:tracePt t="136522" x="1965325" y="2190750"/>
          <p14:tracePt t="136538" x="2003425" y="2190750"/>
          <p14:tracePt t="136553" x="2027238" y="2190750"/>
          <p14:tracePt t="136568" x="2065338" y="2190750"/>
          <p14:tracePt t="136584" x="2103438" y="2190750"/>
          <p14:tracePt t="136600" x="2116138" y="2190750"/>
          <p14:tracePt t="136631" x="2127250" y="2178050"/>
          <p14:tracePt t="136647" x="2139950" y="2178050"/>
          <p14:tracePt t="136662" x="2152650" y="2165350"/>
          <p14:tracePt t="136819" x="2152650" y="2152650"/>
          <p14:tracePt t="136834" x="2152650" y="2139950"/>
          <p14:tracePt t="136850" x="2116138" y="2127250"/>
          <p14:tracePt t="136866" x="2116138" y="2114550"/>
          <p14:tracePt t="136881" x="2039938" y="2101850"/>
          <p14:tracePt t="136897" x="1990725" y="2101850"/>
          <p14:tracePt t="136913" x="1939925" y="2101850"/>
          <p14:tracePt t="136928" x="1927225" y="2101850"/>
          <p14:tracePt t="136945" x="1903413" y="2101850"/>
          <p14:tracePt t="136959" x="1890713" y="2101850"/>
          <p14:tracePt t="136975" x="1878013" y="2101850"/>
          <p14:tracePt t="137037" x="1865313" y="2101850"/>
          <p14:tracePt t="137099" x="1852613" y="2101850"/>
          <p14:tracePt t="137146" x="1852613" y="2114550"/>
          <p14:tracePt t="137178" x="1852613" y="2127250"/>
          <p14:tracePt t="137272" x="1865313" y="2127250"/>
          <p14:tracePt t="137303" x="1890713" y="2127250"/>
          <p14:tracePt t="137319" x="1903413" y="2127250"/>
          <p14:tracePt t="137334" x="1927225" y="2114550"/>
          <p14:tracePt t="137350" x="1939925" y="2101850"/>
          <p14:tracePt t="137369" x="1952625" y="2078038"/>
          <p14:tracePt t="137381" x="1952625" y="2065338"/>
          <p14:tracePt t="137397" x="1952625" y="2052638"/>
          <p14:tracePt t="137444" x="1952625" y="2039938"/>
          <p14:tracePt t="137600" x="1952625" y="2052638"/>
          <p14:tracePt t="137615" x="1952625" y="2101850"/>
          <p14:tracePt t="137631" x="1952625" y="2139950"/>
          <p14:tracePt t="137662" x="1965325" y="2139950"/>
          <p14:tracePt t="137700" x="1978025" y="2152650"/>
          <p14:tracePt t="137712" x="1990725" y="2152650"/>
          <p14:tracePt t="137725" x="2003425" y="2152650"/>
          <p14:tracePt t="137756" x="2014538" y="2152650"/>
          <p14:tracePt t="137819" x="2027238" y="2152650"/>
          <p14:tracePt t="137912" x="2014538" y="2152650"/>
          <p14:tracePt t="137928" x="2003425" y="2152650"/>
          <p14:tracePt t="137943" x="1990725" y="2152650"/>
          <p14:tracePt t="137959" x="1978025" y="2152650"/>
          <p14:tracePt t="137975" x="1952625" y="2152650"/>
          <p14:tracePt t="137991" x="1939925" y="2152650"/>
          <p14:tracePt t="138022" x="1903413" y="2152650"/>
          <p14:tracePt t="138037" x="1890713" y="2152650"/>
          <p14:tracePt t="138053" x="1890713" y="2165350"/>
          <p14:tracePt t="138256" x="1878013" y="2165350"/>
          <p14:tracePt t="138271" x="1865313" y="2152650"/>
          <p14:tracePt t="138307" x="1852613" y="2139950"/>
          <p14:tracePt t="138318" x="1852613" y="2127250"/>
          <p14:tracePt t="138334" x="1801813" y="2101850"/>
          <p14:tracePt t="138350" x="1790700" y="2078038"/>
          <p14:tracePt t="138366" x="1752600" y="2065338"/>
          <p14:tracePt t="138381" x="1689100" y="2052638"/>
          <p14:tracePt t="138397" x="1627188" y="2039938"/>
          <p14:tracePt t="138412" x="1589088" y="2027238"/>
          <p14:tracePt t="138437" x="1527175" y="2027238"/>
          <p14:tracePt t="138444" x="1501775" y="2014538"/>
          <p14:tracePt t="138474" x="1476375" y="2014538"/>
          <p14:tracePt t="138491" x="1465263" y="2014538"/>
          <p14:tracePt t="138522" x="1452563" y="2014538"/>
          <p14:tracePt t="138538" x="1439863" y="2014538"/>
          <p14:tracePt t="138552" x="1427163" y="2014538"/>
          <p14:tracePt t="138568" x="1401763" y="2014538"/>
          <p14:tracePt t="138599" x="1389063" y="2014538"/>
          <p14:tracePt t="138636" x="1376363" y="2014538"/>
          <p14:tracePt t="138642" x="1352550" y="2014538"/>
          <p14:tracePt t="138678" x="1339850" y="2014538"/>
          <p14:tracePt t="138693" x="1339850" y="2027238"/>
          <p14:tracePt t="138710" x="1327150" y="2027238"/>
          <p14:tracePt t="139255" x="1314450" y="2065338"/>
          <p14:tracePt t="139271" x="1339850" y="2114550"/>
          <p14:tracePt t="139287" x="1376363" y="2165350"/>
          <p14:tracePt t="139302" x="1427163" y="2201863"/>
          <p14:tracePt t="139318" x="1439863" y="2227263"/>
          <p14:tracePt t="139334" x="1489075" y="2252663"/>
          <p14:tracePt t="139349" x="1527175" y="2265363"/>
          <p14:tracePt t="139365" x="1539875" y="2278063"/>
          <p14:tracePt t="139381" x="1565275" y="2278063"/>
          <p14:tracePt t="139396" x="1589088" y="2278063"/>
          <p14:tracePt t="139412" x="1627188" y="2290763"/>
          <p14:tracePt t="139429" x="1665288" y="2303463"/>
          <p14:tracePt t="139443" x="1689100" y="2303463"/>
          <p14:tracePt t="139459" x="1739900" y="2314575"/>
          <p14:tracePt t="139475" x="1778000" y="2327275"/>
          <p14:tracePt t="139490" x="1814513" y="2339975"/>
          <p14:tracePt t="139506" x="1839913" y="2339975"/>
          <p14:tracePt t="139522" x="1878013" y="2339975"/>
          <p14:tracePt t="139537" x="1890713" y="2339975"/>
          <p14:tracePt t="139569" x="1914525" y="2339975"/>
          <p14:tracePt t="139583" x="1914525" y="2352675"/>
          <p14:tracePt t="140615" x="1903413" y="2352675"/>
          <p14:tracePt t="140647" x="1890713" y="2352675"/>
          <p14:tracePt t="140662" x="1865313" y="2352675"/>
          <p14:tracePt t="140678" x="1814513" y="2339975"/>
          <p14:tracePt t="140694" x="1778000" y="2327275"/>
          <p14:tracePt t="140695" x="1765300" y="2327275"/>
          <p14:tracePt t="140715" x="1739900" y="2327275"/>
          <p14:tracePt t="140725" x="1701800" y="2314575"/>
          <p14:tracePt t="140741" x="1677988" y="2314575"/>
          <p14:tracePt t="140757" x="1639888" y="2314575"/>
          <p14:tracePt t="140772" x="1627188" y="2314575"/>
          <p14:tracePt t="140791" x="1601788" y="2314575"/>
          <p14:tracePt t="140803" x="1589088" y="2303463"/>
          <p14:tracePt t="140834" x="1565275" y="2303463"/>
          <p14:tracePt t="140865" x="1552575" y="2290763"/>
          <p14:tracePt t="140881" x="1539875" y="2290763"/>
          <p14:tracePt t="140896" x="1527175" y="2290763"/>
          <p14:tracePt t="140928" x="1514475" y="2290763"/>
          <p14:tracePt t="140943" x="1501775" y="2290763"/>
          <p14:tracePt t="140959" x="1489075" y="2290763"/>
          <p14:tracePt t="140990" x="1476375" y="2290763"/>
          <p14:tracePt t="141116" x="1465263" y="2290763"/>
          <p14:tracePt t="141131" x="1452563" y="2290763"/>
          <p14:tracePt t="141990" x="1452563" y="2303463"/>
          <p14:tracePt t="142006" x="1452563" y="2314575"/>
          <p14:tracePt t="142021" x="1501775" y="2327275"/>
          <p14:tracePt t="142037" x="1539875" y="2352675"/>
          <p14:tracePt t="142053" x="1601788" y="2378075"/>
          <p14:tracePt t="142068" x="1639888" y="2403475"/>
          <p14:tracePt t="142084" x="1665288" y="2414588"/>
          <p14:tracePt t="142101" x="1714500" y="2439988"/>
          <p14:tracePt t="142115" x="1727200" y="2439988"/>
          <p14:tracePt t="142131" x="1765300" y="2452688"/>
          <p14:tracePt t="142147" x="1790700" y="2465388"/>
          <p14:tracePt t="142162" x="1814513" y="2478088"/>
          <p14:tracePt t="142178" x="1839913" y="2490788"/>
          <p14:tracePt t="142193" x="1878013" y="2503488"/>
          <p14:tracePt t="142208" x="1903413" y="2503488"/>
          <p14:tracePt t="142225" x="1914525" y="2516188"/>
          <p14:tracePt t="142240" x="1965325" y="2527300"/>
          <p14:tracePt t="142256" x="1978025" y="2527300"/>
          <p14:tracePt t="142271" x="1990725" y="2527300"/>
          <p14:tracePt t="142302" x="2014538" y="2527300"/>
          <p14:tracePt t="142318" x="2027238" y="2527300"/>
          <p14:tracePt t="142349" x="2052638" y="2527300"/>
          <p14:tracePt t="142381" x="2078038" y="2527300"/>
          <p14:tracePt t="142396" x="2090738" y="2540000"/>
          <p14:tracePt t="142412" x="2103438" y="2540000"/>
          <p14:tracePt t="142569" x="2116138" y="2540000"/>
          <p14:tracePt t="143427" x="2090738" y="2540000"/>
          <p14:tracePt t="143459" x="2039938" y="2540000"/>
          <p14:tracePt t="143474" x="2014538" y="2540000"/>
          <p14:tracePt t="143490" x="1990725" y="2565400"/>
          <p14:tracePt t="143506" x="1965325" y="2565400"/>
          <p14:tracePt t="143521" x="1939925" y="2565400"/>
          <p14:tracePt t="143539" x="1939925" y="2578100"/>
          <p14:tracePt t="143553" x="1927225" y="2578100"/>
          <p14:tracePt t="143568" x="1914525" y="2590800"/>
          <p14:tracePt t="143584" x="1903413" y="2590800"/>
          <p14:tracePt t="143600" x="1890713" y="2590800"/>
          <p14:tracePt t="143990" x="1903413" y="2590800"/>
          <p14:tracePt t="144022" x="1914525" y="2590800"/>
          <p14:tracePt t="144069" x="1927225" y="2590800"/>
          <p14:tracePt t="144131" x="1939925" y="2590800"/>
          <p14:tracePt t="144224" x="1939925" y="2578100"/>
          <p14:tracePt t="144256" x="1927225" y="2565400"/>
          <p14:tracePt t="144272" x="1914525" y="2565400"/>
          <p14:tracePt t="144287" x="1890713" y="2540000"/>
          <p14:tracePt t="144303" x="1852613" y="2540000"/>
          <p14:tracePt t="144319" x="1827213" y="2527300"/>
          <p14:tracePt t="144334" x="1814513" y="2516188"/>
          <p14:tracePt t="144350" x="1790700" y="2516188"/>
          <p14:tracePt t="144365" x="1778000" y="2516188"/>
          <p14:tracePt t="144381" x="1739900" y="2503488"/>
          <p14:tracePt t="144397" x="1714500" y="2503488"/>
          <p14:tracePt t="144412" x="1689100" y="2503488"/>
          <p14:tracePt t="144428" x="1665288" y="2503488"/>
          <p14:tracePt t="144444" x="1614488" y="2503488"/>
          <p14:tracePt t="144459" x="1589088" y="2503488"/>
          <p14:tracePt t="144476" x="1552575" y="2503488"/>
          <p14:tracePt t="144491" x="1539875" y="2503488"/>
          <p14:tracePt t="144506" x="1527175" y="2503488"/>
          <p14:tracePt t="144568" x="1514475" y="2503488"/>
          <p14:tracePt t="145255" x="1539875" y="2516188"/>
          <p14:tracePt t="145287" x="1552575" y="2516188"/>
          <p14:tracePt t="145302" x="1577975" y="2540000"/>
          <p14:tracePt t="145318" x="1601788" y="2565400"/>
          <p14:tracePt t="145334" x="1627188" y="2590800"/>
          <p14:tracePt t="145349" x="1665288" y="2603500"/>
          <p14:tracePt t="145365" x="1677988" y="2616200"/>
          <p14:tracePt t="145381" x="1701800" y="2627313"/>
          <p14:tracePt t="145396" x="1701800" y="2640013"/>
          <p14:tracePt t="146537" x="1714500" y="2640013"/>
          <p14:tracePt t="146553" x="1765300" y="2640013"/>
          <p14:tracePt t="146568" x="1839913" y="2640013"/>
          <p14:tracePt t="146584" x="1903413" y="2640013"/>
          <p14:tracePt t="146600" x="1952625" y="2640013"/>
          <p14:tracePt t="146615" x="1990725" y="2640013"/>
          <p14:tracePt t="146631" x="2003425" y="2627313"/>
          <p14:tracePt t="146648" x="2014538" y="2627313"/>
          <p14:tracePt t="146678" x="2027238" y="2616200"/>
          <p14:tracePt t="146818" x="2014538" y="2616200"/>
          <p14:tracePt t="146834" x="2003425" y="2616200"/>
          <p14:tracePt t="146850" x="1978025" y="2616200"/>
          <p14:tracePt t="146866" x="1939925" y="2616200"/>
          <p14:tracePt t="146882" x="1878013" y="2616200"/>
          <p14:tracePt t="146899" x="1865313" y="2616200"/>
          <p14:tracePt t="146900" x="1839913" y="2616200"/>
          <p14:tracePt t="146912" x="1827213" y="2616200"/>
          <p14:tracePt t="146928" x="1814513" y="2616200"/>
          <p14:tracePt t="146943" x="1801813" y="2616200"/>
          <p14:tracePt t="147069" x="1801813" y="2640013"/>
          <p14:tracePt t="147083" x="1801813" y="2665413"/>
          <p14:tracePt t="147100" x="1814513" y="2728913"/>
          <p14:tracePt t="147101" x="1827213" y="2752725"/>
          <p14:tracePt t="147116" x="1839913" y="2765425"/>
          <p14:tracePt t="147132" x="1903413" y="2852738"/>
          <p14:tracePt t="147147" x="1939925" y="2890838"/>
          <p14:tracePt t="147162" x="1952625" y="2916238"/>
          <p14:tracePt t="147177" x="1978025" y="2928938"/>
          <p14:tracePt t="147193" x="2003425" y="2952750"/>
          <p14:tracePt t="147209" x="2027238" y="2952750"/>
          <p14:tracePt t="147224" x="2039938" y="2978150"/>
          <p14:tracePt t="147240" x="2052638" y="2978150"/>
          <p14:tracePt t="147318" x="2065338" y="2978150"/>
          <p14:tracePt t="147381" x="2078038" y="2978150"/>
          <p14:tracePt t="147398" x="2090738" y="2978150"/>
          <p14:tracePt t="147428" x="2103438" y="2965450"/>
          <p14:tracePt t="147491" x="2103438" y="2952750"/>
          <p14:tracePt t="147522" x="2103438" y="2928938"/>
          <p14:tracePt t="147537" x="2103438" y="2916238"/>
          <p14:tracePt t="147552" x="2078038" y="2890838"/>
          <p14:tracePt t="147568" x="2065338" y="2865438"/>
          <p14:tracePt t="147584" x="2039938" y="2840038"/>
          <p14:tracePt t="147599" x="2027238" y="2828925"/>
          <p14:tracePt t="147615" x="2014538" y="2816225"/>
          <p14:tracePt t="147631" x="2003425" y="2803525"/>
          <p14:tracePt t="147646" x="1990725" y="2803525"/>
          <p14:tracePt t="147663" x="1990725" y="2790825"/>
          <p14:tracePt t="147693" x="1978025" y="2790825"/>
          <p14:tracePt t="147736" x="1965325" y="2778125"/>
          <p14:tracePt t="147772" x="1952625" y="2778125"/>
          <p14:tracePt t="148131" x="1952625" y="2765425"/>
          <p14:tracePt t="148147" x="1952625" y="2752725"/>
          <p14:tracePt t="148163" x="1952625" y="2740025"/>
          <p14:tracePt t="148178" x="1952625" y="2728913"/>
          <p14:tracePt t="148959" x="1939925" y="2716213"/>
          <p14:tracePt t="148975" x="1903413" y="2716213"/>
          <p14:tracePt t="148991" x="1878013" y="2716213"/>
          <p14:tracePt t="149006" x="1814513" y="2716213"/>
          <p14:tracePt t="149007" x="1790700" y="2716213"/>
          <p14:tracePt t="149021" x="1739900" y="2716213"/>
          <p14:tracePt t="149037" x="1677988" y="2690813"/>
          <p14:tracePt t="149052" x="1639888" y="2678113"/>
          <p14:tracePt t="149084" x="1627188" y="2678113"/>
          <p14:tracePt t="149099" x="1601788" y="2678113"/>
          <p14:tracePt t="149115" x="1577975" y="2678113"/>
          <p14:tracePt t="149131" x="1565275" y="2678113"/>
          <p14:tracePt t="149146" x="1552575" y="2678113"/>
          <p14:tracePt t="149162" x="1539875" y="2678113"/>
          <p14:tracePt t="149179" x="1527175" y="2665413"/>
          <p14:tracePt t="149225" x="1514475" y="2665413"/>
          <p14:tracePt t="149256" x="1501775" y="2665413"/>
          <p14:tracePt t="150178" x="1501775" y="2703513"/>
          <p14:tracePt t="150193" x="1527175" y="2765425"/>
          <p14:tracePt t="150209" x="1565275" y="2828925"/>
          <p14:tracePt t="150224" x="1577975" y="2840038"/>
          <p14:tracePt t="150240" x="1589088" y="2903538"/>
          <p14:tracePt t="150256" x="1601788" y="2916238"/>
          <p14:tracePt t="150271" x="1627188" y="2941638"/>
          <p14:tracePt t="150287" x="1639888" y="2965450"/>
          <p14:tracePt t="150304" x="1652588" y="2978150"/>
          <p14:tracePt t="150319" x="1677988" y="2990850"/>
          <p14:tracePt t="150334" x="1701800" y="3003550"/>
          <p14:tracePt t="150350" x="1701800" y="3016250"/>
          <p14:tracePt t="150365" x="1727200" y="3028950"/>
          <p14:tracePt t="150381" x="1752600" y="3054350"/>
          <p14:tracePt t="150397" x="1765300" y="3065463"/>
          <p14:tracePt t="150412" x="1778000" y="3090863"/>
          <p14:tracePt t="150428" x="1790700" y="3090863"/>
          <p14:tracePt t="150444" x="1801813" y="3090863"/>
          <p14:tracePt t="150491" x="1814513" y="3090863"/>
          <p14:tracePt t="150506" x="1827213" y="3090863"/>
          <p14:tracePt t="150537" x="1852613" y="3090863"/>
          <p14:tracePt t="150568" x="1865313" y="3090863"/>
          <p14:tracePt t="150772" x="1878013" y="3090863"/>
          <p14:tracePt t="150838" x="1878013" y="3078163"/>
          <p14:tracePt t="150866" x="1878013" y="3065463"/>
          <p14:tracePt t="150881" x="1878013" y="3054350"/>
          <p14:tracePt t="150897" x="1878013" y="3041650"/>
          <p14:tracePt t="150912" x="1878013" y="3028950"/>
          <p14:tracePt t="150929" x="1852613" y="3003550"/>
          <p14:tracePt t="150943" x="1839913" y="2990850"/>
          <p14:tracePt t="150959" x="1827213" y="2978150"/>
          <p14:tracePt t="150975" x="1801813" y="2965450"/>
          <p14:tracePt t="150991" x="1790700" y="2965450"/>
          <p14:tracePt t="151006" x="1778000" y="2952750"/>
          <p14:tracePt t="151022" x="1765300" y="2941638"/>
          <p14:tracePt t="151037" x="1739900" y="2941638"/>
          <p14:tracePt t="151053" x="1727200" y="2928938"/>
          <p14:tracePt t="151069" x="1714500" y="2916238"/>
          <p14:tracePt t="151101" x="1689100" y="2916238"/>
          <p14:tracePt t="151131" x="1652588" y="2903538"/>
          <p14:tracePt t="151147" x="1639888" y="2903538"/>
          <p14:tracePt t="151163" x="1614488" y="2890838"/>
          <p14:tracePt t="151178" x="1589088" y="2890838"/>
          <p14:tracePt t="151193" x="1577975" y="2890838"/>
          <p14:tracePt t="151211" x="1565275" y="2890838"/>
          <p14:tracePt t="151224" x="1552575" y="2890838"/>
          <p14:tracePt t="151256" x="1539875" y="2890838"/>
          <p14:tracePt t="151303" x="1527175" y="2890838"/>
          <p14:tracePt t="152178" x="1539875" y="2890838"/>
          <p14:tracePt t="152194" x="1565275" y="2916238"/>
          <p14:tracePt t="152210" x="1589088" y="2928938"/>
          <p14:tracePt t="152225" x="1627188" y="2965450"/>
          <p14:tracePt t="152241" x="1677988" y="3003550"/>
          <p14:tracePt t="152257" x="1689100" y="3028950"/>
          <p14:tracePt t="152272" x="1714500" y="3041650"/>
          <p14:tracePt t="152288" x="1739900" y="3065463"/>
          <p14:tracePt t="152302" x="1765300" y="3090863"/>
          <p14:tracePt t="152349" x="1778000" y="3090863"/>
          <p14:tracePt t="152366" x="1790700" y="3103563"/>
          <p14:tracePt t="152553" x="1814513" y="3103563"/>
          <p14:tracePt t="152569" x="1839913" y="3103563"/>
          <p14:tracePt t="152584" x="1890713" y="3128963"/>
          <p14:tracePt t="152600" x="1890713" y="3141663"/>
          <p14:tracePt t="152616" x="1939925" y="3165475"/>
          <p14:tracePt t="152631" x="2003425" y="3216275"/>
          <p14:tracePt t="152647" x="2039938" y="3241675"/>
          <p14:tracePt t="152666" x="2078038" y="3267075"/>
          <p14:tracePt t="152678" x="2103438" y="3267075"/>
          <p14:tracePt t="152694" x="2127250" y="3290888"/>
          <p14:tracePt t="152728" x="2165350" y="3316288"/>
          <p14:tracePt t="152740" x="2178050" y="3316288"/>
          <p14:tracePt t="153143" x="2190750" y="3316288"/>
          <p14:tracePt t="153162" x="2203450" y="3316288"/>
          <p14:tracePt t="153929" x="2216150" y="3316288"/>
          <p14:tracePt t="155381" x="2190750" y="3316288"/>
          <p14:tracePt t="155396" x="2152650" y="3303588"/>
          <p14:tracePt t="155413" x="2090738" y="3290888"/>
          <p14:tracePt t="155428" x="2065338" y="3278188"/>
          <p14:tracePt t="155443" x="2052638" y="3278188"/>
          <p14:tracePt t="155459" x="2014538" y="3267075"/>
          <p14:tracePt t="155475" x="1990725" y="3254375"/>
          <p14:tracePt t="155490" x="1965325" y="3254375"/>
          <p14:tracePt t="155506" x="1890713" y="3241675"/>
          <p14:tracePt t="155523" x="1801813" y="3216275"/>
          <p14:tracePt t="155537" x="1701800" y="3216275"/>
          <p14:tracePt t="155553" x="1565275" y="3216275"/>
          <p14:tracePt t="155570" x="1465263" y="3216275"/>
          <p14:tracePt t="155584" x="1414463" y="3216275"/>
          <p14:tracePt t="155600" x="1339850" y="3216275"/>
          <p14:tracePt t="155616" x="1327150" y="3216275"/>
          <p14:tracePt t="155632" x="1314450" y="3216275"/>
          <p14:tracePt t="157116" x="1401763" y="3178175"/>
          <p14:tracePt t="157130" x="1827213" y="3078163"/>
          <p14:tracePt t="157146" x="2139950" y="2978150"/>
          <p14:tracePt t="157162" x="2403475" y="2878138"/>
          <p14:tracePt t="157177" x="2628900" y="2790825"/>
          <p14:tracePt t="157194" x="2854325" y="2678113"/>
          <p14:tracePt t="157209" x="3016250" y="2627313"/>
          <p14:tracePt t="157225" x="3154363" y="2565400"/>
          <p14:tracePt t="157243" x="3192463" y="2552700"/>
          <p14:tracePt t="157256" x="3205163" y="2540000"/>
          <p14:tracePt t="157271" x="3216275" y="2540000"/>
          <p14:tracePt t="167553" x="3205163" y="2603500"/>
          <p14:tracePt t="167569" x="3054350" y="2740025"/>
          <p14:tracePt t="167584" x="2890838" y="2903538"/>
          <p14:tracePt t="167601" x="2603500" y="3103563"/>
          <p14:tracePt t="167616" x="2503488" y="3154363"/>
          <p14:tracePt t="167630" x="2316163" y="3267075"/>
          <p14:tracePt t="167646" x="2139950" y="3354388"/>
          <p14:tracePt t="167663" x="2027238" y="3390900"/>
          <p14:tracePt t="167677" x="1939925" y="3416300"/>
          <p14:tracePt t="167694" x="1852613" y="3454400"/>
          <p14:tracePt t="167710" x="1801813" y="3454400"/>
          <p14:tracePt t="167724" x="1765300" y="3467100"/>
          <p14:tracePt t="167740" x="1752600" y="3467100"/>
          <p14:tracePt t="167771" x="1739900" y="3467100"/>
          <p14:tracePt t="167787" x="1727200" y="3467100"/>
          <p14:tracePt t="167819" x="1714500" y="3467100"/>
          <p14:tracePt t="167834" x="1701800" y="3467100"/>
          <p14:tracePt t="168068" x="1677988" y="3479800"/>
          <p14:tracePt t="168099" x="1665288" y="3479800"/>
          <p14:tracePt t="168116" x="1652588" y="3479800"/>
          <p14:tracePt t="168162" x="1639888" y="3490913"/>
          <p14:tracePt t="168492" x="1614488" y="3490913"/>
          <p14:tracePt t="168506" x="1589088" y="3490913"/>
          <p14:tracePt t="168521" x="1577975" y="3490913"/>
          <p14:tracePt t="168537" x="1552575" y="3490913"/>
          <p14:tracePt t="168553" x="1539875" y="3490913"/>
          <p14:tracePt t="168568" x="1514475" y="3490913"/>
          <p14:tracePt t="168584" x="1476375" y="3503613"/>
          <p14:tracePt t="168600" x="1465263" y="3516313"/>
          <p14:tracePt t="168615" x="1465263" y="3554413"/>
          <p14:tracePt t="168632" x="1465263" y="3567113"/>
          <p14:tracePt t="168648" x="1439863" y="3590925"/>
          <p14:tracePt t="168678" x="1427163" y="3590925"/>
          <p14:tracePt t="168694" x="1401763" y="3590925"/>
          <p14:tracePt t="169070" x="1389063" y="3567113"/>
          <p14:tracePt t="169084" x="1389063" y="3554413"/>
          <p14:tracePt t="169116" x="1427163" y="3554413"/>
          <p14:tracePt t="169131" x="1427163" y="3590925"/>
          <p14:tracePt t="169147" x="1452563" y="3641725"/>
          <p14:tracePt t="169164" x="1452563" y="3703638"/>
          <p14:tracePt t="169631" x="1465263" y="3703638"/>
          <p14:tracePt t="169662" x="1476375" y="3703638"/>
          <p14:tracePt t="169678" x="1476375" y="3679825"/>
          <p14:tracePt t="169787" x="1489075" y="3667125"/>
          <p14:tracePt t="169866" x="1501775" y="3667125"/>
          <p14:tracePt t="169880" x="1501775" y="3654425"/>
          <p14:tracePt t="169897" x="1514475" y="3654425"/>
          <p14:tracePt t="169928" x="1514475" y="3629025"/>
          <p14:tracePt t="169943" x="1527175" y="3629025"/>
          <p14:tracePt t="169960" x="1539875" y="3616325"/>
          <p14:tracePt t="169975" x="1552575" y="3603625"/>
          <p14:tracePt t="170007" x="1565275" y="3603625"/>
          <p14:tracePt t="170021" x="1577975" y="3603625"/>
          <p14:tracePt t="170037" x="1601788" y="3579813"/>
          <p14:tracePt t="170053" x="1627188" y="3579813"/>
          <p14:tracePt t="170068" x="1652588" y="3567113"/>
          <p14:tracePt t="170084" x="1677988" y="3567113"/>
          <p14:tracePt t="170084" x="1714500" y="3554413"/>
          <p14:tracePt t="170100" x="1727200" y="3554413"/>
          <p14:tracePt t="170101" x="1765300" y="3541713"/>
          <p14:tracePt t="170117" x="1814513" y="3529013"/>
          <p14:tracePt t="170131" x="1852613" y="3529013"/>
          <p14:tracePt t="170147" x="1914525" y="3503613"/>
          <p14:tracePt t="170178" x="1952625" y="3503613"/>
          <p14:tracePt t="170194" x="1978025" y="3503613"/>
          <p14:tracePt t="170209" x="2014538" y="3503613"/>
          <p14:tracePt t="170225" x="2039938" y="3503613"/>
          <p14:tracePt t="170246" x="2065338" y="3503613"/>
          <p14:tracePt t="170443" x="2078038" y="3503613"/>
          <p14:tracePt t="170569" x="2103438" y="3503613"/>
          <p14:tracePt t="170616" x="2116138" y="3503613"/>
          <p14:tracePt t="170724" x="2127250" y="3503613"/>
          <p14:tracePt t="171818" x="2116138" y="3503613"/>
          <p14:tracePt t="171835" x="2090738" y="3503613"/>
          <p14:tracePt t="171850" x="2065338" y="3503613"/>
          <p14:tracePt t="171881" x="2014538" y="3516313"/>
          <p14:tracePt t="171896" x="1978025" y="3529013"/>
          <p14:tracePt t="171912" x="1939925" y="3554413"/>
          <p14:tracePt t="171928" x="1865313" y="3590925"/>
          <p14:tracePt t="171943" x="1839913" y="3603625"/>
          <p14:tracePt t="171959" x="1814513" y="3616325"/>
          <p14:tracePt t="171976" x="1801813" y="3616325"/>
          <p14:tracePt t="172053" x="1790700" y="3616325"/>
          <p14:tracePt t="172069" x="1790700" y="3629025"/>
          <p14:tracePt t="172084" x="1778000" y="3629025"/>
          <p14:tracePt t="172116" x="1765300" y="3629025"/>
          <p14:tracePt t="172163" x="1752600" y="3629025"/>
          <p14:tracePt t="172194" x="1739900" y="3629025"/>
          <p14:tracePt t="172224" x="1714500" y="3629025"/>
          <p14:tracePt t="172256" x="1689100" y="3629025"/>
          <p14:tracePt t="172287" x="1677988" y="3629025"/>
          <p14:tracePt t="172303" x="1665288" y="3629025"/>
          <p14:tracePt t="172320" x="1652588" y="3629025"/>
          <p14:tracePt t="172350" x="1627188" y="3629025"/>
          <p14:tracePt t="172397" x="1614488" y="3629025"/>
          <p14:tracePt t="172584" x="1627188" y="3603625"/>
          <p14:tracePt t="172600" x="1677988" y="3579813"/>
          <p14:tracePt t="172615" x="1727200" y="3554413"/>
          <p14:tracePt t="172633" x="1765300" y="3554413"/>
          <p14:tracePt t="172647" x="1778000" y="3554413"/>
          <p14:tracePt t="172662" x="1801813" y="3541713"/>
          <p14:tracePt t="172679" x="1814513" y="3541713"/>
          <p14:tracePt t="172693" x="1827213" y="3541713"/>
          <p14:tracePt t="172709" x="1839913" y="3541713"/>
          <p14:tracePt t="172740" x="1839913" y="3529013"/>
          <p14:tracePt t="172756" x="1852613" y="3529013"/>
          <p14:tracePt t="172772" x="1878013" y="3529013"/>
          <p14:tracePt t="172787" x="1903413" y="3516313"/>
          <p14:tracePt t="172803" x="1952625" y="3516313"/>
          <p14:tracePt t="172819" x="1978025" y="3516313"/>
          <p14:tracePt t="172833" x="2003425" y="3503613"/>
          <p14:tracePt t="172881" x="2014538" y="3503613"/>
          <p14:tracePt t="172943" x="2027238" y="3503613"/>
          <p14:tracePt t="172974" x="2052638" y="3503613"/>
          <p14:tracePt t="173068" x="2065338" y="3503613"/>
          <p14:tracePt t="173100" x="2078038" y="3516313"/>
          <p14:tracePt t="173131" x="2090738" y="3529013"/>
          <p14:tracePt t="173147" x="2090738" y="3541713"/>
          <p14:tracePt t="173178" x="2103438" y="3541713"/>
          <p14:tracePt t="173208" x="2116138" y="3554413"/>
          <p14:tracePt t="173271" x="2127250" y="3554413"/>
          <p14:tracePt t="201928" x="2103438" y="3554413"/>
          <p14:tracePt t="201944" x="2090738" y="3567113"/>
          <p14:tracePt t="201959" x="2078038" y="3567113"/>
          <p14:tracePt t="201975" x="2065338" y="3567113"/>
          <p14:tracePt t="202069" x="2039938" y="3590925"/>
          <p14:tracePt t="202084" x="2027238" y="3616325"/>
          <p14:tracePt t="202115" x="2003425" y="3641725"/>
          <p14:tracePt t="202146" x="1990725" y="3654425"/>
          <p14:tracePt t="202163" x="1965325" y="3667125"/>
          <p14:tracePt t="202193" x="1952625" y="3679825"/>
          <p14:tracePt t="202209" x="1939925" y="3679825"/>
          <p14:tracePt t="202225" x="1914525" y="3679825"/>
          <p14:tracePt t="202240" x="1903413" y="3679825"/>
          <p14:tracePt t="202256" x="1878013" y="3679825"/>
          <p14:tracePt t="202272" x="1839913" y="3679825"/>
          <p14:tracePt t="202287" x="1814513" y="3679825"/>
          <p14:tracePt t="202319" x="1801813" y="3679825"/>
          <p14:tracePt t="202335" x="1790700" y="3679825"/>
          <p14:tracePt t="202350" x="1778000" y="3679825"/>
          <p14:tracePt t="202381" x="1752600" y="3667125"/>
          <p14:tracePt t="202444" x="1739900" y="3654425"/>
          <p14:tracePt t="202491" x="1714500" y="3629025"/>
          <p14:tracePt t="202507" x="1701800" y="3616325"/>
          <p14:tracePt t="202522" x="1689100" y="3603625"/>
          <p14:tracePt t="202537" x="1677988" y="3590925"/>
          <p14:tracePt t="202553" x="1652588" y="3567113"/>
          <p14:tracePt t="202574" x="1627188" y="3541713"/>
          <p14:tracePt t="202584" x="1614488" y="3529013"/>
          <p14:tracePt t="202600" x="1601788" y="3529013"/>
          <p14:tracePt t="202615" x="1601788" y="3516313"/>
          <p14:tracePt t="202631" x="1589088" y="3503613"/>
          <p14:tracePt t="202647" x="1577975" y="3490913"/>
          <p14:tracePt t="202664" x="1565275" y="3490913"/>
          <p14:tracePt t="202680" x="1552575" y="3467100"/>
          <p14:tracePt t="202709" x="1539875" y="3454400"/>
          <p14:tracePt t="202740" x="1527175" y="3454400"/>
          <p14:tracePt t="202788" x="1514475" y="3454400"/>
          <p14:tracePt t="202802" x="1514475" y="3441700"/>
          <p14:tracePt t="202819" x="1501775" y="3441700"/>
          <p14:tracePt t="202943" x="1489075" y="3441700"/>
          <p14:tracePt t="202961" x="1476375" y="3441700"/>
          <p14:tracePt t="202977" x="1452563" y="3441700"/>
          <p14:tracePt t="203006" x="1439863" y="3441700"/>
          <p14:tracePt t="203025" x="1427163" y="3441700"/>
          <p14:tracePt t="203053" x="1427163" y="3454400"/>
          <p14:tracePt t="203070" x="1427163" y="3467100"/>
          <p14:tracePt t="203100" x="1414463" y="3467100"/>
          <p14:tracePt t="203162" x="1401763" y="3479800"/>
          <p14:tracePt t="203209" x="1389063" y="3479800"/>
          <p14:tracePt t="203240" x="1389063" y="3490913"/>
          <p14:tracePt t="203256" x="1376363" y="3490913"/>
          <p14:tracePt t="203693" x="1401763" y="3490913"/>
          <p14:tracePt t="203710" x="1414463" y="3490913"/>
          <p14:tracePt t="203726" x="1452563" y="3490913"/>
          <p14:tracePt t="203740" x="1489075" y="3490913"/>
          <p14:tracePt t="203759" x="1539875" y="3490913"/>
          <p14:tracePt t="203787" x="1565275" y="3490913"/>
          <p14:tracePt t="203803" x="1601788" y="3490913"/>
          <p14:tracePt t="203819" x="1665288" y="3490913"/>
          <p14:tracePt t="203833" x="1714500" y="3490913"/>
          <p14:tracePt t="203850" x="1765300" y="3490913"/>
          <p14:tracePt t="203865" x="1801813" y="3503613"/>
          <p14:tracePt t="203880" x="1827213" y="3503613"/>
          <p14:tracePt t="203896" x="1839913" y="3516313"/>
          <p14:tracePt t="203912" x="1852613" y="3516313"/>
          <p14:tracePt t="203927" x="1865313" y="3516313"/>
          <p14:tracePt t="203943" x="1890713" y="3516313"/>
          <p14:tracePt t="203959" x="1903413" y="3529013"/>
          <p14:tracePt t="203975" x="1914525" y="3529013"/>
          <p14:tracePt t="204007" x="1939925" y="3529013"/>
          <p14:tracePt t="204100" x="1965325" y="3529013"/>
          <p14:tracePt t="204100" x="1965325" y="3541713"/>
          <p14:tracePt t="204131" x="1965325" y="3554413"/>
          <p14:tracePt t="204151" x="1978025" y="3554413"/>
          <p14:tracePt t="204178" x="1990725" y="3554413"/>
          <p14:tracePt t="204194" x="2003425" y="3554413"/>
          <p14:tracePt t="204209" x="2014538" y="3554413"/>
          <p14:tracePt t="204225" x="2027238" y="3554413"/>
          <p14:tracePt t="204256" x="2052638" y="3554413"/>
          <p14:tracePt t="204272" x="2052638" y="3567113"/>
          <p14:tracePt t="204288" x="2065338" y="3567113"/>
          <p14:tracePt t="204303" x="2078038" y="3567113"/>
          <p14:tracePt t="204320" x="2090738" y="3567113"/>
          <p14:tracePt t="204335" x="2103438" y="3567113"/>
          <p14:tracePt t="204349" x="2116138" y="3567113"/>
          <p14:tracePt t="204365" x="2127250" y="3567113"/>
          <p14:tracePt t="204413" x="2139950" y="3567113"/>
          <p14:tracePt t="204459" x="2152650" y="3567113"/>
          <p14:tracePt t="204506" x="2178050" y="3567113"/>
          <p14:tracePt t="204571" x="2190750" y="3567113"/>
          <p14:tracePt t="204584" x="2203450" y="3567113"/>
          <p14:tracePt t="204600" x="2216150" y="3567113"/>
          <p14:tracePt t="204616" x="2239963" y="3567113"/>
          <p14:tracePt t="204631" x="2265363" y="3567113"/>
          <p14:tracePt t="204647" x="2303463" y="3567113"/>
          <p14:tracePt t="204663" x="2316163" y="3554413"/>
          <p14:tracePt t="204678" x="2328863" y="3554413"/>
          <p14:tracePt t="204694" x="2365375" y="3541713"/>
          <p14:tracePt t="204709" x="2403475" y="3529013"/>
          <p14:tracePt t="204740" x="2416175" y="3529013"/>
          <p14:tracePt t="204757" x="2441575" y="3516313"/>
          <p14:tracePt t="204787" x="2452688" y="3516313"/>
          <p14:tracePt t="204804" x="2465388" y="3516313"/>
          <p14:tracePt t="204818" x="2465388" y="3503613"/>
          <p14:tracePt t="204834" x="2478088" y="3503613"/>
          <p14:tracePt t="204881" x="2503488" y="3490913"/>
          <p14:tracePt t="205368" x="2478088" y="3479800"/>
          <p14:tracePt t="205381" x="2416175" y="3441700"/>
          <p14:tracePt t="205397" x="2328863" y="3416300"/>
          <p14:tracePt t="205413" x="2278063" y="3390900"/>
          <p14:tracePt t="205428" x="2216150" y="3390900"/>
          <p14:tracePt t="205443" x="2139950" y="3354388"/>
          <p14:tracePt t="205459" x="2078038" y="3354388"/>
          <p14:tracePt t="205474" x="2052638" y="3341688"/>
          <p14:tracePt t="205490" x="1990725" y="3341688"/>
          <p14:tracePt t="205506" x="1903413" y="3328988"/>
          <p14:tracePt t="205521" x="1852613" y="3328988"/>
          <p14:tracePt t="205537" x="1790700" y="3316288"/>
          <p14:tracePt t="205553" x="1765300" y="3316288"/>
          <p14:tracePt t="205569" x="1739900" y="3316288"/>
          <p14:tracePt t="205587" x="1714500" y="3303588"/>
          <p14:tracePt t="205602" x="1677988" y="3303588"/>
          <p14:tracePt t="205618" x="1652588" y="3303588"/>
          <p14:tracePt t="205619" x="1627188" y="3303588"/>
          <p14:tracePt t="205647" x="1577975" y="3303588"/>
          <p14:tracePt t="205662" x="1514475" y="3303588"/>
          <p14:tracePt t="205679" x="1476375" y="3303588"/>
          <p14:tracePt t="205694" x="1439863" y="3303588"/>
          <p14:tracePt t="205709" x="1389063" y="3303588"/>
          <p14:tracePt t="205725" x="1352550" y="3303588"/>
          <p14:tracePt t="205741" x="1339850" y="3303588"/>
          <p14:tracePt t="205756" x="1327150" y="3303588"/>
          <p14:tracePt t="205772" x="1314450" y="3303588"/>
          <p14:tracePt t="205788" x="1301750" y="3303588"/>
          <p14:tracePt t="205818" x="1289050" y="3303588"/>
          <p14:tracePt t="205865" x="1289050" y="3316288"/>
          <p14:tracePt t="205896" x="1289050" y="3328988"/>
          <p14:tracePt t="205912" x="1289050" y="3354388"/>
          <p14:tracePt t="205928" x="1289050" y="3378200"/>
          <p14:tracePt t="205943" x="1289050" y="3390900"/>
          <p14:tracePt t="205959" x="1289050" y="3403600"/>
          <p14:tracePt t="205975" x="1301750" y="3416300"/>
          <p14:tracePt t="206006" x="1339850" y="3429000"/>
          <p14:tracePt t="206006" x="1352550" y="3441700"/>
          <p14:tracePt t="206022" x="1376363" y="3454400"/>
          <p14:tracePt t="206037" x="1389063" y="3467100"/>
          <p14:tracePt t="206053" x="1439863" y="3479800"/>
          <p14:tracePt t="206069" x="1476375" y="3490913"/>
          <p14:tracePt t="206084" x="1539875" y="3516313"/>
          <p14:tracePt t="206100" x="1589088" y="3516313"/>
          <p14:tracePt t="206116" x="1639888" y="3516313"/>
          <p14:tracePt t="206131" x="1689100" y="3541713"/>
          <p14:tracePt t="206155" x="1752600" y="3541713"/>
          <p14:tracePt t="206194" x="1790700" y="3541713"/>
          <p14:tracePt t="206209" x="1878013" y="3541713"/>
          <p14:tracePt t="206224" x="1914525" y="3541713"/>
          <p14:tracePt t="206240" x="1927225" y="3541713"/>
          <p14:tracePt t="206256" x="1978025" y="3541713"/>
          <p14:tracePt t="206271" x="2003425" y="3541713"/>
          <p14:tracePt t="206288" x="2027238" y="3541713"/>
          <p14:tracePt t="206289" x="2052638" y="3541713"/>
          <p14:tracePt t="206303" x="2065338" y="3541713"/>
          <p14:tracePt t="206318" x="2090738" y="3529013"/>
          <p14:tracePt t="206334" x="2116138" y="3529013"/>
          <p14:tracePt t="206350" x="2152650" y="3516313"/>
          <p14:tracePt t="206367" x="2178050" y="3503613"/>
          <p14:tracePt t="206397" x="2203450" y="3490913"/>
          <p14:tracePt t="206412" x="2216150" y="3490913"/>
          <p14:tracePt t="206428" x="2228850" y="3467100"/>
          <p14:tracePt t="206443" x="2239963" y="3454400"/>
          <p14:tracePt t="206459" x="2265363" y="3429000"/>
          <p14:tracePt t="206490" x="2278063" y="3403600"/>
          <p14:tracePt t="206505" x="2290763" y="3390900"/>
          <p14:tracePt t="206538" x="2290763" y="3378200"/>
          <p14:tracePt t="206599" x="2290763" y="3367088"/>
          <p14:tracePt t="206631" x="2290763" y="3341688"/>
          <p14:tracePt t="206662" x="2278063" y="3303588"/>
          <p14:tracePt t="206678" x="2239963" y="3290888"/>
          <p14:tracePt t="206693" x="2203450" y="3267075"/>
          <p14:tracePt t="206709" x="2178050" y="3267075"/>
          <p14:tracePt t="206725" x="2127250" y="3254375"/>
          <p14:tracePt t="206740" x="2065338" y="3241675"/>
          <p14:tracePt t="206756" x="1978025" y="3228975"/>
          <p14:tracePt t="206772" x="1903413" y="3228975"/>
          <p14:tracePt t="206787" x="1839913" y="3203575"/>
          <p14:tracePt t="206804" x="1701800" y="3203575"/>
          <p14:tracePt t="206819" x="1627188" y="3203575"/>
          <p14:tracePt t="206834" x="1565275" y="3203575"/>
          <p14:tracePt t="206849" x="1501775" y="3203575"/>
          <p14:tracePt t="206866" x="1452563" y="3203575"/>
          <p14:tracePt t="206880" x="1389063" y="3203575"/>
          <p14:tracePt t="206897" x="1339850" y="3216275"/>
          <p14:tracePt t="206913" x="1314450" y="3228975"/>
          <p14:tracePt t="206928" x="1301750" y="3241675"/>
          <p14:tracePt t="206943" x="1289050" y="3254375"/>
          <p14:tracePt t="206974" x="1289050" y="3267075"/>
          <p14:tracePt t="206991" x="1289050" y="3278188"/>
          <p14:tracePt t="207021" x="1289050" y="3303588"/>
          <p14:tracePt t="207053" x="1289050" y="3328988"/>
          <p14:tracePt t="207069" x="1289050" y="3354388"/>
          <p14:tracePt t="207084" x="1289050" y="3367088"/>
          <p14:tracePt t="207100" x="1289050" y="3378200"/>
          <p14:tracePt t="207115" x="1289050" y="3403600"/>
          <p14:tracePt t="207131" x="1289050" y="3416300"/>
          <p14:tracePt t="207147" x="1289050" y="3441700"/>
          <p14:tracePt t="207163" x="1289050" y="3467100"/>
          <p14:tracePt t="207179" x="1289050" y="3490913"/>
          <p14:tracePt t="207225" x="1289050" y="3516313"/>
          <p14:tracePt t="207288" x="1289050" y="3541713"/>
          <p14:tracePt t="207319" x="1289050" y="3567113"/>
          <p14:tracePt t="207335" x="1289050" y="3579813"/>
          <p14:tracePt t="207349" x="1289050" y="3629025"/>
          <p14:tracePt t="207381" x="1289050" y="3654425"/>
          <p14:tracePt t="207412" x="1289050" y="3667125"/>
          <p14:tracePt t="207429" x="1289050" y="3692525"/>
          <p14:tracePt t="208521" x="1289050" y="3703638"/>
          <p14:tracePt t="209130" x="1301750" y="3703638"/>
          <p14:tracePt t="209178" x="1314450" y="3716338"/>
          <p14:tracePt t="209193" x="1327150" y="3716338"/>
          <p14:tracePt t="209209" x="1363663" y="3716338"/>
          <p14:tracePt t="209230" x="1389063" y="3716338"/>
          <p14:tracePt t="209240" x="1439863" y="3716338"/>
          <p14:tracePt t="209256" x="1465263" y="3716338"/>
          <p14:tracePt t="209271" x="1527175" y="3716338"/>
          <p14:tracePt t="209287" x="1577975" y="3716338"/>
          <p14:tracePt t="209304" x="1614488" y="3716338"/>
          <p14:tracePt t="209318" x="1652588" y="3716338"/>
          <p14:tracePt t="209334" x="1665288" y="3716338"/>
          <p14:tracePt t="209350" x="1689100" y="3716338"/>
          <p14:tracePt t="209381" x="1714500" y="3716338"/>
          <p14:tracePt t="209397" x="1739900" y="3716338"/>
          <p14:tracePt t="209412" x="1752600" y="3716338"/>
          <p14:tracePt t="209429" x="1778000" y="3716338"/>
          <p14:tracePt t="209444" x="1801813" y="3716338"/>
          <p14:tracePt t="209459" x="1814513" y="3716338"/>
          <p14:tracePt t="209476" x="1827213" y="3716338"/>
          <p14:tracePt t="209491" x="1839913" y="3729038"/>
          <p14:tracePt t="209505" x="1852613" y="3729038"/>
          <p14:tracePt t="209539" x="1865313" y="3729038"/>
          <p14:tracePt t="209585" x="1890713" y="3729038"/>
          <p14:tracePt t="209631" x="1903413" y="3729038"/>
          <p14:tracePt t="209663" x="1914525" y="3729038"/>
          <p14:tracePt t="209709" x="1927225" y="3729038"/>
          <p14:tracePt t="210208" x="1952625" y="3741738"/>
          <p14:tracePt t="210255" x="1965325" y="3754438"/>
          <p14:tracePt t="210302" x="1978025" y="3754438"/>
          <p14:tracePt t="210365" x="1990725" y="3754438"/>
          <p14:tracePt t="210412" x="2003425" y="3754438"/>
          <p14:tracePt t="210446" x="2014538" y="3754438"/>
          <p14:tracePt t="210459" x="2039938" y="3767138"/>
          <p14:tracePt t="210475" x="2052638" y="3767138"/>
          <p14:tracePt t="210490" x="2078038" y="3767138"/>
          <p14:tracePt t="210506" x="2090738" y="3767138"/>
          <p14:tracePt t="210522" x="2152650" y="3767138"/>
          <p14:tracePt t="210537" x="2178050" y="3767138"/>
          <p14:tracePt t="210553" x="2190750" y="3767138"/>
          <p14:tracePt t="210569" x="2216150" y="3767138"/>
          <p14:tracePt t="210584" x="2265363" y="3767138"/>
          <p14:tracePt t="210600" x="2290763" y="3767138"/>
          <p14:tracePt t="210617" x="2316163" y="3767138"/>
          <p14:tracePt t="210631" x="2328863" y="3767138"/>
          <p14:tracePt t="210677" x="2339975" y="3767138"/>
          <p14:tracePt t="210693" x="2352675" y="3767138"/>
          <p14:tracePt t="210709" x="2365375" y="3767138"/>
          <p14:tracePt t="210724" x="2378075" y="3767138"/>
          <p14:tracePt t="210741" x="2403475" y="3767138"/>
          <p14:tracePt t="210756" x="2428875" y="3754438"/>
          <p14:tracePt t="210771" x="2465388" y="3754438"/>
          <p14:tracePt t="210803" x="2565400" y="3754438"/>
          <p14:tracePt t="210819" x="2616200" y="3729038"/>
          <p14:tracePt t="210834" x="2641600" y="3729038"/>
          <p14:tracePt t="210850" x="2667000" y="3729038"/>
          <p14:tracePt t="210865" x="2678113" y="3729038"/>
          <p14:tracePt t="210882" x="2703513" y="3716338"/>
          <p14:tracePt t="210898" x="2741613" y="3716338"/>
          <p14:tracePt t="210912" x="2754313" y="3716338"/>
          <p14:tracePt t="210929" x="2778125" y="3716338"/>
          <p14:tracePt t="210944" x="2803525" y="3703638"/>
          <p14:tracePt t="210959" x="2816225" y="3703638"/>
          <p14:tracePt t="210983" x="2867025" y="3703638"/>
          <p14:tracePt t="211006" x="2890838" y="3703638"/>
          <p14:tracePt t="211022" x="2903538" y="3703638"/>
          <p14:tracePt t="211040" x="2916238" y="3703638"/>
          <p14:tracePt t="211053" x="2916238" y="3692525"/>
          <p14:tracePt t="211069" x="2928938" y="3692525"/>
          <p14:tracePt t="211272" x="2941638" y="3679825"/>
          <p14:tracePt t="211287" x="2941638" y="3641725"/>
          <p14:tracePt t="211303" x="2941638" y="3616325"/>
          <p14:tracePt t="211319" x="2928938" y="3590925"/>
          <p14:tracePt t="211334" x="2903538" y="3579813"/>
          <p14:tracePt t="211350" x="2890838" y="3567113"/>
          <p14:tracePt t="211366" x="2867025" y="3541713"/>
          <p14:tracePt t="211381" x="2841625" y="3529013"/>
          <p14:tracePt t="211400" x="2841625" y="3516313"/>
          <p14:tracePt t="211413" x="2828925" y="3516313"/>
          <p14:tracePt t="211430" x="2803525" y="3490913"/>
          <p14:tracePt t="211459" x="2778125" y="3490913"/>
          <p14:tracePt t="211474" x="2754313" y="3467100"/>
          <p14:tracePt t="211490" x="2728913" y="3454400"/>
          <p14:tracePt t="211521" x="2690813" y="3416300"/>
          <p14:tracePt t="211538" x="2667000" y="3416300"/>
          <p14:tracePt t="211553" x="2641600" y="3416300"/>
          <p14:tracePt t="211568" x="2578100" y="3378200"/>
          <p14:tracePt t="211584" x="2541588" y="3378200"/>
          <p14:tracePt t="211600" x="2503488" y="3378200"/>
          <p14:tracePt t="211601" x="2478088" y="3367088"/>
          <p14:tracePt t="211631" x="2441575" y="3354388"/>
          <p14:tracePt t="211647" x="2428875" y="3354388"/>
          <p14:tracePt t="211662" x="2416175" y="3354388"/>
          <p14:tracePt t="211679" x="2403475" y="3354388"/>
          <p14:tracePt t="211695" x="2390775" y="3354388"/>
          <p14:tracePt t="211709" x="2365375" y="3354388"/>
          <p14:tracePt t="211727" x="2352675" y="3354388"/>
          <p14:tracePt t="211741" x="2339975" y="3354388"/>
          <p14:tracePt t="211756" x="2328863" y="3354388"/>
          <p14:tracePt t="211772" x="2316163" y="3354388"/>
          <p14:tracePt t="211787" x="2278063" y="3354388"/>
          <p14:tracePt t="211802" x="2252663" y="3354388"/>
          <p14:tracePt t="211819" x="2239963" y="3354388"/>
          <p14:tracePt t="211834" x="2228850" y="3354388"/>
          <p14:tracePt t="211865" x="2203450" y="3354388"/>
          <p14:tracePt t="211882" x="2203450" y="3367088"/>
          <p14:tracePt t="211896" x="2190750" y="3367088"/>
          <p14:tracePt t="211912" x="2178050" y="3367088"/>
          <p14:tracePt t="211928" x="2178050" y="3378200"/>
          <p14:tracePt t="211959" x="2165350" y="3378200"/>
          <p14:tracePt t="211976" x="2152650" y="3390900"/>
          <p14:tracePt t="211990" x="2127250" y="3416300"/>
          <p14:tracePt t="212022" x="2090738" y="3441700"/>
          <p14:tracePt t="212037" x="2065338" y="3454400"/>
          <p14:tracePt t="212053" x="2027238" y="3479800"/>
          <p14:tracePt t="212069" x="1978025" y="3490913"/>
          <p14:tracePt t="212084" x="1965325" y="3503613"/>
          <p14:tracePt t="212099" x="1939925" y="3503613"/>
          <p14:tracePt t="212115" x="1914525" y="3516313"/>
          <p14:tracePt t="212131" x="1890713" y="3529013"/>
          <p14:tracePt t="212178" x="1878013" y="3541713"/>
          <p14:tracePt t="212365" x="1878013" y="3554413"/>
          <p14:tracePt t="212381" x="1878013" y="3567113"/>
          <p14:tracePt t="212397" x="1914525" y="3603625"/>
          <p14:tracePt t="212412" x="1939925" y="3603625"/>
          <p14:tracePt t="212428" x="1990725" y="3616325"/>
          <p14:tracePt t="212428" x="2003425" y="3616325"/>
          <p14:tracePt t="212445" x="2065338" y="3629025"/>
          <p14:tracePt t="212458" x="2078038" y="3641725"/>
          <p14:tracePt t="212476" x="2103438" y="3641725"/>
          <p14:tracePt t="212492" x="2152650" y="3654425"/>
          <p14:tracePt t="212506" x="2178050" y="3654425"/>
          <p14:tracePt t="212522" x="2228850" y="3654425"/>
          <p14:tracePt t="212537" x="2265363" y="3667125"/>
          <p14:tracePt t="212552" x="2303463" y="3667125"/>
          <p14:tracePt t="212568" x="2339975" y="3679825"/>
          <p14:tracePt t="212584" x="2378075" y="3679825"/>
          <p14:tracePt t="212599" x="2441575" y="3692525"/>
          <p14:tracePt t="212615" x="2465388" y="3692525"/>
          <p14:tracePt t="212631" x="2516188" y="3692525"/>
          <p14:tracePt t="212647" x="2554288" y="3692525"/>
          <p14:tracePt t="212662" x="2590800" y="3692525"/>
          <p14:tracePt t="212678" x="2641600" y="3692525"/>
          <p14:tracePt t="212693" x="2690813" y="3692525"/>
          <p14:tracePt t="212709" x="2728913" y="3692525"/>
          <p14:tracePt t="212725" x="2803525" y="3692525"/>
          <p14:tracePt t="212741" x="2828925" y="3692525"/>
          <p14:tracePt t="212757" x="2879725" y="3692525"/>
          <p14:tracePt t="212772" x="2928938" y="3692525"/>
          <p14:tracePt t="212786" x="2967038" y="3692525"/>
          <p14:tracePt t="212803" x="3003550" y="3692525"/>
          <p14:tracePt t="212834" x="3028950" y="3692525"/>
          <p14:tracePt t="212849" x="3054350" y="3692525"/>
          <p14:tracePt t="212865" x="3067050" y="3692525"/>
          <p14:tracePt t="212880" x="3092450" y="3692525"/>
          <p14:tracePt t="212898" x="3141663" y="3692525"/>
          <p14:tracePt t="212912" x="3167063" y="3692525"/>
          <p14:tracePt t="212927" x="3179763" y="3692525"/>
          <p14:tracePt t="212943" x="3192463" y="3692525"/>
          <p14:tracePt t="212960" x="3205163" y="3692525"/>
          <p14:tracePt t="212974" x="3241675" y="3692525"/>
          <p14:tracePt t="212990" x="3267075" y="3692525"/>
          <p14:tracePt t="213007" x="3305175" y="3692525"/>
          <p14:tracePt t="213021" x="3317875" y="3692525"/>
          <p14:tracePt t="213040" x="3367088" y="3692525"/>
          <p14:tracePt t="213053" x="3405188" y="3679825"/>
          <p14:tracePt t="213068" x="3417888" y="3679825"/>
          <p14:tracePt t="213084" x="3467100" y="3679825"/>
          <p14:tracePt t="213100" x="3479800" y="3679825"/>
          <p14:tracePt t="213115" x="3505200" y="3654425"/>
          <p14:tracePt t="213147" x="3517900" y="3654425"/>
          <p14:tracePt t="213163" x="3554413" y="3641725"/>
          <p14:tracePt t="213178" x="3567113" y="3641725"/>
          <p14:tracePt t="213193" x="3579813" y="3629025"/>
          <p14:tracePt t="213208" x="3579813" y="3616325"/>
          <p14:tracePt t="213240" x="3592513" y="3603625"/>
          <p14:tracePt t="213349" x="3592513" y="3590925"/>
          <p14:tracePt t="213381" x="3567113" y="3567113"/>
          <p14:tracePt t="213396" x="3554413" y="3567113"/>
          <p14:tracePt t="213413" x="3530600" y="3567113"/>
          <p14:tracePt t="213428" x="3505200" y="3541713"/>
          <p14:tracePt t="213443" x="3479800" y="3541713"/>
          <p14:tracePt t="213459" x="3454400" y="3541713"/>
          <p14:tracePt t="213475" x="3429000" y="3541713"/>
          <p14:tracePt t="213490" x="3417888" y="3541713"/>
          <p14:tracePt t="213508" x="3354388" y="3541713"/>
          <p14:tracePt t="213522" x="3341688" y="3541713"/>
          <p14:tracePt t="213538" x="3254375" y="3541713"/>
          <p14:tracePt t="213554" x="3192463" y="3541713"/>
          <p14:tracePt t="213571" x="3167063" y="3541713"/>
          <p14:tracePt t="213572" x="3141663" y="3541713"/>
          <p14:tracePt t="213584" x="3116263" y="3541713"/>
          <p14:tracePt t="213600" x="3054350" y="3541713"/>
          <p14:tracePt t="213616" x="3028950" y="3529013"/>
          <p14:tracePt t="213632" x="2979738" y="3516313"/>
          <p14:tracePt t="213633" x="2954338" y="3516313"/>
          <p14:tracePt t="213648" x="2941638" y="3516313"/>
          <p14:tracePt t="213663" x="2890838" y="3516313"/>
          <p14:tracePt t="213678" x="2854325" y="3516313"/>
          <p14:tracePt t="213695" x="2828925" y="3516313"/>
          <p14:tracePt t="213710" x="2803525" y="3516313"/>
          <p14:tracePt t="213725" x="2790825" y="3516313"/>
          <p14:tracePt t="213741" x="2767013" y="3516313"/>
          <p14:tracePt t="213756" x="2728913" y="3516313"/>
          <p14:tracePt t="213772" x="2716213" y="3516313"/>
          <p14:tracePt t="213788" x="2667000" y="3516313"/>
          <p14:tracePt t="213789" x="2641600" y="3516313"/>
          <p14:tracePt t="213804" x="2616200" y="3516313"/>
          <p14:tracePt t="213820" x="2554288" y="3541713"/>
          <p14:tracePt t="213844" x="2452688" y="3541713"/>
          <p14:tracePt t="213850" x="2428875" y="3541713"/>
          <p14:tracePt t="213866" x="2365375" y="3541713"/>
          <p14:tracePt t="213882" x="2290763" y="3541713"/>
          <p14:tracePt t="213897" x="2216150" y="3541713"/>
          <p14:tracePt t="213913" x="2139950" y="3541713"/>
          <p14:tracePt t="213929" x="2116138" y="3541713"/>
          <p14:tracePt t="213945" x="2065338" y="3541713"/>
          <p14:tracePt t="213959" x="2039938" y="3541713"/>
          <p14:tracePt t="213976" x="2014538" y="3541713"/>
          <p14:tracePt t="214006" x="2003425" y="3541713"/>
          <p14:tracePt t="214022" x="1978025" y="3541713"/>
          <p14:tracePt t="214038" x="1952625" y="3541713"/>
          <p14:tracePt t="214053" x="1927225" y="3541713"/>
          <p14:tracePt t="214069" x="1914525" y="3541713"/>
          <p14:tracePt t="214085" x="1903413" y="3541713"/>
          <p14:tracePt t="214100" x="1890713" y="3541713"/>
          <p14:tracePt t="214115" x="1878013" y="3541713"/>
          <p14:tracePt t="214132" x="1865313" y="3541713"/>
          <p14:tracePt t="214147" x="1852613" y="3541713"/>
          <p14:tracePt t="214163" x="1839913" y="3541713"/>
          <p14:tracePt t="214195" x="1814513" y="3541713"/>
          <p14:tracePt t="214225" x="1801813" y="3541713"/>
          <p14:tracePt t="214240" x="1790700" y="3541713"/>
          <p14:tracePt t="214256" x="1765300" y="3541713"/>
          <p14:tracePt t="214272" x="1752600" y="3541713"/>
          <p14:tracePt t="214303" x="1727200" y="3541713"/>
          <p14:tracePt t="214521" x="1714500" y="3541713"/>
          <p14:tracePt t="214537" x="1714500" y="3554413"/>
          <p14:tracePt t="214568" x="1714500" y="3567113"/>
          <p14:tracePt t="214584" x="1714500" y="3579813"/>
          <p14:tracePt t="214601" x="1714500" y="3590925"/>
          <p14:tracePt t="214615" x="1727200" y="3603625"/>
          <p14:tracePt t="214631" x="1739900" y="3603625"/>
          <p14:tracePt t="214647" x="1752600" y="3603625"/>
          <p14:tracePt t="214662" x="1765300" y="3616325"/>
          <p14:tracePt t="214678" x="1765300" y="3629025"/>
          <p14:tracePt t="214711" x="1790700" y="3641725"/>
          <p14:tracePt t="214725" x="1801813" y="3654425"/>
          <p14:tracePt t="214756" x="1827213" y="3679825"/>
          <p14:tracePt t="214788" x="1839913" y="3692525"/>
          <p14:tracePt t="214819" x="1865313" y="3692525"/>
          <p14:tracePt t="214896" x="1890713" y="3703638"/>
          <p14:tracePt t="214928" x="1890713" y="3716338"/>
          <p14:tracePt t="214943" x="1914525" y="3716338"/>
          <p14:tracePt t="214959" x="1927225" y="3716338"/>
          <p14:tracePt t="214990" x="1952625" y="3729038"/>
          <p14:tracePt t="215006" x="1978025" y="3729038"/>
          <p14:tracePt t="215022" x="2027238" y="3729038"/>
          <p14:tracePt t="215037" x="2052638" y="3741738"/>
          <p14:tracePt t="215053" x="2065338" y="3741738"/>
          <p14:tracePt t="215069" x="2103438" y="3741738"/>
          <p14:tracePt t="215084" x="2116138" y="3741738"/>
          <p14:tracePt t="215100" x="2165350" y="3754438"/>
          <p14:tracePt t="215115" x="2190750" y="3754438"/>
          <p14:tracePt t="215132" x="2203450" y="3754438"/>
          <p14:tracePt t="215148" x="2228850" y="3767138"/>
          <p14:tracePt t="215162" x="2239963" y="3767138"/>
          <p14:tracePt t="215178" x="2252663" y="3767138"/>
          <p14:tracePt t="215193" x="2278063" y="3767138"/>
          <p14:tracePt t="215210" x="2303463" y="3767138"/>
          <p14:tracePt t="215224" x="2352675" y="3767138"/>
          <p14:tracePt t="215240" x="2378075" y="3767138"/>
          <p14:tracePt t="215257" x="2428875" y="3767138"/>
          <p14:tracePt t="215271" x="2441575" y="3767138"/>
          <p14:tracePt t="215287" x="2452688" y="3767138"/>
          <p14:tracePt t="215303" x="2478088" y="3767138"/>
          <p14:tracePt t="215318" x="2490788" y="3767138"/>
          <p14:tracePt t="215335" x="2503488" y="3767138"/>
          <p14:tracePt t="215350" x="2516188" y="3767138"/>
          <p14:tracePt t="215396" x="2541588" y="3767138"/>
          <p14:tracePt t="224959" x="2528888" y="3767138"/>
          <p14:tracePt t="224976" x="2428875" y="3767138"/>
          <p14:tracePt t="224990" x="2403475" y="3767138"/>
          <p14:tracePt t="225006" x="2316163" y="3767138"/>
          <p14:tracePt t="225021" x="2228850" y="3767138"/>
          <p14:tracePt t="225038" x="2152650" y="3767138"/>
          <p14:tracePt t="225054" x="2090738" y="3767138"/>
          <p14:tracePt t="225069" x="2027238" y="3767138"/>
          <p14:tracePt t="225085" x="1952625" y="3767138"/>
          <p14:tracePt t="225100" x="1865313" y="3767138"/>
          <p14:tracePt t="225115" x="1801813" y="3767138"/>
          <p14:tracePt t="225131" x="1778000" y="3767138"/>
          <p14:tracePt t="225147" x="1701800" y="3767138"/>
          <p14:tracePt t="225163" x="1639888" y="3767138"/>
          <p14:tracePt t="225179" x="1627188" y="3767138"/>
          <p14:tracePt t="225194" x="1614488" y="3767138"/>
          <p14:tracePt t="225242" x="1601788" y="3767138"/>
          <p14:tracePt t="225647" x="1577975" y="3779838"/>
          <p14:tracePt t="226323" x="1589088" y="3779838"/>
          <p14:tracePt t="226334" x="1614488" y="3779838"/>
          <p14:tracePt t="226350" x="1652588" y="3792538"/>
          <p14:tracePt t="226365" x="1701800" y="3803650"/>
          <p14:tracePt t="226380" x="1727200" y="3803650"/>
          <p14:tracePt t="226396" x="1752600" y="3803650"/>
          <p14:tracePt t="226412" x="1765300" y="3816350"/>
          <p14:tracePt t="226427" x="1778000" y="3816350"/>
          <p14:tracePt t="226459" x="1801813" y="3816350"/>
          <p14:tracePt t="226506" x="1839913" y="3829050"/>
          <p14:tracePt t="226531" x="1852613" y="3829050"/>
          <p14:tracePt t="226537" x="1865313" y="3829050"/>
          <p14:tracePt t="226568" x="1878013" y="3829050"/>
          <p14:tracePt t="226603" x="1890713" y="3829050"/>
          <p14:tracePt t="226709" x="1903413" y="3829050"/>
          <p14:tracePt t="226865" x="1914525" y="3829050"/>
          <p14:tracePt t="226881" x="1914525" y="3816350"/>
          <p14:tracePt t="226913" x="1903413" y="3792538"/>
          <p14:tracePt t="226928" x="1903413" y="3779838"/>
          <p14:tracePt t="226959" x="1890713" y="3754438"/>
          <p14:tracePt t="226977" x="1890713" y="3741738"/>
          <p14:tracePt t="226992" x="1878013" y="3729038"/>
          <p14:tracePt t="227006" x="1878013" y="3716338"/>
          <p14:tracePt t="227037" x="1865313" y="3703638"/>
          <p14:tracePt t="227115" x="1852613" y="3679825"/>
          <p14:tracePt t="227193" x="1839913" y="3679825"/>
          <p14:tracePt t="227209" x="1814513" y="3667125"/>
          <p14:tracePt t="227224" x="1801813" y="3667125"/>
          <p14:tracePt t="227240" x="1765300" y="3667125"/>
          <p14:tracePt t="227256" x="1752600" y="3667125"/>
          <p14:tracePt t="227271" x="1727200" y="3667125"/>
          <p14:tracePt t="227287" x="1701800" y="3667125"/>
          <p14:tracePt t="227303" x="1665288" y="3641725"/>
          <p14:tracePt t="227334" x="1639888" y="3641725"/>
          <p14:tracePt t="227350" x="1601788" y="3641725"/>
          <p14:tracePt t="227365" x="1565275" y="3641725"/>
          <p14:tracePt t="227381" x="1514475" y="3641725"/>
          <p14:tracePt t="227398" x="1452563" y="3641725"/>
          <p14:tracePt t="227412" x="1363663" y="3641725"/>
          <p14:tracePt t="227428" x="1301750" y="3641725"/>
          <p14:tracePt t="227443" x="1252538" y="3603625"/>
          <p14:tracePt t="227458" x="1189038" y="3603625"/>
          <p14:tracePt t="227475" x="1127125" y="3603625"/>
          <p14:tracePt t="227490" x="1101725" y="3603625"/>
          <p14:tracePt t="227505" x="1089025" y="3603625"/>
          <p14:tracePt t="227521" x="1076325" y="3603625"/>
          <p14:tracePt t="227552" x="1063625" y="3603625"/>
          <p14:tracePt t="227569" x="1063625" y="3629025"/>
          <p14:tracePt t="227584" x="1063625" y="3641725"/>
          <p14:tracePt t="227599" x="1063625" y="3703638"/>
          <p14:tracePt t="227616" x="1063625" y="3779838"/>
          <p14:tracePt t="227632" x="1089025" y="3829050"/>
          <p14:tracePt t="227649" x="1127125" y="3879850"/>
          <p14:tracePt t="227662" x="1163638" y="3905250"/>
          <p14:tracePt t="227678" x="1227138" y="3941763"/>
          <p14:tracePt t="227693" x="1301750" y="3954463"/>
          <p14:tracePt t="227709" x="1339850" y="3954463"/>
          <p14:tracePt t="227725" x="1452563" y="3954463"/>
          <p14:tracePt t="227740" x="1476375" y="3954463"/>
          <p14:tracePt t="227756" x="1527175" y="3954463"/>
          <p14:tracePt t="227772" x="1589088" y="3941763"/>
          <p14:tracePt t="227802" x="1614488" y="3916363"/>
          <p14:tracePt t="227819" x="1627188" y="3905250"/>
          <p14:tracePt t="227833" x="1627188" y="3879850"/>
          <p14:tracePt t="227851" x="1627188" y="3841750"/>
          <p14:tracePt t="227866" x="1627188" y="3829050"/>
          <p14:tracePt t="227881" x="1614488" y="3803650"/>
          <p14:tracePt t="227897" x="1601788" y="3792538"/>
          <p14:tracePt t="227912" x="1589088" y="3779838"/>
          <p14:tracePt t="227927" x="1577975" y="3767138"/>
          <p14:tracePt t="227943" x="1552575" y="3754438"/>
          <p14:tracePt t="227959" x="1527175" y="3741738"/>
          <p14:tracePt t="227974" x="1527175" y="3729038"/>
          <p14:tracePt t="228006" x="1514475" y="3729038"/>
          <p14:tracePt t="228053" x="1501775" y="3729038"/>
          <p14:tracePt t="229319" x="1552575" y="3667125"/>
          <p14:tracePt t="229335" x="1565275" y="3629025"/>
          <p14:tracePt t="229350" x="1639888" y="3516313"/>
          <p14:tracePt t="229365" x="1739900" y="3390900"/>
          <p14:tracePt t="229382" x="1839913" y="3278188"/>
          <p14:tracePt t="229397" x="1878013" y="3203575"/>
          <p14:tracePt t="229412" x="1903413" y="3141663"/>
          <p14:tracePt t="229428" x="1952625" y="3065463"/>
          <p14:tracePt t="229443" x="1965325" y="3028950"/>
          <p14:tracePt t="229459" x="1978025" y="2990850"/>
          <p14:tracePt t="229476" x="2014538" y="2890838"/>
          <p14:tracePt t="229491" x="2027238" y="2828925"/>
          <p14:tracePt t="229506" x="2039938" y="2816225"/>
          <p14:tracePt t="229507" x="2039938" y="2790825"/>
          <p14:tracePt t="229522" x="2052638" y="2740025"/>
          <p14:tracePt t="229537" x="2052638" y="2728913"/>
          <p14:tracePt t="229553" x="2065338" y="2690813"/>
          <p14:tracePt t="229569" x="2065338" y="2652713"/>
          <p14:tracePt t="229585" x="2065338" y="2603500"/>
          <p14:tracePt t="229601" x="2065338" y="2552700"/>
          <p14:tracePt t="229617" x="2065338" y="2503488"/>
          <p14:tracePt t="229632" x="2065338" y="2452688"/>
          <p14:tracePt t="229649" x="2065338" y="2365375"/>
          <p14:tracePt t="229663" x="2065338" y="2314575"/>
          <p14:tracePt t="229678" x="2065338" y="2290763"/>
          <p14:tracePt t="229679" x="2065338" y="2265363"/>
          <p14:tracePt t="229694" x="2065338" y="2227263"/>
          <p14:tracePt t="229710" x="2065338" y="2178050"/>
          <p14:tracePt t="229730" x="2065338" y="2139950"/>
          <p14:tracePt t="229741" x="2052638" y="2114550"/>
          <p14:tracePt t="229758" x="2039938" y="2089150"/>
          <p14:tracePt t="229772" x="2027238" y="2065338"/>
          <p14:tracePt t="229803" x="2014538" y="2039938"/>
          <p14:tracePt t="229818" x="2003425" y="2039938"/>
          <p14:tracePt t="229850" x="1990725" y="2027238"/>
          <p14:tracePt t="229881" x="1978025" y="2027238"/>
          <p14:tracePt t="229912" x="1965325" y="2027238"/>
          <p14:tracePt t="229944" x="1952625" y="2027238"/>
          <p14:tracePt t="229945" x="1939925" y="2027238"/>
          <p14:tracePt t="229975" x="1927225" y="2027238"/>
          <p14:tracePt t="229991" x="1914525" y="2027238"/>
          <p14:tracePt t="230007" x="1903413" y="2027238"/>
          <p14:tracePt t="230023" x="1878013" y="2027238"/>
          <p14:tracePt t="230039" x="1852613" y="2039938"/>
          <p14:tracePt t="230053" x="1814513" y="2078038"/>
          <p14:tracePt t="230069" x="1778000" y="2101850"/>
          <p14:tracePt t="230084" x="1752600" y="2127250"/>
          <p14:tracePt t="230099" x="1727200" y="2139950"/>
          <p14:tracePt t="230115" x="1727200" y="2178050"/>
          <p14:tracePt t="230132" x="1714500" y="2214563"/>
          <p14:tracePt t="230163" x="1714500" y="2239963"/>
          <p14:tracePt t="230193" x="1714500" y="2252663"/>
          <p14:tracePt t="230209" x="1714500" y="2265363"/>
          <p14:tracePt t="230287" x="1739900" y="2265363"/>
          <p14:tracePt t="230303" x="1790700" y="2265363"/>
          <p14:tracePt t="230319" x="1814513" y="2252663"/>
          <p14:tracePt t="230334" x="1839913" y="2214563"/>
          <p14:tracePt t="230350" x="1878013" y="2201863"/>
          <p14:tracePt t="230366" x="1890713" y="2178050"/>
          <p14:tracePt t="230397" x="1903413" y="2165350"/>
          <p14:tracePt t="230474" x="1903413" y="2152650"/>
          <p14:tracePt t="230756" x="1890713" y="2152650"/>
          <p14:tracePt t="230771" x="1852613" y="2178050"/>
          <p14:tracePt t="230788" x="1827213" y="2214563"/>
          <p14:tracePt t="230803" x="1814513" y="2278063"/>
          <p14:tracePt t="230819" x="1765300" y="2365375"/>
          <p14:tracePt t="230836" x="1765300" y="2427288"/>
          <p14:tracePt t="230838" x="1765300" y="2452688"/>
          <p14:tracePt t="230849" x="1739900" y="2503488"/>
          <p14:tracePt t="230866" x="1739900" y="2552700"/>
          <p14:tracePt t="230882" x="1727200" y="2627313"/>
          <p14:tracePt t="230896" x="1727200" y="2665413"/>
          <p14:tracePt t="230912" x="1701800" y="2790825"/>
          <p14:tracePt t="230928" x="1701800" y="2865438"/>
          <p14:tracePt t="230943" x="1677988" y="2990850"/>
          <p14:tracePt t="230959" x="1652588" y="3103563"/>
          <p14:tracePt t="230975" x="1639888" y="3154363"/>
          <p14:tracePt t="230993" x="1627188" y="3241675"/>
          <p14:tracePt t="231006" x="1614488" y="3341688"/>
          <p14:tracePt t="231022" x="1614488" y="3416300"/>
          <p14:tracePt t="231037" x="1601788" y="3467100"/>
          <p14:tracePt t="231053" x="1601788" y="3529013"/>
          <p14:tracePt t="231069" x="1589088" y="3567113"/>
          <p14:tracePt t="231085" x="1589088" y="3579813"/>
          <p14:tracePt t="231102" x="1589088" y="3603625"/>
          <p14:tracePt t="231116" x="1577975" y="3616325"/>
          <p14:tracePt t="231130" x="1577975" y="3641725"/>
          <p14:tracePt t="231178" x="1577975" y="3667125"/>
          <p14:tracePt t="231209" x="1565275" y="3679825"/>
          <p14:tracePt t="231429" x="1565275" y="3692525"/>
          <p14:tracePt t="231679" x="1589088" y="3692525"/>
          <p14:tracePt t="231694" x="1639888" y="3692525"/>
          <p14:tracePt t="231695" x="1665288" y="3692525"/>
          <p14:tracePt t="231709" x="1677988" y="3692525"/>
          <p14:tracePt t="231725" x="1714500" y="3692525"/>
          <p14:tracePt t="231740" x="1727200" y="3692525"/>
          <p14:tracePt t="231756" x="1739900" y="3692525"/>
          <p14:tracePt t="231819" x="1765300" y="3692525"/>
          <p14:tracePt t="232272" x="1778000" y="3692525"/>
          <p14:tracePt t="232288" x="1790700" y="3692525"/>
          <p14:tracePt t="232315" x="1827213" y="3692525"/>
          <p14:tracePt t="232335" x="1852613" y="3692525"/>
          <p14:tracePt t="232349" x="1865313" y="3692525"/>
          <p14:tracePt t="232365" x="1890713" y="3716338"/>
          <p14:tracePt t="232381" x="1903413" y="3716338"/>
          <p14:tracePt t="232398" x="1939925" y="3716338"/>
          <p14:tracePt t="232414" x="1952625" y="3716338"/>
          <p14:tracePt t="232429" x="1965325" y="3716338"/>
          <p14:tracePt t="232443" x="1978025" y="3716338"/>
          <p14:tracePt t="232459" x="1990725" y="3716338"/>
          <p14:tracePt t="232475" x="2003425" y="3716338"/>
          <p14:tracePt t="232569" x="2014538" y="3716338"/>
          <p14:tracePt t="233030" x="2039938" y="3716338"/>
          <p14:tracePt t="233053" x="2052638" y="3716338"/>
          <p14:tracePt t="233084" x="2078038" y="3716338"/>
          <p14:tracePt t="233115" x="2103438" y="3716338"/>
          <p14:tracePt t="233131" x="2127250" y="3716338"/>
          <p14:tracePt t="233146" x="2139950" y="3716338"/>
          <p14:tracePt t="233162" x="2165350" y="3716338"/>
          <p14:tracePt t="233193" x="2178050" y="3716338"/>
          <p14:tracePt t="233211" x="2190750" y="3716338"/>
          <p14:tracePt t="233225" x="2216150" y="3716338"/>
          <p14:tracePt t="233240" x="2239963" y="3716338"/>
          <p14:tracePt t="233256" x="2252663" y="3716338"/>
          <p14:tracePt t="233292" x="2278063" y="3716338"/>
          <p14:tracePt t="233366" x="2290763" y="3716338"/>
          <p14:tracePt t="233381" x="2303463" y="3716338"/>
          <p14:tracePt t="233413" x="2328863" y="3729038"/>
          <p14:tracePt t="233429" x="2339975" y="3729038"/>
          <p14:tracePt t="233443" x="2365375" y="3729038"/>
          <p14:tracePt t="233475" x="2378075" y="3729038"/>
          <p14:tracePt t="233490" x="2390775" y="3729038"/>
          <p14:tracePt t="233521" x="2403475" y="3729038"/>
          <p14:tracePt t="233538" x="2416175" y="3729038"/>
          <p14:tracePt t="233553" x="2428875" y="3729038"/>
          <p14:tracePt t="233584" x="2452688" y="3729038"/>
          <p14:tracePt t="233631" x="2478088" y="3729038"/>
          <p14:tracePt t="233649" x="2503488" y="3729038"/>
          <p14:tracePt t="233662" x="2516188" y="3729038"/>
          <p14:tracePt t="233662" x="2528888" y="3729038"/>
          <p14:tracePt t="233679" x="2541588" y="3729038"/>
          <p14:tracePt t="233694" x="2590800" y="3729038"/>
          <p14:tracePt t="233709" x="2616200" y="3729038"/>
          <p14:tracePt t="233725" x="2678113" y="3729038"/>
          <p14:tracePt t="233742" x="2790825" y="3729038"/>
          <p14:tracePt t="233757" x="2854325" y="3729038"/>
          <p14:tracePt t="233772" x="2903538" y="3729038"/>
          <p14:tracePt t="233788" x="2954338" y="3729038"/>
          <p14:tracePt t="233802" x="2979738" y="3716338"/>
          <p14:tracePt t="233819" x="3003550" y="3716338"/>
          <p14:tracePt t="233919" x="3016250" y="3716338"/>
          <p14:tracePt t="233975" x="3028950" y="3716338"/>
          <p14:tracePt t="234022" x="3041650" y="3716338"/>
          <p14:tracePt t="234069" x="3067050" y="3716338"/>
          <p14:tracePt t="234084" x="3079750" y="3729038"/>
          <p14:tracePt t="234147" x="3092450" y="3729038"/>
          <p14:tracePt t="234193" x="3103563" y="3729038"/>
          <p14:tracePt t="234224" x="3116263" y="3729038"/>
          <p14:tracePt t="234271" x="3128963" y="3729038"/>
          <p14:tracePt t="234303" x="3141663" y="3729038"/>
          <p14:tracePt t="234412" x="3154363" y="3716338"/>
          <p14:tracePt t="234505" x="3167063" y="3716338"/>
          <p14:tracePt t="234538" x="3179763" y="3716338"/>
          <p14:tracePt t="234570" x="3192463" y="3716338"/>
          <p14:tracePt t="234803" x="3205163" y="3716338"/>
          <p14:tracePt t="234834" x="3216275" y="3716338"/>
          <p14:tracePt t="234878" x="3228975" y="3716338"/>
          <p14:tracePt t="234944" x="3241675" y="3703638"/>
          <p14:tracePt t="234960" x="3241675" y="3679825"/>
          <p14:tracePt t="234990" x="3241675" y="3641725"/>
          <p14:tracePt t="235007" x="3216275" y="3603625"/>
          <p14:tracePt t="235021" x="3179763" y="3579813"/>
          <p14:tracePt t="235039" x="3179763" y="3567113"/>
          <p14:tracePt t="235054" x="3167063" y="3554413"/>
          <p14:tracePt t="235069" x="3154363" y="3554413"/>
          <p14:tracePt t="235100" x="3154363" y="3541713"/>
          <p14:tracePt t="235115" x="3141663" y="3529013"/>
          <p14:tracePt t="235147" x="3128963" y="3516313"/>
          <p14:tracePt t="235162" x="3116263" y="3503613"/>
          <p14:tracePt t="235178" x="3092450" y="3503613"/>
          <p14:tracePt t="235194" x="3079750" y="3490913"/>
          <p14:tracePt t="235212" x="3067050" y="3490913"/>
          <p14:tracePt t="235225" x="3041650" y="3490913"/>
          <p14:tracePt t="235241" x="3028950" y="3490913"/>
          <p14:tracePt t="235256" x="3003550" y="3490913"/>
          <p14:tracePt t="235272" x="2992438" y="3490913"/>
          <p14:tracePt t="235288" x="2979738" y="3490913"/>
          <p14:tracePt t="235303" x="2967038" y="3490913"/>
          <p14:tracePt t="235319" x="2954338" y="3490913"/>
          <p14:tracePt t="235335" x="2941638" y="3490913"/>
          <p14:tracePt t="235354" x="2928938" y="3490913"/>
          <p14:tracePt t="235366" x="2928938" y="3503613"/>
          <p14:tracePt t="235381" x="2928938" y="3541713"/>
          <p14:tracePt t="235397" x="2928938" y="3603625"/>
          <p14:tracePt t="235413" x="2928938" y="3616325"/>
          <p14:tracePt t="235429" x="2928938" y="3641725"/>
          <p14:tracePt t="235444" x="2928938" y="3667125"/>
          <p14:tracePt t="235461" x="2954338" y="3692525"/>
          <p14:tracePt t="235476" x="2967038" y="3703638"/>
          <p14:tracePt t="235492" x="2979738" y="3716338"/>
          <p14:tracePt t="235507" x="3016250" y="3716338"/>
          <p14:tracePt t="235523" x="3041650" y="3716338"/>
          <p14:tracePt t="235541" x="3092450" y="3716338"/>
          <p14:tracePt t="235554" x="3128963" y="3716338"/>
          <p14:tracePt t="235570" x="3167063" y="3716338"/>
          <p14:tracePt t="235585" x="3192463" y="3703638"/>
          <p14:tracePt t="235602" x="3216275" y="3692525"/>
          <p14:tracePt t="235632" x="3241675" y="3667125"/>
          <p14:tracePt t="235647" x="3241675" y="3654425"/>
          <p14:tracePt t="235683" x="3241675" y="3603625"/>
          <p14:tracePt t="235693" x="3241675" y="3590925"/>
          <p14:tracePt t="235756" x="3241675" y="3567113"/>
          <p14:tracePt t="235803" x="3228975" y="3554413"/>
          <p14:tracePt t="235818" x="3205163" y="3554413"/>
          <p14:tracePt t="235834" x="3179763" y="3554413"/>
          <p14:tracePt t="235850" x="3167063" y="3554413"/>
          <p14:tracePt t="235866" x="3141663" y="3554413"/>
          <p14:tracePt t="235881" x="3116263" y="3541713"/>
          <p14:tracePt t="235897" x="3079750" y="3541713"/>
          <p14:tracePt t="235912" x="3041650" y="3541713"/>
          <p14:tracePt t="235928" x="3003550" y="3541713"/>
          <p14:tracePt t="235944" x="2967038" y="3541713"/>
          <p14:tracePt t="235959" x="2928938" y="3541713"/>
          <p14:tracePt t="235976" x="2916238" y="3541713"/>
          <p14:tracePt t="235991" x="2903538" y="3541713"/>
          <p14:tracePt t="236006" x="2879725" y="3541713"/>
          <p14:tracePt t="236022" x="2867025" y="3554413"/>
          <p14:tracePt t="236085" x="2867025" y="3567113"/>
          <p14:tracePt t="236100" x="2867025" y="3579813"/>
          <p14:tracePt t="236131" x="2867025" y="3590925"/>
          <p14:tracePt t="236146" x="2867025" y="3603625"/>
          <p14:tracePt t="236162" x="2903538" y="3603625"/>
          <p14:tracePt t="236178" x="2967038" y="3629025"/>
          <p14:tracePt t="236193" x="2992438" y="3629025"/>
          <p14:tracePt t="236209" x="3041650" y="3629025"/>
          <p14:tracePt t="236225" x="3103563" y="3629025"/>
          <p14:tracePt t="236240" x="3167063" y="3616325"/>
          <p14:tracePt t="236256" x="3205163" y="3603625"/>
          <p14:tracePt t="236272" x="3228975" y="3579813"/>
          <p14:tracePt t="236287" x="3254375" y="3579813"/>
          <p14:tracePt t="236537" x="3228975" y="3579813"/>
          <p14:tracePt t="236553" x="3179763" y="3579813"/>
          <p14:tracePt t="236584" x="3154363" y="3579813"/>
          <p14:tracePt t="236600" x="3128963" y="3579813"/>
          <p14:tracePt t="236615" x="3103563" y="3579813"/>
          <p14:tracePt t="236631" x="3092450" y="3579813"/>
          <p14:tracePt t="236647" x="3079750" y="3579813"/>
          <p14:tracePt t="236663" x="3067050" y="3579813"/>
          <p14:tracePt t="236678" x="3054350" y="3579813"/>
          <p14:tracePt t="236694" x="3041650" y="3590925"/>
          <p14:tracePt t="236712" x="3028950" y="3590925"/>
          <p14:tracePt t="236741" x="3028950" y="3603625"/>
          <p14:tracePt t="236756" x="3016250" y="3603625"/>
          <p14:tracePt t="236788" x="3016250" y="3616325"/>
          <p14:tracePt t="236818" x="3016250" y="3629025"/>
          <p14:tracePt t="236834" x="3016250" y="3641725"/>
          <p14:tracePt t="236896" x="3016250" y="3654425"/>
          <p14:tracePt t="236929" x="3028950" y="3667125"/>
          <p14:tracePt t="236959" x="3041650" y="3667125"/>
          <p14:tracePt t="236990" x="3054350" y="3667125"/>
          <p14:tracePt t="237022" x="3067050" y="3667125"/>
          <p14:tracePt t="237084" x="3079750" y="3667125"/>
          <p14:tracePt t="237116" x="3079750" y="3679825"/>
          <p14:tracePt t="237148" x="3092450" y="3692525"/>
          <p14:tracePt t="237225" x="3092450" y="3703638"/>
          <p14:tracePt t="237240" x="3092450" y="3716338"/>
          <p14:tracePt t="237263" x="3092450" y="3729038"/>
          <p14:tracePt t="237303" x="3092450" y="3741738"/>
          <p14:tracePt t="237319" x="3079750" y="3741738"/>
          <p14:tracePt t="237404" x="3067050" y="3754438"/>
          <p14:tracePt t="237444" x="3054350" y="3754438"/>
          <p14:tracePt t="237475" x="3054350" y="3767138"/>
          <p14:tracePt t="237491" x="3041650" y="3767138"/>
          <p14:tracePt t="237506" x="3028950" y="3767138"/>
          <p14:tracePt t="237538" x="3016250" y="3779838"/>
          <p14:tracePt t="237552" x="3003550" y="3779838"/>
          <p14:tracePt t="237599" x="2979738" y="3779838"/>
          <p14:tracePt t="237631" x="2967038" y="3779838"/>
          <p14:tracePt t="237881" x="2992438" y="3779838"/>
          <p14:tracePt t="237897" x="3028950" y="3779838"/>
          <p14:tracePt t="237913" x="3041650" y="3779838"/>
          <p14:tracePt t="237928" x="3054350" y="3779838"/>
          <p14:tracePt t="237960" x="3079750" y="3779838"/>
          <p14:tracePt t="238038" x="3092450" y="3779838"/>
          <p14:tracePt t="238080" x="3103563" y="3779838"/>
          <p14:tracePt t="238131" x="3116263" y="3779838"/>
          <p14:tracePt t="238321" x="3128963" y="3779838"/>
          <p14:tracePt t="238334" x="3141663" y="3779838"/>
          <p14:tracePt t="238365" x="3167063" y="3779838"/>
          <p14:tracePt t="238397" x="3179763" y="3779838"/>
          <p14:tracePt t="238459" x="3192463" y="3779838"/>
          <p14:tracePt t="241616" x="3205163" y="3779838"/>
          <p14:tracePt t="241617" x="3228975" y="3767138"/>
          <p14:tracePt t="241631" x="3267075" y="3741738"/>
          <p14:tracePt t="241647" x="3341688" y="3679825"/>
          <p14:tracePt t="241663" x="3367088" y="3641725"/>
          <p14:tracePt t="241678" x="3417888" y="3590925"/>
          <p14:tracePt t="241701" x="3429000" y="3554413"/>
          <p14:tracePt t="241701" x="3429000" y="3516313"/>
          <p14:tracePt t="241711" x="3429000" y="3503613"/>
          <p14:tracePt t="241726" x="3429000" y="3467100"/>
          <p14:tracePt t="241740" x="3429000" y="3429000"/>
          <p14:tracePt t="241756" x="3429000" y="3390900"/>
          <p14:tracePt t="241771" x="3429000" y="3367088"/>
          <p14:tracePt t="241787" x="3429000" y="3316288"/>
          <p14:tracePt t="241803" x="3405188" y="3290888"/>
          <p14:tracePt t="241818" x="3379788" y="3241675"/>
          <p14:tracePt t="241834" x="3379788" y="3228975"/>
          <p14:tracePt t="241850" x="3341688" y="3203575"/>
          <p14:tracePt t="241865" x="3317875" y="3190875"/>
          <p14:tracePt t="241881" x="3292475" y="3190875"/>
          <p14:tracePt t="241897" x="3254375" y="3190875"/>
          <p14:tracePt t="241912" x="3216275" y="3190875"/>
          <p14:tracePt t="241928" x="3192463" y="3190875"/>
          <p14:tracePt t="241944" x="3116263" y="3190875"/>
          <p14:tracePt t="241960" x="3092450" y="3216275"/>
          <p14:tracePt t="241976" x="3028950" y="3254375"/>
          <p14:tracePt t="241991" x="2992438" y="3278188"/>
          <p14:tracePt t="242006" x="2967038" y="3316288"/>
          <p14:tracePt t="242022" x="2967038" y="3341688"/>
          <p14:tracePt t="242049" x="2967038" y="3354388"/>
          <p14:tracePt t="242069" x="2967038" y="3378200"/>
          <p14:tracePt t="242084" x="2967038" y="3403600"/>
          <p14:tracePt t="242162" x="2967038" y="3416300"/>
          <p14:tracePt t="242350" x="2967038" y="3429000"/>
          <p14:tracePt t="242371" x="2954338" y="3441700"/>
          <p14:tracePt t="247225" x="2941638" y="3441700"/>
          <p14:tracePt t="247241" x="2790825" y="3441700"/>
          <p14:tracePt t="247268" x="2265363" y="3441700"/>
          <p14:tracePt t="247272" x="2065338" y="3441700"/>
          <p14:tracePt t="247289" x="1701800" y="3479800"/>
          <p14:tracePt t="247303" x="1414463" y="3567113"/>
          <p14:tracePt t="247318" x="1189038" y="3629025"/>
          <p14:tracePt t="247336" x="1001713" y="3667125"/>
          <p14:tracePt t="247351" x="825500" y="3716338"/>
          <p14:tracePt t="247366" x="663575" y="3779838"/>
          <p14:tracePt t="247382" x="563563" y="3792538"/>
          <p14:tracePt t="247398" x="500063" y="3829050"/>
          <p14:tracePt t="247413" x="463550" y="3829050"/>
          <p14:tracePt t="247429" x="438150" y="3841750"/>
          <p14:tracePt t="247475" x="425450" y="3841750"/>
          <p14:tracePt t="247537" x="438150" y="3879850"/>
          <p14:tracePt t="247553" x="500063" y="3941763"/>
          <p14:tracePt t="247570" x="525463" y="3941763"/>
          <p14:tracePt t="247584" x="576263" y="3979863"/>
          <p14:tracePt t="247600" x="650875" y="4017963"/>
          <p14:tracePt t="247616" x="676275" y="4017963"/>
          <p14:tracePt t="247631" x="712788" y="4041775"/>
          <p14:tracePt t="247647" x="738188" y="4067175"/>
          <p14:tracePt t="247663" x="763588" y="4067175"/>
          <p14:tracePt t="247683" x="776288" y="4067175"/>
          <p14:tracePt t="247694" x="788988" y="4079875"/>
          <p14:tracePt t="247709" x="801688" y="4079875"/>
          <p14:tracePt t="247787" x="814388" y="4079875"/>
          <p14:tracePt t="248014" x="825500" y="4079875"/>
          <p14:tracePt t="248287" x="788988" y="4067175"/>
          <p14:tracePt t="248303" x="725488" y="3992563"/>
          <p14:tracePt t="248319" x="701675" y="3967163"/>
          <p14:tracePt t="248336" x="701675" y="3954463"/>
          <p14:tracePt t="248350" x="676275" y="3929063"/>
          <p14:tracePt t="248366" x="650875" y="3879850"/>
          <p14:tracePt t="248380" x="638175" y="3854450"/>
          <p14:tracePt t="248397" x="625475" y="3841750"/>
          <p14:tracePt t="248912" x="638175" y="3841750"/>
          <p14:tracePt t="248928" x="650875" y="3841750"/>
          <p14:tracePt t="248943" x="676275" y="3841750"/>
          <p14:tracePt t="248959" x="701675" y="3854450"/>
          <p14:tracePt t="248975" x="725488" y="3867150"/>
          <p14:tracePt t="248990" x="750888" y="3867150"/>
          <p14:tracePt t="249006" x="801688" y="3892550"/>
          <p14:tracePt t="249022" x="825500" y="3892550"/>
          <p14:tracePt t="249037" x="863600" y="3905250"/>
          <p14:tracePt t="249053" x="889000" y="3916363"/>
          <p14:tracePt t="249069" x="925513" y="3929063"/>
          <p14:tracePt t="249084" x="938213" y="3941763"/>
          <p14:tracePt t="249099" x="963613" y="3954463"/>
          <p14:tracePt t="249116" x="976313" y="3967163"/>
          <p14:tracePt t="249149" x="1014413" y="3979863"/>
          <p14:tracePt t="249163" x="1038225" y="4005263"/>
          <p14:tracePt t="249177" x="1076325" y="4054475"/>
          <p14:tracePt t="249193" x="1101725" y="4079875"/>
          <p14:tracePt t="249209" x="1127125" y="4092575"/>
          <p14:tracePt t="249224" x="1163638" y="4117975"/>
          <p14:tracePt t="249240" x="1176338" y="4117975"/>
          <p14:tracePt t="249256" x="1189038" y="4117975"/>
          <p14:tracePt t="249271" x="1201738" y="4117975"/>
          <p14:tracePt t="249287" x="1239838" y="4117975"/>
          <p14:tracePt t="249334" x="1263650" y="4117975"/>
          <p14:tracePt t="249350" x="1263650" y="4129088"/>
          <p14:tracePt t="249490" x="1276350" y="4141788"/>
          <p14:tracePt t="249631" x="1289050" y="4141788"/>
          <p14:tracePt t="249709" x="1301750" y="4141788"/>
          <p14:tracePt t="249740" x="1327150" y="4129088"/>
          <p14:tracePt t="249756" x="1352550" y="4129088"/>
          <p14:tracePt t="249756" x="1363663" y="4129088"/>
          <p14:tracePt t="249772" x="1389063" y="4117975"/>
          <p14:tracePt t="249787" x="1452563" y="4117975"/>
          <p14:tracePt t="249805" x="1465263" y="4117975"/>
          <p14:tracePt t="249819" x="1489075" y="4105275"/>
          <p14:tracePt t="249850" x="1527175" y="4105275"/>
          <p14:tracePt t="249866" x="1539875" y="4105275"/>
          <p14:tracePt t="249881" x="1552575" y="4092575"/>
          <p14:tracePt t="250349" x="1565275" y="4092575"/>
          <p14:tracePt t="250381" x="1589088" y="4092575"/>
          <p14:tracePt t="250412" x="1614488" y="4092575"/>
          <p14:tracePt t="250428" x="1639888" y="4092575"/>
          <p14:tracePt t="250443" x="1665288" y="4092575"/>
          <p14:tracePt t="250460" x="1739900" y="4092575"/>
          <p14:tracePt t="250476" x="1801813" y="4092575"/>
          <p14:tracePt t="250491" x="1865313" y="4092575"/>
          <p14:tracePt t="250493" x="1903413" y="4092575"/>
          <p14:tracePt t="250506" x="1939925" y="4092575"/>
          <p14:tracePt t="250522" x="2027238" y="4092575"/>
          <p14:tracePt t="250548" x="2139950" y="4092575"/>
          <p14:tracePt t="250549" x="2178050" y="4092575"/>
          <p14:tracePt t="250569" x="2190750" y="4092575"/>
          <p14:tracePt t="250584" x="2216150" y="4092575"/>
          <p14:tracePt t="250600" x="2239963" y="4092575"/>
          <p14:tracePt t="250646" x="2252663" y="4092575"/>
          <p14:tracePt t="250663" x="2265363" y="4092575"/>
          <p14:tracePt t="250678" x="2278063" y="4092575"/>
          <p14:tracePt t="250709" x="2303463" y="4092575"/>
          <p14:tracePt t="250726" x="2328863" y="4092575"/>
          <p14:tracePt t="250742" x="2365375" y="4092575"/>
          <p14:tracePt t="250756" x="2416175" y="4092575"/>
          <p14:tracePt t="250771" x="2441575" y="4092575"/>
          <p14:tracePt t="250787" x="2516188" y="4092575"/>
          <p14:tracePt t="250803" x="2565400" y="4092575"/>
          <p14:tracePt t="250818" x="2628900" y="4067175"/>
          <p14:tracePt t="250834" x="2690813" y="4041775"/>
          <p14:tracePt t="250850" x="2716213" y="4041775"/>
          <p14:tracePt t="250865" x="2728913" y="4029075"/>
          <p14:tracePt t="250881" x="2754313" y="4029075"/>
          <p14:tracePt t="250912" x="2767013" y="4029075"/>
          <p14:tracePt t="250928" x="2767013" y="4017963"/>
          <p14:tracePt t="250944" x="2790825" y="4017963"/>
          <p14:tracePt t="250991" x="2803525" y="4017963"/>
          <p14:tracePt t="251038" x="2816225" y="4017963"/>
          <p14:tracePt t="251162" x="2841625" y="4017963"/>
          <p14:tracePt t="251225" x="2854325" y="4017963"/>
          <p14:tracePt t="251256" x="2867025" y="4017963"/>
          <p14:tracePt t="251303" x="2879725" y="4005263"/>
          <p14:tracePt t="251350" x="2890838" y="4005263"/>
          <p14:tracePt t="251366" x="2903538" y="4005263"/>
          <p14:tracePt t="251397" x="2916238" y="4005263"/>
          <p14:tracePt t="251412" x="2928938" y="4005263"/>
          <p14:tracePt t="251443" x="2954338" y="4005263"/>
          <p14:tracePt t="251474" x="2979738" y="4005263"/>
          <p14:tracePt t="251491" x="2992438" y="4005263"/>
          <p14:tracePt t="251538" x="3003550" y="4005263"/>
          <p14:tracePt t="251553" x="3016250" y="4005263"/>
          <p14:tracePt t="251584" x="3028950" y="3992563"/>
          <p14:tracePt t="252257" x="3016250" y="3992563"/>
          <p14:tracePt t="252271" x="2954338" y="3992563"/>
          <p14:tracePt t="252287" x="2890838" y="3992563"/>
          <p14:tracePt t="252303" x="2741613" y="4054475"/>
          <p14:tracePt t="252319" x="2678113" y="4054475"/>
          <p14:tracePt t="252335" x="2616200" y="4067175"/>
          <p14:tracePt t="252350" x="2541588" y="4067175"/>
          <p14:tracePt t="252365" x="2516188" y="4079875"/>
          <p14:tracePt t="252381" x="2452688" y="4079875"/>
          <p14:tracePt t="252397" x="2390775" y="4092575"/>
          <p14:tracePt t="252412" x="2328863" y="4092575"/>
          <p14:tracePt t="252428" x="2290763" y="4092575"/>
          <p14:tracePt t="252428" x="2278063" y="4092575"/>
          <p14:tracePt t="252443" x="2265363" y="4092575"/>
          <p14:tracePt t="252458" x="2228850" y="4105275"/>
          <p14:tracePt t="252475" x="2190750" y="4105275"/>
          <p14:tracePt t="252490" x="2165350" y="4117975"/>
          <p14:tracePt t="252505" x="2152650" y="4117975"/>
          <p14:tracePt t="252552" x="2139950" y="4117975"/>
          <p14:tracePt t="252568" x="2127250" y="4117975"/>
          <p14:tracePt t="252585" x="2103438" y="4129088"/>
          <p14:tracePt t="252600" x="2078038" y="4141788"/>
          <p14:tracePt t="252631" x="2065338" y="4141788"/>
          <p14:tracePt t="252662" x="2027238" y="4154488"/>
          <p14:tracePt t="252678" x="1990725" y="4167188"/>
          <p14:tracePt t="252695" x="1965325" y="4167188"/>
          <p14:tracePt t="252725" x="1939925" y="4167188"/>
          <p14:tracePt t="252740" x="1903413" y="4167188"/>
          <p14:tracePt t="252756" x="1865313" y="4179888"/>
          <p14:tracePt t="252772" x="1814513" y="4192588"/>
          <p14:tracePt t="252772" x="1790700" y="4192588"/>
          <p14:tracePt t="252803" x="1765300" y="4192588"/>
          <p14:tracePt t="252880" x="1752600" y="4192588"/>
          <p14:tracePt t="252991" x="1739900" y="4192588"/>
          <p14:tracePt t="253053" x="1727200" y="4192588"/>
          <p14:tracePt t="253069" x="1714500" y="4192588"/>
          <p14:tracePt t="253084" x="1701800" y="4192588"/>
          <p14:tracePt t="253115" x="1677988" y="4192588"/>
          <p14:tracePt t="253140" x="1665288" y="4205288"/>
          <p14:tracePt t="253162" x="1652588" y="4217988"/>
          <p14:tracePt t="253178" x="1639888" y="4217988"/>
          <p14:tracePt t="253209" x="1627188" y="4217988"/>
          <p14:tracePt t="253241" x="1614488" y="4217988"/>
          <p14:tracePt t="254459" x="1639888" y="4217988"/>
          <p14:tracePt t="254478" x="1689100" y="4217988"/>
          <p14:tracePt t="254490" x="1714500" y="4217988"/>
          <p14:tracePt t="254506" x="1739900" y="4217988"/>
          <p14:tracePt t="254522" x="1778000" y="4217988"/>
          <p14:tracePt t="254537" x="1790700" y="4217988"/>
          <p14:tracePt t="254555" x="1801813" y="4217988"/>
          <p14:tracePt t="254568" x="1827213" y="4217988"/>
          <p14:tracePt t="254600" x="1852613" y="4217988"/>
          <p14:tracePt t="254647" x="1865313" y="4217988"/>
          <p14:tracePt t="254669" x="1878013" y="4217988"/>
          <p14:tracePt t="254693" x="1890713" y="4217988"/>
          <p14:tracePt t="254709" x="1914525" y="4217988"/>
          <p14:tracePt t="254740" x="1939925" y="4217988"/>
          <p14:tracePt t="254787" x="1965325" y="4217988"/>
          <p14:tracePt t="254802" x="1990725" y="4217988"/>
          <p14:tracePt t="254818" x="2014538" y="4217988"/>
          <p14:tracePt t="254834" x="2052638" y="4217988"/>
          <p14:tracePt t="254849" x="2078038" y="4217988"/>
          <p14:tracePt t="254865" x="2090738" y="4217988"/>
          <p14:tracePt t="254881" x="2103438" y="4217988"/>
          <p14:tracePt t="254896" x="2116138" y="4217988"/>
          <p14:tracePt t="254913" x="2127250" y="4217988"/>
          <p14:tracePt t="254929" x="2152650" y="4217988"/>
          <p14:tracePt t="254943" x="2165350" y="4217988"/>
          <p14:tracePt t="254975" x="2190750" y="4217988"/>
          <p14:tracePt t="255022" x="2216150" y="4217988"/>
          <p14:tracePt t="255037" x="2228850" y="4217988"/>
          <p14:tracePt t="255053" x="2239963" y="4217988"/>
          <p14:tracePt t="255069" x="2252663" y="4217988"/>
          <p14:tracePt t="255083" x="2278063" y="4217988"/>
          <p14:tracePt t="255099" x="2290763" y="4217988"/>
          <p14:tracePt t="255115" x="2316163" y="4217988"/>
          <p14:tracePt t="255146" x="2339975" y="4230688"/>
          <p14:tracePt t="255162" x="2365375" y="4230688"/>
          <p14:tracePt t="255178" x="2378075" y="4230688"/>
          <p14:tracePt t="255193" x="2403475" y="4241800"/>
          <p14:tracePt t="255213" x="2416175" y="4241800"/>
          <p14:tracePt t="255224" x="2428875" y="4254500"/>
          <p14:tracePt t="255256" x="2441575" y="4254500"/>
          <p14:tracePt t="255271" x="2465388" y="4254500"/>
          <p14:tracePt t="255287" x="2465388" y="4267200"/>
          <p14:tracePt t="255365" x="2478088" y="4267200"/>
          <p14:tracePt t="255412" x="2490788" y="4267200"/>
          <p14:tracePt t="255444" x="2503488" y="4267200"/>
          <p14:tracePt t="255459" x="2516188" y="4267200"/>
          <p14:tracePt t="255474" x="2541588" y="4267200"/>
          <p14:tracePt t="255490" x="2554288" y="4267200"/>
          <p14:tracePt t="255521" x="2578100" y="4267200"/>
          <p14:tracePt t="255538" x="2603500" y="4267200"/>
          <p14:tracePt t="255552" x="2628900" y="4267200"/>
          <p14:tracePt t="255584" x="2641600" y="4267200"/>
          <p14:tracePt t="255599" x="2667000" y="4241800"/>
          <p14:tracePt t="255615" x="2690813" y="4241800"/>
          <p14:tracePt t="255646" x="2754313" y="4217988"/>
          <p14:tracePt t="255678" x="2767013" y="4217988"/>
          <p14:tracePt t="255693" x="2790825" y="4217988"/>
          <p14:tracePt t="255717" x="2803525" y="4217988"/>
          <p14:tracePt t="255740" x="2828925" y="4205288"/>
          <p14:tracePt t="255772" x="2841625" y="4205288"/>
          <p14:tracePt t="255803" x="2854325" y="4205288"/>
          <p14:tracePt t="256569" x="2841625" y="4205288"/>
          <p14:tracePt t="256585" x="2828925" y="4205288"/>
          <p14:tracePt t="256600" x="2803525" y="4205288"/>
          <p14:tracePt t="256616" x="2790825" y="4205288"/>
          <p14:tracePt t="256630" x="2767013" y="4205288"/>
          <p14:tracePt t="256646" x="2741613" y="4192588"/>
          <p14:tracePt t="256663" x="2690813" y="4192588"/>
          <p14:tracePt t="256677" x="2654300" y="4179888"/>
          <p14:tracePt t="256693" x="2641600" y="4179888"/>
          <p14:tracePt t="256709" x="2590800" y="4179888"/>
          <p14:tracePt t="256724" x="2541588" y="4179888"/>
          <p14:tracePt t="256740" x="2503488" y="4179888"/>
          <p14:tracePt t="256756" x="2465388" y="4179888"/>
          <p14:tracePt t="256771" x="2441575" y="4179888"/>
          <p14:tracePt t="256788" x="2390775" y="4179888"/>
          <p14:tracePt t="256803" x="2365375" y="4179888"/>
          <p14:tracePt t="256820" x="2303463" y="4179888"/>
          <p14:tracePt t="256835" x="2228850" y="4179888"/>
          <p14:tracePt t="256851" x="2139950" y="4179888"/>
          <p14:tracePt t="256865" x="2065338" y="4179888"/>
          <p14:tracePt t="256882" x="2014538" y="4179888"/>
          <p14:tracePt t="256898" x="2003425" y="4179888"/>
          <p14:tracePt t="256913" x="1927225" y="4179888"/>
          <p14:tracePt t="256936" x="1903413" y="4179888"/>
          <p14:tracePt t="256959" x="1852613" y="4179888"/>
          <p14:tracePt t="256975" x="1839913" y="4179888"/>
          <p14:tracePt t="256991" x="1814513" y="4179888"/>
          <p14:tracePt t="257006" x="1778000" y="4179888"/>
          <p14:tracePt t="257022" x="1765300" y="4179888"/>
          <p14:tracePt t="257037" x="1739900" y="4179888"/>
          <p14:tracePt t="257053" x="1714500" y="4179888"/>
          <p14:tracePt t="257068" x="1665288" y="4192588"/>
          <p14:tracePt t="257084" x="1639888" y="4192588"/>
          <p14:tracePt t="257100" x="1627188" y="4217988"/>
          <p14:tracePt t="257116" x="1601788" y="4217988"/>
          <p14:tracePt t="257146" x="1589088" y="4230688"/>
          <p14:tracePt t="257162" x="1577975" y="4241800"/>
          <p14:tracePt t="257193" x="1565275" y="4241800"/>
          <p14:tracePt t="257225" x="1539875" y="4254500"/>
          <p14:tracePt t="257240" x="1527175" y="4254500"/>
          <p14:tracePt t="257257" x="1514475" y="4267200"/>
          <p14:tracePt t="257928" x="1514475" y="4279900"/>
          <p14:tracePt t="257943" x="1501775" y="4292600"/>
          <p14:tracePt t="257975" x="1501775" y="4305300"/>
          <p14:tracePt t="258100" x="1489075" y="4330700"/>
          <p14:tracePt t="258131" x="1476375" y="4330700"/>
          <p14:tracePt t="258147" x="1476375" y="4341813"/>
          <p14:tracePt t="258193" x="1465263" y="4341813"/>
          <p14:tracePt t="258662" x="1439863" y="4341813"/>
          <p14:tracePt t="258725" x="1427163" y="4341813"/>
          <p14:tracePt t="258787" x="1414463" y="4341813"/>
          <p14:tracePt t="258834" x="1401763" y="4354513"/>
          <p14:tracePt t="258849" x="1389063" y="4354513"/>
          <p14:tracePt t="258880" x="1376363" y="4367213"/>
          <p14:tracePt t="259053" x="1414463" y="4367213"/>
          <p14:tracePt t="259068" x="1476375" y="4367213"/>
          <p14:tracePt t="259084" x="1539875" y="4392613"/>
          <p14:tracePt t="259110" x="1627188" y="4392613"/>
          <p14:tracePt t="259115" x="1652588" y="4392613"/>
          <p14:tracePt t="259131" x="1701800" y="4392613"/>
          <p14:tracePt t="259147" x="1752600" y="4392613"/>
          <p14:tracePt t="259178" x="1778000" y="4392613"/>
          <p14:tracePt t="259194" x="1790700" y="4392613"/>
          <p14:tracePt t="259209" x="1801813" y="4392613"/>
          <p14:tracePt t="259225" x="1814513" y="4392613"/>
          <p14:tracePt t="259302" x="1839913" y="4392613"/>
          <p14:tracePt t="259334" x="1839913" y="4405313"/>
          <p14:tracePt t="259349" x="1852613" y="4405313"/>
          <p14:tracePt t="259365" x="1865313" y="4405313"/>
          <p14:tracePt t="259381" x="1890713" y="4405313"/>
          <p14:tracePt t="259396" x="1927225" y="4405313"/>
          <p14:tracePt t="259412" x="1939925" y="4418013"/>
          <p14:tracePt t="259428" x="1978025" y="4418013"/>
          <p14:tracePt t="259443" x="2014538" y="4430713"/>
          <p14:tracePt t="259459" x="2039938" y="4430713"/>
          <p14:tracePt t="259475" x="2065338" y="4430713"/>
          <p14:tracePt t="259491" x="2078038" y="4430713"/>
          <p14:tracePt t="259506" x="2103438" y="4430713"/>
          <p14:tracePt t="259522" x="2116138" y="4430713"/>
          <p14:tracePt t="259537" x="2139950" y="4430713"/>
          <p14:tracePt t="259553" x="2152650" y="4430713"/>
          <p14:tracePt t="259569" x="2165350" y="4430713"/>
          <p14:tracePt t="259585" x="2190750" y="4430713"/>
          <p14:tracePt t="259600" x="2216150" y="4443413"/>
          <p14:tracePt t="259620" x="2228850" y="4443413"/>
          <p14:tracePt t="259633" x="2252663" y="4443413"/>
          <p14:tracePt t="259647" x="2278063" y="4443413"/>
          <p14:tracePt t="259677" x="2303463" y="4443413"/>
          <p14:tracePt t="259756" x="2316163" y="4443413"/>
          <p14:tracePt t="259865" x="2328863" y="4443413"/>
          <p14:tracePt t="259897" x="2339975" y="4443413"/>
          <p14:tracePt t="259928" x="2352675" y="4443413"/>
          <p14:tracePt t="259945" x="2365375" y="4443413"/>
          <p14:tracePt t="259959" x="2378075" y="4443413"/>
          <p14:tracePt t="259975" x="2390775" y="4443413"/>
          <p14:tracePt t="259990" x="2416175" y="4443413"/>
          <p14:tracePt t="260006" x="2428875" y="4443413"/>
          <p14:tracePt t="260023" x="2452688" y="4443413"/>
          <p14:tracePt t="260040" x="2465388" y="4443413"/>
          <p14:tracePt t="260053" x="2478088" y="4443413"/>
          <p14:tracePt t="260086" x="2490788" y="4443413"/>
          <p14:tracePt t="260115" x="2503488" y="4443413"/>
          <p14:tracePt t="260146" x="2528888" y="4443413"/>
          <p14:tracePt t="260178" x="2541588" y="4443413"/>
          <p14:tracePt t="260193" x="2554288" y="4443413"/>
          <p14:tracePt t="260209" x="2565400" y="4443413"/>
          <p14:tracePt t="260225" x="2578100" y="4443413"/>
          <p14:tracePt t="260272" x="2590800" y="4443413"/>
          <p14:tracePt t="260408" x="2603500" y="4443413"/>
          <p14:tracePt t="260428" x="2616200" y="4443413"/>
          <p14:tracePt t="260475" x="2667000" y="4443413"/>
          <p14:tracePt t="260506" x="2716213" y="4454525"/>
          <p14:tracePt t="260521" x="2767013" y="4454525"/>
          <p14:tracePt t="260538" x="2803525" y="4467225"/>
          <p14:tracePt t="260553" x="2854325" y="4467225"/>
          <p14:tracePt t="260568" x="2867025" y="4467225"/>
          <p14:tracePt t="260584" x="2890838" y="4467225"/>
          <p14:tracePt t="260600" x="2916238" y="4467225"/>
          <p14:tracePt t="260631" x="2941638" y="4467225"/>
          <p14:tracePt t="260647" x="2954338" y="4467225"/>
          <p14:tracePt t="260661" x="2979738" y="4467225"/>
          <p14:tracePt t="260708" x="3003550" y="4467225"/>
          <p14:tracePt t="260740" x="3016250" y="4467225"/>
          <p14:tracePt t="260756" x="3028950" y="4467225"/>
          <p14:tracePt t="260771" x="3041650" y="4467225"/>
          <p14:tracePt t="260787" x="3054350" y="4467225"/>
          <p14:tracePt t="260849" x="3067050" y="4467225"/>
          <p14:tracePt t="261491" x="3067050" y="4454525"/>
          <p14:tracePt t="261505" x="3067050" y="4443413"/>
          <p14:tracePt t="261521" x="3054350" y="4405313"/>
          <p14:tracePt t="261538" x="3028950" y="4367213"/>
          <p14:tracePt t="261540" x="3016250" y="4367213"/>
          <p14:tracePt t="261552" x="3003550" y="4341813"/>
          <p14:tracePt t="261568" x="2941638" y="4305300"/>
          <p14:tracePt t="261584" x="2916238" y="4279900"/>
          <p14:tracePt t="261599" x="2890838" y="4254500"/>
          <p14:tracePt t="261620" x="2854325" y="4254500"/>
          <p14:tracePt t="261632" x="2841625" y="4254500"/>
          <p14:tracePt t="261646" x="2816225" y="4254500"/>
          <p14:tracePt t="261662" x="2803525" y="4241800"/>
          <p14:tracePt t="261725" x="2778125" y="4241800"/>
          <p14:tracePt t="261740" x="2754313" y="4241800"/>
          <p14:tracePt t="261772" x="2728913" y="4241800"/>
          <p14:tracePt t="261787" x="2703513" y="4241800"/>
          <p14:tracePt t="261802" x="2667000" y="4241800"/>
          <p14:tracePt t="261821" x="2603500" y="4241800"/>
          <p14:tracePt t="261835" x="2554288" y="4241800"/>
          <p14:tracePt t="261849" x="2503488" y="4254500"/>
          <p14:tracePt t="261866" x="2465388" y="4267200"/>
          <p14:tracePt t="261882" x="2428875" y="4279900"/>
          <p14:tracePt t="261897" x="2416175" y="4292600"/>
          <p14:tracePt t="261912" x="2390775" y="4305300"/>
          <p14:tracePt t="261913" x="2365375" y="4305300"/>
          <p14:tracePt t="261927" x="2339975" y="4330700"/>
          <p14:tracePt t="261948" x="2328863" y="4330700"/>
          <p14:tracePt t="261959" x="2316163" y="4330700"/>
          <p14:tracePt t="261990" x="2303463" y="4330700"/>
          <p14:tracePt t="262147" x="2278063" y="4330700"/>
          <p14:tracePt t="262225" x="2265363" y="4341813"/>
          <p14:tracePt t="262241" x="2239963" y="4354513"/>
          <p14:tracePt t="262256" x="2228850" y="4367213"/>
          <p14:tracePt t="262271" x="2203450" y="4379913"/>
          <p14:tracePt t="262288" x="2178050" y="4405313"/>
          <p14:tracePt t="262303" x="2152650" y="4430713"/>
          <p14:tracePt t="262319" x="2127250" y="4430713"/>
          <p14:tracePt t="262334" x="2116138" y="4443413"/>
          <p14:tracePt t="262349" x="2103438" y="4454525"/>
          <p14:tracePt t="262381" x="2090738" y="4454525"/>
          <p14:tracePt t="262412" x="2078038" y="4454525"/>
          <p14:tracePt t="262459" x="2065338" y="4454525"/>
          <p14:tracePt t="262475" x="2052638" y="4454525"/>
          <p14:tracePt t="262599" x="2039938" y="4454525"/>
          <p14:tracePt t="262631" x="2027238" y="4454525"/>
          <p14:tracePt t="262680" x="1990725" y="4454525"/>
          <p14:tracePt t="262695" x="1965325" y="4454525"/>
          <p14:tracePt t="262709" x="1939925" y="4454525"/>
          <p14:tracePt t="262740" x="1903413" y="4454525"/>
          <p14:tracePt t="262756" x="1878013" y="4454525"/>
          <p14:tracePt t="262771" x="1839913" y="4454525"/>
          <p14:tracePt t="262787" x="1801813" y="4454525"/>
          <p14:tracePt t="262803" x="1778000" y="4443413"/>
          <p14:tracePt t="262818" x="1765300" y="4430713"/>
          <p14:tracePt t="262834" x="1752600" y="4430713"/>
          <p14:tracePt t="262850" x="1727200" y="4418013"/>
          <p14:tracePt t="262868" x="1714500" y="4405313"/>
          <p14:tracePt t="262912" x="1689100" y="4392613"/>
          <p14:tracePt t="262944" x="1677988" y="4392613"/>
          <p14:tracePt t="262959" x="1652588" y="4392613"/>
          <p14:tracePt t="262977" x="1639888" y="4392613"/>
          <p14:tracePt t="262991" x="1614488" y="4392613"/>
          <p14:tracePt t="263005" x="1589088" y="4392613"/>
          <p14:tracePt t="263022" x="1539875" y="4392613"/>
          <p14:tracePt t="263038" x="1514475" y="4392613"/>
          <p14:tracePt t="263052" x="1489075" y="4405313"/>
          <p14:tracePt t="263068" x="1465263" y="4418013"/>
          <p14:tracePt t="263084" x="1439863" y="4418013"/>
          <p14:tracePt t="263100" x="1427163" y="4443413"/>
          <p14:tracePt t="263115" x="1414463" y="4443413"/>
          <p14:tracePt t="263131" x="1401763" y="4454525"/>
          <p14:tracePt t="263897" x="1414463" y="4505325"/>
          <p14:tracePt t="263912" x="1465263" y="4518025"/>
          <p14:tracePt t="263928" x="1552575" y="4530725"/>
          <p14:tracePt t="263943" x="1652588" y="4567238"/>
          <p14:tracePt t="263959" x="1739900" y="4567238"/>
          <p14:tracePt t="263975" x="1814513" y="4567238"/>
          <p14:tracePt t="263990" x="1878013" y="4579938"/>
          <p14:tracePt t="264006" x="1927225" y="4579938"/>
          <p14:tracePt t="264023" x="1965325" y="4592638"/>
          <p14:tracePt t="264037" x="2003425" y="4592638"/>
          <p14:tracePt t="264053" x="2027238" y="4592638"/>
          <p14:tracePt t="264069" x="2052638" y="4592638"/>
          <p14:tracePt t="264083" x="2078038" y="4592638"/>
          <p14:tracePt t="264099" x="2103438" y="4592638"/>
          <p14:tracePt t="264115" x="2127250" y="4592638"/>
          <p14:tracePt t="264130" x="2152650" y="4592638"/>
          <p14:tracePt t="264147" x="2165350" y="4592638"/>
          <p14:tracePt t="264162" x="2190750" y="4592638"/>
          <p14:tracePt t="264193" x="2203450" y="4592638"/>
          <p14:tracePt t="264209" x="2216150" y="4592638"/>
          <p14:tracePt t="264229" x="2228850" y="4592638"/>
          <p14:tracePt t="264240" x="2239963" y="4592638"/>
          <p14:tracePt t="264287" x="2252663" y="4592638"/>
          <p14:tracePt t="264427" x="2278063" y="4592638"/>
          <p14:tracePt t="264725" x="2278063" y="4579938"/>
          <p14:tracePt t="264756" x="2265363" y="4567238"/>
          <p14:tracePt t="264786" x="2252663" y="4567238"/>
          <p14:tracePt t="264803" x="2239963" y="4554538"/>
          <p14:tracePt t="264849" x="2228850" y="4554538"/>
          <p14:tracePt t="264865" x="2216150" y="4554538"/>
          <p14:tracePt t="264880" x="2203450" y="4554538"/>
          <p14:tracePt t="264897" x="2190750" y="4543425"/>
          <p14:tracePt t="264912" x="2178050" y="4543425"/>
          <p14:tracePt t="264959" x="2165350" y="4543425"/>
          <p14:tracePt t="265053" x="2139950" y="4543425"/>
          <p14:tracePt t="265084" x="2127250" y="4543425"/>
          <p14:tracePt t="265115" x="2116138" y="4543425"/>
          <p14:tracePt t="265162" x="2103438" y="4530725"/>
          <p14:tracePt t="265302" x="2090738" y="4530725"/>
          <p14:tracePt t="266068" x="2103438" y="4530725"/>
          <p14:tracePt t="266103" x="2116138" y="4543425"/>
          <p14:tracePt t="266115" x="2127250" y="4543425"/>
          <p14:tracePt t="266132" x="2152650" y="4554538"/>
          <p14:tracePt t="266148" x="2190750" y="4567238"/>
          <p14:tracePt t="266163" x="2228850" y="4567238"/>
          <p14:tracePt t="266164" x="2252663" y="4567238"/>
          <p14:tracePt t="266178" x="2265363" y="4567238"/>
          <p14:tracePt t="266193" x="2328863" y="4579938"/>
          <p14:tracePt t="266209" x="2390775" y="4579938"/>
          <p14:tracePt t="266231" x="2465388" y="4592638"/>
          <p14:tracePt t="266240" x="2478088" y="4605338"/>
          <p14:tracePt t="266256" x="2554288" y="4605338"/>
          <p14:tracePt t="266272" x="2578100" y="4618038"/>
          <p14:tracePt t="266287" x="2616200" y="4618038"/>
          <p14:tracePt t="266303" x="2641600" y="4618038"/>
          <p14:tracePt t="266319" x="2703513" y="4618038"/>
          <p14:tracePt t="266334" x="2741613" y="4618038"/>
          <p14:tracePt t="266350" x="2767013" y="4618038"/>
          <p14:tracePt t="266366" x="2790825" y="4618038"/>
          <p14:tracePt t="266397" x="2803525" y="4618038"/>
          <p14:tracePt t="266414" x="2816225" y="4618038"/>
          <p14:tracePt t="266427" x="2828925" y="4618038"/>
          <p14:tracePt t="266459" x="2841625" y="4618038"/>
          <p14:tracePt t="266474" x="2854325" y="4618038"/>
          <p14:tracePt t="266490" x="2879725" y="4618038"/>
          <p14:tracePt t="266521" x="2890838" y="4618038"/>
          <p14:tracePt t="266537" x="2916238" y="4618038"/>
          <p14:tracePt t="266553" x="2928938" y="4618038"/>
          <p14:tracePt t="266568" x="2954338" y="4618038"/>
          <p14:tracePt t="266584" x="2967038" y="4618038"/>
          <p14:tracePt t="266615" x="2992438" y="4618038"/>
          <p14:tracePt t="266693" x="3003550" y="4618038"/>
          <p14:tracePt t="266914" x="3016250" y="4618038"/>
          <p14:tracePt t="266943" x="3041650" y="4618038"/>
          <p14:tracePt t="266962" x="3079750" y="4618038"/>
          <p14:tracePt t="266975" x="3128963" y="4618038"/>
          <p14:tracePt t="266990" x="3179763" y="4618038"/>
          <p14:tracePt t="267006" x="3216275" y="4618038"/>
          <p14:tracePt t="267021" x="3267075" y="4618038"/>
          <p14:tracePt t="267037" x="3292475" y="4618038"/>
          <p14:tracePt t="267052" x="3317875" y="4618038"/>
          <p14:tracePt t="267076" x="3328988" y="4618038"/>
          <p14:tracePt t="267083" x="3341688" y="4618038"/>
          <p14:tracePt t="267099" x="3354388" y="4618038"/>
          <p14:tracePt t="267146" x="3379788" y="4618038"/>
          <p14:tracePt t="267177" x="3392488" y="4618038"/>
          <p14:tracePt t="267194" x="3417888" y="4618038"/>
          <p14:tracePt t="267224" x="3441700" y="4618038"/>
          <p14:tracePt t="267256" x="3467100" y="4618038"/>
          <p14:tracePt t="267271" x="3479800" y="4618038"/>
          <p14:tracePt t="267311" x="3492500" y="4618038"/>
          <p14:tracePt t="267552" x="3505200" y="4618038"/>
          <p14:tracePt t="267615" x="3517900" y="4618038"/>
          <p14:tracePt t="267631" x="3530600" y="4618038"/>
          <p14:tracePt t="267647" x="3541713" y="4618038"/>
          <p14:tracePt t="267662" x="3554413" y="4618038"/>
          <p14:tracePt t="267678" x="3579813" y="4630738"/>
          <p14:tracePt t="267693" x="3605213" y="4630738"/>
          <p14:tracePt t="267709" x="3630613" y="4630738"/>
          <p14:tracePt t="267725" x="3654425" y="4630738"/>
          <p14:tracePt t="267741" x="3692525" y="4630738"/>
          <p14:tracePt t="267756" x="3730625" y="4630738"/>
          <p14:tracePt t="267756" x="3743325" y="4630738"/>
          <p14:tracePt t="267771" x="3756025" y="4630738"/>
          <p14:tracePt t="267788" x="3792538" y="4630738"/>
          <p14:tracePt t="267802" x="3817938" y="4630738"/>
          <p14:tracePt t="267834" x="3830638" y="4630738"/>
          <p14:tracePt t="268990" x="3843338" y="4630738"/>
          <p14:tracePt t="269021" x="3843338" y="4618038"/>
          <p14:tracePt t="269037" x="3817938" y="4605338"/>
          <p14:tracePt t="269054" x="3805238" y="4605338"/>
          <p14:tracePt t="269070" x="3767138" y="4592638"/>
          <p14:tracePt t="269084" x="3756025" y="4592638"/>
          <p14:tracePt t="269085" x="3743325" y="4579938"/>
          <p14:tracePt t="269101" x="3679825" y="4554538"/>
          <p14:tracePt t="269115" x="3630613" y="4518025"/>
          <p14:tracePt t="269131" x="3554413" y="4467225"/>
          <p14:tracePt t="269147" x="3530600" y="4467225"/>
          <p14:tracePt t="269162" x="3429000" y="4392613"/>
          <p14:tracePt t="269178" x="3341688" y="4341813"/>
          <p14:tracePt t="269194" x="3192463" y="4279900"/>
          <p14:tracePt t="269209" x="3167063" y="4267200"/>
          <p14:tracePt t="269225" x="3092450" y="4241800"/>
          <p14:tracePt t="269241" x="3003550" y="4217988"/>
          <p14:tracePt t="269256" x="2903538" y="4205288"/>
          <p14:tracePt t="269272" x="2790825" y="4179888"/>
          <p14:tracePt t="269288" x="2690813" y="4154488"/>
          <p14:tracePt t="269303" x="2628900" y="4141788"/>
          <p14:tracePt t="269320" x="2528888" y="4117975"/>
          <p14:tracePt t="269336" x="2416175" y="4117975"/>
          <p14:tracePt t="269350" x="2339975" y="4105275"/>
          <p14:tracePt t="269366" x="2252663" y="4105275"/>
          <p14:tracePt t="269384" x="2127250" y="4079875"/>
          <p14:tracePt t="269396" x="1952625" y="4079875"/>
          <p14:tracePt t="269413" x="1778000" y="4041775"/>
          <p14:tracePt t="269429" x="1689100" y="4017963"/>
          <p14:tracePt t="269445" x="1552575" y="3979863"/>
          <p14:tracePt t="269462" x="1439863" y="3941763"/>
          <p14:tracePt t="269462" x="1389063" y="3941763"/>
          <p14:tracePt t="269476" x="1314450" y="3905250"/>
          <p14:tracePt t="269491" x="1276350" y="3905250"/>
          <p14:tracePt t="269507" x="1239838" y="3892550"/>
          <p14:tracePt t="269523" x="1214438" y="3879850"/>
          <p14:tracePt t="269556" x="1189038" y="3879850"/>
          <p14:tracePt t="269619" x="1176338" y="3879850"/>
          <p14:tracePt t="269663" x="1163638" y="3879850"/>
          <p14:tracePt t="269677" x="1150938" y="3879850"/>
          <p14:tracePt t="269711" x="1127125" y="3879850"/>
          <p14:tracePt t="269756" x="1114425" y="3892550"/>
          <p14:tracePt t="269771" x="1089025" y="3929063"/>
          <p14:tracePt t="269788" x="1089025" y="3967163"/>
          <p14:tracePt t="269803" x="1089025" y="3992563"/>
          <p14:tracePt t="269818" x="1089025" y="4017963"/>
          <p14:tracePt t="269834" x="1089025" y="4054475"/>
          <p14:tracePt t="269851" x="1089025" y="4092575"/>
          <p14:tracePt t="269866" x="1089025" y="4117975"/>
          <p14:tracePt t="269881" x="1089025" y="4179888"/>
          <p14:tracePt t="269897" x="1089025" y="4217988"/>
          <p14:tracePt t="269912" x="1101725" y="4241800"/>
          <p14:tracePt t="269928" x="1114425" y="4267200"/>
          <p14:tracePt t="269944" x="1150938" y="4305300"/>
          <p14:tracePt t="269959" x="1163638" y="4318000"/>
          <p14:tracePt t="269975" x="1176338" y="4341813"/>
          <p14:tracePt t="269991" x="1201738" y="4341813"/>
          <p14:tracePt t="270006" x="1214438" y="4354513"/>
          <p14:tracePt t="270022" x="1227138" y="4354513"/>
          <p14:tracePt t="270038" x="1239838" y="4354513"/>
          <p14:tracePt t="270052" x="1252538" y="4379913"/>
          <p14:tracePt t="270068" x="1263650" y="4379913"/>
          <p14:tracePt t="270085" x="1289050" y="4379913"/>
          <p14:tracePt t="270116" x="1314450" y="4379913"/>
          <p14:tracePt t="270146" x="1339850" y="4379913"/>
          <p14:tracePt t="270162" x="1352550" y="4379913"/>
          <p14:tracePt t="270178" x="1376363" y="4405313"/>
          <p14:tracePt t="270193" x="1401763" y="4405313"/>
          <p14:tracePt t="270209" x="1414463" y="4405313"/>
          <p14:tracePt t="270225" x="1427163" y="4405313"/>
          <p14:tracePt t="270242" x="1439863" y="4418013"/>
          <p14:tracePt t="270256" x="1452563" y="4418013"/>
          <p14:tracePt t="270287" x="1452563" y="4430713"/>
          <p14:tracePt t="270319" x="1465263" y="4443413"/>
          <p14:tracePt t="270367" x="1476375" y="4454525"/>
          <p14:tracePt t="270413" x="1476375" y="4467225"/>
          <p14:tracePt t="270428" x="1489075" y="4467225"/>
          <p14:tracePt t="270444" x="1489075" y="4479925"/>
          <p14:tracePt t="270459" x="1489075" y="4492625"/>
          <p14:tracePt t="270477" x="1489075" y="4505325"/>
          <p14:tracePt t="270490" x="1489075" y="4518025"/>
          <p14:tracePt t="270506" x="1501775" y="4518025"/>
          <p14:tracePt t="270521" x="1501775" y="4530725"/>
          <p14:tracePt t="270537" x="1501775" y="4543425"/>
          <p14:tracePt t="270912" x="1489075" y="4543425"/>
          <p14:tracePt t="270961" x="1476375" y="4543425"/>
          <p14:tracePt t="270990" x="1465263" y="4543425"/>
          <p14:tracePt t="271006" x="1465263" y="4530725"/>
          <p14:tracePt t="271053" x="1452563" y="4530725"/>
          <p14:tracePt t="271178" x="1439863" y="4530725"/>
          <p14:tracePt t="271195" x="1439863" y="4518025"/>
          <p14:tracePt t="271210" x="1427163" y="4518025"/>
          <p14:tracePt t="271224" x="1401763" y="4518025"/>
          <p14:tracePt t="271240" x="1376363" y="4518025"/>
          <p14:tracePt t="271257" x="1327150" y="4492625"/>
          <p14:tracePt t="271271" x="1314450" y="4492625"/>
          <p14:tracePt t="271287" x="1289050" y="4492625"/>
          <p14:tracePt t="271303" x="1263650" y="4492625"/>
          <p14:tracePt t="271334" x="1239838" y="4492625"/>
          <p14:tracePt t="271444" x="1227138" y="4492625"/>
          <p14:tracePt t="271475" x="1227138" y="4505325"/>
          <p14:tracePt t="271495" x="1239838" y="4530725"/>
          <p14:tracePt t="271522" x="1252538" y="4554538"/>
          <p14:tracePt t="271538" x="1276350" y="4567238"/>
          <p14:tracePt t="271553" x="1289050" y="4592638"/>
          <p14:tracePt t="271569" x="1314450" y="4605338"/>
          <p14:tracePt t="271585" x="1339850" y="4618038"/>
          <p14:tracePt t="271599" x="1389063" y="4630738"/>
          <p14:tracePt t="271616" x="1414463" y="4630738"/>
          <p14:tracePt t="271631" x="1465263" y="4630738"/>
          <p14:tracePt t="271647" x="1489075" y="4630738"/>
          <p14:tracePt t="271662" x="1514475" y="4630738"/>
          <p14:tracePt t="271711" x="1539875" y="4630738"/>
          <p14:tracePt t="271726" x="1539875" y="4618038"/>
          <p14:tracePt t="271743" x="1539875" y="4592638"/>
          <p14:tracePt t="271756" x="1501775" y="4554538"/>
          <p14:tracePt t="271772" x="1465263" y="4492625"/>
          <p14:tracePt t="271787" x="1427163" y="4454525"/>
          <p14:tracePt t="271803" x="1401763" y="4430713"/>
          <p14:tracePt t="271819" x="1376363" y="4405313"/>
          <p14:tracePt t="271834" x="1352550" y="4392613"/>
          <p14:tracePt t="271850" x="1314450" y="4392613"/>
          <p14:tracePt t="271866" x="1289050" y="4379913"/>
          <p14:tracePt t="271881" x="1276350" y="4379913"/>
          <p14:tracePt t="271897" x="1263650" y="4379913"/>
          <p14:tracePt t="271913" x="1252538" y="4379913"/>
          <p14:tracePt t="271944" x="1227138" y="4379913"/>
          <p14:tracePt t="271974" x="1214438" y="4379913"/>
          <p14:tracePt t="271992" x="1201738" y="4430713"/>
          <p14:tracePt t="272007" x="1201738" y="4467225"/>
          <p14:tracePt t="272021" x="1201738" y="4518025"/>
          <p14:tracePt t="272037" x="1201738" y="4567238"/>
          <p14:tracePt t="272053" x="1201738" y="4592638"/>
          <p14:tracePt t="272068" x="1227138" y="4656138"/>
          <p14:tracePt t="272084" x="1263650" y="4718050"/>
          <p14:tracePt t="272100" x="1314450" y="4743450"/>
          <p14:tracePt t="272115" x="1376363" y="4768850"/>
          <p14:tracePt t="272131" x="1401763" y="4779963"/>
          <p14:tracePt t="272147" x="1452563" y="4779963"/>
          <p14:tracePt t="272162" x="1501775" y="4792663"/>
          <p14:tracePt t="272178" x="1552575" y="4792663"/>
          <p14:tracePt t="272194" x="1627188" y="4805363"/>
          <p14:tracePt t="272209" x="1652588" y="4805363"/>
          <p14:tracePt t="272225" x="1665288" y="4805363"/>
          <p14:tracePt t="272787" x="1689100" y="4805363"/>
          <p14:tracePt t="272803" x="1714500" y="4805363"/>
          <p14:tracePt t="272818" x="1765300" y="4805363"/>
          <p14:tracePt t="272834" x="1778000" y="4805363"/>
          <p14:tracePt t="272850" x="1865313" y="4805363"/>
          <p14:tracePt t="272881" x="1914525" y="4805363"/>
          <p14:tracePt t="272897" x="1990725" y="4805363"/>
          <p14:tracePt t="272912" x="2014538" y="4805363"/>
          <p14:tracePt t="272928" x="2039938" y="4805363"/>
          <p14:tracePt t="272944" x="2052638" y="4805363"/>
          <p14:tracePt t="272959" x="2065338" y="4805363"/>
          <p14:tracePt t="272975" x="2078038" y="4805363"/>
          <p14:tracePt t="272991" x="2090738" y="4805363"/>
          <p14:tracePt t="273006" x="2127250" y="4805363"/>
          <p14:tracePt t="273025" x="2152650" y="4805363"/>
          <p14:tracePt t="273038" x="2178050" y="4805363"/>
          <p14:tracePt t="273053" x="2203450" y="4805363"/>
          <p14:tracePt t="273068" x="2216150" y="4805363"/>
          <p14:tracePt t="273069" x="2228850" y="4805363"/>
          <p14:tracePt t="273085" x="2239963" y="4805363"/>
          <p14:tracePt t="273100" x="2252663" y="4805363"/>
          <p14:tracePt t="273115" x="2265363" y="4805363"/>
          <p14:tracePt t="273132" x="2290763" y="4805363"/>
          <p14:tracePt t="273162" x="2303463" y="4805363"/>
          <p14:tracePt t="273178" x="2316163" y="4805363"/>
          <p14:tracePt t="273193" x="2328863" y="4805363"/>
          <p14:tracePt t="273209" x="2339975" y="4805363"/>
          <p14:tracePt t="273256" x="2352675" y="4805363"/>
          <p14:tracePt t="273600" x="2378075" y="4805363"/>
          <p14:tracePt t="273615" x="2403475" y="4818063"/>
          <p14:tracePt t="273631" x="2452688" y="4818063"/>
          <p14:tracePt t="273647" x="2516188" y="4818063"/>
          <p14:tracePt t="273662" x="2590800" y="4818063"/>
          <p14:tracePt t="273678" x="2628900" y="4818063"/>
          <p14:tracePt t="273678" x="2678113" y="4818063"/>
          <p14:tracePt t="273694" x="2778125" y="4818063"/>
          <p14:tracePt t="273709" x="2867025" y="4818063"/>
          <p14:tracePt t="273725" x="2954338" y="4818063"/>
          <p14:tracePt t="273741" x="3003550" y="4818063"/>
          <p14:tracePt t="273755" x="3041650" y="4818063"/>
          <p14:tracePt t="273772" x="3079750" y="4818063"/>
          <p14:tracePt t="273788" x="3103563" y="4818063"/>
          <p14:tracePt t="273802" x="3128963" y="4818063"/>
          <p14:tracePt t="281225" x="3141663" y="4818063"/>
          <p14:tracePt t="281366" x="3141663" y="4805363"/>
          <p14:tracePt t="281381" x="3141663" y="4779963"/>
          <p14:tracePt t="281412" x="3141663" y="4756150"/>
          <p14:tracePt t="281429" x="3128963" y="4705350"/>
          <p14:tracePt t="281443" x="3128963" y="4679950"/>
          <p14:tracePt t="281459" x="3128963" y="4630738"/>
          <p14:tracePt t="281475" x="3128963" y="4567238"/>
          <p14:tracePt t="281490" x="3128963" y="4379913"/>
          <p14:tracePt t="281506" x="3128963" y="4279900"/>
          <p14:tracePt t="281522" x="3128963" y="4230688"/>
          <p14:tracePt t="281538" x="3103563" y="4117975"/>
          <p14:tracePt t="281555" x="3067050" y="3992563"/>
          <p14:tracePt t="281571" x="3003550" y="3879850"/>
          <p14:tracePt t="281584" x="2954338" y="3741738"/>
          <p14:tracePt t="281600" x="2903538" y="3629025"/>
          <p14:tracePt t="281616" x="2854325" y="3529013"/>
          <p14:tracePt t="281631" x="2803525" y="3403600"/>
          <p14:tracePt t="281647" x="2790825" y="3378200"/>
          <p14:tracePt t="281663" x="2767013" y="3254375"/>
          <p14:tracePt t="281678" x="2741613" y="3216275"/>
          <p14:tracePt t="281693" x="2741613" y="3103563"/>
          <p14:tracePt t="281709" x="2741613" y="3054350"/>
          <p14:tracePt t="281724" x="2741613" y="3016250"/>
          <p14:tracePt t="281740" x="2741613" y="2978150"/>
          <p14:tracePt t="281757" x="2767013" y="2928938"/>
          <p14:tracePt t="281771" x="2767013" y="2903538"/>
          <p14:tracePt t="281912" x="2778125" y="2890838"/>
          <p14:tracePt t="282052" x="2778125" y="2928938"/>
          <p14:tracePt t="282069" x="2790825" y="2978150"/>
          <p14:tracePt t="282073" x="2803525" y="3003550"/>
          <p14:tracePt t="282085" x="2803525" y="3041650"/>
          <p14:tracePt t="282099" x="2841625" y="3090863"/>
          <p14:tracePt t="282115" x="2841625" y="3141663"/>
          <p14:tracePt t="282131" x="2854325" y="3178175"/>
          <p14:tracePt t="282146" x="2867025" y="3216275"/>
          <p14:tracePt t="282162" x="2867025" y="3228975"/>
          <p14:tracePt t="282178" x="2890838" y="3267075"/>
          <p14:tracePt t="282193" x="2903538" y="3303588"/>
          <p14:tracePt t="282225" x="2903538" y="3341688"/>
          <p14:tracePt t="282240" x="2903538" y="3354388"/>
          <p14:tracePt t="282256" x="2916238" y="3378200"/>
          <p14:tracePt t="282272" x="2916238" y="3390900"/>
          <p14:tracePt t="282287" x="2916238" y="3416300"/>
          <p14:tracePt t="282303" x="2916238" y="3441700"/>
          <p14:tracePt t="282321" x="2916238" y="3454400"/>
          <p14:tracePt t="282334" x="2916238" y="3490913"/>
          <p14:tracePt t="282351" x="2916238" y="3529013"/>
          <p14:tracePt t="282366" x="2916238" y="3567113"/>
          <p14:tracePt t="282380" x="2916238" y="3603625"/>
          <p14:tracePt t="282400" x="2916238" y="3629025"/>
          <p14:tracePt t="282413" x="2916238" y="3641725"/>
          <p14:tracePt t="282428" x="2916238" y="3654425"/>
          <p14:tracePt t="282444" x="2916238" y="3679825"/>
          <p14:tracePt t="282460" x="2916238" y="3703638"/>
          <p14:tracePt t="282474" x="2916238" y="3754438"/>
          <p14:tracePt t="282494" x="2916238" y="3767138"/>
          <p14:tracePt t="282506" x="2916238" y="3792538"/>
          <p14:tracePt t="282521" x="2916238" y="3803650"/>
          <p14:tracePt t="282537" x="2916238" y="3841750"/>
          <p14:tracePt t="282568" x="2916238" y="3867150"/>
          <p14:tracePt t="282584" x="2916238" y="3892550"/>
          <p14:tracePt t="282600" x="2916238" y="3929063"/>
          <p14:tracePt t="282616" x="2916238" y="3941763"/>
          <p14:tracePt t="282631" x="2916238" y="4005263"/>
          <p14:tracePt t="282649" x="2916238" y="4029075"/>
          <p14:tracePt t="282662" x="2916238" y="4054475"/>
          <p14:tracePt t="282678" x="2916238" y="4079875"/>
          <p14:tracePt t="282697" x="2916238" y="4092575"/>
          <p14:tracePt t="282710" x="2916238" y="4105275"/>
          <p14:tracePt t="282725" x="2916238" y="4117975"/>
          <p14:tracePt t="282741" x="2916238" y="4141788"/>
          <p14:tracePt t="282756" x="2916238" y="4154488"/>
          <p14:tracePt t="282771" x="2916238" y="4167188"/>
          <p14:tracePt t="282803" x="2928938" y="4179888"/>
          <p14:tracePt t="282916" x="2941638" y="4167188"/>
          <p14:tracePt t="282928" x="2941638" y="4117975"/>
          <p14:tracePt t="282943" x="2967038" y="4054475"/>
          <p14:tracePt t="282959" x="2992438" y="4017963"/>
          <p14:tracePt t="282975" x="2992438" y="4005263"/>
          <p14:tracePt t="282990" x="3016250" y="3967163"/>
          <p14:tracePt t="283006" x="3016250" y="3941763"/>
          <p14:tracePt t="283022" x="3016250" y="3916363"/>
          <p14:tracePt t="283037" x="3041650" y="3892550"/>
          <p14:tracePt t="283053" x="3041650" y="3867150"/>
          <p14:tracePt t="283069" x="3041650" y="3829050"/>
          <p14:tracePt t="283084" x="3041650" y="3803650"/>
          <p14:tracePt t="283100" x="3041650" y="3754438"/>
          <p14:tracePt t="283116" x="3041650" y="3716338"/>
          <p14:tracePt t="283131" x="3041650" y="3692525"/>
          <p14:tracePt t="283148" x="3041650" y="3654425"/>
          <p14:tracePt t="283164" x="3041650" y="3641725"/>
          <p14:tracePt t="283177" x="3041650" y="3616325"/>
          <p14:tracePt t="283194" x="3041650" y="3590925"/>
          <p14:tracePt t="283210" x="3041650" y="3579813"/>
          <p14:tracePt t="283240" x="3041650" y="3567113"/>
          <p14:tracePt t="283585" x="3028950" y="3567113"/>
          <p14:tracePt t="283601" x="3003550" y="3579813"/>
          <p14:tracePt t="283615" x="2992438" y="3641725"/>
          <p14:tracePt t="283631" x="2967038" y="3767138"/>
          <p14:tracePt t="283647" x="2967038" y="3867150"/>
          <p14:tracePt t="283663" x="2967038" y="3941763"/>
          <p14:tracePt t="283680" x="2967038" y="3979863"/>
          <p14:tracePt t="283693" x="2967038" y="4017963"/>
          <p14:tracePt t="283710" x="2967038" y="4079875"/>
          <p14:tracePt t="283725" x="2967038" y="4154488"/>
          <p14:tracePt t="283740" x="2967038" y="4192588"/>
          <p14:tracePt t="283756" x="2967038" y="4217988"/>
          <p14:tracePt t="283772" x="2967038" y="4267200"/>
          <p14:tracePt t="283787" x="2967038" y="4318000"/>
          <p14:tracePt t="283803" x="2992438" y="4354513"/>
          <p14:tracePt t="283819" x="2992438" y="4367213"/>
          <p14:tracePt t="283850" x="2992438" y="4379913"/>
          <p14:tracePt t="283882" x="2992438" y="4392613"/>
          <p14:tracePt t="283897" x="2992438" y="4405313"/>
          <p14:tracePt t="283913" x="3003550" y="4418013"/>
          <p14:tracePt t="284121" x="2979738" y="4418013"/>
          <p14:tracePt t="287573" x="2979738" y="4367213"/>
          <p14:tracePt t="287584" x="2979738" y="4330700"/>
          <p14:tracePt t="287600" x="2992438" y="4167188"/>
          <p14:tracePt t="287616" x="3003550" y="4117975"/>
          <p14:tracePt t="287632" x="3041650" y="4029075"/>
          <p14:tracePt t="287648" x="3067050" y="3979863"/>
          <p14:tracePt t="287664" x="3092450" y="3941763"/>
          <p14:tracePt t="287678" x="3103563" y="3916363"/>
          <p14:tracePt t="287693" x="3128963" y="3892550"/>
          <p14:tracePt t="287714" x="3167063" y="3841750"/>
          <p14:tracePt t="287725" x="3179763" y="3829050"/>
          <p14:tracePt t="287741" x="3192463" y="3829050"/>
          <p14:tracePt t="287757" x="3205163" y="3816350"/>
          <p14:tracePt t="287772" x="3205163" y="3792538"/>
          <p14:tracePt t="287788" x="3216275" y="3767138"/>
          <p14:tracePt t="287804" x="3228975" y="3729038"/>
          <p14:tracePt t="287819" x="3241675" y="3692525"/>
          <p14:tracePt t="287835" x="3254375" y="3641725"/>
          <p14:tracePt t="287852" x="3267075" y="3603625"/>
          <p14:tracePt t="287866" x="3267075" y="3590925"/>
          <p14:tracePt t="287882" x="3279775" y="3554413"/>
          <p14:tracePt t="287898" x="3279775" y="3529013"/>
          <p14:tracePt t="287914" x="3279775" y="3503613"/>
          <p14:tracePt t="287930" x="3292475" y="3479800"/>
          <p14:tracePt t="287959" x="3292475" y="3467100"/>
          <p14:tracePt t="287976" x="3292475" y="3441700"/>
          <p14:tracePt t="287993" x="3279775" y="3441700"/>
          <p14:tracePt t="288021" x="3279775" y="3429000"/>
          <p14:tracePt t="288037" x="3254375" y="3429000"/>
          <p14:tracePt t="288052" x="3241675" y="3429000"/>
          <p14:tracePt t="288068" x="3205163" y="3429000"/>
          <p14:tracePt t="288084" x="3179763" y="3429000"/>
          <p14:tracePt t="288099" x="3079750" y="3516313"/>
          <p14:tracePt t="288115" x="2992438" y="3641725"/>
          <p14:tracePt t="288132" x="2941638" y="3741738"/>
          <p14:tracePt t="288146" x="2903538" y="3803650"/>
          <p14:tracePt t="288162" x="2903538" y="3829050"/>
          <p14:tracePt t="288179" x="2879725" y="3916363"/>
          <p14:tracePt t="288209" x="2879725" y="3992563"/>
          <p14:tracePt t="288225" x="2879725" y="4017963"/>
          <p14:tracePt t="288240" x="2879725" y="4041775"/>
          <p14:tracePt t="288256" x="2879725" y="4092575"/>
          <p14:tracePt t="288272" x="2879725" y="4117975"/>
          <p14:tracePt t="288287" x="2879725" y="4141788"/>
          <p14:tracePt t="288303" x="2879725" y="4167188"/>
          <p14:tracePt t="288320" x="2879725" y="4179888"/>
          <p14:tracePt t="288334" x="2879725" y="4192588"/>
          <p14:tracePt t="288366" x="2890838" y="4217988"/>
          <p14:tracePt t="288396" x="2916238" y="4241800"/>
          <p14:tracePt t="288413" x="2941638" y="4267200"/>
          <p14:tracePt t="288427" x="2967038" y="4292600"/>
          <p14:tracePt t="288444" x="2992438" y="4305300"/>
          <p14:tracePt t="288459" x="3028950" y="4330700"/>
          <p14:tracePt t="288474" x="3067050" y="4367213"/>
          <p14:tracePt t="288490" x="3103563" y="4367213"/>
          <p14:tracePt t="288510" x="3128963" y="4367213"/>
          <p14:tracePt t="288521" x="3154363" y="4392613"/>
          <p14:tracePt t="288537" x="3216275" y="4405313"/>
          <p14:tracePt t="288553" x="3241675" y="4418013"/>
          <p14:tracePt t="288568" x="3279775" y="4418013"/>
          <p14:tracePt t="288584" x="3292475" y="4443413"/>
          <p14:tracePt t="288600" x="3317875" y="4443413"/>
          <p14:tracePt t="288615" x="3328988" y="4443413"/>
          <p14:tracePt t="288631" x="3354388" y="4443413"/>
          <p14:tracePt t="288647" x="3367088" y="4443413"/>
          <p14:tracePt t="288662" x="3405188" y="4443413"/>
          <p14:tracePt t="288678" x="3454400" y="4443413"/>
          <p14:tracePt t="288694" x="3505200" y="4443413"/>
          <p14:tracePt t="288719" x="3617913" y="4443413"/>
          <p14:tracePt t="288726" x="3654425" y="4443413"/>
          <p14:tracePt t="288741" x="3705225" y="4443413"/>
          <p14:tracePt t="288755" x="3756025" y="4443413"/>
          <p14:tracePt t="288772" x="3779838" y="4443413"/>
          <p14:tracePt t="288789" x="3792538" y="4443413"/>
          <p14:tracePt t="288803" x="3805238" y="4443413"/>
          <p14:tracePt t="288819" x="3830638" y="4443413"/>
          <p14:tracePt t="288835" x="3843338" y="4418013"/>
          <p14:tracePt t="288850" x="3856038" y="4418013"/>
          <p14:tracePt t="288866" x="3867150" y="4405313"/>
          <p14:tracePt t="288882" x="3867150" y="4392613"/>
          <p14:tracePt t="288897" x="3867150" y="4367213"/>
          <p14:tracePt t="288913" x="3867150" y="4318000"/>
          <p14:tracePt t="288929" x="3867150" y="4254500"/>
          <p14:tracePt t="288944" x="3856038" y="4154488"/>
          <p14:tracePt t="288959" x="3805238" y="4079875"/>
          <p14:tracePt t="288989" x="3756025" y="3979863"/>
          <p14:tracePt t="288992" x="3743325" y="3941763"/>
          <p14:tracePt t="289008" x="3692525" y="3867150"/>
          <p14:tracePt t="289023" x="3667125" y="3803650"/>
          <p14:tracePt t="289037" x="3630613" y="3741738"/>
          <p14:tracePt t="289053" x="3592513" y="3679825"/>
          <p14:tracePt t="289070" x="3554413" y="3629025"/>
          <p14:tracePt t="289084" x="3530600" y="3590925"/>
          <p14:tracePt t="289100" x="3492500" y="3516313"/>
          <p14:tracePt t="289115" x="3429000" y="3454400"/>
          <p14:tracePt t="289131" x="3392488" y="3416300"/>
          <p14:tracePt t="289147" x="3354388" y="3378200"/>
          <p14:tracePt t="289164" x="3341688" y="3354388"/>
          <p14:tracePt t="289178" x="3292475" y="3341688"/>
          <p14:tracePt t="289194" x="3279775" y="3316288"/>
          <p14:tracePt t="289210" x="3267075" y="3316288"/>
          <p14:tracePt t="289225" x="3241675" y="3290888"/>
          <p14:tracePt t="289271" x="3228975" y="3290888"/>
          <p14:tracePt t="289287" x="3205163" y="3290888"/>
          <p14:tracePt t="289303" x="3179763" y="3290888"/>
          <p14:tracePt t="289318" x="3079750" y="3303588"/>
          <p14:tracePt t="289334" x="3016250" y="3354388"/>
          <p14:tracePt t="289350" x="2928938" y="3416300"/>
          <p14:tracePt t="289365" x="2890838" y="3454400"/>
          <p14:tracePt t="289381" x="2841625" y="3516313"/>
          <p14:tracePt t="289397" x="2778125" y="3579813"/>
          <p14:tracePt t="289412" x="2767013" y="3629025"/>
          <p14:tracePt t="289428" x="2754313" y="3667125"/>
          <p14:tracePt t="289444" x="2741613" y="3692525"/>
          <p14:tracePt t="289459" x="2728913" y="3741738"/>
          <p14:tracePt t="289475" x="2728913" y="3767138"/>
          <p14:tracePt t="289491" x="2728913" y="3816350"/>
          <p14:tracePt t="289508" x="2728913" y="3892550"/>
          <p14:tracePt t="289524" x="2728913" y="3929063"/>
          <p14:tracePt t="289540" x="2728913" y="3967163"/>
          <p14:tracePt t="289553" x="2728913" y="4005263"/>
          <p14:tracePt t="289570" x="2728913" y="4029075"/>
          <p14:tracePt t="289586" x="2741613" y="4054475"/>
          <p14:tracePt t="289600" x="2778125" y="4105275"/>
          <p14:tracePt t="289616" x="2803525" y="4141788"/>
          <p14:tracePt t="289633" x="2828925" y="4167188"/>
          <p14:tracePt t="289647" x="2841625" y="4167188"/>
          <p14:tracePt t="289663" x="2867025" y="4179888"/>
          <p14:tracePt t="289679" x="2879725" y="4192588"/>
          <p14:tracePt t="289694" x="2903538" y="4205288"/>
          <p14:tracePt t="289710" x="2916238" y="4217988"/>
          <p14:tracePt t="289726" x="2941638" y="4217988"/>
          <p14:tracePt t="289741" x="2967038" y="4217988"/>
          <p14:tracePt t="289757" x="3003550" y="4217988"/>
          <p14:tracePt t="289773" x="3028950" y="4217988"/>
          <p14:tracePt t="289790" x="3054350" y="4230688"/>
          <p14:tracePt t="289803" x="3067050" y="4230688"/>
          <p14:tracePt t="289819" x="3092450" y="4230688"/>
          <p14:tracePt t="289834" x="3103563" y="4241800"/>
          <p14:tracePt t="289850" x="3116263" y="4241800"/>
          <p14:tracePt t="289866" x="3141663" y="4241800"/>
          <p14:tracePt t="289881" x="3167063" y="4241800"/>
          <p14:tracePt t="289897" x="3216275" y="4254500"/>
          <p14:tracePt t="289913" x="3228975" y="4267200"/>
          <p14:tracePt t="289928" x="3279775" y="4279900"/>
          <p14:tracePt t="289944" x="3317875" y="4279900"/>
          <p14:tracePt t="289960" x="3367088" y="4292600"/>
          <p14:tracePt t="289978" x="3417888" y="4318000"/>
          <p14:tracePt t="289991" x="3454400" y="4341813"/>
          <p14:tracePt t="290007" x="3479800" y="4341813"/>
          <p14:tracePt t="290023" x="3492500" y="4341813"/>
          <p14:tracePt t="290039" x="3517900" y="4354513"/>
          <p14:tracePt t="290162" x="3467100" y="4354513"/>
          <p14:tracePt t="290180" x="3429000" y="4292600"/>
          <p14:tracePt t="290194" x="3405188" y="4254500"/>
          <p14:tracePt t="290209" x="3392488" y="4205288"/>
          <p14:tracePt t="290225" x="3367088" y="4154488"/>
          <p14:tracePt t="290241" x="3354388" y="4105275"/>
          <p14:tracePt t="290256" x="3341688" y="4029075"/>
          <p14:tracePt t="290272" x="3341688" y="3992563"/>
          <p14:tracePt t="290288" x="3341688" y="3941763"/>
          <p14:tracePt t="290303" x="3341688" y="3879850"/>
          <p14:tracePt t="290319" x="3341688" y="3867150"/>
          <p14:tracePt t="290337" x="3341688" y="3854450"/>
          <p14:tracePt t="290350" x="3341688" y="3841750"/>
          <p14:tracePt t="290366" x="3328988" y="3816350"/>
          <p14:tracePt t="290393" x="3317875" y="3779838"/>
          <p14:tracePt t="290443" x="3317875" y="3767138"/>
          <p14:tracePt t="290459" x="3317875" y="3754438"/>
          <p14:tracePt t="290475" x="3317875" y="3741738"/>
          <p14:tracePt t="290490" x="3317875" y="3716338"/>
          <p14:tracePt t="290506" x="3317875" y="3703638"/>
          <p14:tracePt t="290522" x="3317875" y="3679825"/>
          <p14:tracePt t="290537" x="3317875" y="3654425"/>
          <p14:tracePt t="290553" x="3305175" y="3629025"/>
          <p14:tracePt t="290569" x="3305175" y="3603625"/>
          <p14:tracePt t="290584" x="3305175" y="3590925"/>
          <p14:tracePt t="290600" x="3305175" y="3579813"/>
          <p14:tracePt t="290616" x="3292475" y="3554413"/>
          <p14:tracePt t="290646" x="3279775" y="3541713"/>
          <p14:tracePt t="290678" x="3267075" y="3529013"/>
          <p14:tracePt t="290710" x="3254375" y="3516313"/>
          <p14:tracePt t="290771" x="3241675" y="3516313"/>
          <p14:tracePt t="290787" x="3228975" y="3516313"/>
          <p14:tracePt t="290803" x="3216275" y="3516313"/>
          <p14:tracePt t="290834" x="3192463" y="3516313"/>
          <p14:tracePt t="290852" x="3167063" y="3541713"/>
          <p14:tracePt t="290852" x="3154363" y="3554413"/>
          <p14:tracePt t="290865" x="3154363" y="3567113"/>
          <p14:tracePt t="290881" x="3128963" y="3629025"/>
          <p14:tracePt t="290897" x="3103563" y="3667125"/>
          <p14:tracePt t="290912" x="3079750" y="3729038"/>
          <p14:tracePt t="290930" x="3054350" y="3792538"/>
          <p14:tracePt t="290944" x="3028950" y="3816350"/>
          <p14:tracePt t="290958" x="3016250" y="3867150"/>
          <p14:tracePt t="290975" x="3003550" y="3905250"/>
          <p14:tracePt t="290991" x="2992438" y="3929063"/>
          <p14:tracePt t="291005" x="2992438" y="3967163"/>
          <p14:tracePt t="291040" x="2992438" y="4005263"/>
          <p14:tracePt t="291052" x="2992438" y="4029075"/>
          <p14:tracePt t="291070" x="2992438" y="4067175"/>
          <p14:tracePt t="291084" x="2992438" y="4092575"/>
          <p14:tracePt t="291100" x="2992438" y="4105275"/>
          <p14:tracePt t="291116" x="3003550" y="4129088"/>
          <p14:tracePt t="291131" x="3016250" y="4154488"/>
          <p14:tracePt t="291146" x="3041650" y="4192588"/>
          <p14:tracePt t="291179" x="3054350" y="4205288"/>
          <p14:tracePt t="291193" x="3079750" y="4217988"/>
          <p14:tracePt t="291209" x="3092450" y="4230688"/>
          <p14:tracePt t="291225" x="3128963" y="4241800"/>
          <p14:tracePt t="291240" x="3141663" y="4254500"/>
          <p14:tracePt t="291256" x="3179763" y="4254500"/>
          <p14:tracePt t="291272" x="3228975" y="4279900"/>
          <p14:tracePt t="291287" x="3254375" y="4279900"/>
          <p14:tracePt t="291303" x="3279775" y="4279900"/>
          <p14:tracePt t="291319" x="3328988" y="4279900"/>
          <p14:tracePt t="291334" x="3354388" y="4279900"/>
          <p14:tracePt t="291350" x="3379788" y="4292600"/>
          <p14:tracePt t="291367" x="3405188" y="4305300"/>
          <p14:tracePt t="291383" x="3417888" y="4305300"/>
          <p14:tracePt t="291412" x="3454400" y="4318000"/>
          <p14:tracePt t="291427" x="3454400" y="4330700"/>
          <p14:tracePt t="291443" x="3467100" y="4330700"/>
          <p14:tracePt t="291459" x="3492500" y="4341813"/>
          <p14:tracePt t="291474" x="3505200" y="4354513"/>
          <p14:tracePt t="291506" x="3517900" y="4367213"/>
          <p14:tracePt t="291537" x="3517900" y="4379913"/>
          <p14:tracePt t="291553" x="3541713" y="4405313"/>
          <p14:tracePt t="291568" x="3541713" y="4443413"/>
          <p14:tracePt t="291584" x="3541713" y="4467225"/>
          <p14:tracePt t="291600" x="3530600" y="4505325"/>
          <p14:tracePt t="291615" x="3517900" y="4518025"/>
          <p14:tracePt t="291631" x="3505200" y="4543425"/>
          <p14:tracePt t="291650" x="3479800" y="4567238"/>
          <p14:tracePt t="291678" x="3454400" y="4592638"/>
          <p14:tracePt t="291694" x="3454400" y="4605338"/>
          <p14:tracePt t="291709" x="3441700" y="4605338"/>
          <p14:tracePt t="291741" x="3441700" y="4618038"/>
          <p14:tracePt t="291755" x="3441700" y="4630738"/>
          <p14:tracePt t="291865" x="3429000" y="4643438"/>
          <p14:tracePt t="291896" x="3405188" y="4643438"/>
          <p14:tracePt t="291976" x="3405188" y="4667250"/>
          <p14:tracePt t="298996" x="3405188" y="4843463"/>
          <p14:tracePt t="299008" x="3405188" y="5043488"/>
          <p14:tracePt t="299021" x="3328988" y="5081588"/>
          <p14:tracePt t="299600" x="3328988" y="5068888"/>
          <p14:tracePt t="299630" x="3328988" y="5056188"/>
          <p14:tracePt t="299647" x="3328988" y="5043488"/>
          <p14:tracePt t="299663" x="3392488" y="4968875"/>
          <p14:tracePt t="299678" x="3492500" y="4856163"/>
          <p14:tracePt t="299679" x="3541713" y="4830763"/>
          <p14:tracePt t="299693" x="3605213" y="4779963"/>
          <p14:tracePt t="299709" x="3730625" y="4692650"/>
          <p14:tracePt t="299742" x="3756025" y="4667250"/>
          <p14:tracePt t="299757" x="3792538" y="4656138"/>
          <p14:tracePt t="299771" x="3817938" y="4643438"/>
          <p14:tracePt t="299787" x="3856038" y="4618038"/>
          <p14:tracePt t="299803" x="3879850" y="4618038"/>
          <p14:tracePt t="299818" x="3905250" y="4592638"/>
          <p14:tracePt t="299834" x="3930650" y="4579938"/>
          <p14:tracePt t="299850" x="3956050" y="4567238"/>
          <p14:tracePt t="300193" x="3943350" y="4567238"/>
          <p14:tracePt t="300225" x="3930650" y="4567238"/>
          <p14:tracePt t="300240" x="3930650" y="4579938"/>
          <p14:tracePt t="300256" x="3917950" y="4579938"/>
          <p14:tracePt t="300272" x="3905250" y="4592638"/>
          <p14:tracePt t="300286" x="3867150" y="4605338"/>
          <p14:tracePt t="300304" x="3830638" y="4630738"/>
          <p14:tracePt t="300318" x="3805238" y="4630738"/>
          <p14:tracePt t="300333" x="3792538" y="4630738"/>
          <p14:tracePt t="300349" x="3767138" y="4630738"/>
          <p14:tracePt t="300366" x="3717925" y="4630738"/>
          <p14:tracePt t="300381" x="3667125" y="4630738"/>
          <p14:tracePt t="300399" x="3643313" y="4630738"/>
          <p14:tracePt t="300413" x="3617913" y="4630738"/>
          <p14:tracePt t="300444" x="3579813" y="4630738"/>
          <p14:tracePt t="300459" x="3554413" y="4643438"/>
          <p14:tracePt t="300474" x="3492500" y="4643438"/>
          <p14:tracePt t="300490" x="3429000" y="4643438"/>
          <p14:tracePt t="300506" x="3379788" y="4643438"/>
          <p14:tracePt t="300522" x="3341688" y="4643438"/>
          <p14:tracePt t="300537" x="3279775" y="4643438"/>
          <p14:tracePt t="300553" x="3192463" y="4656138"/>
          <p14:tracePt t="300568" x="3092450" y="4656138"/>
          <p14:tracePt t="300584" x="2979738" y="4656138"/>
          <p14:tracePt t="300600" x="2890838" y="4656138"/>
          <p14:tracePt t="300615" x="2854325" y="4656138"/>
          <p14:tracePt t="300631" x="2716213" y="4656138"/>
          <p14:tracePt t="300648" x="2365375" y="4718050"/>
          <p14:tracePt t="300663" x="2078038" y="4756150"/>
          <p14:tracePt t="300679" x="1839913" y="4792663"/>
          <p14:tracePt t="300695" x="1765300" y="4792663"/>
          <p14:tracePt t="300709" x="1627188" y="4830763"/>
          <p14:tracePt t="300725" x="1589088" y="4830763"/>
          <p14:tracePt t="300741" x="1565275" y="4843463"/>
          <p14:tracePt t="300756" x="1552575" y="4843463"/>
          <p14:tracePt t="300772" x="1539875" y="4856163"/>
          <p14:tracePt t="300802" x="1527175" y="4856163"/>
          <p14:tracePt t="300818" x="1514475" y="4856163"/>
          <p14:tracePt t="300834" x="1489075" y="4868863"/>
          <p14:tracePt t="300849" x="1476375" y="4879975"/>
          <p14:tracePt t="300865" x="1414463" y="4892675"/>
          <p14:tracePt t="300896" x="1363663" y="4918075"/>
          <p14:tracePt t="300912" x="1314450" y="4930775"/>
          <p14:tracePt t="300928" x="1289050" y="4943475"/>
          <p14:tracePt t="300959" x="1276350" y="4956175"/>
          <p14:tracePt t="305490" x="1376363" y="5043488"/>
          <p14:tracePt t="305506" x="1452563" y="5081588"/>
          <p14:tracePt t="305522" x="1489075" y="5092700"/>
          <p14:tracePt t="305537" x="1514475" y="5105400"/>
          <p14:tracePt t="305553" x="1539875" y="5130800"/>
          <p14:tracePt t="305584" x="1565275" y="5143500"/>
          <p14:tracePt t="305600" x="1601788" y="5168900"/>
          <p14:tracePt t="305616" x="1714500" y="5205413"/>
          <p14:tracePt t="305631" x="1852613" y="5243513"/>
          <p14:tracePt t="305646" x="2039938" y="5256213"/>
          <p14:tracePt t="305667" x="2216150" y="5281613"/>
          <p14:tracePt t="305679" x="2352675" y="5281613"/>
          <p14:tracePt t="305694" x="2452688" y="5281613"/>
          <p14:tracePt t="305710" x="2565400" y="5256213"/>
          <p14:tracePt t="305725" x="2578100" y="5256213"/>
          <p14:tracePt t="305726" x="2628900" y="5256213"/>
          <p14:tracePt t="305740" x="2654300" y="5243513"/>
          <p14:tracePt t="305742" x="2667000" y="5243513"/>
          <p14:tracePt t="305758" x="2703513" y="5243513"/>
          <p14:tracePt t="305772" x="2716213" y="5243513"/>
          <p14:tracePt t="305772" x="2728913" y="5230813"/>
          <p14:tracePt t="305812" x="2790825" y="5194300"/>
          <p14:tracePt t="305834" x="2816225" y="5194300"/>
          <p14:tracePt t="305850" x="2816225" y="5181600"/>
          <p14:tracePt t="305865" x="2828925" y="5168900"/>
          <p14:tracePt t="305881" x="2828925" y="5156200"/>
          <p14:tracePt t="305897" x="2841625" y="5118100"/>
          <p14:tracePt t="305912" x="2854325" y="5118100"/>
          <p14:tracePt t="305912" x="2854325" y="5105400"/>
          <p14:tracePt t="305928" x="2867025" y="5105400"/>
          <p14:tracePt t="305944" x="2867025" y="5081588"/>
          <p14:tracePt t="305959" x="2867025" y="5068888"/>
          <p14:tracePt t="306099" x="2879725" y="5068888"/>
          <p14:tracePt t="306132" x="2879725" y="5056188"/>
          <p14:tracePt t="306146" x="2879725" y="5030788"/>
          <p14:tracePt t="306162" x="2867025" y="5005388"/>
          <p14:tracePt t="306178" x="2841625" y="4968875"/>
          <p14:tracePt t="306194" x="2828925" y="4918075"/>
          <p14:tracePt t="306209" x="2803525" y="4892675"/>
          <p14:tracePt t="306225" x="2778125" y="4856163"/>
          <p14:tracePt t="306241" x="2767013" y="4830763"/>
          <p14:tracePt t="306257" x="2754313" y="4818063"/>
          <p14:tracePt t="306272" x="2754313" y="4805363"/>
          <p14:tracePt t="306318" x="2741613" y="4792663"/>
          <p14:tracePt t="306490" x="2728913" y="4792663"/>
          <p14:tracePt t="306506" x="2716213" y="4792663"/>
          <p14:tracePt t="306537" x="2703513" y="4792663"/>
          <p14:tracePt t="306555" x="2667000" y="4792663"/>
          <p14:tracePt t="306584" x="2654300" y="4792663"/>
          <p14:tracePt t="306614" x="2641600" y="4792663"/>
          <p14:tracePt t="306631" x="2628900" y="4792663"/>
          <p14:tracePt t="306694" x="2628900" y="4805363"/>
          <p14:tracePt t="306724" x="2628900" y="4818063"/>
          <p14:tracePt t="306740" x="2628900" y="4830763"/>
          <p14:tracePt t="306771" x="2628900" y="4843463"/>
          <p14:tracePt t="306803" x="2641600" y="4843463"/>
          <p14:tracePt t="306818" x="2667000" y="4856163"/>
          <p14:tracePt t="306865" x="2678113" y="4856163"/>
          <p14:tracePt t="307022" x="2690813" y="4856163"/>
          <p14:tracePt t="307054" x="2690813" y="4843463"/>
          <p14:tracePt t="307069" x="2678113" y="4843463"/>
          <p14:tracePt t="307085" x="2667000" y="4843463"/>
          <p14:tracePt t="307099" x="2654300" y="4843463"/>
          <p14:tracePt t="307115" x="2628900" y="4818063"/>
          <p14:tracePt t="307131" x="2590800" y="4818063"/>
          <p14:tracePt t="307146" x="2565400" y="4818063"/>
          <p14:tracePt t="307193" x="2554288" y="4818063"/>
          <p14:tracePt t="307913" x="2554288" y="4830763"/>
          <p14:tracePt t="307943" x="2554288" y="4843463"/>
          <p14:tracePt t="307975" x="2565400" y="4843463"/>
          <p14:tracePt t="308037" x="2590800" y="4843463"/>
          <p14:tracePt t="308069" x="2628900" y="4830763"/>
          <p14:tracePt t="308087" x="2641600" y="4818063"/>
          <p14:tracePt t="308116" x="2641600" y="4805363"/>
          <p14:tracePt t="308116" x="2667000" y="4792663"/>
          <p14:tracePt t="308131" x="2667000" y="4779963"/>
          <p14:tracePt t="308147" x="2690813" y="4679950"/>
          <p14:tracePt t="308163" x="2778125" y="4367213"/>
          <p14:tracePt t="308178" x="2879725" y="3967163"/>
          <p14:tracePt t="308194" x="3154363" y="3429000"/>
          <p14:tracePt t="308210" x="3367088" y="2890838"/>
          <p14:tracePt t="308225" x="3479800" y="2478088"/>
          <p14:tracePt t="308241" x="3541713" y="2252663"/>
          <p14:tracePt t="308256" x="3567113" y="2139950"/>
          <p14:tracePt t="308271" x="3579813" y="2139950"/>
          <p14:tracePt t="308288" x="3579813" y="2127250"/>
          <p14:tracePt t="308303" x="3579813" y="2101850"/>
          <p14:tracePt t="308324" x="3579813" y="2052638"/>
          <p14:tracePt t="308334" x="3579813" y="2039938"/>
          <p14:tracePt t="308350" x="3579813" y="2027238"/>
          <p14:tracePt t="308366" x="3579813" y="2001838"/>
          <p14:tracePt t="308381" x="3579813" y="1989138"/>
          <p14:tracePt t="308397" x="3579813" y="1965325"/>
          <p14:tracePt t="308412" x="3579813" y="1939925"/>
          <p14:tracePt t="308431" x="3579813" y="1914525"/>
          <p14:tracePt t="308444" x="3579813" y="1889125"/>
          <p14:tracePt t="308460" x="3567113" y="1852613"/>
          <p14:tracePt t="308476" x="3554413" y="1827213"/>
          <p14:tracePt t="308492" x="3554413" y="1814513"/>
          <p14:tracePt t="308507" x="3530600" y="1789113"/>
          <p14:tracePt t="308538" x="3530600" y="1776413"/>
          <p14:tracePt t="308569" x="3517900" y="1765300"/>
          <p14:tracePt t="308585" x="3492500" y="1752600"/>
          <p14:tracePt t="308599" x="3479800" y="1752600"/>
          <p14:tracePt t="308616" x="3454400" y="1727200"/>
          <p14:tracePt t="308632" x="3417888" y="1727200"/>
          <p14:tracePt t="308647" x="3379788" y="1701800"/>
          <p14:tracePt t="308662" x="3328988" y="1689100"/>
          <p14:tracePt t="308678" x="3267075" y="1689100"/>
          <p14:tracePt t="308693" x="3192463" y="1689100"/>
          <p14:tracePt t="308709" x="3103563" y="1689100"/>
          <p14:tracePt t="308725" x="3003550" y="1689100"/>
          <p14:tracePt t="308740" x="2916238" y="1689100"/>
          <p14:tracePt t="308757" x="2828925" y="1689100"/>
          <p14:tracePt t="308773" x="2754313" y="1689100"/>
          <p14:tracePt t="308787" x="2716213" y="1689100"/>
          <p14:tracePt t="308803" x="2628900" y="1676400"/>
          <p14:tracePt t="308819" x="2578100" y="1676400"/>
          <p14:tracePt t="308834" x="2554288" y="1676400"/>
          <p14:tracePt t="308851" x="2503488" y="1676400"/>
          <p14:tracePt t="308866" x="2452688" y="1676400"/>
          <p14:tracePt t="308881" x="2428875" y="1676400"/>
          <p14:tracePt t="308898" x="2403475" y="1663700"/>
          <p14:tracePt t="308913" x="2378075" y="1663700"/>
          <p14:tracePt t="308929" x="2365375" y="1652588"/>
          <p14:tracePt t="308950" x="2339975" y="1652588"/>
          <p14:tracePt t="308974" x="2316163" y="1639888"/>
          <p14:tracePt t="309006" x="2303463" y="1639888"/>
          <p14:tracePt t="309021" x="2290763" y="1627188"/>
          <p14:tracePt t="309287" x="2265363" y="1627188"/>
          <p14:tracePt t="313741" x="2265363" y="1701800"/>
          <p14:tracePt t="313756" x="2228850" y="1801813"/>
          <p14:tracePt t="313756" x="2216150" y="1852613"/>
          <p14:tracePt t="313772" x="2190750" y="2001838"/>
          <p14:tracePt t="313788" x="2190750" y="2178050"/>
          <p14:tracePt t="313803" x="2190750" y="2265363"/>
          <p14:tracePt t="313819" x="2190750" y="2427288"/>
          <p14:tracePt t="313835" x="2190750" y="2565400"/>
          <p14:tracePt t="313851" x="2265363" y="2778125"/>
          <p14:tracePt t="313866" x="2290763" y="2890838"/>
          <p14:tracePt t="313881" x="2328863" y="3103563"/>
          <p14:tracePt t="313896" x="2365375" y="3378200"/>
          <p14:tracePt t="313912" x="2403475" y="3641725"/>
          <p14:tracePt t="313928" x="2416175" y="3854450"/>
          <p14:tracePt t="313944" x="2441575" y="3992563"/>
          <p14:tracePt t="313961" x="2441575" y="4079875"/>
          <p14:tracePt t="313976" x="2452688" y="4167188"/>
          <p14:tracePt t="314006" x="2452688" y="4179888"/>
          <p14:tracePt t="314022" x="2465388" y="4192588"/>
          <p14:tracePt t="314147" x="2452688" y="4205288"/>
          <p14:tracePt t="314179" x="2452688" y="4217988"/>
          <p14:tracePt t="314209" x="2441575" y="4217988"/>
          <p14:tracePt t="314225" x="2416175" y="4217988"/>
          <p14:tracePt t="314241" x="2390775" y="4230688"/>
          <p14:tracePt t="314241" x="2365375" y="4241800"/>
          <p14:tracePt t="314257" x="2339975" y="4241800"/>
          <p14:tracePt t="314287" x="2303463" y="4254500"/>
          <p14:tracePt t="314303" x="2290763" y="4267200"/>
          <p14:tracePt t="314318" x="2265363" y="4267200"/>
          <p14:tracePt t="314334" x="2228850" y="4292600"/>
          <p14:tracePt t="314350" x="2178050" y="4318000"/>
          <p14:tracePt t="314365" x="2165350" y="4318000"/>
          <p14:tracePt t="314382" x="2127250" y="4341813"/>
          <p14:tracePt t="314412" x="2090738" y="4367213"/>
          <p14:tracePt t="314428" x="2065338" y="4392613"/>
          <p14:tracePt t="314444" x="1990725" y="4443413"/>
          <p14:tracePt t="314459" x="1939925" y="4454525"/>
          <p14:tracePt t="314477" x="1890713" y="4492625"/>
          <p14:tracePt t="314492" x="1839913" y="4530725"/>
          <p14:tracePt t="314506" x="1790700" y="4592638"/>
          <p14:tracePt t="314522" x="1752600" y="4605338"/>
          <p14:tracePt t="314538" x="1689100" y="4643438"/>
          <p14:tracePt t="314568" x="1689100" y="4656138"/>
          <p14:tracePt t="314725" x="1677988" y="4656138"/>
          <p14:tracePt t="314741" x="1665288" y="4667250"/>
          <p14:tracePt t="314757" x="1652588" y="4667250"/>
          <p14:tracePt t="314773" x="1652588" y="4679950"/>
          <p14:tracePt t="314787" x="1652588" y="4705350"/>
          <p14:tracePt t="314805" x="1652588" y="4718050"/>
          <p14:tracePt t="314819" x="1652588" y="4743450"/>
          <p14:tracePt t="314834" x="1652588" y="4768850"/>
          <p14:tracePt t="314834" x="1652588" y="4792663"/>
          <p14:tracePt t="314850" x="1652588" y="4830763"/>
          <p14:tracePt t="314866" x="1677988" y="4856163"/>
          <p14:tracePt t="314866" x="1689100" y="4868863"/>
          <p14:tracePt t="314881" x="1727200" y="4905375"/>
          <p14:tracePt t="314897" x="1752600" y="4930775"/>
          <p14:tracePt t="314916" x="1801813" y="4968875"/>
          <p14:tracePt t="314916" x="1827213" y="4981575"/>
          <p14:tracePt t="314930" x="1852613" y="4992688"/>
          <p14:tracePt t="314944" x="1878013" y="5005388"/>
          <p14:tracePt t="314960" x="1890713" y="5005388"/>
          <p14:tracePt t="314975" x="1903413" y="5005388"/>
          <p14:tracePt t="314991" x="1914525" y="5005388"/>
          <p14:tracePt t="315011" x="1927225" y="5005388"/>
          <p14:tracePt t="315382" x="1903413" y="4992688"/>
          <p14:tracePt t="315396" x="1878013" y="4968875"/>
          <p14:tracePt t="315413" x="1839913" y="4943475"/>
          <p14:tracePt t="315428" x="1839913" y="4930775"/>
          <p14:tracePt t="315443" x="1814513" y="4905375"/>
          <p14:tracePt t="315459" x="1801813" y="4892675"/>
          <p14:tracePt t="315475" x="1790700" y="4879975"/>
          <p14:tracePt t="315490" x="1765300" y="4879975"/>
          <p14:tracePt t="315507" x="1739900" y="4856163"/>
          <p14:tracePt t="315522" x="1727200" y="4856163"/>
          <p14:tracePt t="315538" x="1714500" y="4843463"/>
          <p14:tracePt t="315554" x="1714500" y="4830763"/>
          <p14:tracePt t="315569" x="1677988" y="4818063"/>
          <p14:tracePt t="315584" x="1665288" y="4818063"/>
          <p14:tracePt t="315600" x="1652588" y="4818063"/>
          <p14:tracePt t="315616" x="1601788" y="4818063"/>
          <p14:tracePt t="315646" x="1577975" y="4818063"/>
          <p14:tracePt t="315663" x="1565275" y="4818063"/>
          <p14:tracePt t="315678" x="1539875" y="4843463"/>
          <p14:tracePt t="315693" x="1514475" y="4879975"/>
          <p14:tracePt t="315710" x="1476375" y="4918075"/>
          <p14:tracePt t="315724" x="1476375" y="4943475"/>
          <p14:tracePt t="315740" x="1476375" y="4956175"/>
          <p14:tracePt t="315771" x="1476375" y="4968875"/>
          <p14:tracePt t="315787" x="1476375" y="4981575"/>
          <p14:tracePt t="315869" x="1501775" y="4992688"/>
          <p14:tracePt t="315881" x="1527175" y="4992688"/>
          <p14:tracePt t="315897" x="1589088" y="5005388"/>
          <p14:tracePt t="315912" x="1665288" y="5005388"/>
          <p14:tracePt t="315928" x="1689100" y="5005388"/>
          <p14:tracePt t="315944" x="1814513" y="5030788"/>
          <p14:tracePt t="315959" x="1865313" y="5030788"/>
          <p14:tracePt t="315975" x="1914525" y="5056188"/>
          <p14:tracePt t="316005" x="1939925" y="5056188"/>
          <p14:tracePt t="316615" x="1952625" y="5056188"/>
          <p14:tracePt t="316631" x="1978025" y="5056188"/>
          <p14:tracePt t="316647" x="1990725" y="5056188"/>
          <p14:tracePt t="316662" x="2003425" y="5056188"/>
          <p14:tracePt t="316678" x="2014538" y="5056188"/>
          <p14:tracePt t="316694" x="2027238" y="5056188"/>
          <p14:tracePt t="316725" x="2052638" y="5056188"/>
          <p14:tracePt t="316741" x="2065338" y="5056188"/>
          <p14:tracePt t="316755" x="2090738" y="5056188"/>
          <p14:tracePt t="316772" x="2127250" y="5056188"/>
          <p14:tracePt t="316787" x="2152650" y="5056188"/>
          <p14:tracePt t="316803" x="2165350" y="5056188"/>
          <p14:tracePt t="316819" x="2190750" y="5056188"/>
          <p14:tracePt t="316834" x="2216150" y="5056188"/>
          <p14:tracePt t="316849" x="2239963" y="5056188"/>
          <p14:tracePt t="316866" x="2265363" y="5056188"/>
          <p14:tracePt t="316883" x="2290763" y="5056188"/>
          <p14:tracePt t="317022" x="2303463" y="5056188"/>
          <p14:tracePt t="317053" x="2303463" y="5068888"/>
          <p14:tracePt t="317069" x="2328863" y="5081588"/>
          <p14:tracePt t="317100" x="2339975" y="5081588"/>
          <p14:tracePt t="317100" x="2352675" y="5081588"/>
          <p14:tracePt t="317116" x="2390775" y="5081588"/>
          <p14:tracePt t="317132" x="2416175" y="5081588"/>
          <p14:tracePt t="317148" x="2441575" y="5081588"/>
          <p14:tracePt t="317178" x="2465388" y="5081588"/>
          <p14:tracePt t="317210" x="2478088" y="5081588"/>
          <p14:tracePt t="317225" x="2490788" y="5081588"/>
          <p14:tracePt t="317241" x="2503488" y="5081588"/>
          <p14:tracePt t="317256" x="2516188" y="5081588"/>
          <p14:tracePt t="317522" x="2503488" y="5081588"/>
          <p14:tracePt t="317631" x="2516188" y="5081588"/>
          <p14:tracePt t="317646" x="2528888" y="5081588"/>
          <p14:tracePt t="317669" x="2554288" y="5081588"/>
          <p14:tracePt t="317679" x="2565400" y="5081588"/>
          <p14:tracePt t="317693" x="2590800" y="5105400"/>
          <p14:tracePt t="317709" x="2603500" y="5105400"/>
          <p14:tracePt t="317725" x="2628900" y="5105400"/>
          <p14:tracePt t="317740" x="2641600" y="5105400"/>
          <p14:tracePt t="317756" x="2667000" y="5118100"/>
          <p14:tracePt t="317772" x="2716213" y="5118100"/>
          <p14:tracePt t="317787" x="2728913" y="5118100"/>
          <p14:tracePt t="317803" x="2767013" y="5118100"/>
          <p14:tracePt t="317819" x="2803525" y="5118100"/>
          <p14:tracePt t="317834" x="2816225" y="5118100"/>
          <p14:tracePt t="317850" x="2867025" y="5118100"/>
          <p14:tracePt t="317850" x="2890838" y="5118100"/>
          <p14:tracePt t="317866" x="2916238" y="5118100"/>
          <p14:tracePt t="317881" x="2928938" y="5118100"/>
          <p14:tracePt t="317897" x="2941638" y="5118100"/>
          <p14:tracePt t="317912" x="2954338" y="5118100"/>
          <p14:tracePt t="317928" x="2979738" y="5118100"/>
          <p14:tracePt t="317945" x="2992438" y="5118100"/>
          <p14:tracePt t="317960" x="3003550" y="5118100"/>
          <p14:tracePt t="317991" x="3016250" y="5118100"/>
          <p14:tracePt t="318162" x="3028950" y="5118100"/>
          <p14:tracePt t="318225" x="3054350" y="5118100"/>
          <p14:tracePt t="318243" x="3067050" y="5118100"/>
          <p14:tracePt t="318272" x="3079750" y="5118100"/>
          <p14:tracePt t="318288" x="3092450" y="5118100"/>
          <p14:tracePt t="318302" x="3116263" y="5118100"/>
          <p14:tracePt t="318318" x="3141663" y="5118100"/>
          <p14:tracePt t="318334" x="3154363" y="5118100"/>
          <p14:tracePt t="318350" x="3192463" y="5118100"/>
          <p14:tracePt t="318365" x="3205163" y="5118100"/>
          <p14:tracePt t="318381" x="3228975" y="5105400"/>
          <p14:tracePt t="318397" x="3254375" y="5092700"/>
          <p14:tracePt t="318428" x="3279775" y="5081588"/>
          <p14:tracePt t="318443" x="3305175" y="5056188"/>
          <p14:tracePt t="318490" x="3317875" y="5056188"/>
          <p14:tracePt t="318537" x="3317875" y="5043488"/>
          <p14:tracePt t="318569" x="3317875" y="5030788"/>
          <p14:tracePt t="318584" x="3317875" y="5018088"/>
          <p14:tracePt t="318600" x="3317875" y="4992688"/>
          <p14:tracePt t="318631" x="3305175" y="4968875"/>
          <p14:tracePt t="318646" x="3292475" y="4956175"/>
          <p14:tracePt t="318664" x="3279775" y="4943475"/>
          <p14:tracePt t="318678" x="3267075" y="4930775"/>
          <p14:tracePt t="318693" x="3241675" y="4905375"/>
          <p14:tracePt t="318710" x="3228975" y="4892675"/>
          <p14:tracePt t="318724" x="3205163" y="4879975"/>
          <p14:tracePt t="318742" x="3192463" y="4868863"/>
          <p14:tracePt t="318757" x="3179763" y="4868863"/>
          <p14:tracePt t="318772" x="3154363" y="4868863"/>
          <p14:tracePt t="318788" x="3141663" y="4856163"/>
          <p14:tracePt t="318818" x="3128963" y="4856163"/>
          <p14:tracePt t="318834" x="3116263" y="4856163"/>
          <p14:tracePt t="318850" x="3092450" y="4856163"/>
          <p14:tracePt t="318865" x="3079750" y="4856163"/>
          <p14:tracePt t="318882" x="3054350" y="4856163"/>
          <p14:tracePt t="318897" x="3016250" y="4856163"/>
          <p14:tracePt t="318913" x="2992438" y="4868863"/>
          <p14:tracePt t="318928" x="2967038" y="4892675"/>
          <p14:tracePt t="318944" x="2954338" y="4905375"/>
          <p14:tracePt t="318959" x="2928938" y="4930775"/>
          <p14:tracePt t="318991" x="2916238" y="4943475"/>
          <p14:tracePt t="319006" x="2916238" y="4956175"/>
          <p14:tracePt t="319052" x="2916238" y="4968875"/>
          <p14:tracePt t="319069" x="2916238" y="4981575"/>
          <p14:tracePt t="319099" x="2916238" y="5005388"/>
          <p14:tracePt t="319115" x="2916238" y="5030788"/>
          <p14:tracePt t="319131" x="2916238" y="5043488"/>
          <p14:tracePt t="319146" x="2916238" y="5068888"/>
          <p14:tracePt t="319162" x="2928938" y="5081588"/>
          <p14:tracePt t="319178" x="2954338" y="5081588"/>
          <p14:tracePt t="319193" x="2967038" y="5092700"/>
          <p14:tracePt t="319210" x="2992438" y="5092700"/>
          <p14:tracePt t="319225" x="3028950" y="5092700"/>
          <p14:tracePt t="319240" x="3054350" y="5092700"/>
          <p14:tracePt t="319256" x="3079750" y="5092700"/>
          <p14:tracePt t="319288" x="3092450" y="5092700"/>
          <p14:tracePt t="319289" x="3128963" y="5092700"/>
          <p14:tracePt t="319319" x="3128963" y="5081588"/>
          <p14:tracePt t="319428" x="3128963" y="5068888"/>
          <p14:tracePt t="319443" x="3128963" y="5043488"/>
          <p14:tracePt t="319460" x="3103563" y="4992688"/>
          <p14:tracePt t="319474" x="3041650" y="4943475"/>
          <p14:tracePt t="319490" x="3016250" y="4930775"/>
          <p14:tracePt t="319506" x="2979738" y="4918075"/>
          <p14:tracePt t="319522" x="2967038" y="4918075"/>
          <p14:tracePt t="319539" x="2954338" y="4918075"/>
          <p14:tracePt t="319553" x="2954338" y="4905375"/>
          <p14:tracePt t="319568" x="2928938" y="4905375"/>
          <p14:tracePt t="319600" x="2916238" y="4905375"/>
          <p14:tracePt t="319647" x="2890838" y="4905375"/>
          <p14:tracePt t="319662" x="2879725" y="4905375"/>
          <p14:tracePt t="319678" x="2867025" y="4905375"/>
          <p14:tracePt t="319694" x="2854325" y="4905375"/>
          <p14:tracePt t="319709" x="2841625" y="4905375"/>
          <p14:tracePt t="319725" x="2828925" y="4905375"/>
          <p14:tracePt t="319741" x="2816225" y="4918075"/>
          <p14:tracePt t="319757" x="2816225" y="4930775"/>
          <p14:tracePt t="319771" x="2816225" y="4943475"/>
          <p14:tracePt t="319789" x="2816225" y="4956175"/>
          <p14:tracePt t="319803" x="2816225" y="4968875"/>
          <p14:tracePt t="319818" x="2828925" y="4992688"/>
          <p14:tracePt t="319835" x="2867025" y="5005388"/>
          <p14:tracePt t="319849" x="2941638" y="5005388"/>
          <p14:tracePt t="319865" x="2979738" y="5018088"/>
          <p14:tracePt t="319881" x="3067050" y="5030788"/>
          <p14:tracePt t="319896" x="3141663" y="5030788"/>
          <p14:tracePt t="319912" x="3192463" y="5030788"/>
          <p14:tracePt t="319929" x="3205163" y="5030788"/>
          <p14:tracePt t="319943" x="3216275" y="5018088"/>
          <p14:tracePt t="319990" x="3216275" y="4992688"/>
          <p14:tracePt t="320037" x="3205163" y="4968875"/>
          <p14:tracePt t="320055" x="3167063" y="4943475"/>
          <p14:tracePt t="320055" x="3141663" y="4943475"/>
          <p14:tracePt t="320071" x="3116263" y="4930775"/>
          <p14:tracePt t="320084" x="3103563" y="4930775"/>
          <p14:tracePt t="320100" x="3054350" y="4930775"/>
          <p14:tracePt t="320116" x="3016250" y="4930775"/>
          <p14:tracePt t="320131" x="2992438" y="4930775"/>
          <p14:tracePt t="320148" x="2967038" y="4930775"/>
          <p14:tracePt t="320180" x="2954338" y="4930775"/>
          <p14:tracePt t="320194" x="2928938" y="4930775"/>
          <p14:tracePt t="320209" x="2928938" y="4956175"/>
          <p14:tracePt t="320241" x="2928938" y="4968875"/>
          <p14:tracePt t="320303" x="2928938" y="4992688"/>
          <p14:tracePt t="320319" x="2928938" y="5018088"/>
          <p14:tracePt t="320335" x="2954338" y="5030788"/>
          <p14:tracePt t="320350" x="3016250" y="5030788"/>
          <p14:tracePt t="320365" x="3028950" y="5030788"/>
          <p14:tracePt t="320381" x="3079750" y="5056188"/>
          <p14:tracePt t="320397" x="3116263" y="5068888"/>
          <p14:tracePt t="320412" x="3128963" y="5068888"/>
          <p14:tracePt t="320428" x="3141663" y="5068888"/>
          <p14:tracePt t="320444" x="3167063" y="5068888"/>
          <p14:tracePt t="322428" x="3179763" y="5068888"/>
          <p14:tracePt t="322444" x="3192463" y="5068888"/>
          <p14:tracePt t="322460" x="3216275" y="5068888"/>
          <p14:tracePt t="323193" x="3216275" y="5056188"/>
          <p14:tracePt t="323224" x="3205163" y="5056188"/>
          <p14:tracePt t="323241" x="3192463" y="5056188"/>
          <p14:tracePt t="323258" x="3179763" y="5056188"/>
          <p14:tracePt t="323271" x="3154363" y="5068888"/>
          <p14:tracePt t="323287" x="3141663" y="5068888"/>
          <p14:tracePt t="323303" x="3116263" y="5081588"/>
          <p14:tracePt t="323318" x="3092450" y="5081588"/>
          <p14:tracePt t="323334" x="3067050" y="5092700"/>
          <p14:tracePt t="323350" x="3041650" y="5105400"/>
          <p14:tracePt t="323366" x="3028950" y="5118100"/>
          <p14:tracePt t="323381" x="2992438" y="5130800"/>
          <p14:tracePt t="323397" x="2967038" y="5143500"/>
          <p14:tracePt t="323412" x="2954338" y="5156200"/>
          <p14:tracePt t="323491" x="2928938" y="5168900"/>
          <p14:tracePt t="323507" x="2890838" y="5168900"/>
          <p14:tracePt t="323523" x="2841625" y="5194300"/>
          <p14:tracePt t="323540" x="2741613" y="5218113"/>
          <p14:tracePt t="323553" x="2690813" y="5256213"/>
          <p14:tracePt t="323569" x="2590800" y="5330825"/>
          <p14:tracePt t="323585" x="2590800" y="5343525"/>
          <p14:tracePt t="323599" x="2590800" y="5356225"/>
          <p14:tracePt t="327991" x="2578100" y="5368925"/>
          <p14:tracePt t="328005" x="2554288" y="5368925"/>
          <p14:tracePt t="328022" x="2528888" y="5368925"/>
          <p14:tracePt t="328039" x="2503488" y="5368925"/>
          <p14:tracePt t="328052" x="2490788" y="5368925"/>
          <p14:tracePt t="328068" x="2465388" y="5368925"/>
          <p14:tracePt t="328084" x="2441575" y="5368925"/>
          <p14:tracePt t="328115" x="2403475" y="5381625"/>
          <p14:tracePt t="328131" x="2390775" y="5381625"/>
          <p14:tracePt t="328146" x="2378075" y="5381625"/>
          <p14:tracePt t="328162" x="2352675" y="5381625"/>
          <p14:tracePt t="328193" x="2339975" y="5381625"/>
          <p14:tracePt t="328209" x="2328863" y="5381625"/>
          <p14:tracePt t="328225" x="2316163" y="5381625"/>
          <p14:tracePt t="328240" x="2303463" y="5381625"/>
          <p14:tracePt t="328256" x="2290763" y="5381625"/>
          <p14:tracePt t="328272" x="2265363" y="5381625"/>
          <p14:tracePt t="328305" x="2252663" y="5381625"/>
          <p14:tracePt t="328319" x="2239963" y="5381625"/>
          <p14:tracePt t="328333" x="2203450" y="5381625"/>
          <p14:tracePt t="328350" x="2178050" y="5381625"/>
          <p14:tracePt t="328366" x="2165350" y="5368925"/>
          <p14:tracePt t="328380" x="2139950" y="5368925"/>
          <p14:tracePt t="328397" x="2127250" y="5356225"/>
          <p14:tracePt t="328412" x="2103438" y="5356225"/>
          <p14:tracePt t="328427" x="2090738" y="5356225"/>
          <p14:tracePt t="328444" x="2065338" y="5356225"/>
          <p14:tracePt t="328459" x="2052638" y="5356225"/>
          <p14:tracePt t="328474" x="2027238" y="5356225"/>
          <p14:tracePt t="328490" x="2014538" y="5356225"/>
          <p14:tracePt t="328506" x="1965325" y="5356225"/>
          <p14:tracePt t="328521" x="1952625" y="5356225"/>
          <p14:tracePt t="328540" x="1914525" y="5356225"/>
          <p14:tracePt t="328554" x="1878013" y="5356225"/>
          <p14:tracePt t="328569" x="1814513" y="5356225"/>
          <p14:tracePt t="328584" x="1790700" y="5356225"/>
          <p14:tracePt t="328896" x="1765300" y="5356225"/>
          <p14:tracePt t="328912" x="1752600" y="5356225"/>
          <p14:tracePt t="328929" x="1752600" y="5343525"/>
          <p14:tracePt t="328943" x="1739900" y="5343525"/>
          <p14:tracePt t="328959" x="1714500" y="5343525"/>
          <p14:tracePt t="328990" x="1701800" y="5343525"/>
          <p14:tracePt t="329084" x="1677988" y="5343525"/>
          <p14:tracePt t="329116" x="1639888" y="5318125"/>
          <p14:tracePt t="329147" x="1614488" y="5318125"/>
          <p14:tracePt t="329162" x="1589088" y="5318125"/>
          <p14:tracePt t="329177" x="1552575" y="5318125"/>
          <p14:tracePt t="329193" x="1539875" y="5318125"/>
          <p14:tracePt t="329209" x="1527175" y="5294313"/>
          <p14:tracePt t="329241" x="1501775" y="5294313"/>
          <p14:tracePt t="329256" x="1476375" y="5294313"/>
          <p14:tracePt t="329271" x="1465263" y="5294313"/>
          <p14:tracePt t="329287" x="1452563" y="5294313"/>
          <p14:tracePt t="329303" x="1401763" y="5281613"/>
          <p14:tracePt t="329318" x="1363663" y="5256213"/>
          <p14:tracePt t="329334" x="1339850" y="5243513"/>
          <p14:tracePt t="329351" x="1301750" y="5243513"/>
          <p14:tracePt t="329365" x="1276350" y="5218113"/>
          <p14:tracePt t="329397" x="1239838" y="5205413"/>
          <p14:tracePt t="329428" x="1227138" y="5194300"/>
          <p14:tracePt t="329506" x="1214438" y="5194300"/>
          <p14:tracePt t="329539" x="1201738" y="5194300"/>
          <p14:tracePt t="329787" x="1214438" y="5194300"/>
          <p14:tracePt t="329819" x="1227138" y="5194300"/>
          <p14:tracePt t="329834" x="1239838" y="5194300"/>
          <p14:tracePt t="329850" x="1263650" y="5205413"/>
          <p14:tracePt t="329881" x="1301750" y="5218113"/>
          <p14:tracePt t="329897" x="1327150" y="5230813"/>
          <p14:tracePt t="329928" x="1352550" y="5243513"/>
          <p14:tracePt t="331099" x="1363663" y="5243513"/>
          <p14:tracePt t="331201" x="1439863" y="5243513"/>
          <p14:tracePt t="331210" x="1465263" y="5243513"/>
          <p14:tracePt t="331226" x="1476375" y="5243513"/>
          <p14:tracePt t="331240" x="1501775" y="5243513"/>
          <p14:tracePt t="331256" x="1527175" y="5243513"/>
          <p14:tracePt t="331272" x="1565275" y="5230813"/>
          <p14:tracePt t="331272" x="1589088" y="5230813"/>
          <p14:tracePt t="331287" x="1601788" y="5218113"/>
          <p14:tracePt t="331303" x="1614488" y="5205413"/>
          <p14:tracePt t="331318" x="1639888" y="5205413"/>
          <p14:tracePt t="331334" x="1665288" y="5205413"/>
          <p14:tracePt t="331350" x="1677988" y="5194300"/>
          <p14:tracePt t="331365" x="1689100" y="5194300"/>
          <p14:tracePt t="331380" x="1714500" y="5194300"/>
          <p14:tracePt t="331396" x="1727200" y="5194300"/>
          <p14:tracePt t="331413" x="1752600" y="5194300"/>
          <p14:tracePt t="331427" x="1765300" y="5194300"/>
          <p14:tracePt t="331444" x="1790700" y="5168900"/>
          <p14:tracePt t="331475" x="1814513" y="5168900"/>
          <p14:tracePt t="331492" x="1827213" y="5168900"/>
          <p14:tracePt t="331506" x="1839913" y="5168900"/>
          <p14:tracePt t="331553" x="1852613" y="5168900"/>
          <p14:tracePt t="331584" x="1865313" y="5156200"/>
          <p14:tracePt t="331615" x="1878013" y="5143500"/>
          <p14:tracePt t="331647" x="1890713" y="5143500"/>
          <p14:tracePt t="331679" x="1903413" y="5143500"/>
          <p14:tracePt t="331725" x="1927225" y="5143500"/>
          <p14:tracePt t="331787" x="1939925" y="5143500"/>
          <p14:tracePt t="331818" x="1952625" y="5143500"/>
          <p14:tracePt t="331865" x="1965325" y="5143500"/>
          <p14:tracePt t="331883" x="1978025" y="5156200"/>
          <p14:tracePt t="332271" x="1990725" y="5168900"/>
          <p14:tracePt t="337537" x="1903413" y="5168900"/>
          <p14:tracePt t="337553" x="1839913" y="5168900"/>
          <p14:tracePt t="337570" x="1814513" y="5168900"/>
          <p14:tracePt t="337584" x="1801813" y="5168900"/>
          <p14:tracePt t="337615" x="1790700" y="5168900"/>
          <p14:tracePt t="337647" x="1778000" y="5168900"/>
          <p14:tracePt t="337694" x="1790700" y="5218113"/>
          <p14:tracePt t="337912" x="1778000" y="5230813"/>
          <p14:tracePt t="337929" x="1752600" y="5256213"/>
          <p14:tracePt t="337943" x="1701800" y="5256213"/>
          <p14:tracePt t="338365" x="1739900" y="5256213"/>
          <p14:tracePt t="338382" x="1778000" y="5243513"/>
          <p14:tracePt t="338397" x="1839913" y="5230813"/>
          <p14:tracePt t="338412" x="1865313" y="5218113"/>
          <p14:tracePt t="338428" x="1927225" y="5194300"/>
          <p14:tracePt t="338444" x="1978025" y="5181600"/>
          <p14:tracePt t="338459" x="2065338" y="5156200"/>
          <p14:tracePt t="338475" x="2139950" y="5143500"/>
          <p14:tracePt t="338506" x="2203450" y="5143500"/>
          <p14:tracePt t="338507" x="2239963" y="5143500"/>
          <p14:tracePt t="338522" x="2265363" y="5130800"/>
          <p14:tracePt t="338538" x="2303463" y="5130800"/>
          <p14:tracePt t="338568" x="2328863" y="5130800"/>
          <p14:tracePt t="338585" x="2339975" y="5130800"/>
          <p14:tracePt t="338599" x="2352675" y="5130800"/>
          <p14:tracePt t="338865" x="2339975" y="5143500"/>
          <p14:tracePt t="338880" x="2316163" y="5143500"/>
          <p14:tracePt t="338900" x="2252663" y="5156200"/>
          <p14:tracePt t="338929" x="2203450" y="5168900"/>
          <p14:tracePt t="338944" x="2178050" y="5181600"/>
          <p14:tracePt t="338960" x="2152650" y="5181600"/>
          <p14:tracePt t="338990" x="2139950" y="5194300"/>
          <p14:tracePt t="339006" x="2127250" y="5194300"/>
          <p14:tracePt t="339021" x="2116138" y="5218113"/>
          <p14:tracePt t="339492" x="2127250" y="5218113"/>
          <p14:tracePt t="339522" x="2152650" y="5218113"/>
          <p14:tracePt t="339537" x="2165350" y="5218113"/>
          <p14:tracePt t="339553" x="2190750" y="5205413"/>
          <p14:tracePt t="339569" x="2228850" y="5194300"/>
          <p14:tracePt t="339584" x="2239963" y="5194300"/>
          <p14:tracePt t="339616" x="2265363" y="5194300"/>
          <p14:tracePt t="339630" x="2290763" y="5194300"/>
          <p14:tracePt t="339710" x="2316163" y="5194300"/>
          <p14:tracePt t="339740" x="2339975" y="5194300"/>
          <p14:tracePt t="339756" x="2339975" y="5181600"/>
          <p14:tracePt t="339771" x="2365375" y="5181600"/>
          <p14:tracePt t="339788" x="2378075" y="5181600"/>
          <p14:tracePt t="339803" x="2403475" y="5181600"/>
          <p14:tracePt t="339834" x="2428875" y="5181600"/>
          <p14:tracePt t="339850" x="2441575" y="5181600"/>
          <p14:tracePt t="339865" x="2452688" y="5168900"/>
          <p14:tracePt t="339896" x="2465388" y="5168900"/>
          <p14:tracePt t="339912" x="2478088" y="5168900"/>
          <p14:tracePt t="339975" x="2478088" y="5156200"/>
          <p14:tracePt t="340089" x="2490788" y="5156200"/>
          <p14:tracePt t="340225" x="2516188" y="5156200"/>
          <p14:tracePt t="340256" x="2565400" y="5156200"/>
          <p14:tracePt t="340273" x="2603500" y="5156200"/>
          <p14:tracePt t="340287" x="2641600" y="5156200"/>
          <p14:tracePt t="340303" x="2678113" y="5156200"/>
          <p14:tracePt t="340319" x="2741613" y="5156200"/>
          <p14:tracePt t="340333" x="2767013" y="5156200"/>
          <p14:tracePt t="340350" x="2790825" y="5156200"/>
          <p14:tracePt t="340365" x="2841625" y="5156200"/>
          <p14:tracePt t="340381" x="2867025" y="5156200"/>
          <p14:tracePt t="340396" x="2890838" y="5156200"/>
          <p14:tracePt t="340427" x="2903538" y="5156200"/>
          <p14:tracePt t="340459" x="2916238" y="5156200"/>
          <p14:tracePt t="340802" x="2916238" y="5143500"/>
          <p14:tracePt t="341068" x="2941638" y="5143500"/>
          <p14:tracePt t="341085" x="2967038" y="5143500"/>
          <p14:tracePt t="341099" x="3016250" y="5143500"/>
          <p14:tracePt t="341115" x="3028950" y="5143500"/>
          <p14:tracePt t="341131" x="3079750" y="5143500"/>
          <p14:tracePt t="341162" x="3103563" y="5143500"/>
          <p14:tracePt t="341177" x="3116263" y="5143500"/>
          <p14:tracePt t="341193" x="3154363" y="5143500"/>
          <p14:tracePt t="341230" x="3167063" y="5143500"/>
          <p14:tracePt t="341240" x="3192463" y="5143500"/>
          <p14:tracePt t="341271" x="3205163" y="5143500"/>
          <p14:tracePt t="341294" x="3216275" y="5143500"/>
          <p14:tracePt t="341304" x="3228975" y="5143500"/>
          <p14:tracePt t="341350" x="3241675" y="5156200"/>
          <p14:tracePt t="341397" x="3254375" y="5156200"/>
          <p14:tracePt t="341429" x="3267075" y="5156200"/>
          <p14:tracePt t="341444" x="3292475" y="5143500"/>
          <p14:tracePt t="341459" x="3305175" y="5118100"/>
          <p14:tracePt t="341475" x="3317875" y="4992688"/>
          <p14:tracePt t="341490" x="3354388" y="4818063"/>
          <p14:tracePt t="341505" x="3379788" y="4779963"/>
          <p14:tracePt t="341522" x="3379788" y="4805363"/>
          <p14:tracePt t="341819" x="3267075" y="4943475"/>
          <p14:tracePt t="341835" x="3228975" y="4981575"/>
          <p14:tracePt t="341850" x="3216275" y="4981575"/>
          <p14:tracePt t="341943" x="3216275" y="4992688"/>
          <p14:tracePt t="341959" x="3228975" y="4992688"/>
          <p14:tracePt t="341975" x="3305175" y="5030788"/>
          <p14:tracePt t="341990" x="3328988" y="5056188"/>
          <p14:tracePt t="342006" x="3392488" y="5081588"/>
          <p14:tracePt t="342021" x="3454400" y="5118100"/>
          <p14:tracePt t="342037" x="3479800" y="5130800"/>
          <p14:tracePt t="342053" x="3554413" y="5168900"/>
          <p14:tracePt t="342068" x="3617913" y="5194300"/>
          <p14:tracePt t="342084" x="3679825" y="5230813"/>
          <p14:tracePt t="342100" x="3756025" y="5243513"/>
          <p14:tracePt t="342115" x="3830638" y="5256213"/>
          <p14:tracePt t="342131" x="3905250" y="5256213"/>
          <p14:tracePt t="342147" x="3968750" y="5268913"/>
          <p14:tracePt t="342179" x="4017963" y="5281613"/>
          <p14:tracePt t="342194" x="4030663" y="5281613"/>
          <p14:tracePt t="342210" x="4056063" y="5281613"/>
          <p14:tracePt t="342225" x="4081463" y="5281613"/>
          <p14:tracePt t="342256" x="4105275" y="5281613"/>
          <p14:tracePt t="342272" x="4130675" y="5281613"/>
          <p14:tracePt t="342288" x="4156075" y="5281613"/>
          <p14:tracePt t="342288" x="4168775" y="5281613"/>
          <p14:tracePt t="342322" x="4181475" y="5281613"/>
          <p14:tracePt t="342349" x="4192588" y="5281613"/>
          <p14:tracePt t="342366" x="4205288" y="5281613"/>
          <p14:tracePt t="342382" x="4217988" y="5281613"/>
          <p14:tracePt t="342441" x="4268788" y="5281613"/>
          <p14:tracePt t="342459" x="4281488" y="5281613"/>
          <p14:tracePt t="342475" x="4318000" y="5281613"/>
          <p14:tracePt t="342490" x="4330700" y="5281613"/>
          <p14:tracePt t="342506" x="4356100" y="5256213"/>
          <p14:tracePt t="342522" x="4381500" y="5256213"/>
          <p14:tracePt t="342553" x="4406900" y="5256213"/>
          <p14:tracePt t="342569" x="4418013" y="5243513"/>
          <p14:tracePt t="342600" x="4430713" y="5243513"/>
          <p14:tracePt t="342616" x="4443413" y="5243513"/>
          <p14:tracePt t="342631" x="4456113" y="5243513"/>
          <p14:tracePt t="342647" x="4468813" y="5243513"/>
          <p14:tracePt t="342677" x="4481513" y="5243513"/>
          <p14:tracePt t="342693" x="4494213" y="5243513"/>
          <p14:tracePt t="342709" x="4506913" y="5243513"/>
          <p14:tracePt t="342756" x="4530725" y="5243513"/>
          <p14:tracePt t="342787" x="4556125" y="5243513"/>
          <p14:tracePt t="342803" x="4606925" y="5243513"/>
          <p14:tracePt t="342818" x="4643438" y="5243513"/>
          <p14:tracePt t="342834" x="4694238" y="5243513"/>
          <p14:tracePt t="342850" x="4732338" y="5243513"/>
          <p14:tracePt t="342865" x="4819650" y="5243513"/>
          <p14:tracePt t="342881" x="4981575" y="5230813"/>
          <p14:tracePt t="342898" x="5194300" y="5230813"/>
          <p14:tracePt t="342912" x="5257800" y="5230813"/>
          <p14:tracePt t="342912" x="5345113" y="5230813"/>
          <p14:tracePt t="342928" x="5483225" y="5230813"/>
          <p14:tracePt t="342944" x="5570538" y="5230813"/>
          <p14:tracePt t="342958" x="5732463" y="5205413"/>
          <p14:tracePt t="342975" x="5757863" y="5205413"/>
          <p14:tracePt t="342990" x="5783263" y="5194300"/>
          <p14:tracePt t="343006" x="5808663" y="5194300"/>
          <p14:tracePt t="343021" x="5821363" y="5181600"/>
          <p14:tracePt t="343131" x="5832475" y="5181600"/>
          <p14:tracePt t="344037" x="5832475" y="5156200"/>
          <p14:tracePt t="344052" x="5808663" y="5130800"/>
          <p14:tracePt t="344083" x="5795963" y="5118100"/>
          <p14:tracePt t="344162" x="5795963" y="5105400"/>
          <p14:tracePt t="344178" x="5783263" y="5092700"/>
          <p14:tracePt t="344193" x="5783263" y="5081588"/>
          <p14:tracePt t="344210" x="5770563" y="5081588"/>
          <p14:tracePt t="344228" x="5757863" y="5056188"/>
          <p14:tracePt t="344242" x="5757863" y="5043488"/>
          <p14:tracePt t="344256" x="5732463" y="5030788"/>
          <p14:tracePt t="344271" x="5719763" y="5005388"/>
          <p14:tracePt t="344287" x="5708650" y="4992688"/>
          <p14:tracePt t="344303" x="5695950" y="4981575"/>
          <p14:tracePt t="344319" x="5670550" y="4968875"/>
          <p14:tracePt t="344334" x="5657850" y="4956175"/>
          <p14:tracePt t="344350" x="5645150" y="4956175"/>
          <p14:tracePt t="344412" x="5632450" y="4956175"/>
          <p14:tracePt t="344428" x="5619750" y="4956175"/>
          <p14:tracePt t="344444" x="5595938" y="4956175"/>
          <p14:tracePt t="344459" x="5557838" y="4956175"/>
          <p14:tracePt t="344475" x="5532438" y="4956175"/>
          <p14:tracePt t="344491" x="5507038" y="4956175"/>
          <p14:tracePt t="344523" x="5495925" y="4956175"/>
          <p14:tracePt t="344538" x="5483225" y="4956175"/>
          <p14:tracePt t="344568" x="5470525" y="4956175"/>
          <p14:tracePt t="344599" x="5470525" y="4968875"/>
          <p14:tracePt t="344615" x="5457825" y="4968875"/>
          <p14:tracePt t="344631" x="5457825" y="4981575"/>
          <p14:tracePt t="344646" x="5457825" y="5005388"/>
          <p14:tracePt t="344678" x="5457825" y="5018088"/>
          <p14:tracePt t="344709" x="5457825" y="5030788"/>
          <p14:tracePt t="344740" x="5457825" y="5043488"/>
          <p14:tracePt t="344757" x="5457825" y="5068888"/>
          <p14:tracePt t="344773" x="5470525" y="5068888"/>
          <p14:tracePt t="344803" x="5483225" y="5081588"/>
          <p14:tracePt t="344819" x="5495925" y="5092700"/>
          <p14:tracePt t="344834" x="5507038" y="5105400"/>
          <p14:tracePt t="344865" x="5532438" y="5105400"/>
          <p14:tracePt t="344880" x="5545138" y="5105400"/>
          <p14:tracePt t="344897" x="5570538" y="5118100"/>
          <p14:tracePt t="344912" x="5595938" y="5130800"/>
          <p14:tracePt t="344927" x="5632450" y="5130800"/>
          <p14:tracePt t="344959" x="5657850" y="5130800"/>
          <p14:tracePt t="344990" x="5695950" y="5130800"/>
          <p14:tracePt t="345006" x="5719763" y="5130800"/>
          <p14:tracePt t="345045" x="5732463" y="5130800"/>
          <p14:tracePt t="345053" x="5745163" y="5130800"/>
          <p14:tracePt t="345084" x="5770563" y="5130800"/>
          <p14:tracePt t="345147" x="5783263" y="5130800"/>
          <p14:tracePt t="345208" x="5783263" y="5092700"/>
          <p14:tracePt t="345225" x="5783263" y="5068888"/>
          <p14:tracePt t="345241" x="5783263" y="5043488"/>
          <p14:tracePt t="345256" x="5770563" y="5030788"/>
          <p14:tracePt t="345272" x="5757863" y="5005388"/>
          <p14:tracePt t="345288" x="5745163" y="4992688"/>
          <p14:tracePt t="345302" x="5732463" y="4981575"/>
          <p14:tracePt t="345319" x="5719763" y="4968875"/>
          <p14:tracePt t="345349" x="5708650" y="4956175"/>
          <p14:tracePt t="345381" x="5695950" y="4956175"/>
          <p14:tracePt t="345396" x="5695950" y="4943475"/>
          <p14:tracePt t="345412" x="5683250" y="4943475"/>
          <p14:tracePt t="345428" x="5670550" y="4943475"/>
          <p14:tracePt t="345443" x="5657850" y="4943475"/>
          <p14:tracePt t="345459" x="5632450" y="4943475"/>
          <p14:tracePt t="345475" x="5619750" y="4943475"/>
          <p14:tracePt t="345490" x="5607050" y="4943475"/>
          <p14:tracePt t="345506" x="5595938" y="4943475"/>
          <p14:tracePt t="345522" x="5570538" y="4943475"/>
          <p14:tracePt t="345537" x="5545138" y="4943475"/>
          <p14:tracePt t="345553" x="5532438" y="4943475"/>
          <p14:tracePt t="345570" x="5507038" y="4956175"/>
          <p14:tracePt t="345585" x="5495925" y="4981575"/>
          <p14:tracePt t="345601" x="5483225" y="4992688"/>
          <p14:tracePt t="345616" x="5470525" y="5030788"/>
          <p14:tracePt t="345647" x="5470525" y="5043488"/>
          <p14:tracePt t="345663" x="5470525" y="5056188"/>
          <p14:tracePt t="345693" x="5470525" y="5068888"/>
          <p14:tracePt t="345709" x="5470525" y="5092700"/>
          <p14:tracePt t="345725" x="5470525" y="5105400"/>
          <p14:tracePt t="345740" x="5470525" y="5130800"/>
          <p14:tracePt t="345756" x="5470525" y="5143500"/>
          <p14:tracePt t="345787" x="5483225" y="5156200"/>
          <p14:tracePt t="345803" x="5495925" y="5168900"/>
          <p14:tracePt t="345819" x="5519738" y="5181600"/>
          <p14:tracePt t="345835" x="5532438" y="5205413"/>
          <p14:tracePt t="345850" x="5545138" y="5205413"/>
          <p14:tracePt t="345869" x="5557838" y="5205413"/>
          <p14:tracePt t="345881" x="5583238" y="5230813"/>
          <p14:tracePt t="345913" x="5595938" y="5230813"/>
          <p14:tracePt t="345927" x="5607050" y="5230813"/>
          <p14:tracePt t="346459" x="5632450" y="5230813"/>
          <p14:tracePt t="346506" x="5645150" y="5230813"/>
          <p14:tracePt t="346523" x="5670550" y="5230813"/>
          <p14:tracePt t="346537" x="5695950" y="5230813"/>
          <p14:tracePt t="346553" x="5719763" y="5230813"/>
          <p14:tracePt t="346569" x="5757863" y="5218113"/>
          <p14:tracePt t="346584" x="5808663" y="5218113"/>
          <p14:tracePt t="346601" x="5821363" y="5218113"/>
          <p14:tracePt t="346615" x="5845175" y="5218113"/>
          <p14:tracePt t="346647" x="5845175" y="5205413"/>
          <p14:tracePt t="347397" x="5857875" y="5205413"/>
          <p14:tracePt t="348194" x="5832475" y="5205413"/>
          <p14:tracePt t="348210" x="5683250" y="5230813"/>
          <p14:tracePt t="348230" x="5583238" y="5243513"/>
          <p14:tracePt t="348241" x="5532438" y="5268913"/>
          <p14:tracePt t="348242" x="5495925" y="5268913"/>
          <p14:tracePt t="348256" x="5370513" y="5268913"/>
          <p14:tracePt t="348271" x="5294313" y="5294313"/>
          <p14:tracePt t="348287" x="5194300" y="5294313"/>
          <p14:tracePt t="348303" x="5081588" y="5294313"/>
          <p14:tracePt t="348318" x="4968875" y="5294313"/>
          <p14:tracePt t="348334" x="4832350" y="5305425"/>
          <p14:tracePt t="348356" x="4619625" y="5305425"/>
          <p14:tracePt t="348365" x="4518025" y="5305425"/>
          <p14:tracePt t="348381" x="4230688" y="5256213"/>
          <p14:tracePt t="348397" x="3756025" y="5118100"/>
          <p14:tracePt t="348412" x="3003550" y="4992688"/>
          <p14:tracePt t="348428" x="2390775" y="4992688"/>
          <p14:tracePt t="348445" x="1978025" y="4992688"/>
          <p14:tracePt t="348460" x="1752600" y="4992688"/>
          <p14:tracePt t="348476" x="1552575" y="5018088"/>
          <p14:tracePt t="348492" x="1489075" y="5030788"/>
          <p14:tracePt t="348507" x="1314450" y="5092700"/>
          <p14:tracePt t="348522" x="1289050" y="5092700"/>
          <p14:tracePt t="348538" x="1239838" y="5092700"/>
          <p14:tracePt t="362412" x="1227138" y="5092700"/>
          <p14:tracePt t="362429" x="1227138" y="5105400"/>
          <p14:tracePt t="362443" x="1227138" y="5118100"/>
          <p14:tracePt t="362474" x="1252538" y="5130800"/>
          <p14:tracePt t="362490" x="1276350" y="5143500"/>
          <p14:tracePt t="362506" x="1301750" y="5143500"/>
          <p14:tracePt t="362521" x="1314450" y="5156200"/>
          <p14:tracePt t="362537" x="1339850" y="5168900"/>
          <p14:tracePt t="362554" x="1352550" y="5181600"/>
          <p14:tracePt t="362554" x="1363663" y="5181600"/>
          <p14:tracePt t="362570" x="1389063" y="5194300"/>
          <p14:tracePt t="362587" x="1439863" y="5194300"/>
          <p14:tracePt t="362600" x="1501775" y="5205413"/>
          <p14:tracePt t="362615" x="1565275" y="5205413"/>
          <p14:tracePt t="362631" x="1601788" y="5205413"/>
          <p14:tracePt t="362648" x="1652588" y="5243513"/>
          <p14:tracePt t="362662" x="1689100" y="5243513"/>
          <p14:tracePt t="362678" x="1727200" y="5268913"/>
          <p14:tracePt t="362694" x="1752600" y="5268913"/>
          <p14:tracePt t="362709" x="1765300" y="5268913"/>
          <p14:tracePt t="362725" x="1801813" y="5268913"/>
          <p14:tracePt t="362741" x="1827213" y="5294313"/>
          <p14:tracePt t="362772" x="1852613" y="5294313"/>
          <p14:tracePt t="362835" x="1865313" y="5294313"/>
          <p14:tracePt t="363163" x="1890713" y="5294313"/>
          <p14:tracePt t="363287" x="1903413" y="5294313"/>
          <p14:tracePt t="363304" x="1903413" y="5281613"/>
          <p14:tracePt t="363318" x="1903413" y="5268913"/>
          <p14:tracePt t="363334" x="1903413" y="5256213"/>
          <p14:tracePt t="363381" x="1903413" y="5243513"/>
          <p14:tracePt t="363397" x="1903413" y="5230813"/>
          <p14:tracePt t="363428" x="1890713" y="5230813"/>
          <p14:tracePt t="363475" x="1878013" y="5230813"/>
          <p14:tracePt t="363538" x="1865313" y="5218113"/>
          <p14:tracePt t="363569" x="1839913" y="5218113"/>
          <p14:tracePt t="363585" x="1827213" y="5218113"/>
          <p14:tracePt t="363601" x="1778000" y="5218113"/>
          <p14:tracePt t="363616" x="1752600" y="5218113"/>
          <p14:tracePt t="363633" x="1714500" y="5218113"/>
          <p14:tracePt t="363647" x="1701800" y="5218113"/>
          <p14:tracePt t="363662" x="1677988" y="5218113"/>
          <p14:tracePt t="363678" x="1652588" y="5218113"/>
          <p14:tracePt t="363693" x="1639888" y="5218113"/>
          <p14:tracePt t="363721" x="1589088" y="5218113"/>
          <p14:tracePt t="363740" x="1565275" y="5230813"/>
          <p14:tracePt t="363756" x="1539875" y="5230813"/>
          <p14:tracePt t="363772" x="1527175" y="5230813"/>
          <p14:tracePt t="363787" x="1514475" y="5243513"/>
          <p14:tracePt t="363803" x="1501775" y="5243513"/>
          <p14:tracePt t="363834" x="1476375" y="5243513"/>
          <p14:tracePt t="363850" x="1465263" y="5256213"/>
          <p14:tracePt t="363866" x="1452563" y="5268913"/>
          <p14:tracePt t="363881" x="1439863" y="5268913"/>
          <p14:tracePt t="363897" x="1427163" y="5281613"/>
          <p14:tracePt t="363959" x="1414463" y="5294313"/>
          <p14:tracePt t="363990" x="1401763" y="5305425"/>
          <p14:tracePt t="364068" x="1401763" y="5330825"/>
          <p14:tracePt t="364085" x="1401763" y="5343525"/>
          <p14:tracePt t="364100" x="1401763" y="5356225"/>
          <p14:tracePt t="364115" x="1401763" y="5381625"/>
          <p14:tracePt t="364131" x="1401763" y="5407025"/>
          <p14:tracePt t="364147" x="1401763" y="5418138"/>
          <p14:tracePt t="364164" x="1401763" y="5443538"/>
          <p14:tracePt t="364178" x="1401763" y="5468938"/>
          <p14:tracePt t="364255" x="1401763" y="5481638"/>
          <p14:tracePt t="364818" x="1401763" y="5494338"/>
          <p14:tracePt t="364835" x="1414463" y="5494338"/>
          <p14:tracePt t="364865" x="1439863" y="5494338"/>
          <p14:tracePt t="364881" x="1452563" y="5494338"/>
          <p14:tracePt t="364897" x="1476375" y="5494338"/>
          <p14:tracePt t="364912" x="1501775" y="5530850"/>
          <p14:tracePt t="364928" x="1527175" y="5556250"/>
          <p14:tracePt t="364944" x="1539875" y="5568950"/>
          <p14:tracePt t="364960" x="1552575" y="5594350"/>
          <p14:tracePt t="365240" x="1565275" y="5594350"/>
          <p14:tracePt t="365256" x="1652588" y="5594350"/>
          <p14:tracePt t="365272" x="1689100" y="5594350"/>
          <p14:tracePt t="365272" x="1727200" y="5594350"/>
          <p14:tracePt t="365287" x="1790700" y="5594350"/>
          <p14:tracePt t="365303" x="1939925" y="5630863"/>
          <p14:tracePt t="365319" x="2078038" y="5656263"/>
          <p14:tracePt t="365334" x="2252663" y="5694363"/>
          <p14:tracePt t="365349" x="2352675" y="5707063"/>
          <p14:tracePt t="365366" x="2441575" y="5732463"/>
          <p14:tracePt t="365380" x="2490788" y="5732463"/>
          <p14:tracePt t="365397" x="2516188" y="5732463"/>
          <p14:tracePt t="365412" x="2528888" y="5743575"/>
          <p14:tracePt t="365428" x="2554288" y="5743575"/>
          <p14:tracePt t="365443" x="2565400" y="5743575"/>
          <p14:tracePt t="365475" x="2590800" y="5743575"/>
          <p14:tracePt t="365553" x="2603500" y="5743575"/>
          <p14:tracePt t="365631" x="2628900" y="5732463"/>
          <p14:tracePt t="365648" x="2628900" y="5719763"/>
          <p14:tracePt t="365662" x="2641600" y="5694363"/>
          <p14:tracePt t="365678" x="2667000" y="5656263"/>
          <p14:tracePt t="365694" x="2667000" y="5643563"/>
          <p14:tracePt t="365710" x="2667000" y="5630863"/>
          <p14:tracePt t="365725" x="2667000" y="5619750"/>
          <p14:tracePt t="365741" x="2667000" y="5607050"/>
          <p14:tracePt t="365896" x="2667000" y="5581650"/>
          <p14:tracePt t="365943" x="2667000" y="5568950"/>
          <p14:tracePt t="366037" x="2667000" y="5556250"/>
          <p14:tracePt t="366100" x="2667000" y="5543550"/>
          <p14:tracePt t="366131" x="2678113" y="5530850"/>
          <p14:tracePt t="366209" x="2690813" y="5530850"/>
          <p14:tracePt t="366257" x="2703513" y="5518150"/>
          <p14:tracePt t="366272" x="2716213" y="5518150"/>
          <p14:tracePt t="366303" x="2728913" y="5507038"/>
          <p14:tracePt t="366320" x="2741613" y="5507038"/>
          <p14:tracePt t="366322" x="2767013" y="5494338"/>
          <p14:tracePt t="366350" x="2778125" y="5494338"/>
          <p14:tracePt t="366365" x="2790825" y="5494338"/>
          <p14:tracePt t="366381" x="2816225" y="5494338"/>
          <p14:tracePt t="366397" x="2841625" y="5494338"/>
          <p14:tracePt t="366412" x="2867025" y="5481638"/>
          <p14:tracePt t="366428" x="2890838" y="5481638"/>
          <p14:tracePt t="366475" x="2916238" y="5481638"/>
          <p14:tracePt t="366553" x="2928938" y="5468938"/>
          <p14:tracePt t="366787" x="2941638" y="5468938"/>
          <p14:tracePt t="367381" x="2928938" y="5443538"/>
          <p14:tracePt t="367396" x="2916238" y="5443538"/>
          <p14:tracePt t="367428" x="2903538" y="5430838"/>
          <p14:tracePt t="367443" x="2890838" y="5418138"/>
          <p14:tracePt t="367506" x="2879725" y="5418138"/>
          <p14:tracePt t="367600" x="2879725" y="5407025"/>
          <p14:tracePt t="367616" x="2879725" y="5381625"/>
          <p14:tracePt t="367631" x="2890838" y="5343525"/>
          <p14:tracePt t="367662" x="2890838" y="5305425"/>
          <p14:tracePt t="367693" x="2890838" y="5281613"/>
          <p14:tracePt t="367787" x="2867025" y="5281613"/>
          <p14:tracePt t="367803" x="2828925" y="5281613"/>
          <p14:tracePt t="367818" x="2790825" y="5281613"/>
          <p14:tracePt t="367834" x="2767013" y="5281613"/>
          <p14:tracePt t="367850" x="2754313" y="5294313"/>
          <p14:tracePt t="368052" x="2741613" y="5294313"/>
          <p14:tracePt t="368068" x="2741613" y="5281613"/>
          <p14:tracePt t="368085" x="2728913" y="5281613"/>
          <p14:tracePt t="368099" x="2678113" y="5281613"/>
          <p14:tracePt t="368115" x="2628900" y="5281613"/>
          <p14:tracePt t="368147" x="2603500" y="5281613"/>
          <p14:tracePt t="368162" x="2603500" y="5294313"/>
          <p14:tracePt t="368163" x="2590800" y="5294313"/>
          <p14:tracePt t="368193" x="2590800" y="5318125"/>
          <p14:tracePt t="368209" x="2590800" y="5356225"/>
          <p14:tracePt t="368225" x="2590800" y="5368925"/>
          <p14:tracePt t="368240" x="2590800" y="5394325"/>
          <p14:tracePt t="368256" x="2616200" y="5394325"/>
          <p14:tracePt t="368272" x="2667000" y="5394325"/>
          <p14:tracePt t="368287" x="2716213" y="5394325"/>
          <p14:tracePt t="368303" x="2754313" y="5394325"/>
          <p14:tracePt t="368322" x="2803525" y="5356225"/>
          <p14:tracePt t="368380" x="2803525" y="5343525"/>
          <p14:tracePt t="368412" x="2803525" y="5330825"/>
          <p14:tracePt t="368432" x="2741613" y="5330825"/>
          <p14:tracePt t="368444" x="2690813" y="5330825"/>
          <p14:tracePt t="368459" x="2603500" y="5330825"/>
          <p14:tracePt t="368474" x="2554288" y="5381625"/>
          <p14:tracePt t="368490" x="2503488" y="5418138"/>
          <p14:tracePt t="368506" x="2490788" y="5494338"/>
          <p14:tracePt t="368525" x="2465388" y="5507038"/>
          <p14:tracePt t="368568" x="2465388" y="5518150"/>
          <p14:tracePt t="368600" x="2528888" y="5518150"/>
          <p14:tracePt t="368615" x="2541588" y="5481638"/>
          <p14:tracePt t="368631" x="2578100" y="5443538"/>
          <p14:tracePt t="368647" x="2578100" y="5394325"/>
          <p14:tracePt t="368663" x="2578100" y="5381625"/>
          <p14:tracePt t="368679" x="2578100" y="5356225"/>
          <p14:tracePt t="368694" x="2578100" y="5343525"/>
          <p14:tracePt t="368713" x="2578100" y="5318125"/>
          <p14:tracePt t="368725" x="2541588" y="5318125"/>
          <p14:tracePt t="368746" x="2490788" y="5318125"/>
          <p14:tracePt t="368747" x="2478088" y="5318125"/>
          <p14:tracePt t="368772" x="2441575" y="5318125"/>
          <p14:tracePt t="368803" x="2416175" y="5318125"/>
          <p14:tracePt t="368976" x="2452688" y="5268913"/>
          <p14:tracePt t="368990" x="2478088" y="5230813"/>
          <p14:tracePt t="369006" x="2490788" y="5194300"/>
          <p14:tracePt t="369022" x="2490788" y="5181600"/>
          <p14:tracePt t="369131" x="2478088" y="5218113"/>
          <p14:tracePt t="369147" x="2441575" y="5305425"/>
          <p14:tracePt t="369163" x="2441575" y="5356225"/>
          <p14:tracePt t="369178" x="2441575" y="5394325"/>
          <p14:tracePt t="369209" x="2441575" y="5407025"/>
          <p14:tracePt t="369241" x="2441575" y="5418138"/>
          <p14:tracePt t="369256" x="2465388" y="5407025"/>
          <p14:tracePt t="369271" x="2478088" y="5394325"/>
          <p14:tracePt t="369287" x="2503488" y="5343525"/>
          <p14:tracePt t="369303" x="2516188" y="5330825"/>
          <p14:tracePt t="369599" x="2516188" y="5343525"/>
          <p14:tracePt t="369615" x="2528888" y="5443538"/>
          <p14:tracePt t="369631" x="2554288" y="5507038"/>
          <p14:tracePt t="369651" x="2554288" y="5543550"/>
          <p14:tracePt t="369663" x="2554288" y="5556250"/>
          <p14:tracePt t="369678" x="2554288" y="5581650"/>
          <p14:tracePt t="369866" x="2541588" y="5594350"/>
          <p14:tracePt t="369880" x="2516188" y="5594350"/>
          <p14:tracePt t="369897" x="2452688" y="5607050"/>
          <p14:tracePt t="369912" x="2441575" y="5619750"/>
          <p14:tracePt t="374678" x="2490788" y="5619750"/>
          <p14:tracePt t="374694" x="2516188" y="5619750"/>
          <p14:tracePt t="374709" x="2578100" y="5619750"/>
          <p14:tracePt t="374725" x="2603500" y="5619750"/>
          <p14:tracePt t="374741" x="2616200" y="5619750"/>
          <p14:tracePt t="374771" x="2641600" y="5619750"/>
          <p14:tracePt t="374789" x="2690813" y="5619750"/>
          <p14:tracePt t="374803" x="2716213" y="5619750"/>
          <p14:tracePt t="374818" x="2778125" y="5594350"/>
          <p14:tracePt t="374834" x="2854325" y="5594350"/>
          <p14:tracePt t="374855" x="2941638" y="5556250"/>
          <p14:tracePt t="374866" x="2967038" y="5556250"/>
          <p14:tracePt t="374881" x="3016250" y="5543550"/>
          <p14:tracePt t="374896" x="3041650" y="5543550"/>
          <p14:tracePt t="374912" x="3067050" y="5530850"/>
          <p14:tracePt t="374928" x="3079750" y="5530850"/>
          <p14:tracePt t="374944" x="3079750" y="5518150"/>
          <p14:tracePt t="374959" x="3116263" y="5518150"/>
          <p14:tracePt t="374975" x="3141663" y="5518150"/>
          <p14:tracePt t="374990" x="3167063" y="5518150"/>
          <p14:tracePt t="375006" x="3192463" y="5494338"/>
          <p14:tracePt t="375022" x="3205163" y="5494338"/>
          <p14:tracePt t="375038" x="3216275" y="5494338"/>
          <p14:tracePt t="375053" x="3228975" y="5494338"/>
          <p14:tracePt t="375100" x="3254375" y="5494338"/>
          <p14:tracePt t="375131" x="3267075" y="5468938"/>
          <p14:tracePt t="375146" x="3292475" y="5468938"/>
          <p14:tracePt t="375163" x="3305175" y="5468938"/>
          <p14:tracePt t="375193" x="3317875" y="5456238"/>
          <p14:tracePt t="375209" x="3328988" y="5443538"/>
          <p14:tracePt t="375678" x="3328988" y="5430838"/>
          <p14:tracePt t="375991" x="3328988" y="5407025"/>
          <p14:tracePt t="376006" x="3328988" y="5394325"/>
          <p14:tracePt t="376021" x="3328988" y="5381625"/>
          <p14:tracePt t="376037" x="3317875" y="5368925"/>
          <p14:tracePt t="376053" x="3305175" y="5356225"/>
          <p14:tracePt t="376068" x="3292475" y="5356225"/>
          <p14:tracePt t="376115" x="3279775" y="5356225"/>
          <p14:tracePt t="376135" x="3267075" y="5356225"/>
          <p14:tracePt t="376147" x="3254375" y="5356225"/>
          <p14:tracePt t="376162" x="3241675" y="5356225"/>
          <p14:tracePt t="376178" x="3228975" y="5356225"/>
          <p14:tracePt t="376209" x="3205163" y="5356225"/>
          <p14:tracePt t="376240" x="3192463" y="5356225"/>
          <p14:tracePt t="376271" x="3179763" y="5368925"/>
          <p14:tracePt t="376288" x="3179763" y="5394325"/>
          <p14:tracePt t="376288" x="3179763" y="5407025"/>
          <p14:tracePt t="376302" x="3179763" y="5418138"/>
          <p14:tracePt t="376323" x="3192463" y="5443538"/>
          <p14:tracePt t="376334" x="3205163" y="5443538"/>
          <p14:tracePt t="376349" x="3216275" y="5468938"/>
          <p14:tracePt t="376366" x="3267075" y="5468938"/>
          <p14:tracePt t="376382" x="3292475" y="5468938"/>
          <p14:tracePt t="376397" x="3328988" y="5468938"/>
          <p14:tracePt t="376412" x="3379788" y="5456238"/>
          <p14:tracePt t="376428" x="3417888" y="5418138"/>
          <p14:tracePt t="376443" x="3454400" y="5368925"/>
          <p14:tracePt t="376459" x="3492500" y="5330825"/>
          <p14:tracePt t="376475" x="3517900" y="5318125"/>
          <p14:tracePt t="376490" x="3517900" y="5305425"/>
          <p14:tracePt t="376522" x="3505200" y="5294313"/>
          <p14:tracePt t="376537" x="3479800" y="5294313"/>
          <p14:tracePt t="376552" x="3429000" y="5294313"/>
          <p14:tracePt t="376584" x="3405188" y="5294313"/>
          <p14:tracePt t="376584" x="3379788" y="5294313"/>
          <p14:tracePt t="376599" x="3354388" y="5294313"/>
          <p14:tracePt t="376616" x="3305175" y="5318125"/>
          <p14:tracePt t="376632" x="3279775" y="5343525"/>
          <p14:tracePt t="376655" x="3279775" y="5381625"/>
          <p14:tracePt t="376655" x="3267075" y="5394325"/>
          <p14:tracePt t="376663" x="3267075" y="5407025"/>
          <p14:tracePt t="376677" x="3267075" y="5443538"/>
          <p14:tracePt t="376693" x="3267075" y="5468938"/>
          <p14:tracePt t="376724" x="3267075" y="5481638"/>
          <p14:tracePt t="376787" x="3328988" y="5468938"/>
          <p14:tracePt t="376803" x="3354388" y="5468938"/>
          <p14:tracePt t="376818" x="3392488" y="5443538"/>
          <p14:tracePt t="376834" x="3392488" y="5430838"/>
          <p14:tracePt t="376850" x="3392488" y="5418138"/>
          <p14:tracePt t="376865" x="3405188" y="5407025"/>
          <p14:tracePt t="376882" x="3405188" y="5394325"/>
          <p14:tracePt t="376912" x="3405188" y="5381625"/>
          <p14:tracePt t="377006" x="3392488" y="5381625"/>
          <p14:tracePt t="377021" x="3379788" y="5381625"/>
          <p14:tracePt t="377038" x="3354388" y="5394325"/>
          <p14:tracePt t="377068" x="3354388" y="5418138"/>
          <p14:tracePt t="377131" x="3354388" y="5430838"/>
          <p14:tracePt t="377178" x="3367088" y="5430838"/>
          <p14:tracePt t="377194" x="3379788" y="5407025"/>
          <p14:tracePt t="377210" x="3379788" y="5330825"/>
          <p14:tracePt t="377225" x="3379788" y="5281613"/>
          <p14:tracePt t="377240" x="3379788" y="5256213"/>
          <p14:tracePt t="377272" x="3367088" y="5256213"/>
          <p14:tracePt t="377302" x="3354388" y="5256213"/>
          <p14:tracePt t="377319" x="3341688" y="5256213"/>
          <p14:tracePt t="377334" x="3328988" y="5256213"/>
          <p14:tracePt t="377349" x="3328988" y="5281613"/>
          <p14:tracePt t="377366" x="3328988" y="5356225"/>
          <p14:tracePt t="377380" x="3328988" y="5368925"/>
          <p14:tracePt t="377397" x="3328988" y="5381625"/>
          <p14:tracePt t="377412" x="3328988" y="5407025"/>
          <p14:tracePt t="377428" x="3354388" y="5418138"/>
          <p14:tracePt t="377443" x="3392488" y="5418138"/>
          <p14:tracePt t="377459" x="3417888" y="5418138"/>
          <p14:tracePt t="377474" x="3441700" y="5418138"/>
          <p14:tracePt t="377490" x="3479800" y="5407025"/>
          <p14:tracePt t="377507" x="3505200" y="5394325"/>
          <p14:tracePt t="377615" x="3505200" y="5381625"/>
          <p14:tracePt t="379897" x="3429000" y="5230813"/>
          <p14:tracePt t="379912" x="3341688" y="5068888"/>
          <p14:tracePt t="379927" x="3241675" y="4918075"/>
          <p14:tracePt t="379944" x="3192463" y="4818063"/>
          <p14:tracePt t="379958" x="3092450" y="4667250"/>
          <p14:tracePt t="379975" x="2903538" y="4492625"/>
          <p14:tracePt t="379990" x="2767013" y="4379913"/>
          <p14:tracePt t="380005" x="2667000" y="4279900"/>
          <p14:tracePt t="380021" x="2603500" y="4230688"/>
          <p14:tracePt t="380037" x="2503488" y="4167188"/>
          <p14:tracePt t="380052" x="2452688" y="4141788"/>
          <p14:tracePt t="380069" x="2390775" y="4105275"/>
          <p14:tracePt t="380084" x="2316163" y="4054475"/>
          <p14:tracePt t="380101" x="2278063" y="4041775"/>
          <p14:tracePt t="380117" x="2203450" y="4005263"/>
          <p14:tracePt t="380132" x="2178050" y="4005263"/>
          <p14:tracePt t="380148" x="2116138" y="3979863"/>
          <p14:tracePt t="380162" x="2065338" y="3941763"/>
          <p14:tracePt t="380179" x="2014538" y="3916363"/>
          <p14:tracePt t="380193" x="1952625" y="3892550"/>
          <p14:tracePt t="380209" x="1927225" y="3854450"/>
          <p14:tracePt t="380225" x="1878013" y="3841750"/>
          <p14:tracePt t="380240" x="1852613" y="3816350"/>
          <p14:tracePt t="380256" x="1839913" y="3803650"/>
          <p14:tracePt t="380272" x="1827213" y="3803650"/>
          <p14:tracePt t="380287" x="1814513" y="3803650"/>
          <p14:tracePt t="380303" x="1814513" y="3792538"/>
          <p14:tracePt t="380334" x="1801813" y="3792538"/>
          <p14:tracePt t="380350" x="1801813" y="3779838"/>
          <p14:tracePt t="380443" x="1790700" y="3767138"/>
          <p14:tracePt t="380912" x="1778000" y="3767138"/>
          <p14:tracePt t="381006" x="1765300" y="3767138"/>
          <p14:tracePt t="381100" x="1752600" y="3767138"/>
          <p14:tracePt t="381116" x="1739900" y="3767138"/>
          <p14:tracePt t="381146" x="1727200" y="3767138"/>
          <p14:tracePt t="381193" x="1714500" y="3767138"/>
          <p14:tracePt t="381271" x="1689100" y="3741738"/>
          <p14:tracePt t="381287" x="1677988" y="3716338"/>
          <p14:tracePt t="381303" x="1652588" y="3641725"/>
          <p14:tracePt t="381333" x="1652588" y="3454400"/>
          <p14:tracePt t="381351" x="1627188" y="3303588"/>
          <p14:tracePt t="381365" x="1627188" y="3254375"/>
          <p14:tracePt t="381381" x="1614488" y="3165475"/>
          <p14:tracePt t="381397" x="1614488" y="3041650"/>
          <p14:tracePt t="381413" x="1614488" y="2952750"/>
          <p14:tracePt t="381429" x="1614488" y="2840038"/>
          <p14:tracePt t="381450" x="1589088" y="2752725"/>
          <p14:tracePt t="381463" x="1589088" y="2652713"/>
          <p14:tracePt t="381475" x="1589088" y="2616200"/>
          <p14:tracePt t="381492" x="1565275" y="2516188"/>
          <p14:tracePt t="381506" x="1565275" y="2439988"/>
          <p14:tracePt t="381522" x="1552575" y="2403475"/>
          <p14:tracePt t="381538" x="1539875" y="2352675"/>
          <p14:tracePt t="381553" x="1539875" y="2339975"/>
          <p14:tracePt t="381569" x="1539875" y="2314575"/>
          <p14:tracePt t="381585" x="1539875" y="2290763"/>
          <p14:tracePt t="381600" x="1539875" y="2265363"/>
          <p14:tracePt t="381616" x="1527175" y="2265363"/>
          <p14:tracePt t="381632" x="1527175" y="2252663"/>
          <p14:tracePt t="381803" x="1527175" y="2239963"/>
          <p14:tracePt t="381928" x="1527175" y="2227263"/>
          <p14:tracePt t="382084" x="1527175" y="2214563"/>
          <p14:tracePt t="382115" x="1527175" y="2201863"/>
          <p14:tracePt t="382131" x="1527175" y="2190750"/>
          <p14:tracePt t="382147" x="1527175" y="2178050"/>
          <p14:tracePt t="382162" x="1527175" y="2139950"/>
          <p14:tracePt t="382178" x="1527175" y="2114550"/>
          <p14:tracePt t="382178" x="1527175" y="2101850"/>
          <p14:tracePt t="382193" x="1527175" y="2089150"/>
          <p14:tracePt t="382209" x="1527175" y="2078038"/>
          <p14:tracePt t="382226" x="1527175" y="2065338"/>
          <p14:tracePt t="382246" x="1527175" y="2052638"/>
          <p14:tracePt t="383162" x="1565275" y="2127250"/>
          <p14:tracePt t="383178" x="1565275" y="2178050"/>
          <p14:tracePt t="383195" x="1577975" y="2290763"/>
          <p14:tracePt t="383209" x="1627188" y="2427288"/>
          <p14:tracePt t="383225" x="1714500" y="2652713"/>
          <p14:tracePt t="383240" x="1790700" y="2816225"/>
          <p14:tracePt t="383256" x="1852613" y="2965450"/>
          <p14:tracePt t="383272" x="1903413" y="3078163"/>
          <p14:tracePt t="383287" x="1952625" y="3154363"/>
          <p14:tracePt t="383306" x="1978025" y="3178175"/>
          <p14:tracePt t="383396" x="1990725" y="3178175"/>
          <p14:tracePt t="383412" x="2003425" y="3154363"/>
          <p14:tracePt t="383427" x="2014538" y="3078163"/>
          <p14:tracePt t="383443" x="2027238" y="2990850"/>
          <p14:tracePt t="383459" x="2027238" y="2941638"/>
          <p14:tracePt t="383474" x="2027238" y="2852738"/>
          <p14:tracePt t="383490" x="2027238" y="2828925"/>
          <p14:tracePt t="383508" x="1965325" y="2740025"/>
          <p14:tracePt t="383521" x="1903413" y="2678113"/>
          <p14:tracePt t="383538" x="1839913" y="2627313"/>
          <p14:tracePt t="383554" x="1752600" y="2565400"/>
          <p14:tracePt t="383568" x="1714500" y="2552700"/>
          <p14:tracePt t="383584" x="1689100" y="2540000"/>
          <p14:tracePt t="383600" x="1677988" y="2540000"/>
          <p14:tracePt t="383615" x="1665288" y="2540000"/>
          <p14:tracePt t="383647" x="1639888" y="2540000"/>
          <p14:tracePt t="383693" x="1627188" y="2540000"/>
          <p14:tracePt t="383709" x="1627188" y="2552700"/>
          <p14:tracePt t="383740" x="1627188" y="2578100"/>
          <p14:tracePt t="383771" x="1627188" y="2590800"/>
          <p14:tracePt t="383787" x="1627188" y="2603500"/>
          <p14:tracePt t="383804" x="1627188" y="2616200"/>
          <p14:tracePt t="383851" x="1639888" y="2616200"/>
          <p14:tracePt t="383881" x="1665288" y="2603500"/>
          <p14:tracePt t="383896" x="1677988" y="2603500"/>
          <p14:tracePt t="383912" x="1701800" y="2565400"/>
          <p14:tracePt t="383928" x="1714500" y="2527300"/>
          <p14:tracePt t="383943" x="1727200" y="2503488"/>
          <p14:tracePt t="383959" x="1739900" y="2465388"/>
          <p14:tracePt t="383975" x="1752600" y="2439988"/>
          <p14:tracePt t="383994" x="1765300" y="2427288"/>
          <p14:tracePt t="384006" x="1778000" y="2378075"/>
          <p14:tracePt t="384022" x="1790700" y="2365375"/>
          <p14:tracePt t="384037" x="1801813" y="2339975"/>
          <p14:tracePt t="384053" x="1801813" y="2314575"/>
          <p14:tracePt t="384069" x="1814513" y="2303463"/>
          <p14:tracePt t="384100" x="1827213" y="2290763"/>
          <p14:tracePt t="384115" x="1827213" y="2278063"/>
          <p14:tracePt t="384162" x="1839913" y="2265363"/>
          <p14:tracePt t="384193" x="1839913" y="2252663"/>
          <p14:tracePt t="384224" x="1839913" y="2239963"/>
          <p14:tracePt t="384256" x="1852613" y="2227263"/>
          <p14:tracePt t="384318" x="1852613" y="2214563"/>
          <p14:tracePt t="384350" x="1865313" y="2214563"/>
          <p14:tracePt t="384443" x="1878013" y="2201863"/>
          <p14:tracePt t="384537" x="1890713" y="2201863"/>
          <p14:tracePt t="384552" x="1903413" y="2201863"/>
          <p14:tracePt t="384584" x="1927225" y="2201863"/>
          <p14:tracePt t="384631" x="1927225" y="2214563"/>
          <p14:tracePt t="384648" x="1939925" y="2227263"/>
          <p14:tracePt t="385412" x="1952625" y="2239963"/>
          <p14:tracePt t="385428" x="1952625" y="2252663"/>
          <p14:tracePt t="385444" x="1927225" y="2265363"/>
          <p14:tracePt t="385459" x="1890713" y="2278063"/>
          <p14:tracePt t="385475" x="1865313" y="2290763"/>
          <p14:tracePt t="385491" x="1852613" y="2303463"/>
          <p14:tracePt t="385506" x="1827213" y="2314575"/>
          <p14:tracePt t="385538" x="1814513" y="2327275"/>
          <p14:tracePt t="385552" x="1790700" y="2327275"/>
          <p14:tracePt t="385881" x="1790700" y="2339975"/>
          <p14:tracePt t="385912" x="1801813" y="2339975"/>
          <p14:tracePt t="385943" x="1801813" y="2327275"/>
          <p14:tracePt t="386162" x="1801813" y="2414588"/>
          <p14:tracePt t="386178" x="1801813" y="2478088"/>
          <p14:tracePt t="386194" x="1801813" y="2540000"/>
          <p14:tracePt t="386210" x="1801813" y="2665413"/>
          <p14:tracePt t="386225" x="1801813" y="2765425"/>
          <p14:tracePt t="386241" x="1801813" y="2852738"/>
          <p14:tracePt t="386257" x="1801813" y="2941638"/>
          <p14:tracePt t="386272" x="1827213" y="3016250"/>
          <p14:tracePt t="386288" x="1839913" y="3103563"/>
          <p14:tracePt t="386302" x="1839913" y="3178175"/>
          <p14:tracePt t="386319" x="1852613" y="3216275"/>
          <p14:tracePt t="386334" x="1865313" y="3278188"/>
          <p14:tracePt t="386349" x="1865313" y="3303588"/>
          <p14:tracePt t="386365" x="1903413" y="3429000"/>
          <p14:tracePt t="386381" x="1914525" y="3467100"/>
          <p14:tracePt t="386396" x="1927225" y="3490913"/>
          <p14:tracePt t="386412" x="1952625" y="3554413"/>
          <p14:tracePt t="386428" x="1952625" y="3590925"/>
          <p14:tracePt t="386443" x="1978025" y="3667125"/>
          <p14:tracePt t="386461" x="2003425" y="3741738"/>
          <p14:tracePt t="386476" x="2003425" y="3767138"/>
          <p14:tracePt t="386491" x="2027238" y="3803650"/>
          <p14:tracePt t="386507" x="2039938" y="3867150"/>
          <p14:tracePt t="386523" x="2065338" y="3941763"/>
          <p14:tracePt t="386537" x="2090738" y="4005263"/>
          <p14:tracePt t="386553" x="2090738" y="4067175"/>
          <p14:tracePt t="386569" x="2127250" y="4179888"/>
          <p14:tracePt t="386585" x="2165350" y="4292600"/>
          <p14:tracePt t="386600" x="2165350" y="4330700"/>
          <p14:tracePt t="386616" x="2216150" y="4467225"/>
          <p14:tracePt t="386631" x="2228850" y="4492625"/>
          <p14:tracePt t="386647" x="2252663" y="4543425"/>
          <p14:tracePt t="386664" x="2278063" y="4592638"/>
          <p14:tracePt t="386693" x="2290763" y="4592638"/>
          <p14:tracePt t="386710" x="2303463" y="4618038"/>
          <p14:tracePt t="386725" x="2339975" y="4630738"/>
          <p14:tracePt t="386743" x="2390775" y="4656138"/>
          <p14:tracePt t="386772" x="2441575" y="4679950"/>
          <p14:tracePt t="386795" x="2478088" y="4692650"/>
          <p14:tracePt t="386808" x="2503488" y="4705350"/>
          <p14:tracePt t="386818" x="2516188" y="4705350"/>
          <p14:tracePt t="386834" x="2528888" y="4705350"/>
          <p14:tracePt t="386850" x="2541588" y="4718050"/>
          <p14:tracePt t="386871" x="2565400" y="4718050"/>
          <p14:tracePt t="386897" x="2578100" y="4718050"/>
          <p14:tracePt t="386912" x="2603500" y="4718050"/>
          <p14:tracePt t="386944" x="2628900" y="4718050"/>
          <p14:tracePt t="386959" x="2641600" y="4718050"/>
          <p14:tracePt t="386975" x="2667000" y="4679950"/>
          <p14:tracePt t="386991" x="2703513" y="4605338"/>
          <p14:tracePt t="387007" x="2716213" y="4467225"/>
          <p14:tracePt t="387022" x="2716213" y="4279900"/>
          <p14:tracePt t="387037" x="2716213" y="4067175"/>
          <p14:tracePt t="387053" x="2703513" y="3867150"/>
          <p14:tracePt t="387069" x="2667000" y="3603625"/>
          <p14:tracePt t="387085" x="2628900" y="3490913"/>
          <p14:tracePt t="387100" x="2541588" y="3216275"/>
          <p14:tracePt t="387115" x="2465388" y="2941638"/>
          <p14:tracePt t="387131" x="2378075" y="2703513"/>
          <p14:tracePt t="387147" x="2265363" y="2465388"/>
          <p14:tracePt t="387163" x="2228850" y="2403475"/>
          <p14:tracePt t="387178" x="2190750" y="2327275"/>
          <p14:tracePt t="387193" x="2165350" y="2303463"/>
          <p14:tracePt t="387209" x="2139950" y="2278063"/>
          <p14:tracePt t="387240" x="2127250" y="2278063"/>
          <p14:tracePt t="387257" x="2116138" y="2278063"/>
          <p14:tracePt t="387273" x="2090738" y="2278063"/>
          <p14:tracePt t="387287" x="2078038" y="2278063"/>
          <p14:tracePt t="387303" x="1965325" y="2278063"/>
          <p14:tracePt t="387319" x="1890713" y="2278063"/>
          <p14:tracePt t="387334" x="1865313" y="2278063"/>
          <p14:tracePt t="387350" x="1839913" y="2278063"/>
          <p14:tracePt t="387366" x="1827213" y="2278063"/>
          <p14:tracePt t="387381" x="1801813" y="2278063"/>
          <p14:tracePt t="387413" x="1790700" y="2278063"/>
          <p14:tracePt t="387444" x="1778000" y="2278063"/>
          <p14:tracePt t="387460" x="1778000" y="2290763"/>
          <p14:tracePt t="387474" x="1778000" y="2303463"/>
          <p14:tracePt t="387507" x="1778000" y="2314575"/>
          <p14:tracePt t="387522" x="1778000" y="2327275"/>
          <p14:tracePt t="387539" x="1778000" y="2352675"/>
          <p14:tracePt t="387568" x="1778000" y="2378075"/>
          <p14:tracePt t="387584" x="1778000" y="2403475"/>
          <p14:tracePt t="387615" x="1790700" y="2403475"/>
          <p14:tracePt t="387634" x="1814513" y="2403475"/>
          <p14:tracePt t="387647" x="1839913" y="2403475"/>
          <p14:tracePt t="387662" x="1865313" y="2378075"/>
          <p14:tracePt t="387678" x="1890713" y="2352675"/>
          <p14:tracePt t="387694" x="1890713" y="2314575"/>
          <p14:tracePt t="387709" x="1914525" y="2278063"/>
          <p14:tracePt t="387725" x="1914525" y="2239963"/>
          <p14:tracePt t="387741" x="1914525" y="2190750"/>
          <p14:tracePt t="387756" x="1903413" y="2127250"/>
          <p14:tracePt t="387756" x="1890713" y="2114550"/>
          <p14:tracePt t="387772" x="1890713" y="2101850"/>
          <p14:tracePt t="387772" x="1865313" y="2065338"/>
          <p14:tracePt t="387804" x="1852613" y="2052638"/>
          <p14:tracePt t="387819" x="1801813" y="2052638"/>
          <p14:tracePt t="387835" x="1778000" y="2052638"/>
          <p14:tracePt t="387850" x="1765300" y="2052638"/>
          <p14:tracePt t="387865" x="1727200" y="2052638"/>
          <p14:tracePt t="387882" x="1701800" y="2052638"/>
          <p14:tracePt t="387899" x="1665288" y="2065338"/>
          <p14:tracePt t="387912" x="1639888" y="2114550"/>
          <p14:tracePt t="387928" x="1614488" y="2152650"/>
          <p14:tracePt t="387943" x="1614488" y="2178050"/>
          <p14:tracePt t="387959" x="1614488" y="2190750"/>
          <p14:tracePt t="387976" x="1614488" y="2239963"/>
          <p14:tracePt t="388006" x="1614488" y="2252663"/>
          <p14:tracePt t="388022" x="1614488" y="2278063"/>
          <p14:tracePt t="388037" x="1665288" y="2303463"/>
          <p14:tracePt t="388054" x="1752600" y="2303463"/>
          <p14:tracePt t="388055" x="1814513" y="2303463"/>
          <p14:tracePt t="388070" x="1903413" y="2303463"/>
          <p14:tracePt t="388084" x="1914525" y="2303463"/>
          <p14:tracePt t="388100" x="1952625" y="2290763"/>
          <p14:tracePt t="388116" x="1965325" y="2290763"/>
          <p14:tracePt t="388131" x="1965325" y="2278063"/>
          <p14:tracePt t="388240" x="1939925" y="2278063"/>
          <p14:tracePt t="388257" x="1890713" y="2290763"/>
          <p14:tracePt t="388272" x="1852613" y="2339975"/>
          <p14:tracePt t="388288" x="1827213" y="2390775"/>
          <p14:tracePt t="388303" x="1814513" y="2516188"/>
          <p14:tracePt t="388320" x="1801813" y="2640013"/>
          <p14:tracePt t="388335" x="1790700" y="2790825"/>
          <p14:tracePt t="388339" x="1765300" y="2903538"/>
          <p14:tracePt t="388350" x="1765300" y="2978150"/>
          <p14:tracePt t="388365" x="1765300" y="3203575"/>
          <p14:tracePt t="388381" x="1765300" y="3429000"/>
          <p14:tracePt t="388397" x="1765300" y="3667125"/>
          <p14:tracePt t="388412" x="1765300" y="3867150"/>
          <p14:tracePt t="388428" x="1790700" y="4117975"/>
          <p14:tracePt t="388445" x="1827213" y="4392613"/>
          <p14:tracePt t="388459" x="1890713" y="4667250"/>
          <p14:tracePt t="388475" x="1965325" y="4918075"/>
          <p14:tracePt t="388491" x="1990725" y="5043488"/>
          <p14:tracePt t="388505" x="2078038" y="5256213"/>
          <p14:tracePt t="388522" x="2127250" y="5430838"/>
          <p14:tracePt t="388538" x="2203450" y="5607050"/>
          <p14:tracePt t="388538" x="2228850" y="5681663"/>
          <p14:tracePt t="388553" x="2265363" y="5756275"/>
          <p14:tracePt t="388568" x="2278063" y="5856288"/>
          <p14:tracePt t="388584" x="2303463" y="5894388"/>
          <p14:tracePt t="388603" x="2303463" y="5932488"/>
          <p14:tracePt t="388615" x="2316163" y="5945188"/>
          <p14:tracePt t="388631" x="2316163" y="5956300"/>
          <p14:tracePt t="388678" x="2316163" y="5969000"/>
          <p14:tracePt t="388693" x="2328863" y="5981700"/>
          <p14:tracePt t="388772" x="2352675" y="5994400"/>
          <p14:tracePt t="388803" x="2390775" y="5994400"/>
          <p14:tracePt t="388819" x="2452688" y="6007100"/>
          <p14:tracePt t="388834" x="2541588" y="6007100"/>
          <p14:tracePt t="388850" x="2628900" y="6007100"/>
          <p14:tracePt t="388850" x="2690813" y="6007100"/>
          <p14:tracePt t="388866" x="2716213" y="6007100"/>
          <p14:tracePt t="388881" x="2778125" y="6007100"/>
          <p14:tracePt t="388897" x="2841625" y="6007100"/>
          <p14:tracePt t="388913" x="2890838" y="6007100"/>
          <p14:tracePt t="388928" x="2916238" y="6007100"/>
          <p14:tracePt t="388943" x="2941638" y="6007100"/>
          <p14:tracePt t="388960" x="2992438" y="5994400"/>
          <p14:tracePt t="388975" x="3003550" y="5981700"/>
          <p14:tracePt t="388990" x="3028950" y="5969000"/>
          <p14:tracePt t="389006" x="3054350" y="5945188"/>
          <p14:tracePt t="389021" x="3054350" y="5919788"/>
          <p14:tracePt t="389037" x="3067050" y="5894388"/>
          <p14:tracePt t="389054" x="3067050" y="5843588"/>
          <p14:tracePt t="389055" x="3067050" y="5807075"/>
          <p14:tracePt t="389068" x="3067050" y="5768975"/>
          <p14:tracePt t="389084" x="3054350" y="5707063"/>
          <p14:tracePt t="389100" x="3016250" y="5668963"/>
          <p14:tracePt t="389115" x="2979738" y="5643563"/>
          <p14:tracePt t="389134" x="2928938" y="5594350"/>
          <p14:tracePt t="389149" x="2816225" y="5556250"/>
          <p14:tracePt t="389162" x="2703513" y="5530850"/>
          <p14:tracePt t="389178" x="2603500" y="5518150"/>
          <p14:tracePt t="389194" x="2503488" y="5494338"/>
          <p14:tracePt t="389209" x="2441575" y="5481638"/>
          <p14:tracePt t="389225" x="2365375" y="5481638"/>
          <p14:tracePt t="389241" x="2303463" y="5481638"/>
          <p14:tracePt t="389256" x="2228850" y="5481638"/>
          <p14:tracePt t="389272" x="2190750" y="5481638"/>
          <p14:tracePt t="389289" x="2139950" y="5481638"/>
          <p14:tracePt t="389303" x="2078038" y="5481638"/>
          <p14:tracePt t="389319" x="2003425" y="5481638"/>
          <p14:tracePt t="389335" x="1952625" y="5494338"/>
          <p14:tracePt t="389350" x="1903413" y="5507038"/>
          <p14:tracePt t="389366" x="1890713" y="5507038"/>
          <p14:tracePt t="389382" x="1865313" y="5507038"/>
          <p14:tracePt t="389397" x="1852613" y="5507038"/>
          <p14:tracePt t="389416" x="1827213" y="5507038"/>
          <p14:tracePt t="389490" x="1801813" y="5507038"/>
          <p14:tracePt t="398131" x="1627188" y="5456238"/>
          <p14:tracePt t="398147" x="1314450" y="5318125"/>
          <p14:tracePt t="398162" x="1027113" y="5256213"/>
          <p14:tracePt t="398178" x="925513" y="5205413"/>
          <p14:tracePt t="398194" x="914400" y="5205413"/>
          <p14:tracePt t="398835" x="1001713" y="5243513"/>
          <p14:tracePt t="398850" x="1076325" y="5294313"/>
          <p14:tracePt t="398868" x="1176338" y="5330825"/>
          <p14:tracePt t="398881" x="1239838" y="5356225"/>
          <p14:tracePt t="398897" x="1276350" y="5368925"/>
          <p14:tracePt t="398914" x="1327150" y="5368925"/>
          <p14:tracePt t="398928" x="1376363" y="5368925"/>
          <p14:tracePt t="398944" x="1414463" y="5368925"/>
          <p14:tracePt t="398959" x="1465263" y="5368925"/>
          <p14:tracePt t="398976" x="1476375" y="5368925"/>
          <p14:tracePt t="398991" x="1552575" y="5368925"/>
          <p14:tracePt t="399006" x="1577975" y="5368925"/>
          <p14:tracePt t="399022" x="1639888" y="5368925"/>
          <p14:tracePt t="399038" x="1689100" y="5368925"/>
          <p14:tracePt t="399052" x="1739900" y="5368925"/>
          <p14:tracePt t="399069" x="1790700" y="5368925"/>
          <p14:tracePt t="399084" x="1878013" y="5368925"/>
          <p14:tracePt t="399099" x="1914525" y="5368925"/>
          <p14:tracePt t="399115" x="2052638" y="5381625"/>
          <p14:tracePt t="399131" x="2152650" y="5418138"/>
          <p14:tracePt t="399146" x="2239963" y="5443538"/>
          <p14:tracePt t="399163" x="2290763" y="5481638"/>
          <p14:tracePt t="399178" x="2303463" y="5481638"/>
          <p14:tracePt t="399193" x="2339975" y="5481638"/>
          <p14:tracePt t="399210" x="2352675" y="5494338"/>
          <p14:tracePt t="399226" x="2365375" y="5494338"/>
          <p14:tracePt t="399366" x="2378075" y="5507038"/>
          <p14:tracePt t="399381" x="2378075" y="5518150"/>
          <p14:tracePt t="399397" x="2378075" y="5530850"/>
          <p14:tracePt t="399413" x="2352675" y="5556250"/>
          <p14:tracePt t="399428" x="2328863" y="5581650"/>
          <p14:tracePt t="399428" x="2303463" y="5607050"/>
          <p14:tracePt t="399443" x="2290763" y="5630863"/>
          <p14:tracePt t="399460" x="2278063" y="5643563"/>
          <p14:tracePt t="399475" x="2252663" y="5668963"/>
          <p14:tracePt t="399491" x="2239963" y="5694363"/>
          <p14:tracePt t="399506" x="2228850" y="5694363"/>
          <p14:tracePt t="399521" x="2203450" y="5719763"/>
          <p14:tracePt t="399537" x="2190750" y="5719763"/>
          <p14:tracePt t="399560" x="2152650" y="5743575"/>
          <p14:tracePt t="399561" x="2139950" y="5743575"/>
          <p14:tracePt t="399569" x="2127250" y="5743575"/>
          <p14:tracePt t="399584" x="2116138" y="5743575"/>
          <p14:tracePt t="399600" x="2103438" y="5743575"/>
          <p14:tracePt t="399615" x="2078038" y="5743575"/>
          <p14:tracePt t="399647" x="2065338" y="5743575"/>
          <p14:tracePt t="399662" x="2052638" y="5756275"/>
          <p14:tracePt t="399679" x="2039938" y="5756275"/>
          <p14:tracePt t="399725" x="2027238" y="5756275"/>
          <p14:tracePt t="399772" x="2014538" y="5756275"/>
          <p14:tracePt t="399819" x="2003425" y="5756275"/>
          <p14:tracePt t="399882" x="1990725" y="5756275"/>
          <p14:tracePt t="399960" x="1965325" y="5732463"/>
          <p14:tracePt t="399977" x="1952625" y="5707063"/>
          <p14:tracePt t="399990" x="1939925" y="5694363"/>
          <p14:tracePt t="400010" x="1914525" y="5668963"/>
          <p14:tracePt t="400023" x="1914525" y="5656263"/>
          <p14:tracePt t="400084" x="1914525" y="5643563"/>
          <p14:tracePt t="400163" x="1914525" y="5619750"/>
          <p14:tracePt t="400193" x="1914525" y="5607050"/>
          <p14:tracePt t="400210" x="1927225" y="5607050"/>
          <p14:tracePt t="400225" x="1939925" y="5594350"/>
          <p14:tracePt t="400275" x="1952625" y="5594350"/>
          <p14:tracePt t="400304" x="1965325" y="5594350"/>
          <p14:tracePt t="400318" x="1978025" y="5581650"/>
          <p14:tracePt t="400334" x="1978025" y="5568950"/>
          <p14:tracePt t="400356" x="1990725" y="5568950"/>
          <p14:tracePt t="400397" x="2014538" y="5568950"/>
          <p14:tracePt t="400709" x="1990725" y="5594350"/>
          <p14:tracePt t="400725" x="1965325" y="5594350"/>
          <p14:tracePt t="400741" x="1952625" y="5594350"/>
          <p14:tracePt t="400756" x="1952625" y="5556250"/>
          <p14:tracePt t="400773" x="1952625" y="5543550"/>
          <p14:tracePt t="401349" x="1952625" y="5556250"/>
          <p14:tracePt t="401397" x="1952625" y="5568950"/>
          <p14:tracePt t="401443" x="1965325" y="5568950"/>
          <p14:tracePt t="401475" x="1978025" y="5568950"/>
          <p14:tracePt t="401506" x="1990725" y="5581650"/>
          <p14:tracePt t="401584" x="2003425" y="5581650"/>
          <p14:tracePt t="401646" x="2014538" y="5581650"/>
          <p14:tracePt t="401682" x="2014538" y="5594350"/>
          <p14:tracePt t="401693" x="2027238" y="5594350"/>
          <p14:tracePt t="401771" x="2039938" y="5594350"/>
          <p14:tracePt t="401787" x="2052638" y="5594350"/>
          <p14:tracePt t="401804" x="2065338" y="5607050"/>
          <p14:tracePt t="401818" x="2090738" y="5607050"/>
          <p14:tracePt t="401834" x="2116138" y="5607050"/>
          <p14:tracePt t="401850" x="2127250" y="5619750"/>
          <p14:tracePt t="401865" x="2165350" y="5619750"/>
          <p14:tracePt t="401888" x="2203450" y="5630863"/>
          <p14:tracePt t="401897" x="2216150" y="5630863"/>
          <p14:tracePt t="401912" x="2252663" y="5630863"/>
          <p14:tracePt t="401928" x="2265363" y="5630863"/>
          <p14:tracePt t="401944" x="2278063" y="5630863"/>
          <p14:tracePt t="401959" x="2290763" y="5630863"/>
          <p14:tracePt t="401975" x="2303463" y="5643563"/>
          <p14:tracePt t="402023" x="2328863" y="5643563"/>
          <p14:tracePt t="402053" x="2339975" y="5643563"/>
          <p14:tracePt t="402069" x="2352675" y="5643563"/>
          <p14:tracePt t="402085" x="2365375" y="5643563"/>
          <p14:tracePt t="402148" x="2378075" y="5643563"/>
          <p14:tracePt t="403866" x="2403475" y="5643563"/>
          <p14:tracePt t="403880" x="2416175" y="5643563"/>
          <p14:tracePt t="403912" x="2441575" y="5643563"/>
          <p14:tracePt t="404147" x="2452688" y="5643563"/>
          <p14:tracePt t="404255" x="2465388" y="5643563"/>
          <p14:tracePt t="404287" x="2478088" y="5643563"/>
          <p14:tracePt t="404302" x="2490788" y="5643563"/>
          <p14:tracePt t="404349" x="2503488" y="5643563"/>
          <p14:tracePt t="404381" x="2528888" y="5643563"/>
          <p14:tracePt t="404396" x="2565400" y="5643563"/>
          <p14:tracePt t="404412" x="2590800" y="5643563"/>
          <p14:tracePt t="404443" x="2603500" y="5643563"/>
          <p14:tracePt t="404459" x="2616200" y="5643563"/>
          <p14:tracePt t="404475" x="2628900" y="5643563"/>
          <p14:tracePt t="404490" x="2641600" y="5643563"/>
          <p14:tracePt t="404543" x="2654300" y="5643563"/>
          <p14:tracePt t="404553" x="2667000" y="5643563"/>
          <p14:tracePt t="404584" x="2690813" y="5643563"/>
          <p14:tracePt t="404599" x="2716213" y="5643563"/>
          <p14:tracePt t="404616" x="2741613" y="5643563"/>
          <p14:tracePt t="404630" x="2754313" y="5643563"/>
          <p14:tracePt t="404651" x="2778125" y="5643563"/>
          <p14:tracePt t="404662" x="2790825" y="5643563"/>
          <p14:tracePt t="404677" x="2828925" y="5643563"/>
          <p14:tracePt t="404694" x="2867025" y="5643563"/>
          <p14:tracePt t="404709" x="2890838" y="5643563"/>
          <p14:tracePt t="404724" x="2916238" y="5643563"/>
          <p14:tracePt t="404741" x="2941638" y="5643563"/>
          <p14:tracePt t="404756" x="2954338" y="5643563"/>
          <p14:tracePt t="404771" x="2979738" y="5643563"/>
          <p14:tracePt t="404787" x="3003550" y="5643563"/>
          <p14:tracePt t="404804" x="3016250" y="5643563"/>
          <p14:tracePt t="404819" x="3028950" y="5643563"/>
          <p14:tracePt t="404865" x="3041650" y="5643563"/>
          <p14:tracePt t="404881" x="3054350" y="5643563"/>
          <p14:tracePt t="404975" x="3067050" y="5643563"/>
          <p14:tracePt t="405802" x="3041650" y="5643563"/>
          <p14:tracePt t="405818" x="2967038" y="5643563"/>
          <p14:tracePt t="405834" x="2916238" y="5643563"/>
          <p14:tracePt t="405850" x="2854325" y="5643563"/>
          <p14:tracePt t="405866" x="2841625" y="5643563"/>
          <p14:tracePt t="405881" x="2803525" y="5643563"/>
          <p14:tracePt t="405912" x="2778125" y="5643563"/>
          <p14:tracePt t="405928" x="2767013" y="5643563"/>
          <p14:tracePt t="405976" x="2716213" y="5643563"/>
          <p14:tracePt t="406025" x="2690813" y="5643563"/>
          <p14:tracePt t="406365" x="2703513" y="5643563"/>
          <p14:tracePt t="406381" x="2728913" y="5643563"/>
          <p14:tracePt t="406397" x="2767013" y="5643563"/>
          <p14:tracePt t="406412" x="2790825" y="5643563"/>
          <p14:tracePt t="406428" x="2841625" y="5643563"/>
          <p14:tracePt t="406444" x="2867025" y="5656263"/>
          <p14:tracePt t="406475" x="2890838" y="5656263"/>
          <p14:tracePt t="406491" x="2903538" y="5656263"/>
          <p14:tracePt t="406506" x="2916238" y="5656263"/>
          <p14:tracePt t="406521" x="2941638" y="5656263"/>
          <p14:tracePt t="406538" x="2954338" y="5656263"/>
          <p14:tracePt t="406552" x="2979738" y="5656263"/>
          <p14:tracePt t="406585" x="3003550" y="5656263"/>
          <p14:tracePt t="406599" x="3016250" y="5656263"/>
          <p14:tracePt t="406615" x="3041650" y="5656263"/>
          <p14:tracePt t="406631" x="3067050" y="5656263"/>
          <p14:tracePt t="406678" x="3092450" y="5656263"/>
          <p14:tracePt t="406693" x="3103563" y="5656263"/>
          <p14:tracePt t="406712" x="3116263" y="5656263"/>
          <p14:tracePt t="406772" x="3128963" y="5656263"/>
          <p14:tracePt t="408900" x="3141663" y="5656263"/>
          <p14:tracePt t="409275" x="3167063" y="5643563"/>
          <p14:tracePt t="409303" x="3167063" y="5630863"/>
          <p14:tracePt t="409350" x="3179763" y="5619750"/>
          <p14:tracePt t="409397" x="3192463" y="5619750"/>
          <p14:tracePt t="409412" x="3216275" y="5607050"/>
          <p14:tracePt t="409428" x="3228975" y="5568950"/>
          <p14:tracePt t="409444" x="3228975" y="5468938"/>
          <p14:tracePt t="409459" x="3228975" y="5430838"/>
          <p14:tracePt t="409475" x="3228975" y="5305425"/>
          <p14:tracePt t="409492" x="3267075" y="4981575"/>
          <p14:tracePt t="409506" x="3279775" y="4868863"/>
          <p14:tracePt t="409507" x="3279775" y="4805363"/>
          <p14:tracePt t="409521" x="3279775" y="4579938"/>
          <p14:tracePt t="409538" x="3279775" y="4518025"/>
          <p14:tracePt t="409552" x="3279775" y="4418013"/>
          <p14:tracePt t="409569" x="3267075" y="4305300"/>
          <p14:tracePt t="409586" x="3241675" y="4230688"/>
          <p14:tracePt t="409599" x="3205163" y="4129088"/>
          <p14:tracePt t="409615" x="3167063" y="4067175"/>
          <p14:tracePt t="409631" x="3116263" y="4017963"/>
          <p14:tracePt t="409652" x="3092450" y="3954463"/>
          <p14:tracePt t="409653" x="3079750" y="3929063"/>
          <p14:tracePt t="409678" x="3041650" y="3879850"/>
          <p14:tracePt t="409693" x="3003550" y="3816350"/>
          <p14:tracePt t="409709" x="2967038" y="3754438"/>
          <p14:tracePt t="409725" x="2916238" y="3692525"/>
          <p14:tracePt t="409741" x="2879725" y="3667125"/>
          <p14:tracePt t="409756" x="2841625" y="3641725"/>
          <p14:tracePt t="409772" x="2767013" y="3590925"/>
          <p14:tracePt t="409803" x="2741613" y="3567113"/>
          <p14:tracePt t="409865" x="2728913" y="3567113"/>
          <p14:tracePt t="409959" x="2728913" y="3579813"/>
          <p14:tracePt t="409975" x="2728913" y="3629025"/>
          <p14:tracePt t="409990" x="2728913" y="3679825"/>
          <p14:tracePt t="410006" x="2728913" y="3729038"/>
          <p14:tracePt t="410021" x="2728913" y="3767138"/>
          <p14:tracePt t="410037" x="2728913" y="3779838"/>
          <p14:tracePt t="410053" x="2728913" y="3803650"/>
          <p14:tracePt t="410554" x="2728913" y="3767138"/>
          <p14:tracePt t="410569" x="2728913" y="3716338"/>
          <p14:tracePt t="410583" x="2728913" y="3692525"/>
          <p14:tracePt t="410600" x="2728913" y="3641725"/>
          <p14:tracePt t="410616" x="2728913" y="3616325"/>
          <p14:tracePt t="410631" x="2728913" y="3579813"/>
          <p14:tracePt t="410648" x="2728913" y="3516313"/>
          <p14:tracePt t="410663" x="2690813" y="3441700"/>
          <p14:tracePt t="410677" x="2690813" y="3390900"/>
          <p14:tracePt t="410693" x="2654300" y="3341688"/>
          <p14:tracePt t="410716" x="2628900" y="3254375"/>
          <p14:tracePt t="410740" x="2603500" y="3203575"/>
          <p14:tracePt t="410756" x="2590800" y="3178175"/>
          <p14:tracePt t="410771" x="2578100" y="3165475"/>
          <p14:tracePt t="410787" x="2554288" y="3128963"/>
          <p14:tracePt t="410803" x="2528888" y="3054350"/>
          <p14:tracePt t="410819" x="2441575" y="2952750"/>
          <p14:tracePt t="410834" x="2352675" y="2840038"/>
          <p14:tracePt t="410850" x="2252663" y="2716213"/>
          <p14:tracePt t="410865" x="2178050" y="2640013"/>
          <p14:tracePt t="410881" x="2103438" y="2565400"/>
          <p14:tracePt t="410897" x="2065338" y="2527300"/>
          <p14:tracePt t="410912" x="2039938" y="2516188"/>
          <p14:tracePt t="410928" x="2027238" y="2478088"/>
          <p14:tracePt t="410944" x="1990725" y="2452688"/>
          <p14:tracePt t="410959" x="1990725" y="2439988"/>
          <p14:tracePt t="410978" x="1978025" y="2427288"/>
          <p14:tracePt t="411005" x="1952625" y="2403475"/>
          <p14:tracePt t="411021" x="1939925" y="2390775"/>
          <p14:tracePt t="411052" x="1927225" y="2378075"/>
          <p14:tracePt t="411068" x="1914525" y="2365375"/>
          <p14:tracePt t="411115" x="1903413" y="2352675"/>
          <p14:tracePt t="411975" x="1903413" y="2378075"/>
          <p14:tracePt t="412084" x="1903413" y="2390775"/>
          <p14:tracePt t="412100" x="1903413" y="2403475"/>
          <p14:tracePt t="412116" x="1903413" y="2414588"/>
          <p14:tracePt t="412131" x="1903413" y="2427288"/>
          <p14:tracePt t="412147" x="1903413" y="2439988"/>
          <p14:tracePt t="412163" x="1890713" y="2452688"/>
          <p14:tracePt t="412177" x="1890713" y="2465388"/>
          <p14:tracePt t="412257" x="1890713" y="2478088"/>
          <p14:tracePt t="412303" x="1890713" y="2490788"/>
          <p14:tracePt t="412365" x="1890713" y="2503488"/>
          <p14:tracePt t="412412" x="1890713" y="2516188"/>
          <p14:tracePt t="413883" x="1827213" y="2516188"/>
          <p14:tracePt t="413897" x="1790700" y="2516188"/>
          <p14:tracePt t="413912" x="1739900" y="2503488"/>
          <p14:tracePt t="413927" x="1677988" y="2503488"/>
          <p14:tracePt t="413944" x="1589088" y="2490788"/>
          <p14:tracePt t="413958" x="1514475" y="2465388"/>
          <p14:tracePt t="413975" x="1476375" y="2465388"/>
          <p14:tracePt t="413991" x="1452563" y="2452688"/>
          <p14:tracePt t="414005" x="1427163" y="2452688"/>
          <p14:tracePt t="414038" x="1414463" y="2452688"/>
          <p14:tracePt t="414229" x="1489075" y="2439988"/>
          <p14:tracePt t="414240" x="1539875" y="2427288"/>
          <p14:tracePt t="414256" x="1577975" y="2427288"/>
          <p14:tracePt t="414272" x="1652588" y="2427288"/>
          <p14:tracePt t="414287" x="1739900" y="2427288"/>
          <p14:tracePt t="414303" x="1790700" y="2427288"/>
          <p14:tracePt t="414319" x="1852613" y="2427288"/>
          <p14:tracePt t="414334" x="1878013" y="2427288"/>
          <p14:tracePt t="414350" x="1903413" y="2427288"/>
          <p14:tracePt t="414381" x="1914525" y="2427288"/>
          <p14:tracePt t="414443" x="1939925" y="2427288"/>
          <p14:tracePt t="414506" x="1939925" y="2414588"/>
          <p14:tracePt t="414521" x="1952625" y="2403475"/>
          <p14:tracePt t="414537" x="1965325" y="2390775"/>
          <p14:tracePt t="414600" x="1978025" y="2378075"/>
          <p14:tracePt t="414631" x="1978025" y="2352675"/>
          <p14:tracePt t="414662" x="1978025" y="2314575"/>
          <p14:tracePt t="414678" x="1965325" y="2314575"/>
          <p14:tracePt t="414694" x="1927225" y="2290763"/>
          <p14:tracePt t="414709" x="1852613" y="2265363"/>
          <p14:tracePt t="414725" x="1752600" y="2252663"/>
          <p14:tracePt t="414743" x="1677988" y="2252663"/>
          <p14:tracePt t="414756" x="1614488" y="2252663"/>
          <p14:tracePt t="414772" x="1565275" y="2252663"/>
          <p14:tracePt t="414787" x="1539875" y="2252663"/>
          <p14:tracePt t="414802" x="1501775" y="2252663"/>
          <p14:tracePt t="414834" x="1489075" y="2278063"/>
          <p14:tracePt t="414865" x="1465263" y="2290763"/>
          <p14:tracePt t="414882" x="1465263" y="2303463"/>
          <p14:tracePt t="414903" x="1465263" y="2327275"/>
          <p14:tracePt t="414912" x="1476375" y="2352675"/>
          <p14:tracePt t="414928" x="1489075" y="2365375"/>
          <p14:tracePt t="414943" x="1489075" y="2390775"/>
          <p14:tracePt t="414959" x="1501775" y="2390775"/>
          <p14:tracePt t="414976" x="1527175" y="2414588"/>
          <p14:tracePt t="414990" x="1577975" y="2414588"/>
          <p14:tracePt t="415015" x="1627188" y="2414588"/>
          <p14:tracePt t="415016" x="1652588" y="2414588"/>
          <p14:tracePt t="415022" x="1689100" y="2414588"/>
          <p14:tracePt t="415037" x="1739900" y="2414588"/>
          <p14:tracePt t="415053" x="1765300" y="2403475"/>
          <p14:tracePt t="415069" x="1801813" y="2365375"/>
          <p14:tracePt t="415084" x="1814513" y="2314575"/>
          <p14:tracePt t="415100" x="1852613" y="2252663"/>
          <p14:tracePt t="415117" x="1852613" y="2227263"/>
          <p14:tracePt t="415193" x="1852613" y="2214563"/>
          <p14:tracePt t="415216" x="1839913" y="2214563"/>
          <p14:tracePt t="415224" x="1827213" y="2214563"/>
          <p14:tracePt t="415240" x="1801813" y="2214563"/>
          <p14:tracePt t="415256" x="1778000" y="2239963"/>
          <p14:tracePt t="415271" x="1752600" y="2290763"/>
          <p14:tracePt t="415287" x="1739900" y="2352675"/>
          <p14:tracePt t="415303" x="1739900" y="2427288"/>
          <p14:tracePt t="415318" x="1739900" y="2490788"/>
          <p14:tracePt t="415334" x="1739900" y="2578100"/>
          <p14:tracePt t="415350" x="1778000" y="2616200"/>
          <p14:tracePt t="415365" x="1814513" y="2665413"/>
          <p14:tracePt t="415381" x="1852613" y="2665413"/>
          <p14:tracePt t="415397" x="1903413" y="2665413"/>
          <p14:tracePt t="415413" x="1965325" y="2665413"/>
          <p14:tracePt t="415430" x="2039938" y="2640013"/>
          <p14:tracePt t="415444" x="2065338" y="2603500"/>
          <p14:tracePt t="415459" x="2090738" y="2552700"/>
          <p14:tracePt t="415475" x="2116138" y="2516188"/>
          <p14:tracePt t="415492" x="2127250" y="2452688"/>
          <p14:tracePt t="415492" x="2127250" y="2427288"/>
          <p14:tracePt t="415538" x="2127250" y="2403475"/>
          <p14:tracePt t="415584" x="2127250" y="2390775"/>
          <p14:tracePt t="415599" x="2090738" y="2390775"/>
          <p14:tracePt t="415615" x="2078038" y="2390775"/>
          <p14:tracePt t="415634" x="2027238" y="2390775"/>
          <p14:tracePt t="415635" x="2014538" y="2390775"/>
          <p14:tracePt t="415646" x="2003425" y="2390775"/>
          <p14:tracePt t="415663" x="1978025" y="2403475"/>
          <p14:tracePt t="415679" x="1952625" y="2403475"/>
          <p14:tracePt t="415693" x="1952625" y="2414588"/>
          <p14:tracePt t="415709" x="1939925" y="2414588"/>
          <p14:tracePt t="415731" x="1927225" y="2427288"/>
          <p14:tracePt t="415819" x="1927225" y="2439988"/>
          <p14:tracePt t="415849" x="1927225" y="2478088"/>
          <p14:tracePt t="415866" x="1927225" y="2578100"/>
          <p14:tracePt t="415880" x="1927225" y="2740025"/>
          <p14:tracePt t="415896" x="1978025" y="2990850"/>
          <p14:tracePt t="415913" x="2116138" y="3278188"/>
          <p14:tracePt t="415927" x="2239963" y="3616325"/>
          <p14:tracePt t="415945" x="2390775" y="3905250"/>
          <p14:tracePt t="415961" x="2554288" y="4192588"/>
          <p14:tracePt t="415974" x="2641600" y="4341813"/>
          <p14:tracePt t="415991" x="2816225" y="4630738"/>
          <p14:tracePt t="416006" x="3054350" y="4968875"/>
          <p14:tracePt t="416021" x="3154363" y="5068888"/>
          <p14:tracePt t="416037" x="3292475" y="5230813"/>
          <p14:tracePt t="416053" x="3392488" y="5343525"/>
          <p14:tracePt t="416068" x="3441700" y="5407025"/>
          <p14:tracePt t="416084" x="3479800" y="5443538"/>
          <p14:tracePt t="416100" x="3505200" y="5481638"/>
          <p14:tracePt t="416116" x="3517900" y="5518150"/>
          <p14:tracePt t="416131" x="3530600" y="5543550"/>
          <p14:tracePt t="416147" x="3541713" y="5556250"/>
          <p14:tracePt t="416178" x="3554413" y="5581650"/>
          <p14:tracePt t="416382" x="3530600" y="5581650"/>
          <p14:tracePt t="416412" x="3517900" y="5581650"/>
          <p14:tracePt t="416428" x="3479800" y="5594350"/>
          <p14:tracePt t="416443" x="3467100" y="5607050"/>
          <p14:tracePt t="416459" x="3454400" y="5607050"/>
          <p14:tracePt t="416475" x="3429000" y="5607050"/>
          <p14:tracePt t="416491" x="3417888" y="5619750"/>
          <p14:tracePt t="416522" x="3392488" y="5630863"/>
          <p14:tracePt t="416537" x="3379788" y="5630863"/>
          <p14:tracePt t="416553" x="3379788" y="5643563"/>
          <p14:tracePt t="416568" x="3367088" y="5656263"/>
          <p14:tracePt t="416599" x="3354388" y="5656263"/>
          <p14:tracePt t="416615" x="3341688" y="5656263"/>
          <p14:tracePt t="416631" x="3328988" y="5656263"/>
          <p14:tracePt t="416646" x="3305175" y="5656263"/>
          <p14:tracePt t="416663" x="3279775" y="5656263"/>
          <p14:tracePt t="416677" x="3228975" y="5656263"/>
          <p14:tracePt t="416693" x="3141663" y="5656263"/>
          <p14:tracePt t="416709" x="3116263" y="5656263"/>
          <p14:tracePt t="416724" x="3092450" y="5656263"/>
          <p14:tracePt t="416756" x="3079750" y="5656263"/>
          <p14:tracePt t="416788" x="3067050" y="5656263"/>
          <p14:tracePt t="416803" x="3054350" y="5656263"/>
          <p14:tracePt t="416818" x="3041650" y="5656263"/>
          <p14:tracePt t="416850" x="3028950" y="5656263"/>
          <p14:tracePt t="416865" x="3003550" y="5656263"/>
          <p14:tracePt t="416881" x="3003550" y="5643563"/>
          <p14:tracePt t="416897" x="2992438" y="5630863"/>
          <p14:tracePt t="416912" x="2979738" y="5630863"/>
          <p14:tracePt t="416927" x="2967038" y="5630863"/>
          <p14:tracePt t="416944" x="2954338" y="5619750"/>
          <p14:tracePt t="416958" x="2954338" y="5607050"/>
          <p14:tracePt t="417005" x="2941638" y="5607050"/>
          <p14:tracePt t="417334" x="2992438" y="5607050"/>
          <p14:tracePt t="417350" x="3016250" y="5607050"/>
          <p14:tracePt t="417366" x="3103563" y="5607050"/>
          <p14:tracePt t="417380" x="3167063" y="5607050"/>
          <p14:tracePt t="417396" x="3241675" y="5607050"/>
          <p14:tracePt t="417413" x="3305175" y="5607050"/>
          <p14:tracePt t="417427" x="3341688" y="5607050"/>
          <p14:tracePt t="417443" x="3379788" y="5607050"/>
          <p14:tracePt t="417459" x="3417888" y="5630863"/>
          <p14:tracePt t="417474" x="3454400" y="5668963"/>
          <p14:tracePt t="417490" x="3467100" y="5707063"/>
          <p14:tracePt t="417506" x="3492500" y="5719763"/>
          <p14:tracePt t="417521" x="3505200" y="5719763"/>
          <p14:tracePt t="417554" x="3517900" y="5732463"/>
          <p14:tracePt t="417584" x="3530600" y="5732463"/>
          <p14:tracePt t="417600" x="3541713" y="5732463"/>
          <p14:tracePt t="417631" x="3554413" y="5732463"/>
          <p14:tracePt t="417713" x="3567113" y="5732463"/>
          <p14:tracePt t="417755" x="3579813" y="5732463"/>
          <p14:tracePt t="418116" x="3617913" y="5732463"/>
          <p14:tracePt t="418146" x="3667125" y="5732463"/>
          <p14:tracePt t="418177" x="3679825" y="5732463"/>
          <p14:tracePt t="418554" x="3667125" y="5668963"/>
          <p14:tracePt t="418569" x="3643313" y="5643563"/>
          <p14:tracePt t="418586" x="3592513" y="5568950"/>
          <p14:tracePt t="418600" x="3541713" y="5518150"/>
          <p14:tracePt t="418616" x="3467100" y="5468938"/>
          <p14:tracePt t="418631" x="3417888" y="5418138"/>
          <p14:tracePt t="418646" x="3379788" y="5407025"/>
          <p14:tracePt t="418662" x="3367088" y="5394325"/>
          <p14:tracePt t="418678" x="3354388" y="5381625"/>
          <p14:tracePt t="418787" x="3341688" y="5381625"/>
          <p14:tracePt t="418819" x="3328988" y="5381625"/>
          <p14:tracePt t="418833" x="3317875" y="5381625"/>
          <p14:tracePt t="418865" x="3305175" y="5381625"/>
          <p14:tracePt t="418928" x="3279775" y="5381625"/>
          <p14:tracePt t="418959" x="3267075" y="5381625"/>
          <p14:tracePt t="418975" x="3267075" y="5394325"/>
          <p14:tracePt t="418990" x="3267075" y="5407025"/>
          <p14:tracePt t="419006" x="3267075" y="5443538"/>
          <p14:tracePt t="419021" x="3267075" y="5468938"/>
          <p14:tracePt t="419037" x="3267075" y="5507038"/>
          <p14:tracePt t="419053" x="3267075" y="5530850"/>
          <p14:tracePt t="419068" x="3279775" y="5556250"/>
          <p14:tracePt t="419084" x="3305175" y="5581650"/>
          <p14:tracePt t="419101" x="3341688" y="5619750"/>
          <p14:tracePt t="419115" x="3367088" y="5643563"/>
          <p14:tracePt t="419132" x="3429000" y="5668963"/>
          <p14:tracePt t="419148" x="3441700" y="5668963"/>
          <p14:tracePt t="419162" x="3454400" y="5668963"/>
          <p14:tracePt t="419269" x="3567113" y="5694363"/>
          <p14:tracePt t="419272" x="3579813" y="5694363"/>
          <p14:tracePt t="419318" x="3592513" y="5694363"/>
          <p14:tracePt t="419365" x="3605213" y="5681663"/>
          <p14:tracePt t="419396" x="3605213" y="5668963"/>
          <p14:tracePt t="419428" x="3605213" y="5656263"/>
          <p14:tracePt t="419443" x="3605213" y="5643563"/>
          <p14:tracePt t="419459" x="3605213" y="5630863"/>
          <p14:tracePt t="419475" x="3605213" y="5619750"/>
          <p14:tracePt t="419506" x="3605213" y="5607050"/>
          <p14:tracePt t="420521" x="3592513" y="5594350"/>
          <p14:tracePt t="420542" x="3492500" y="5594350"/>
          <p14:tracePt t="420564" x="3441700" y="5594350"/>
          <p14:tracePt t="420568" x="3417888" y="5594350"/>
          <p14:tracePt t="420584" x="3354388" y="5568950"/>
          <p14:tracePt t="420600" x="3305175" y="5556250"/>
          <p14:tracePt t="420615" x="3279775" y="5556250"/>
          <p14:tracePt t="420631" x="3216275" y="5556250"/>
          <p14:tracePt t="420647" x="3103563" y="5530850"/>
          <p14:tracePt t="420662" x="3041650" y="5530850"/>
          <p14:tracePt t="420678" x="2992438" y="5530850"/>
          <p14:tracePt t="420696" x="2928938" y="5507038"/>
          <p14:tracePt t="420711" x="2828925" y="5507038"/>
          <p14:tracePt t="420726" x="2741613" y="5481638"/>
          <p14:tracePt t="420741" x="2654300" y="5468938"/>
          <p14:tracePt t="420756" x="2528888" y="5468938"/>
          <p14:tracePt t="420771" x="2428875" y="5456238"/>
          <p14:tracePt t="420788" x="2203450" y="5456238"/>
          <p14:tracePt t="420803" x="2116138" y="5456238"/>
          <p14:tracePt t="420819" x="1890713" y="5456238"/>
          <p14:tracePt t="420835" x="1801813" y="5456238"/>
          <p14:tracePt t="420850" x="1739900" y="5456238"/>
          <p14:tracePt t="420866" x="1727200" y="5456238"/>
          <p14:tracePt t="420882" x="1714500" y="5456238"/>
          <p14:tracePt t="420897" x="1689100" y="5456238"/>
          <p14:tracePt t="420913" x="1677988" y="5456238"/>
          <p14:tracePt t="420943" x="1665288" y="5456238"/>
          <p14:tracePt t="420959" x="1652588" y="5456238"/>
          <p14:tracePt t="420991" x="1627188" y="5468938"/>
          <p14:tracePt t="421007" x="1589088" y="5507038"/>
          <p14:tracePt t="421022" x="1577975" y="5543550"/>
          <p14:tracePt t="421037" x="1539875" y="5568950"/>
          <p14:tracePt t="421053" x="1527175" y="5594350"/>
          <p14:tracePt t="421069" x="1514475" y="5630863"/>
          <p14:tracePt t="421084" x="1501775" y="5656263"/>
          <p14:tracePt t="421100" x="1489075" y="5681663"/>
          <p14:tracePt t="421101" x="1489075" y="5694363"/>
          <p14:tracePt t="421131" x="1476375" y="5719763"/>
          <p14:tracePt t="421147" x="1476375" y="5732463"/>
          <p14:tracePt t="421162" x="1476375" y="5743575"/>
          <p14:tracePt t="421177" x="1476375" y="5756275"/>
          <p14:tracePt t="421193" x="1476375" y="5768975"/>
          <p14:tracePt t="421240" x="1476375" y="5794375"/>
          <p14:tracePt t="421303" x="1465263" y="5807075"/>
          <p14:tracePt t="421365" x="1465263" y="5819775"/>
          <p14:tracePt t="421397" x="1465263" y="5832475"/>
          <p14:tracePt t="423771" x="1476375" y="5843588"/>
          <p14:tracePt t="423787" x="1501775" y="5843588"/>
          <p14:tracePt t="423818" x="1527175" y="5843588"/>
          <p14:tracePt t="423835" x="1539875" y="5843588"/>
          <p14:tracePt t="423850" x="1552575" y="5843588"/>
          <p14:tracePt t="423884" x="1577975" y="5843588"/>
          <p14:tracePt t="423896" x="1589088" y="5843588"/>
          <p14:tracePt t="423913" x="1601788" y="5843588"/>
          <p14:tracePt t="423929" x="1627188" y="5843588"/>
          <p14:tracePt t="423944" x="1652588" y="5843588"/>
          <p14:tracePt t="423959" x="1665288" y="5868988"/>
          <p14:tracePt t="423976" x="1677988" y="5868988"/>
          <p14:tracePt t="423991" x="1714500" y="5868988"/>
          <p14:tracePt t="424006" x="1727200" y="5881688"/>
          <p14:tracePt t="424022" x="1739900" y="5881688"/>
          <p14:tracePt t="424038" x="1765300" y="5881688"/>
          <p14:tracePt t="424069" x="1778000" y="5881688"/>
          <p14:tracePt t="424084" x="1801813" y="5881688"/>
          <p14:tracePt t="424107" x="1814513" y="5881688"/>
          <p14:tracePt t="424131" x="1827213" y="5881688"/>
          <p14:tracePt t="424146" x="1839913" y="5881688"/>
          <p14:tracePt t="424163" x="1865313" y="5881688"/>
          <p14:tracePt t="424179" x="1890713" y="5881688"/>
          <p14:tracePt t="424194" x="1914525" y="5881688"/>
          <p14:tracePt t="424209" x="1939925" y="5881688"/>
          <p14:tracePt t="424226" x="1990725" y="5881688"/>
          <p14:tracePt t="424240" x="2014538" y="5881688"/>
          <p14:tracePt t="424257" x="2065338" y="5881688"/>
          <p14:tracePt t="424273" x="2103438" y="5881688"/>
          <p14:tracePt t="424288" x="2165350" y="5881688"/>
          <p14:tracePt t="424289" x="2203450" y="5894388"/>
          <p14:tracePt t="424305" x="2252663" y="5919788"/>
          <p14:tracePt t="424320" x="2265363" y="5919788"/>
          <p14:tracePt t="424335" x="2278063" y="5919788"/>
          <p14:tracePt t="424351" x="2303463" y="5919788"/>
          <p14:tracePt t="424369" x="2316163" y="5919788"/>
          <p14:tracePt t="424398" x="2328863" y="5919788"/>
          <p14:tracePt t="424819" x="2339975" y="5919788"/>
          <p14:tracePt t="424849" x="2365375" y="5919788"/>
          <p14:tracePt t="424882" x="2390775" y="5919788"/>
          <p14:tracePt t="424897" x="2403475" y="5919788"/>
          <p14:tracePt t="424914" x="2428875" y="5919788"/>
          <p14:tracePt t="424929" x="2441575" y="5919788"/>
          <p14:tracePt t="424943" x="2452688" y="5919788"/>
          <p14:tracePt t="424960" x="2465388" y="5919788"/>
          <p14:tracePt t="424990" x="2478088" y="5919788"/>
          <p14:tracePt t="425006" x="2503488" y="5919788"/>
          <p14:tracePt t="425069" x="2516188" y="5919788"/>
          <p14:tracePt t="425084" x="2541588" y="5919788"/>
          <p14:tracePt t="425116" x="2565400" y="5919788"/>
          <p14:tracePt t="425131" x="2590800" y="5919788"/>
          <p14:tracePt t="425147" x="2616200" y="5919788"/>
          <p14:tracePt t="425163" x="2628900" y="5919788"/>
          <p14:tracePt t="425177" x="2654300" y="5919788"/>
          <p14:tracePt t="425193" x="2667000" y="5919788"/>
          <p14:tracePt t="425209" x="2678113" y="5919788"/>
          <p14:tracePt t="425240" x="2703513" y="5919788"/>
          <p14:tracePt t="425258" x="2728913" y="5919788"/>
          <p14:tracePt t="425271" x="2741613" y="5919788"/>
          <p14:tracePt t="425292" x="2754313" y="5919788"/>
          <p14:tracePt t="425319" x="2767013" y="5919788"/>
          <p14:tracePt t="425334" x="2778125" y="5919788"/>
          <p14:tracePt t="425506" x="2790825" y="5919788"/>
          <p14:tracePt t="426288" x="2816225" y="5919788"/>
          <p14:tracePt t="426537" x="2803525" y="5919788"/>
          <p14:tracePt t="426553" x="2790825" y="5919788"/>
          <p14:tracePt t="426569" x="2767013" y="5919788"/>
          <p14:tracePt t="426585" x="2741613" y="5894388"/>
          <p14:tracePt t="426600" x="2678113" y="5868988"/>
          <p14:tracePt t="426616" x="2603500" y="5868988"/>
          <p14:tracePt t="426631" x="2565400" y="5868988"/>
          <p14:tracePt t="426647" x="2554288" y="5868988"/>
          <p14:tracePt t="426678" x="2528888" y="5868988"/>
          <p14:tracePt t="426694" x="2516188" y="5868988"/>
          <p14:tracePt t="426694" x="2503488" y="5868988"/>
          <p14:tracePt t="426710" x="2490788" y="5868988"/>
          <p14:tracePt t="426725" x="2478088" y="5868988"/>
          <p14:tracePt t="426803" x="2465388" y="5868988"/>
          <p14:tracePt t="426929" x="2490788" y="5868988"/>
          <p14:tracePt t="426944" x="2565400" y="5868988"/>
          <p14:tracePt t="426959" x="2628900" y="5868988"/>
          <p14:tracePt t="426977" x="2816225" y="5868988"/>
          <p14:tracePt t="426991" x="2867025" y="5894388"/>
          <p14:tracePt t="427006" x="2941638" y="5894388"/>
          <p14:tracePt t="427024" x="2992438" y="5894388"/>
          <p14:tracePt t="427053" x="3016250" y="5907088"/>
          <p14:tracePt t="427084" x="3028950" y="5919788"/>
          <p14:tracePt t="428412" x="3041650" y="5919788"/>
          <p14:tracePt t="428428" x="3067050" y="5919788"/>
          <p14:tracePt t="428444" x="3079750" y="5919788"/>
          <p14:tracePt t="428459" x="3116263" y="5919788"/>
          <p14:tracePt t="428475" x="3179763" y="5919788"/>
          <p14:tracePt t="428490" x="3267075" y="5919788"/>
          <p14:tracePt t="428512" x="3354388" y="5919788"/>
          <p14:tracePt t="428522" x="3379788" y="5945188"/>
          <p14:tracePt t="428537" x="3405188" y="5945188"/>
          <p14:tracePt t="428552" x="3454400" y="5945188"/>
          <p14:tracePt t="428568" x="3467100" y="5945188"/>
          <p14:tracePt t="428584" x="3492500" y="5956300"/>
          <p14:tracePt t="428599" x="3517900" y="5956300"/>
          <p14:tracePt t="428615" x="3541713" y="5956300"/>
          <p14:tracePt t="428632" x="3579813" y="5956300"/>
          <p14:tracePt t="428646" x="3592513" y="5956300"/>
          <p14:tracePt t="428663" x="3605213" y="5956300"/>
          <p14:tracePt t="428694" x="3630613" y="5956300"/>
          <p14:tracePt t="428756" x="3643313" y="5956300"/>
          <p14:tracePt t="428803" x="3654425" y="5956300"/>
          <p14:tracePt t="428880" x="3667125" y="5956300"/>
          <p14:tracePt t="428912" x="3679825" y="5956300"/>
          <p14:tracePt t="428929" x="3692525" y="5956300"/>
          <p14:tracePt t="428975" x="3705225" y="5956300"/>
          <p14:tracePt t="429037" x="3717925" y="5956300"/>
          <p14:tracePt t="429053" x="3743325" y="5945188"/>
          <p14:tracePt t="429115" x="3756025" y="5945188"/>
          <p14:tracePt t="429131" x="3767138" y="5945188"/>
          <p14:tracePt t="429162" x="3767138" y="5932488"/>
          <p14:tracePt t="429195" x="3779838" y="5932488"/>
          <p14:tracePt t="429272" x="3792538" y="5932488"/>
          <p14:tracePt t="429522" x="3805238" y="5932488"/>
          <p14:tracePt t="430163" x="3805238" y="5907088"/>
          <p14:tracePt t="430178" x="3805238" y="5868988"/>
          <p14:tracePt t="430193" x="3805238" y="5819775"/>
          <p14:tracePt t="430210" x="3779838" y="5732463"/>
          <p14:tracePt t="430225" x="3705225" y="5594350"/>
          <p14:tracePt t="430240" x="3692525" y="5556250"/>
          <p14:tracePt t="430256" x="3605213" y="5418138"/>
          <p14:tracePt t="430272" x="3530600" y="5294313"/>
          <p14:tracePt t="430288" x="3479800" y="5205413"/>
          <p14:tracePt t="430304" x="3417888" y="5156200"/>
          <p14:tracePt t="430319" x="3367088" y="5092700"/>
          <p14:tracePt t="430334" x="3354388" y="5068888"/>
          <p14:tracePt t="430350" x="3341688" y="5056188"/>
          <p14:tracePt t="430366" x="3341688" y="5043488"/>
          <p14:tracePt t="430381" x="3328988" y="5043488"/>
          <p14:tracePt t="430537" x="3328988" y="5105400"/>
          <p14:tracePt t="430553" x="3417888" y="5281613"/>
          <p14:tracePt t="430568" x="3541713" y="5443538"/>
          <p14:tracePt t="430584" x="3630613" y="5581650"/>
          <p14:tracePt t="430602" x="3679825" y="5656263"/>
          <p14:tracePt t="430615" x="3743325" y="5743575"/>
          <p14:tracePt t="430631" x="3817938" y="5832475"/>
          <p14:tracePt t="430647" x="3867150" y="5894388"/>
          <p14:tracePt t="430662" x="3892550" y="5932488"/>
          <p14:tracePt t="430678" x="3930650" y="5981700"/>
          <p14:tracePt t="430694" x="3956050" y="6007100"/>
          <p14:tracePt t="430710" x="3992563" y="6032500"/>
          <p14:tracePt t="430725" x="4030663" y="6056313"/>
          <p14:tracePt t="430741" x="4056063" y="6069013"/>
          <p14:tracePt t="430756" x="4068763" y="6069013"/>
          <p14:tracePt t="430773" x="4081463" y="6069013"/>
          <p14:tracePt t="430819" x="4105275" y="6069013"/>
          <p14:tracePt t="430882" x="4105275" y="5981700"/>
          <p14:tracePt t="430896" x="4105275" y="5894388"/>
          <p14:tracePt t="430912" x="4068763" y="5768975"/>
          <p14:tracePt t="430930" x="4005263" y="5643563"/>
          <p14:tracePt t="430943" x="3917950" y="5494338"/>
          <p14:tracePt t="430960" x="3817938" y="5356225"/>
          <p14:tracePt t="430976" x="3705225" y="5218113"/>
          <p14:tracePt t="430990" x="3654425" y="5156200"/>
          <p14:tracePt t="431006" x="3554413" y="5056188"/>
          <p14:tracePt t="431022" x="3505200" y="5030788"/>
          <p14:tracePt t="431037" x="3479800" y="5018088"/>
          <p14:tracePt t="431053" x="3467100" y="5005388"/>
          <p14:tracePt t="431069" x="3454400" y="5005388"/>
          <p14:tracePt t="431177" x="3441700" y="5005388"/>
          <p14:tracePt t="431194" x="3429000" y="5005388"/>
          <p14:tracePt t="431209" x="3405188" y="5056188"/>
          <p14:tracePt t="431224" x="3405188" y="5205413"/>
          <p14:tracePt t="431240" x="3405188" y="5368925"/>
          <p14:tracePt t="431256" x="3429000" y="5543550"/>
          <p14:tracePt t="431275" x="3441700" y="5607050"/>
          <p14:tracePt t="431275" x="3479800" y="5656263"/>
          <p14:tracePt t="431287" x="3492500" y="5707063"/>
          <p14:tracePt t="431303" x="3530600" y="5743575"/>
          <p14:tracePt t="431318" x="3554413" y="5768975"/>
          <p14:tracePt t="431334" x="3617913" y="5807075"/>
          <p14:tracePt t="431350" x="3630613" y="5807075"/>
          <p14:tracePt t="431366" x="3667125" y="5807075"/>
          <p14:tracePt t="431381" x="3705225" y="5807075"/>
          <p14:tracePt t="431401" x="3756025" y="5807075"/>
          <p14:tracePt t="431401" x="3779838" y="5807075"/>
          <p14:tracePt t="431412" x="3805238" y="5807075"/>
          <p14:tracePt t="431428" x="3879850" y="5807075"/>
          <p14:tracePt t="431444" x="3943350" y="5794375"/>
          <p14:tracePt t="431459" x="3979863" y="5768975"/>
          <p14:tracePt t="431475" x="3992563" y="5768975"/>
          <p14:tracePt t="431491" x="4017963" y="5743575"/>
          <p14:tracePt t="431522" x="4030663" y="5732463"/>
          <p14:tracePt t="431552" x="4030663" y="5694363"/>
          <p14:tracePt t="431568" x="4043363" y="5668963"/>
          <p14:tracePt t="431584" x="4056063" y="5656263"/>
          <p14:tracePt t="431601" x="4056063" y="5619750"/>
          <p14:tracePt t="431632" x="4056063" y="5594350"/>
          <p14:tracePt t="431649" x="4068763" y="5568950"/>
          <p14:tracePt t="431678" x="4068763" y="5556250"/>
          <p14:tracePt t="431693" x="4068763" y="5530850"/>
          <p14:tracePt t="431709" x="4056063" y="5494338"/>
          <p14:tracePt t="431740" x="4043363" y="5456238"/>
          <p14:tracePt t="431756" x="4030663" y="5443538"/>
          <p14:tracePt t="431772" x="4005263" y="5418138"/>
          <p14:tracePt t="431787" x="3943350" y="5394325"/>
          <p14:tracePt t="431803" x="3905250" y="5381625"/>
          <p14:tracePt t="431819" x="3843338" y="5368925"/>
          <p14:tracePt t="431834" x="3817938" y="5343525"/>
          <p14:tracePt t="431881" x="3792538" y="5343525"/>
          <p14:tracePt t="432694" x="3767138" y="5368925"/>
          <p14:tracePt t="432710" x="3730625" y="5394325"/>
          <p14:tracePt t="432725" x="3692525" y="5443538"/>
          <p14:tracePt t="432741" x="3667125" y="5456238"/>
          <p14:tracePt t="432756" x="3654425" y="5468938"/>
          <p14:tracePt t="432787" x="3630613" y="5494338"/>
          <p14:tracePt t="432803" x="3605213" y="5507038"/>
          <p14:tracePt t="432818" x="3567113" y="5530850"/>
          <p14:tracePt t="432834" x="3505200" y="5556250"/>
          <p14:tracePt t="432850" x="3429000" y="5594350"/>
          <p14:tracePt t="432865" x="3292475" y="5643563"/>
          <p14:tracePt t="432882" x="3141663" y="5707063"/>
          <p14:tracePt t="432897" x="3016250" y="5743575"/>
          <p14:tracePt t="432912" x="2903538" y="5768975"/>
          <p14:tracePt t="432928" x="2890838" y="5781675"/>
          <p14:tracePt t="432944" x="2879725" y="5781675"/>
          <p14:tracePt t="433099" x="2916238" y="5781675"/>
          <p14:tracePt t="433116" x="3067050" y="5719763"/>
          <p14:tracePt t="433131" x="3167063" y="5656263"/>
          <p14:tracePt t="433146" x="3267075" y="5581650"/>
          <p14:tracePt t="433166" x="3392488" y="5468938"/>
          <p14:tracePt t="433178" x="3630613" y="5294313"/>
          <p14:tracePt t="433193" x="3905250" y="5118100"/>
          <p14:tracePt t="433209" x="4030663" y="5030788"/>
          <p14:tracePt t="433226" x="4268788" y="4868863"/>
          <p14:tracePt t="433227" x="4356100" y="4792663"/>
          <p14:tracePt t="433240" x="4430713" y="4756150"/>
          <p14:tracePt t="433241" x="4530725" y="4667250"/>
          <p14:tracePt t="433258" x="4743450" y="4518025"/>
          <p14:tracePt t="433272" x="4906963" y="4379913"/>
          <p14:tracePt t="433287" x="5006975" y="4330700"/>
          <p14:tracePt t="433303" x="5145088" y="4205288"/>
          <p14:tracePt t="433319" x="5245100" y="4105275"/>
          <p14:tracePt t="433334" x="5357813" y="4005263"/>
          <p14:tracePt t="433350" x="5470525" y="3879850"/>
          <p14:tracePt t="433366" x="5557838" y="3803650"/>
          <p14:tracePt t="433381" x="5657850" y="3741738"/>
          <p14:tracePt t="433397" x="5757863" y="3692525"/>
          <p14:tracePt t="433413" x="5808663" y="3667125"/>
          <p14:tracePt t="433444" x="5821363" y="3641725"/>
          <p14:tracePt t="433474" x="5832475" y="3641725"/>
          <p14:tracePt t="433491" x="5857875" y="3679825"/>
          <p14:tracePt t="433506" x="5895975" y="3829050"/>
          <p14:tracePt t="433521" x="5895975" y="4017963"/>
          <p14:tracePt t="433538" x="5895975" y="4141788"/>
          <p14:tracePt t="433553" x="5895975" y="4305300"/>
          <p14:tracePt t="433568" x="5870575" y="4518025"/>
          <p14:tracePt t="433585" x="5845175" y="4605338"/>
          <p14:tracePt t="433600" x="5770563" y="4692650"/>
          <p14:tracePt t="433615" x="5745163" y="4718050"/>
          <p14:tracePt t="433631" x="5695950" y="4718050"/>
          <p14:tracePt t="433647" x="5619750" y="4730750"/>
          <p14:tracePt t="433662" x="5519738" y="4730750"/>
          <p14:tracePt t="433678" x="5419725" y="4730750"/>
          <p14:tracePt t="433694" x="5307013" y="4730750"/>
          <p14:tracePt t="433719" x="5106988" y="4656138"/>
          <p14:tracePt t="433725" x="5057775" y="4630738"/>
          <p14:tracePt t="433741" x="5032375" y="4618038"/>
          <p14:tracePt t="433757" x="5032375" y="4505325"/>
          <p14:tracePt t="433772" x="5032375" y="4279900"/>
          <p14:tracePt t="433788" x="5032375" y="4029075"/>
          <p14:tracePt t="433803" x="5057775" y="3692525"/>
          <p14:tracePt t="433819" x="5094288" y="3541713"/>
          <p14:tracePt t="433835" x="5194300" y="3228975"/>
          <p14:tracePt t="433850" x="5370513" y="2928938"/>
          <p14:tracePt t="433866" x="5732463" y="2627313"/>
          <p14:tracePt t="433882" x="6021388" y="2503488"/>
          <p14:tracePt t="433897" x="6196013" y="2478088"/>
          <p14:tracePt t="433913" x="6408738" y="2465388"/>
          <p14:tracePt t="433932" x="6584950" y="2465388"/>
          <p14:tracePt t="433944" x="6646863" y="2478088"/>
          <p14:tracePt t="433960" x="6721475" y="2552700"/>
          <p14:tracePt t="433977" x="6784975" y="2627313"/>
          <p14:tracePt t="433991" x="6834188" y="2703513"/>
          <p14:tracePt t="434008" x="6872288" y="2803525"/>
          <p14:tracePt t="434025" x="6872288" y="2903538"/>
          <p14:tracePt t="434037" x="6872288" y="2978150"/>
          <p14:tracePt t="434053" x="6797675" y="3190875"/>
          <p14:tracePt t="434070" x="6646863" y="3341688"/>
          <p14:tracePt t="434084" x="6546850" y="3441700"/>
          <p14:tracePt t="434100" x="6508750" y="3454400"/>
          <p14:tracePt t="434116" x="6459538" y="3454400"/>
          <p14:tracePt t="434131" x="6370638" y="3454400"/>
          <p14:tracePt t="434147" x="6296025" y="3378200"/>
          <p14:tracePt t="434164" x="6221413" y="3154363"/>
          <p14:tracePt t="434164" x="6146800" y="3003550"/>
          <p14:tracePt t="434178" x="6108700" y="2803525"/>
          <p14:tracePt t="434195" x="6096000" y="2490788"/>
          <p14:tracePt t="434210" x="6096000" y="2303463"/>
          <p14:tracePt t="434224" x="6096000" y="2165350"/>
          <p14:tracePt t="434241" x="6134100" y="2027238"/>
          <p14:tracePt t="434257" x="6270625" y="1927225"/>
          <p14:tracePt t="434274" x="6396038" y="1889125"/>
          <p14:tracePt t="434289" x="6508750" y="1876425"/>
          <p14:tracePt t="434303" x="6559550" y="1876425"/>
          <p14:tracePt t="434318" x="6659563" y="1889125"/>
          <p14:tracePt t="434335" x="6746875" y="1965325"/>
          <p14:tracePt t="434351" x="6872288" y="2265363"/>
          <p14:tracePt t="434366" x="6884988" y="2327275"/>
          <p14:tracePt t="434381" x="6884988" y="2490788"/>
          <p14:tracePt t="434397" x="6859588" y="2665413"/>
          <p14:tracePt t="434412" x="6746875" y="2803525"/>
          <p14:tracePt t="434428" x="6634163" y="2890838"/>
          <p14:tracePt t="434444" x="6546850" y="2928938"/>
          <p14:tracePt t="434459" x="6496050" y="2952750"/>
          <p14:tracePt t="434475" x="6434138" y="2952750"/>
          <p14:tracePt t="434491" x="6359525" y="2865438"/>
          <p14:tracePt t="434506" x="6283325" y="2665413"/>
          <p14:tracePt t="434523" x="6259513" y="2378075"/>
          <p14:tracePt t="434538" x="6259513" y="2139950"/>
          <p14:tracePt t="434559" x="6308725" y="1952625"/>
          <p14:tracePt t="434572" x="6408738" y="1852613"/>
          <p14:tracePt t="434584" x="6459538" y="1814513"/>
          <p14:tracePt t="434599" x="6546850" y="1776413"/>
          <p14:tracePt t="434616" x="6584950" y="1765300"/>
          <p14:tracePt t="434632" x="6646863" y="1839913"/>
          <p14:tracePt t="434647" x="6672263" y="1914525"/>
          <p14:tracePt t="434663" x="6708775" y="2127250"/>
          <p14:tracePt t="434679" x="6708775" y="2427288"/>
          <p14:tracePt t="434693" x="6708775" y="2665413"/>
          <p14:tracePt t="434710" x="6672263" y="2865438"/>
          <p14:tracePt t="434726" x="6596063" y="3090863"/>
          <p14:tracePt t="434740" x="6483350" y="3341688"/>
          <p14:tracePt t="434759" x="6308725" y="3641725"/>
          <p14:tracePt t="434773" x="5995988" y="4067175"/>
          <p14:tracePt t="434787" x="5857875" y="4217988"/>
          <p14:tracePt t="434805" x="5507038" y="4618038"/>
          <p14:tracePt t="434820" x="5294313" y="4779963"/>
          <p14:tracePt t="434834" x="5170488" y="4843463"/>
          <p14:tracePt t="434835" x="5081588" y="4879975"/>
          <p14:tracePt t="434850" x="4932363" y="4968875"/>
          <p14:tracePt t="434865" x="4856163" y="4992688"/>
          <p14:tracePt t="434881" x="4768850" y="5030788"/>
          <p14:tracePt t="434899" x="4681538" y="5043488"/>
          <p14:tracePt t="434912" x="4594225" y="5068888"/>
          <p14:tracePt t="434928" x="4494213" y="5092700"/>
          <p14:tracePt t="434944" x="4430713" y="5105400"/>
          <p14:tracePt t="434960" x="4356100" y="5130800"/>
          <p14:tracePt t="434975" x="4294188" y="5156200"/>
          <p14:tracePt t="434991" x="4243388" y="5205413"/>
          <p14:tracePt t="435007" x="4181475" y="5268913"/>
          <p14:tracePt t="435022" x="4130675" y="5356225"/>
          <p14:tracePt t="435038" x="4081463" y="5468938"/>
          <p14:tracePt t="435054" x="4017963" y="5581650"/>
          <p14:tracePt t="435071" x="3992563" y="5607050"/>
          <p14:tracePt t="435085" x="3992563" y="5656263"/>
          <p14:tracePt t="435102" x="3956050" y="5743575"/>
          <p14:tracePt t="435118" x="3917950" y="5907088"/>
          <p14:tracePt t="435131" x="3892550" y="6007100"/>
          <p14:tracePt t="435148" x="3867150" y="6107113"/>
          <p14:tracePt t="435162" x="3843338" y="6169025"/>
          <p14:tracePt t="435178" x="3805238" y="6207125"/>
          <p14:tracePt t="435194" x="3779838" y="6232525"/>
          <p14:tracePt t="435209" x="3756025" y="6257925"/>
          <p14:tracePt t="435225" x="3743325" y="6257925"/>
          <p14:tracePt t="435241" x="3692525" y="6281738"/>
          <p14:tracePt t="435256" x="3554413" y="6294438"/>
          <p14:tracePt t="435272" x="3479800" y="6294438"/>
          <p14:tracePt t="435288" x="3216275" y="6294438"/>
          <p14:tracePt t="435303" x="3103563" y="6294438"/>
          <p14:tracePt t="435319" x="2754313" y="6294438"/>
          <p14:tracePt t="435335" x="2516188" y="6294438"/>
          <p14:tracePt t="435351" x="2403475" y="6294438"/>
          <p14:tracePt t="435367" x="2216150" y="6257925"/>
          <p14:tracePt t="435382" x="2103438" y="6245225"/>
          <p14:tracePt t="435397" x="2065338" y="6245225"/>
          <p14:tracePt t="435413" x="2027238" y="6232525"/>
          <p14:tracePt t="435443" x="2003425" y="6219825"/>
          <p14:tracePt t="435459" x="1990725" y="6207125"/>
          <p14:tracePt t="435475" x="1927225" y="6181725"/>
          <p14:tracePt t="435490" x="1914525" y="6181725"/>
          <p14:tracePt t="435491" x="1890713" y="6181725"/>
          <p14:tracePt t="435506" x="1865313" y="6181725"/>
          <p14:tracePt t="435523" x="1814513" y="6169025"/>
          <p14:tracePt t="435538" x="1801813" y="6169025"/>
          <p14:tracePt t="435553" x="1752600" y="6145213"/>
          <p14:tracePt t="435569" x="1739900" y="6145213"/>
          <p14:tracePt t="435585" x="1727200" y="6145213"/>
          <p14:tracePt t="435600" x="1701800" y="6145213"/>
          <p14:tracePt t="435631" x="1677988" y="6145213"/>
          <p14:tracePt t="435647" x="1652588" y="6145213"/>
          <p14:tracePt t="435680" x="1639888" y="6145213"/>
          <p14:tracePt t="435694" x="1627188" y="6145213"/>
          <p14:tracePt t="435725" x="1614488" y="6145213"/>
          <p14:tracePt t="435756" x="1601788" y="6145213"/>
          <p14:tracePt t="435787" x="1589088" y="6145213"/>
          <p14:tracePt t="435850" x="1565275" y="6145213"/>
          <p14:tracePt t="435881" x="1552575" y="6145213"/>
          <p14:tracePt t="437271" x="1539875" y="6145213"/>
          <p14:tracePt t="437287" x="1527175" y="6145213"/>
          <p14:tracePt t="437303" x="1514475" y="6145213"/>
          <p14:tracePt t="437319" x="1489075" y="6145213"/>
          <p14:tracePt t="437334" x="1476375" y="6145213"/>
          <p14:tracePt t="437381" x="1452563" y="6157913"/>
          <p14:tracePt t="437397" x="1452563" y="6169025"/>
          <p14:tracePt t="437412" x="1427163" y="6181725"/>
          <p14:tracePt t="437428" x="1414463" y="6181725"/>
          <p14:tracePt t="437444" x="1401763" y="6194425"/>
          <p14:tracePt t="437459" x="1401763" y="6207125"/>
          <p14:tracePt t="437491" x="1389063" y="6207125"/>
          <p14:tracePt t="437646" x="1376363" y="6219825"/>
          <p14:tracePt t="438162" x="1376363" y="6232525"/>
          <p14:tracePt t="438178" x="1376363" y="6245225"/>
          <p14:tracePt t="438209" x="1376363" y="6269038"/>
          <p14:tracePt t="438241" x="1376363" y="6294438"/>
          <p14:tracePt t="438272" x="1376363" y="6307138"/>
          <p14:tracePt t="438318" x="1376363" y="6319838"/>
          <p14:tracePt t="438507" x="1376363" y="6332538"/>
          <p14:tracePt t="438522" x="1414463" y="6319838"/>
          <p14:tracePt t="438537" x="1439863" y="6294438"/>
          <p14:tracePt t="438553" x="1501775" y="6269038"/>
          <p14:tracePt t="438575" x="1527175" y="6245225"/>
          <p14:tracePt t="438577" x="1539875" y="6245225"/>
          <p14:tracePt t="438584" x="1565275" y="6219825"/>
          <p14:tracePt t="438600" x="1601788" y="6207125"/>
          <p14:tracePt t="438616" x="1614488" y="6194425"/>
          <p14:tracePt t="438631" x="1677988" y="6169025"/>
          <p14:tracePt t="438647" x="1714500" y="6157913"/>
          <p14:tracePt t="438663" x="1752600" y="6157913"/>
          <p14:tracePt t="438694" x="1765300" y="6145213"/>
          <p14:tracePt t="438724" x="1801813" y="6145213"/>
          <p14:tracePt t="438741" x="1852613" y="6145213"/>
          <p14:tracePt t="438756" x="1939925" y="6145213"/>
          <p14:tracePt t="438771" x="2078038" y="6145213"/>
          <p14:tracePt t="438788" x="2252663" y="6145213"/>
          <p14:tracePt t="438804" x="2441575" y="6145213"/>
          <p14:tracePt t="438818" x="2541588" y="6145213"/>
          <p14:tracePt t="438834" x="2716213" y="6145213"/>
          <p14:tracePt t="438850" x="2803525" y="6145213"/>
          <p14:tracePt t="438865" x="2854325" y="6145213"/>
          <p14:tracePt t="438881" x="2903538" y="6157913"/>
          <p14:tracePt t="438912" x="2928938" y="6157913"/>
          <p14:tracePt t="438928" x="2954338" y="6169025"/>
          <p14:tracePt t="438944" x="2967038" y="6169025"/>
          <p14:tracePt t="438959" x="2979738" y="6169025"/>
          <p14:tracePt t="438976" x="3003550" y="6169025"/>
          <p14:tracePt t="438991" x="3016250" y="6169025"/>
          <p14:tracePt t="439007" x="3041650" y="6169025"/>
          <p14:tracePt t="439022" x="3054350" y="6169025"/>
          <p14:tracePt t="439038" x="3067050" y="6169025"/>
          <p14:tracePt t="439060" x="3092450" y="6169025"/>
          <p14:tracePt t="439506" x="3067050" y="6169025"/>
          <p14:tracePt t="439522" x="3041650" y="6169025"/>
          <p14:tracePt t="439537" x="3028950" y="6169025"/>
          <p14:tracePt t="439553" x="3003550" y="6169025"/>
          <p14:tracePt t="439568" x="2967038" y="6169025"/>
          <p14:tracePt t="439588" x="2916238" y="6169025"/>
          <p14:tracePt t="439601" x="2841625" y="6169025"/>
          <p14:tracePt t="439615" x="2803525" y="6169025"/>
          <p14:tracePt t="439617" x="2778125" y="6169025"/>
          <p14:tracePt t="439631" x="2728913" y="6169025"/>
          <p14:tracePt t="439650" x="2603500" y="6169025"/>
          <p14:tracePt t="439662" x="2528888" y="6169025"/>
          <p14:tracePt t="439678" x="2441575" y="6169025"/>
          <p14:tracePt t="439694" x="2416175" y="6169025"/>
          <p14:tracePt t="439712" x="2339975" y="6169025"/>
          <p14:tracePt t="439712" x="2316163" y="6169025"/>
          <p14:tracePt t="439725" x="2278063" y="6181725"/>
          <p14:tracePt t="439741" x="2252663" y="6181725"/>
          <p14:tracePt t="439756" x="2216150" y="6194425"/>
          <p14:tracePt t="439772" x="2190750" y="6194425"/>
          <p14:tracePt t="439788" x="2165350" y="6194425"/>
          <p14:tracePt t="439803" x="2127250" y="6194425"/>
          <p14:tracePt t="439819" x="2103438" y="6194425"/>
          <p14:tracePt t="439835" x="2039938" y="6194425"/>
          <p14:tracePt t="439850" x="2003425" y="6194425"/>
          <p14:tracePt t="439866" x="1965325" y="6194425"/>
          <p14:tracePt t="439881" x="1939925" y="6219825"/>
          <p14:tracePt t="439896" x="1927225" y="6219825"/>
          <p14:tracePt t="439922" x="1903413" y="6232525"/>
          <p14:tracePt t="439943" x="1852613" y="6232525"/>
          <p14:tracePt t="439960" x="1814513" y="6245225"/>
          <p14:tracePt t="439990" x="1801813" y="6245225"/>
          <p14:tracePt t="440006" x="1790700" y="6245225"/>
          <p14:tracePt t="440022" x="1778000" y="6245225"/>
          <p14:tracePt t="440038" x="1765300" y="6245225"/>
          <p14:tracePt t="440053" x="1739900" y="6245225"/>
          <p14:tracePt t="440069" x="1727200" y="6245225"/>
          <p14:tracePt t="440084" x="1701800" y="6245225"/>
          <p14:tracePt t="440115" x="1689100" y="6245225"/>
          <p14:tracePt t="440130" x="1677988" y="6245225"/>
          <p14:tracePt t="440147" x="1652588" y="6245225"/>
          <p14:tracePt t="440240" x="1639888" y="6245225"/>
          <p14:tracePt t="441459" x="1665288" y="6245225"/>
          <p14:tracePt t="441475" x="1714500" y="6245225"/>
          <p14:tracePt t="441490" x="1727200" y="6245225"/>
          <p14:tracePt t="441506" x="1752600" y="6257925"/>
          <p14:tracePt t="441522" x="1801813" y="6269038"/>
          <p14:tracePt t="441553" x="1865313" y="6269038"/>
          <p14:tracePt t="441569" x="1914525" y="6281738"/>
          <p14:tracePt t="441600" x="1939925" y="6281738"/>
          <p14:tracePt t="441616" x="1965325" y="6294438"/>
          <p14:tracePt t="441631" x="1978025" y="6294438"/>
          <p14:tracePt t="441647" x="1990725" y="6294438"/>
          <p14:tracePt t="441662" x="2014538" y="6294438"/>
          <p14:tracePt t="441714" x="2027238" y="6294438"/>
          <p14:tracePt t="441756" x="2039938" y="6294438"/>
          <p14:tracePt t="441771" x="2052638" y="6294438"/>
          <p14:tracePt t="441805" x="2065338" y="6294438"/>
          <p14:tracePt t="441834" x="2078038" y="6294438"/>
          <p14:tracePt t="442038" x="2103438" y="6294438"/>
          <p14:tracePt t="442053" x="2116138" y="6307138"/>
          <p14:tracePt t="442084" x="2139950" y="6307138"/>
          <p14:tracePt t="442115" x="2190750" y="6307138"/>
          <p14:tracePt t="442131" x="2252663" y="6307138"/>
          <p14:tracePt t="442146" x="2328863" y="6332538"/>
          <p14:tracePt t="442162" x="2403475" y="6332538"/>
          <p14:tracePt t="442179" x="2452688" y="6345238"/>
          <p14:tracePt t="442193" x="2478088" y="6345238"/>
          <p14:tracePt t="442209" x="2528888" y="6357938"/>
          <p14:tracePt t="442225" x="2541588" y="6357938"/>
          <p14:tracePt t="442256" x="2554288" y="6357938"/>
          <p14:tracePt t="442272" x="2578100" y="6357938"/>
          <p14:tracePt t="442287" x="2590800" y="6370638"/>
          <p14:tracePt t="442303" x="2603500" y="6370638"/>
          <p14:tracePt t="442319" x="2616200" y="6370638"/>
          <p14:tracePt t="442334" x="2628900" y="6370638"/>
          <p14:tracePt t="442350" x="2678113" y="6370638"/>
          <p14:tracePt t="442366" x="2690813" y="6370638"/>
          <p14:tracePt t="442381" x="2716213" y="6381750"/>
          <p14:tracePt t="442412" x="2741613" y="6381750"/>
          <p14:tracePt t="442427" x="2754313" y="6381750"/>
          <p14:tracePt t="442445" x="2767013" y="6381750"/>
          <p14:tracePt t="442460" x="2790825" y="6381750"/>
          <p14:tracePt t="442474" x="2803525" y="6381750"/>
          <p14:tracePt t="442490" x="2828925" y="6381750"/>
          <p14:tracePt t="442506" x="2879725" y="6381750"/>
          <p14:tracePt t="442523" x="2903538" y="6381750"/>
          <p14:tracePt t="442537" x="2941638" y="6394450"/>
          <p14:tracePt t="442553" x="2979738" y="6394450"/>
          <p14:tracePt t="442568" x="3016250" y="6394450"/>
          <p14:tracePt t="442585" x="3041650" y="6407150"/>
          <p14:tracePt t="442615" x="3079750" y="6407150"/>
          <p14:tracePt t="442631" x="3116263" y="6419850"/>
          <p14:tracePt t="442647" x="3128963" y="6419850"/>
          <p14:tracePt t="442662" x="3141663" y="6419850"/>
          <p14:tracePt t="442678" x="3154363" y="6419850"/>
          <p14:tracePt t="442694" x="3167063" y="6419850"/>
          <p14:tracePt t="442725" x="3192463" y="6419850"/>
          <p14:tracePt t="442791" x="3216275" y="6419850"/>
          <p14:tracePt t="442802" x="3241675" y="6419850"/>
          <p14:tracePt t="442819" x="3267075" y="6419850"/>
          <p14:tracePt t="442834" x="3317875" y="6419850"/>
          <p14:tracePt t="442849" x="3328988" y="6419850"/>
          <p14:tracePt t="442865" x="3379788" y="6419850"/>
          <p14:tracePt t="442881" x="3405188" y="6419850"/>
          <p14:tracePt t="442912" x="3417888" y="6419850"/>
          <p14:tracePt t="442929" x="3441700" y="6419850"/>
          <p14:tracePt t="442959" x="3454400" y="6419850"/>
          <p14:tracePt t="442976" x="3454400" y="6407150"/>
          <p14:tracePt t="443850" x="3479800" y="6407150"/>
          <p14:tracePt t="443866" x="3492500" y="6407150"/>
          <p14:tracePt t="443880" x="3541713" y="6370638"/>
          <p14:tracePt t="456756" x="3567113" y="6345238"/>
          <p14:tracePt t="456771" x="3605213" y="6345238"/>
          <p14:tracePt t="456787" x="3743325" y="6345238"/>
          <p14:tracePt t="456803" x="3817938" y="6345238"/>
          <p14:tracePt t="456818" x="3879850" y="6381750"/>
          <p14:tracePt t="456834" x="3917950" y="6394450"/>
          <p14:tracePt t="456850" x="3956050" y="6419850"/>
          <p14:tracePt t="456865" x="3979863" y="6432550"/>
          <p14:tracePt t="456882" x="4017963" y="6445250"/>
          <p14:tracePt t="456898" x="4030663" y="6445250"/>
          <p14:tracePt t="456912" x="4056063" y="6457950"/>
          <p14:tracePt t="456959" x="4068763" y="6457950"/>
          <p14:tracePt t="456975" x="4081463" y="6457950"/>
          <p14:tracePt t="457005" x="4081463" y="6432550"/>
          <p14:tracePt t="457022" x="4081463" y="6370638"/>
          <p14:tracePt t="457038" x="4081463" y="6294438"/>
          <p14:tracePt t="457052" x="4081463" y="6207125"/>
          <p14:tracePt t="457068" x="4081463" y="6132513"/>
          <p14:tracePt t="457084" x="4081463" y="6069013"/>
          <p14:tracePt t="457099" x="4081463" y="6019800"/>
          <p14:tracePt t="457116" x="4081463" y="5994400"/>
          <p14:tracePt t="457132" x="4081463" y="5945188"/>
          <p14:tracePt t="457146" x="4081463" y="5932488"/>
          <p14:tracePt t="457162" x="4081463" y="5919788"/>
          <p14:tracePt t="457195" x="4081463" y="5907088"/>
          <p14:tracePt t="457380" x="4081463" y="5894388"/>
          <p14:tracePt t="457521" x="4068763" y="5894388"/>
          <p14:tracePt t="457569" x="4056063" y="5894388"/>
          <p14:tracePt t="457725" x="4043363" y="5881688"/>
          <p14:tracePt t="457755" x="4030663" y="5843588"/>
          <p14:tracePt t="457771" x="4030663" y="5832475"/>
          <p14:tracePt t="457787" x="4030663" y="5807075"/>
          <p14:tracePt t="457802" x="4030663" y="5781675"/>
          <p14:tracePt t="457823" x="4043363" y="5756275"/>
          <p14:tracePt t="457834" x="4092575" y="5719763"/>
          <p14:tracePt t="457849" x="4130675" y="5707063"/>
          <p14:tracePt t="457865" x="4217988" y="5656263"/>
          <p14:tracePt t="457881" x="4268788" y="5630863"/>
          <p14:tracePt t="457896" x="4294188" y="5607050"/>
          <p14:tracePt t="457913" x="4330700" y="5581650"/>
          <p14:tracePt t="457929" x="4381500" y="5556250"/>
          <p14:tracePt t="457943" x="4418013" y="5530850"/>
          <p14:tracePt t="457960" x="4443413" y="5530850"/>
          <p14:tracePt t="457975" x="4456113" y="5518150"/>
          <p14:tracePt t="457990" x="4468813" y="5507038"/>
          <p14:tracePt t="458006" x="4494213" y="5494338"/>
          <p14:tracePt t="458022" x="4518025" y="5481638"/>
          <p14:tracePt t="458037" x="4530725" y="5481638"/>
          <p14:tracePt t="458053" x="4543425" y="5468938"/>
          <p14:tracePt t="458069" x="4568825" y="5456238"/>
          <p14:tracePt t="458084" x="4581525" y="5443538"/>
          <p14:tracePt t="458100" x="4606925" y="5443538"/>
          <p14:tracePt t="458116" x="4630738" y="5418138"/>
          <p14:tracePt t="458209" x="4643438" y="5407025"/>
          <p14:tracePt t="458224" x="4643438" y="5356225"/>
          <p14:tracePt t="458240" x="4643438" y="5343525"/>
          <p14:tracePt t="458256" x="4619625" y="5281613"/>
          <p14:tracePt t="458273" x="4443413" y="5156200"/>
          <p14:tracePt t="458287" x="4330700" y="5105400"/>
          <p14:tracePt t="458303" x="3867150" y="4843463"/>
          <p14:tracePt t="458318" x="3654425" y="4705350"/>
          <p14:tracePt t="458334" x="3267075" y="4492625"/>
          <p14:tracePt t="458350" x="2967038" y="4318000"/>
          <p14:tracePt t="458365" x="2716213" y="4167188"/>
          <p14:tracePt t="458381" x="2516188" y="3992563"/>
          <p14:tracePt t="458397" x="2378075" y="3829050"/>
          <p14:tracePt t="458411" x="2239963" y="3654425"/>
          <p14:tracePt t="458428" x="2139950" y="3516313"/>
          <p14:tracePt t="458444" x="2065338" y="3403600"/>
          <p14:tracePt t="458459" x="2052638" y="3367088"/>
          <p14:tracePt t="458475" x="2039938" y="3354388"/>
          <p14:tracePt t="458505" x="2027238" y="3354388"/>
          <p14:tracePt t="458522" x="2027238" y="3341688"/>
          <p14:tracePt t="458537" x="2014538" y="3341688"/>
          <p14:tracePt t="458552" x="2003425" y="3316288"/>
          <p14:tracePt t="458568" x="2003425" y="3303588"/>
          <p14:tracePt t="458584" x="1990725" y="3278188"/>
          <p14:tracePt t="458599" x="1990725" y="3267075"/>
          <p14:tracePt t="458616" x="1978025" y="3241675"/>
          <p14:tracePt t="458631" x="1965325" y="3216275"/>
          <p14:tracePt t="458646" x="1965325" y="3203575"/>
          <p14:tracePt t="458662" x="1952625" y="3203575"/>
          <p14:tracePt t="458772" x="1952625" y="3190875"/>
          <p14:tracePt t="458850" x="1952625" y="3178175"/>
          <p14:tracePt t="458916" x="1952625" y="3154363"/>
          <p14:tracePt t="458927" x="1952625" y="3090863"/>
          <p14:tracePt t="458944" x="1952625" y="3003550"/>
          <p14:tracePt t="458959" x="1952625" y="2878138"/>
          <p14:tracePt t="458975" x="1939925" y="2790825"/>
          <p14:tracePt t="458992" x="1939925" y="2690813"/>
          <p14:tracePt t="459006" x="1939925" y="2640013"/>
          <p14:tracePt t="459021" x="1939925" y="2590800"/>
          <p14:tracePt t="459037" x="1939925" y="2540000"/>
          <p14:tracePt t="459053" x="1939925" y="2503488"/>
          <p14:tracePt t="459068" x="1939925" y="2465388"/>
          <p14:tracePt t="459084" x="1939925" y="2414588"/>
          <p14:tracePt t="459100" x="1939925" y="2403475"/>
          <p14:tracePt t="459115" x="1939925" y="2365375"/>
          <p14:tracePt t="459131" x="1939925" y="2327275"/>
          <p14:tracePt t="459147" x="1939925" y="2314575"/>
          <p14:tracePt t="459161" x="1939925" y="2290763"/>
          <p14:tracePt t="459178" x="1939925" y="2265363"/>
          <p14:tracePt t="459194" x="1939925" y="2239963"/>
          <p14:tracePt t="459208" x="1939925" y="2214563"/>
          <p14:tracePt t="459225" x="1939925" y="2201863"/>
          <p14:tracePt t="459240" x="1939925" y="2178050"/>
          <p14:tracePt t="459258" x="1939925" y="2152650"/>
          <p14:tracePt t="459272" x="1939925" y="2139950"/>
          <p14:tracePt t="459273" x="1939925" y="2127250"/>
          <p14:tracePt t="459287" x="1939925" y="2101850"/>
          <p14:tracePt t="459616" x="1939925" y="2127250"/>
          <p14:tracePt t="459630" x="1939925" y="2165350"/>
          <p14:tracePt t="459647" x="1939925" y="2190750"/>
          <p14:tracePt t="459662" x="1939925" y="2201863"/>
          <p14:tracePt t="459677" x="1939925" y="2252663"/>
          <p14:tracePt t="459693" x="1939925" y="2278063"/>
          <p14:tracePt t="459709" x="1939925" y="2327275"/>
          <p14:tracePt t="459726" x="1939925" y="2378075"/>
          <p14:tracePt t="459740" x="1939925" y="2403475"/>
          <p14:tracePt t="459757" x="1939925" y="2427288"/>
          <p14:tracePt t="459787" x="1939925" y="2439988"/>
          <p14:tracePt t="459818" x="1939925" y="2452688"/>
          <p14:tracePt t="459944" x="1939925" y="2465388"/>
          <p14:tracePt t="459975" x="1965325" y="2465388"/>
          <p14:tracePt t="459990" x="1978025" y="2478088"/>
          <p14:tracePt t="460005" x="2014538" y="2490788"/>
          <p14:tracePt t="460023" x="2103438" y="2503488"/>
          <p14:tracePt t="460038" x="2139950" y="2516188"/>
          <p14:tracePt t="460053" x="2178050" y="2527300"/>
          <p14:tracePt t="460070" x="2203450" y="2540000"/>
          <p14:tracePt t="460084" x="2228850" y="2565400"/>
          <p14:tracePt t="460099" x="2239963" y="2578100"/>
          <p14:tracePt t="460115" x="2252663" y="2590800"/>
          <p14:tracePt t="460147" x="2252663" y="2603500"/>
          <p14:tracePt t="460162" x="2252663" y="2616200"/>
          <p14:tracePt t="460178" x="2252663" y="2627313"/>
          <p14:tracePt t="460210" x="2252663" y="2640013"/>
          <p14:tracePt t="460229" x="2239963" y="2652713"/>
          <p14:tracePt t="460240" x="2216150" y="2665413"/>
          <p14:tracePt t="460256" x="2190750" y="2678113"/>
          <p14:tracePt t="460272" x="2178050" y="2690813"/>
          <p14:tracePt t="460287" x="2152650" y="2690813"/>
          <p14:tracePt t="460304" x="2127250" y="2703513"/>
          <p14:tracePt t="460320" x="2103438" y="2703513"/>
          <p14:tracePt t="460443" x="2090738" y="2703513"/>
          <p14:tracePt t="460459" x="2078038" y="2703513"/>
          <p14:tracePt t="460647" x="2090738" y="2703513"/>
          <p14:tracePt t="460662" x="2116138" y="2703513"/>
          <p14:tracePt t="460678" x="2127250" y="2703513"/>
          <p14:tracePt t="460694" x="2139950" y="2703513"/>
          <p14:tracePt t="460709" x="2165350" y="2703513"/>
          <p14:tracePt t="460725" x="2178050" y="2703513"/>
          <p14:tracePt t="460754" x="2190750" y="2703513"/>
          <p14:tracePt t="460787" x="2203450" y="2703513"/>
          <p14:tracePt t="460818" x="2216150" y="2703513"/>
          <p14:tracePt t="460866" x="2228850" y="2703513"/>
          <p14:tracePt t="460960" x="2228850" y="2716213"/>
          <p14:tracePt t="460990" x="2228850" y="2740025"/>
          <p14:tracePt t="461006" x="2228850" y="2765425"/>
          <p14:tracePt t="461022" x="2190750" y="2790825"/>
          <p14:tracePt t="461037" x="2165350" y="2790825"/>
          <p14:tracePt t="461053" x="2152650" y="2803525"/>
          <p14:tracePt t="461069" x="2116138" y="2816225"/>
          <p14:tracePt t="461100" x="2103438" y="2816225"/>
          <p14:tracePt t="461318" x="2116138" y="2816225"/>
          <p14:tracePt t="461334" x="2139950" y="2816225"/>
          <p14:tracePt t="461350" x="2165350" y="2816225"/>
          <p14:tracePt t="461366" x="2203450" y="2828925"/>
          <p14:tracePt t="461397" x="2216150" y="2852738"/>
          <p14:tracePt t="461428" x="2228850" y="2852738"/>
          <p14:tracePt t="461443" x="2228850" y="2865438"/>
          <p14:tracePt t="461458" x="2228850" y="2890838"/>
          <p14:tracePt t="461475" x="2228850" y="2916238"/>
          <p14:tracePt t="461490" x="2228850" y="2941638"/>
          <p14:tracePt t="461507" x="2228850" y="2952750"/>
          <p14:tracePt t="461521" x="2216150" y="2965450"/>
          <p14:tracePt t="461537" x="2190750" y="2978150"/>
          <p14:tracePt t="461568" x="2178050" y="2990850"/>
          <p14:tracePt t="461693" x="2190750" y="2990850"/>
          <p14:tracePt t="461709" x="2228850" y="2990850"/>
          <p14:tracePt t="461725" x="2278063" y="2990850"/>
          <p14:tracePt t="461740" x="2303463" y="3003550"/>
          <p14:tracePt t="461756" x="2352675" y="3003550"/>
          <p14:tracePt t="461772" x="2378075" y="3016250"/>
          <p14:tracePt t="461772" x="2403475" y="3016250"/>
          <p14:tracePt t="461787" x="2403475" y="3028950"/>
          <p14:tracePt t="461803" x="2416175" y="3028950"/>
          <p14:tracePt t="461868" x="2416175" y="3041650"/>
          <p14:tracePt t="461881" x="2428875" y="3041650"/>
          <p14:tracePt t="461897" x="2428875" y="3054350"/>
          <p14:tracePt t="461913" x="2428875" y="3065463"/>
          <p14:tracePt t="461932" x="2428875" y="3078163"/>
          <p14:tracePt t="461959" x="2416175" y="3090863"/>
          <p14:tracePt t="461974" x="2390775" y="3103563"/>
          <p14:tracePt t="462193" x="2428875" y="3103563"/>
          <p14:tracePt t="462208" x="2452688" y="3103563"/>
          <p14:tracePt t="462225" x="2516188" y="3141663"/>
          <p14:tracePt t="462241" x="2616200" y="3154363"/>
          <p14:tracePt t="462255" x="2690813" y="3190875"/>
          <p14:tracePt t="462271" x="2778125" y="3216275"/>
          <p14:tracePt t="462287" x="2867025" y="3278188"/>
          <p14:tracePt t="462302" x="2979738" y="3403600"/>
          <p14:tracePt t="462318" x="3128963" y="3590925"/>
          <p14:tracePt t="462334" x="3292475" y="3792538"/>
          <p14:tracePt t="462349" x="3454400" y="4041775"/>
          <p14:tracePt t="462365" x="3643313" y="4305300"/>
          <p14:tracePt t="462381" x="3856038" y="4618038"/>
          <p14:tracePt t="462396" x="4056063" y="4892675"/>
          <p14:tracePt t="462412" x="4143375" y="4981575"/>
          <p14:tracePt t="462428" x="4305300" y="5230813"/>
          <p14:tracePt t="462445" x="4368800" y="5330825"/>
          <p14:tracePt t="462459" x="4418013" y="5394325"/>
          <p14:tracePt t="462475" x="4443413" y="5418138"/>
          <p14:tracePt t="462496" x="4443413" y="5430838"/>
          <p14:tracePt t="462506" x="4443413" y="5443538"/>
          <p14:tracePt t="462522" x="4456113" y="5456238"/>
          <p14:tracePt t="462538" x="4456113" y="5468938"/>
          <p14:tracePt t="462553" x="4468813" y="5507038"/>
          <p14:tracePt t="462569" x="4468813" y="5518150"/>
          <p14:tracePt t="462585" x="4468813" y="5568950"/>
          <p14:tracePt t="462600" x="4468813" y="5630863"/>
          <p14:tracePt t="462616" x="4494213" y="5681663"/>
          <p14:tracePt t="462632" x="4494213" y="5768975"/>
          <p14:tracePt t="462647" x="4494213" y="5881688"/>
          <p14:tracePt t="462663" x="4494213" y="5956300"/>
          <p14:tracePt t="462679" x="4468813" y="6032500"/>
          <p14:tracePt t="462694" x="4468813" y="6056313"/>
          <p14:tracePt t="462710" x="4443413" y="6081713"/>
          <p14:tracePt t="462727" x="4430713" y="6107113"/>
          <p14:tracePt t="462741" x="4418013" y="6119813"/>
          <p14:tracePt t="462756" x="4381500" y="6132513"/>
          <p14:tracePt t="462773" x="4381500" y="6145213"/>
          <p14:tracePt t="462787" x="4368800" y="6145213"/>
          <p14:tracePt t="462803" x="4330700" y="6157913"/>
          <p14:tracePt t="462818" x="4305300" y="6157913"/>
          <p14:tracePt t="462834" x="4281488" y="6169025"/>
          <p14:tracePt t="462851" x="4205288" y="6169025"/>
          <p14:tracePt t="462867" x="4168775" y="6169025"/>
          <p14:tracePt t="462882" x="4143375" y="6181725"/>
          <p14:tracePt t="462901" x="4130675" y="6181725"/>
          <p14:tracePt t="462915" x="4117975" y="6181725"/>
          <p14:tracePt t="462944" x="4105275" y="6181725"/>
          <p14:tracePt t="463037" x="4081463" y="6181725"/>
          <p14:tracePt t="463053" x="4068763" y="6181725"/>
          <p14:tracePt t="463069" x="4043363" y="6145213"/>
          <p14:tracePt t="463084" x="4017963" y="6119813"/>
          <p14:tracePt t="463100" x="3992563" y="6069013"/>
          <p14:tracePt t="463115" x="3930650" y="5981700"/>
          <p14:tracePt t="463131" x="3892550" y="5919788"/>
          <p14:tracePt t="463159" x="3843338" y="5832475"/>
          <p14:tracePt t="463178" x="3792538" y="5756275"/>
          <p14:tracePt t="463194" x="3779838" y="5732463"/>
          <p14:tracePt t="463209" x="3756025" y="5694363"/>
          <p14:tracePt t="463226" x="3743325" y="5681663"/>
          <p14:tracePt t="463243" x="3730625" y="5668963"/>
          <p14:tracePt t="463408" x="3717925" y="5619750"/>
          <p14:tracePt t="463490" x="3717925" y="5643563"/>
          <p14:tracePt t="463507" x="3717925" y="5756275"/>
          <p14:tracePt t="463522" x="3717925" y="5794375"/>
          <p14:tracePt t="463538" x="3717925" y="5881688"/>
          <p14:tracePt t="463553" x="3717925" y="5969000"/>
          <p14:tracePt t="463569" x="3717925" y="6081713"/>
          <p14:tracePt t="463584" x="3717925" y="6132513"/>
          <p14:tracePt t="463603" x="3717925" y="6157913"/>
          <p14:tracePt t="463616" x="3717925" y="6169025"/>
          <p14:tracePt t="463631" x="3717925" y="6181725"/>
          <p14:tracePt t="463647" x="3717925" y="6194425"/>
          <p14:tracePt t="463663" x="3717925" y="6207125"/>
          <p14:tracePt t="463694" x="3717925" y="6219825"/>
          <p14:tracePt t="463725" x="3717925" y="6232525"/>
          <p14:tracePt t="463741" x="3717925" y="6245225"/>
          <p14:tracePt t="463798" x="3717925" y="6257925"/>
          <p14:tracePt t="463897" x="3705225" y="6281738"/>
          <p14:tracePt t="463912" x="3692525" y="6307138"/>
          <p14:tracePt t="463928" x="3667125" y="6345238"/>
          <p14:tracePt t="463944" x="3654425" y="6357938"/>
          <p14:tracePt t="463959" x="3643313" y="6370638"/>
          <p14:tracePt t="463975" x="3605213" y="6394450"/>
          <p14:tracePt t="463993" x="3517900" y="6432550"/>
          <p14:tracePt t="463993" x="3454400" y="6457950"/>
          <p14:tracePt t="464006" x="3405188" y="6470650"/>
          <p14:tracePt t="464023" x="3241675" y="6494463"/>
          <p14:tracePt t="464039" x="3216275" y="6507163"/>
          <p14:tracePt t="464053" x="3154363" y="6507163"/>
          <p14:tracePt t="464069" x="3116263" y="6507163"/>
          <p14:tracePt t="464085" x="3079750" y="6507163"/>
          <p14:tracePt t="464099" x="3067050" y="6507163"/>
          <p14:tracePt t="464115" x="3041650" y="6507163"/>
          <p14:tracePt t="464131" x="3028950" y="6507163"/>
          <p14:tracePt t="464147" x="3016250" y="6507163"/>
          <p14:tracePt t="464210" x="3003550" y="6507163"/>
          <p14:tracePt t="464225" x="2992438" y="6507163"/>
          <p14:tracePt t="464240" x="2979738" y="6507163"/>
          <p14:tracePt t="464257" x="2967038" y="6507163"/>
          <p14:tracePt t="464287" x="2954338" y="6507163"/>
          <p14:tracePt t="464318" x="2928938" y="6494463"/>
          <p14:tracePt t="464366" x="2916238" y="6483350"/>
          <p14:tracePt t="464662" x="2941638" y="6483350"/>
          <p14:tracePt t="464678" x="2954338" y="6483350"/>
          <p14:tracePt t="464694" x="2979738" y="6483350"/>
          <p14:tracePt t="464709" x="3003550" y="6483350"/>
          <p14:tracePt t="464725" x="3028950" y="6483350"/>
          <p14:tracePt t="464741" x="3041650" y="6483350"/>
          <p14:tracePt t="464756" x="3067050" y="6483350"/>
          <p14:tracePt t="464771" x="3092450" y="6483350"/>
          <p14:tracePt t="464788" x="3103563" y="6483350"/>
          <p14:tracePt t="464802" x="3128963" y="6483350"/>
          <p14:tracePt t="464819" x="3141663" y="6483350"/>
          <p14:tracePt t="464835" x="3167063" y="6483350"/>
          <p14:tracePt t="464849" x="3179763" y="6483350"/>
          <p14:tracePt t="464850" x="3192463" y="6483350"/>
          <p14:tracePt t="464866" x="3205163" y="6483350"/>
          <p14:tracePt t="464881" x="3241675" y="6483350"/>
          <p14:tracePt t="464896" x="3279775" y="6483350"/>
          <p14:tracePt t="464912" x="3305175" y="6457950"/>
          <p14:tracePt t="464928" x="3354388" y="6432550"/>
          <p14:tracePt t="464943" x="3392488" y="6432550"/>
          <p14:tracePt t="464959" x="3429000" y="6419850"/>
          <p14:tracePt t="464975" x="3441700" y="6419850"/>
          <p14:tracePt t="464990" x="3467100" y="6407150"/>
          <p14:tracePt t="465006" x="3479800" y="6407150"/>
          <p14:tracePt t="465022" x="3505200" y="6407150"/>
          <p14:tracePt t="465037" x="3530600" y="6407150"/>
          <p14:tracePt t="465053" x="3554413" y="6407150"/>
          <p14:tracePt t="465069" x="3567113" y="6407150"/>
          <p14:tracePt t="465101" x="3592513" y="6407150"/>
          <p14:tracePt t="465117" x="3605213" y="6419850"/>
          <p14:tracePt t="465131" x="3617913" y="6419850"/>
          <p14:tracePt t="465147" x="3630613" y="6419850"/>
          <p14:tracePt t="465287" x="3643313" y="6419850"/>
          <p14:tracePt t="465334" x="3654425" y="6419850"/>
          <p14:tracePt t="465350" x="3667125" y="6407150"/>
          <p14:tracePt t="465365" x="3667125" y="6394450"/>
          <p14:tracePt t="465381" x="3679825" y="6381750"/>
          <p14:tracePt t="465402" x="3692525" y="6370638"/>
          <p14:tracePt t="465412" x="3692525" y="6357938"/>
          <p14:tracePt t="465428" x="3705225" y="6357938"/>
          <p14:tracePt t="465444" x="3705225" y="6345238"/>
          <p14:tracePt t="465459" x="3705225" y="6319838"/>
          <p14:tracePt t="465475" x="3705225" y="6281738"/>
          <p14:tracePt t="465491" x="3717925" y="6245225"/>
          <p14:tracePt t="465506" x="3730625" y="6219825"/>
          <p14:tracePt t="465521" x="3730625" y="6194425"/>
          <p14:tracePt t="465553" x="3756025" y="6169025"/>
          <p14:tracePt t="465568" x="3756025" y="6157913"/>
          <p14:tracePt t="465599" x="3756025" y="6145213"/>
          <p14:tracePt t="465615" x="3756025" y="6132513"/>
          <p14:tracePt t="465632" x="3756025" y="6107113"/>
          <p14:tracePt t="465646" x="3756025" y="6056313"/>
          <p14:tracePt t="465662" x="3792538" y="5981700"/>
          <p14:tracePt t="465678" x="3792538" y="5919788"/>
          <p14:tracePt t="465693" x="3792538" y="5868988"/>
          <p14:tracePt t="465709" x="3792538" y="5843588"/>
          <p14:tracePt t="465725" x="3792538" y="5781675"/>
          <p14:tracePt t="465742" x="3792538" y="5732463"/>
          <p14:tracePt t="465756" x="3792538" y="5707063"/>
          <p14:tracePt t="465772" x="3779838" y="5630863"/>
          <p14:tracePt t="465787" x="3767138" y="5607050"/>
          <p14:tracePt t="465805" x="3730625" y="5518150"/>
          <p14:tracePt t="465819" x="3705225" y="5507038"/>
          <p14:tracePt t="465834" x="3679825" y="5456238"/>
          <p14:tracePt t="465850" x="3643313" y="5407025"/>
          <p14:tracePt t="465866" x="3617913" y="5318125"/>
          <p14:tracePt t="465881" x="3567113" y="5230813"/>
          <p14:tracePt t="465897" x="3541713" y="5156200"/>
          <p14:tracePt t="465913" x="3530600" y="5118100"/>
          <p14:tracePt t="465927" x="3505200" y="5081588"/>
          <p14:tracePt t="465944" x="3505200" y="5068888"/>
          <p14:tracePt t="465961" x="3479800" y="5018088"/>
          <p14:tracePt t="465991" x="3479800" y="5005388"/>
          <p14:tracePt t="466006" x="3479800" y="4992688"/>
          <p14:tracePt t="466100" x="3467100" y="4992688"/>
          <p14:tracePt t="466241" x="3454400" y="4992688"/>
          <p14:tracePt t="466256" x="3454400" y="5018088"/>
          <p14:tracePt t="466272" x="3479800" y="5043488"/>
          <p14:tracePt t="466272" x="3479800" y="5081588"/>
          <p14:tracePt t="466288" x="3517900" y="5156200"/>
          <p14:tracePt t="466288" x="3530600" y="5194300"/>
          <p14:tracePt t="466303" x="3567113" y="5256213"/>
          <p14:tracePt t="466319" x="3605213" y="5330825"/>
          <p14:tracePt t="466335" x="3705225" y="5481638"/>
          <p14:tracePt t="466350" x="3730625" y="5518150"/>
          <p14:tracePt t="466365" x="3817938" y="5630863"/>
          <p14:tracePt t="466382" x="3943350" y="5832475"/>
          <p14:tracePt t="466397" x="3992563" y="5881688"/>
          <p14:tracePt t="466413" x="4081463" y="5981700"/>
          <p14:tracePt t="466429" x="4092575" y="5981700"/>
          <p14:tracePt t="466443" x="4105275" y="6007100"/>
          <p14:tracePt t="466459" x="4130675" y="6045200"/>
          <p14:tracePt t="466476" x="4130675" y="6056313"/>
          <p14:tracePt t="466491" x="4143375" y="6056313"/>
          <p14:tracePt t="466648" x="4130675" y="6019800"/>
          <p14:tracePt t="466666" x="4043363" y="5868988"/>
          <p14:tracePt t="466679" x="3956050" y="5694363"/>
          <p14:tracePt t="466694" x="3892550" y="5568950"/>
          <p14:tracePt t="466710" x="3667125" y="5194300"/>
          <p14:tracePt t="466725" x="3567113" y="5056188"/>
          <p14:tracePt t="466741" x="3354388" y="4805363"/>
          <p14:tracePt t="466756" x="3041650" y="4454525"/>
          <p14:tracePt t="466771" x="2967038" y="4341813"/>
          <p14:tracePt t="466787" x="2854325" y="4167188"/>
          <p14:tracePt t="466803" x="2728913" y="4005263"/>
          <p14:tracePt t="466819" x="2628900" y="3867150"/>
          <p14:tracePt t="466834" x="2528888" y="3729038"/>
          <p14:tracePt t="466850" x="2452688" y="3616325"/>
          <p14:tracePt t="466866" x="2390775" y="3529013"/>
          <p14:tracePt t="466884" x="2339975" y="3441700"/>
          <p14:tracePt t="466897" x="2316163" y="3390900"/>
          <p14:tracePt t="466912" x="2239963" y="3267075"/>
          <p14:tracePt t="466929" x="2165350" y="3141663"/>
          <p14:tracePt t="466944" x="2116138" y="3016250"/>
          <p14:tracePt t="466960" x="2065338" y="2890838"/>
          <p14:tracePt t="466976" x="2052638" y="2816225"/>
          <p14:tracePt t="466991" x="2014538" y="2678113"/>
          <p14:tracePt t="467006" x="1978025" y="2578100"/>
          <p14:tracePt t="467022" x="1965325" y="2503488"/>
          <p14:tracePt t="467038" x="1927225" y="2414588"/>
          <p14:tracePt t="467054" x="1927225" y="2390775"/>
          <p14:tracePt t="467069" x="1903413" y="2339975"/>
          <p14:tracePt t="467085" x="1903413" y="2314575"/>
          <p14:tracePt t="467100" x="1903413" y="2278063"/>
          <p14:tracePt t="467116" x="1878013" y="2252663"/>
          <p14:tracePt t="467133" x="1865313" y="2252663"/>
          <p14:tracePt t="467162" x="1839913" y="2252663"/>
          <p14:tracePt t="467193" x="1778000" y="2252663"/>
          <p14:tracePt t="467210" x="1639888" y="2465388"/>
          <p14:tracePt t="467227" x="1589088" y="2565400"/>
          <p14:tracePt t="467240" x="1577975" y="2616200"/>
          <p14:tracePt t="467241" x="1565275" y="2652713"/>
          <p14:tracePt t="467256" x="1565275" y="2678113"/>
          <p14:tracePt t="467272" x="1565275" y="2740025"/>
          <p14:tracePt t="467288" x="1565275" y="2790825"/>
          <p14:tracePt t="467303" x="1565275" y="2828925"/>
          <p14:tracePt t="467319" x="1565275" y="2852738"/>
          <p14:tracePt t="467334" x="1577975" y="2865438"/>
          <p14:tracePt t="467350" x="1601788" y="2890838"/>
          <p14:tracePt t="467366" x="1665288" y="2890838"/>
          <p14:tracePt t="467381" x="1689100" y="2890838"/>
          <p14:tracePt t="467397" x="1790700" y="2865438"/>
          <p14:tracePt t="467413" x="1878013" y="2803525"/>
          <p14:tracePt t="467428" x="1939925" y="2703513"/>
          <p14:tracePt t="467443" x="1978025" y="2603500"/>
          <p14:tracePt t="467459" x="2003425" y="2540000"/>
          <p14:tracePt t="467476" x="2003425" y="2365375"/>
          <p14:tracePt t="467490" x="2003425" y="2227263"/>
          <p14:tracePt t="467507" x="1978025" y="2139950"/>
          <p14:tracePt t="467526" x="1965325" y="2078038"/>
          <p14:tracePt t="467537" x="1952625" y="2065338"/>
          <p14:tracePt t="467568" x="1927225" y="2065338"/>
          <p14:tracePt t="467584" x="1914525" y="2065338"/>
          <p14:tracePt t="467615" x="1903413" y="2065338"/>
          <p14:tracePt t="467631" x="1890713" y="2065338"/>
          <p14:tracePt t="467648" x="1839913" y="2114550"/>
          <p14:tracePt t="467662" x="1801813" y="2165350"/>
          <p14:tracePt t="467678" x="1701800" y="2365375"/>
          <p14:tracePt t="467694" x="1689100" y="2427288"/>
          <p14:tracePt t="467710" x="1665288" y="2527300"/>
          <p14:tracePt t="467725" x="1652588" y="2565400"/>
          <p14:tracePt t="467744" x="1652588" y="2603500"/>
          <p14:tracePt t="467757" x="1652588" y="2616200"/>
          <p14:tracePt t="467772" x="1652588" y="2640013"/>
          <p14:tracePt t="467788" x="1677988" y="2690813"/>
          <p14:tracePt t="467803" x="1677988" y="2716213"/>
          <p14:tracePt t="467819" x="1701800" y="2728913"/>
          <p14:tracePt t="467834" x="1714500" y="2740025"/>
          <p14:tracePt t="467849" x="1739900" y="2752725"/>
          <p14:tracePt t="467865" x="1765300" y="2752725"/>
          <p14:tracePt t="467881" x="1790700" y="2752725"/>
          <p14:tracePt t="467896" x="1852613" y="2752725"/>
          <p14:tracePt t="467912" x="1914525" y="2752725"/>
          <p14:tracePt t="467928" x="1978025" y="2690813"/>
          <p14:tracePt t="467943" x="2027238" y="2590800"/>
          <p14:tracePt t="467959" x="2052638" y="2516188"/>
          <p14:tracePt t="467975" x="2052638" y="2465388"/>
          <p14:tracePt t="467990" x="2052638" y="2439988"/>
          <p14:tracePt t="468006" x="2052638" y="2414588"/>
          <p14:tracePt t="468023" x="2052638" y="2390775"/>
          <p14:tracePt t="468053" x="2052638" y="2378075"/>
          <p14:tracePt t="468069" x="2052638" y="2365375"/>
          <p14:tracePt t="468084" x="2052638" y="2352675"/>
          <p14:tracePt t="468116" x="2027238" y="2352675"/>
          <p14:tracePt t="468131" x="2014538" y="2339975"/>
          <p14:tracePt t="468271" x="2003425" y="2339975"/>
          <p14:tracePt t="468318" x="1990725" y="2339975"/>
          <p14:tracePt t="468334" x="1990725" y="2390775"/>
          <p14:tracePt t="468350" x="1990725" y="2427288"/>
          <p14:tracePt t="468365" x="1990725" y="2452688"/>
          <p14:tracePt t="468381" x="1990725" y="2503488"/>
          <p14:tracePt t="468397" x="1990725" y="2552700"/>
          <p14:tracePt t="468412" x="2003425" y="2603500"/>
          <p14:tracePt t="468428" x="2027238" y="2627313"/>
          <p14:tracePt t="468444" x="2027238" y="2652713"/>
          <p14:tracePt t="468475" x="2027238" y="2678113"/>
          <p14:tracePt t="468490" x="2039938" y="2678113"/>
          <p14:tracePt t="468552" x="2052638" y="2652713"/>
          <p14:tracePt t="468568" x="2052638" y="2552700"/>
          <p14:tracePt t="468585" x="2052638" y="2452688"/>
          <p14:tracePt t="468599" x="2052638" y="2390775"/>
          <p14:tracePt t="468615" x="2052638" y="2327275"/>
          <p14:tracePt t="468631" x="2027238" y="2290763"/>
          <p14:tracePt t="468646" x="2027238" y="2265363"/>
          <p14:tracePt t="468663" x="2014538" y="2252663"/>
          <p14:tracePt t="468678" x="2003425" y="2252663"/>
          <p14:tracePt t="468695" x="1990725" y="2252663"/>
          <p14:tracePt t="468725" x="1978025" y="2252663"/>
          <p14:tracePt t="468740" x="1952625" y="2252663"/>
          <p14:tracePt t="468756" x="1927225" y="2252663"/>
          <p14:tracePt t="468787" x="1865313" y="2265363"/>
          <p14:tracePt t="468803" x="1839913" y="2327275"/>
          <p14:tracePt t="468819" x="1814513" y="2403475"/>
          <p14:tracePt t="468834" x="1801813" y="2465388"/>
          <p14:tracePt t="468850" x="1778000" y="2516188"/>
          <p14:tracePt t="468866" x="1778000" y="2590800"/>
          <p14:tracePt t="468881" x="1778000" y="2665413"/>
          <p14:tracePt t="468896" x="1778000" y="2740025"/>
          <p14:tracePt t="468913" x="1790700" y="2765425"/>
          <p14:tracePt t="468928" x="1790700" y="2803525"/>
          <p14:tracePt t="468944" x="1814513" y="2828925"/>
          <p14:tracePt t="468944" x="1827213" y="2852738"/>
          <p14:tracePt t="468960" x="1827213" y="2865438"/>
          <p14:tracePt t="468960" x="1839913" y="2878138"/>
          <p14:tracePt t="468975" x="1852613" y="2903538"/>
          <p14:tracePt t="468991" x="1878013" y="2916238"/>
          <p14:tracePt t="469007" x="1890713" y="2928938"/>
          <p14:tracePt t="469037" x="1903413" y="2928938"/>
          <p14:tracePt t="469053" x="1927225" y="2928938"/>
          <p14:tracePt t="469069" x="1939925" y="2928938"/>
          <p14:tracePt t="469085" x="1978025" y="2928938"/>
          <p14:tracePt t="469100" x="1990725" y="2916238"/>
          <p14:tracePt t="469117" x="2014538" y="2828925"/>
          <p14:tracePt t="469131" x="2027238" y="2790825"/>
          <p14:tracePt t="469150" x="2027238" y="2590800"/>
          <p14:tracePt t="469153" x="2027238" y="2540000"/>
          <p14:tracePt t="469178" x="2027238" y="2452688"/>
          <p14:tracePt t="469194" x="2027238" y="2390775"/>
          <p14:tracePt t="469209" x="2027238" y="2378075"/>
          <p14:tracePt t="469225" x="2014538" y="2339975"/>
          <p14:tracePt t="469241" x="2014538" y="2327275"/>
          <p14:tracePt t="469256" x="2003425" y="2303463"/>
          <p14:tracePt t="469272" x="1978025" y="2265363"/>
          <p14:tracePt t="469303" x="1965325" y="2252663"/>
          <p14:tracePt t="469319" x="1965325" y="2239963"/>
          <p14:tracePt t="469335" x="1952625" y="2239963"/>
          <p14:tracePt t="469350" x="1927225" y="2239963"/>
          <p14:tracePt t="469365" x="1914525" y="2239963"/>
          <p14:tracePt t="469385" x="1890713" y="2239963"/>
          <p14:tracePt t="469412" x="1865313" y="2252663"/>
          <p14:tracePt t="469428" x="1839913" y="2303463"/>
          <p14:tracePt t="469443" x="1801813" y="2378075"/>
          <p14:tracePt t="469459" x="1790700" y="2439988"/>
          <p14:tracePt t="469475" x="1778000" y="2527300"/>
          <p14:tracePt t="469490" x="1765300" y="2565400"/>
          <p14:tracePt t="469506" x="1765300" y="2640013"/>
          <p14:tracePt t="469522" x="1765300" y="2703513"/>
          <p14:tracePt t="469537" x="1765300" y="2790825"/>
          <p14:tracePt t="469553" x="1765300" y="2840038"/>
          <p14:tracePt t="469569" x="1790700" y="2890838"/>
          <p14:tracePt t="469584" x="1814513" y="2941638"/>
          <p14:tracePt t="469601" x="1827213" y="2965450"/>
          <p14:tracePt t="469619" x="1852613" y="2978150"/>
          <p14:tracePt t="469631" x="1878013" y="2978150"/>
          <p14:tracePt t="469647" x="1890713" y="2978150"/>
          <p14:tracePt t="469663" x="1914525" y="2978150"/>
          <p14:tracePt t="469679" x="1939925" y="2965450"/>
          <p14:tracePt t="469694" x="1965325" y="2952750"/>
          <p14:tracePt t="469711" x="1978025" y="2865438"/>
          <p14:tracePt t="469725" x="2027238" y="2752725"/>
          <p14:tracePt t="469741" x="2052638" y="2652713"/>
          <p14:tracePt t="469757" x="2065338" y="2516188"/>
          <p14:tracePt t="469772" x="2090738" y="2352675"/>
          <p14:tracePt t="469791" x="2090738" y="2239963"/>
          <p14:tracePt t="469805" x="2090738" y="2152650"/>
          <p14:tracePt t="469819" x="2090738" y="2101850"/>
          <p14:tracePt t="469835" x="2090738" y="2078038"/>
          <p14:tracePt t="469851" x="2090738" y="2052638"/>
          <p14:tracePt t="469867" x="2078038" y="2052638"/>
          <p14:tracePt t="469882" x="2065338" y="2027238"/>
          <p14:tracePt t="469899" x="2052638" y="2027238"/>
          <p14:tracePt t="469912" x="2039938" y="2027238"/>
          <p14:tracePt t="469929" x="1965325" y="2027238"/>
          <p14:tracePt t="469945" x="1878013" y="2114550"/>
          <p14:tracePt t="469960" x="1790700" y="2252663"/>
          <p14:tracePt t="469976" x="1752600" y="2327275"/>
          <p14:tracePt t="469992" x="1701800" y="2465388"/>
          <p14:tracePt t="470006" x="1677988" y="2565400"/>
          <p14:tracePt t="470022" x="1677988" y="2652713"/>
          <p14:tracePt t="470039" x="1677988" y="2716213"/>
          <p14:tracePt t="470053" x="1677988" y="2803525"/>
          <p14:tracePt t="470070" x="1701800" y="2865438"/>
          <p14:tracePt t="470092" x="1727200" y="2928938"/>
          <p14:tracePt t="470100" x="1739900" y="2941638"/>
          <p14:tracePt t="470117" x="1752600" y="2941638"/>
          <p14:tracePt t="470132" x="1752600" y="2952750"/>
          <p14:tracePt t="470149" x="1765300" y="2952750"/>
          <p14:tracePt t="470162" x="1790700" y="2952750"/>
          <p14:tracePt t="470193" x="1827213" y="2928938"/>
          <p14:tracePt t="470212" x="1839913" y="2890838"/>
          <p14:tracePt t="470214" x="1852613" y="2865438"/>
          <p14:tracePt t="470226" x="1878013" y="2816225"/>
          <p14:tracePt t="470231" x="1878013" y="2778125"/>
          <p14:tracePt t="470240" x="1878013" y="2752725"/>
          <p14:tracePt t="470256" x="1878013" y="2716213"/>
          <p14:tracePt t="470272" x="1878013" y="2678113"/>
          <p14:tracePt t="470287" x="1878013" y="2652713"/>
          <p14:tracePt t="470303" x="1878013" y="2616200"/>
          <p14:tracePt t="470334" x="1878013" y="2590800"/>
          <p14:tracePt t="470350" x="1852613" y="2578100"/>
          <p14:tracePt t="470366" x="1852613" y="2552700"/>
          <p14:tracePt t="470381" x="1839913" y="2527300"/>
          <p14:tracePt t="470397" x="1839913" y="2516188"/>
          <p14:tracePt t="470413" x="1827213" y="2465388"/>
          <p14:tracePt t="470430" x="1814513" y="2414588"/>
          <p14:tracePt t="470444" x="1814513" y="2390775"/>
          <p14:tracePt t="470459" x="1801813" y="2352675"/>
          <p14:tracePt t="470474" x="1801813" y="2339975"/>
          <p14:tracePt t="470490" x="1801813" y="2314575"/>
          <p14:tracePt t="470538" x="1801813" y="2303463"/>
          <p14:tracePt t="470615" x="1801813" y="2290763"/>
          <p14:tracePt t="470647" x="1801813" y="2278063"/>
          <p14:tracePt t="470678" x="1801813" y="2265363"/>
          <p14:tracePt t="470756" x="1814513" y="2265363"/>
          <p14:tracePt t="470756" x="1827213" y="2265363"/>
          <p14:tracePt t="470772" x="1852613" y="2278063"/>
          <p14:tracePt t="470787" x="1890713" y="2414588"/>
          <p14:tracePt t="470805" x="1914525" y="2503488"/>
          <p14:tracePt t="470819" x="1939925" y="2678113"/>
          <p14:tracePt t="470834" x="1965325" y="2878138"/>
          <p14:tracePt t="470850" x="1978025" y="3016250"/>
          <p14:tracePt t="470865" x="1978025" y="3078163"/>
          <p14:tracePt t="470881" x="1978025" y="3116263"/>
          <p14:tracePt t="470896" x="1978025" y="3141663"/>
          <p14:tracePt t="470976" x="1965325" y="3141663"/>
          <p14:tracePt t="470990" x="1839913" y="3090863"/>
          <p14:tracePt t="471006" x="1689100" y="2928938"/>
          <p14:tracePt t="471022" x="1589088" y="2690813"/>
          <p14:tracePt t="471037" x="1565275" y="2603500"/>
          <p14:tracePt t="471053" x="1552575" y="2503488"/>
          <p14:tracePt t="471069" x="1539875" y="2439988"/>
          <p14:tracePt t="471084" x="1539875" y="2390775"/>
          <p14:tracePt t="471100" x="1539875" y="2365375"/>
          <p14:tracePt t="471115" x="1539875" y="2352675"/>
          <p14:tracePt t="471131" x="1539875" y="2339975"/>
          <p14:tracePt t="471146" x="1539875" y="2327275"/>
          <p14:tracePt t="471178" x="1539875" y="2314575"/>
          <p14:tracePt t="471225" x="1552575" y="2314575"/>
          <p14:tracePt t="471240" x="1577975" y="2352675"/>
          <p14:tracePt t="471256" x="1627188" y="2414588"/>
          <p14:tracePt t="471271" x="1714500" y="2527300"/>
          <p14:tracePt t="471287" x="1801813" y="2640013"/>
          <p14:tracePt t="471303" x="1890713" y="2803525"/>
          <p14:tracePt t="471318" x="1939925" y="2916238"/>
          <p14:tracePt t="471334" x="1978025" y="3065463"/>
          <p14:tracePt t="471350" x="2003425" y="3190875"/>
          <p14:tracePt t="471365" x="2003425" y="3216275"/>
          <p14:tracePt t="471381" x="2003425" y="3267075"/>
          <p14:tracePt t="471397" x="2003425" y="3290888"/>
          <p14:tracePt t="471490" x="1878013" y="3190875"/>
          <p14:tracePt t="471505" x="1765300" y="2978150"/>
          <p14:tracePt t="471522" x="1714500" y="2816225"/>
          <p14:tracePt t="471548" x="1652588" y="2616200"/>
          <p14:tracePt t="471549" x="1652588" y="2578100"/>
          <p14:tracePt t="471568" x="1652588" y="2540000"/>
          <p14:tracePt t="471584" x="1652588" y="2503488"/>
          <p14:tracePt t="471599" x="1652588" y="2465388"/>
          <p14:tracePt t="471615" x="1652588" y="2452688"/>
          <p14:tracePt t="471631" x="1665288" y="2452688"/>
          <p14:tracePt t="471646" x="1677988" y="2427288"/>
          <p14:tracePt t="471678" x="1689100" y="2414588"/>
          <p14:tracePt t="471709" x="1701800" y="2403475"/>
          <p14:tracePt t="471726" x="1727200" y="2403475"/>
          <p14:tracePt t="471741" x="1739900" y="2390775"/>
          <p14:tracePt t="471756" x="1752600" y="2390775"/>
          <p14:tracePt t="471819" x="1765300" y="2390775"/>
          <p14:tracePt t="471896" x="1778000" y="2390775"/>
          <p14:tracePt t="471976" x="1790700" y="2390775"/>
          <p14:tracePt t="471991" x="1827213" y="2403475"/>
          <p14:tracePt t="472007" x="1839913" y="2452688"/>
          <p14:tracePt t="472024" x="1878013" y="2603500"/>
          <p14:tracePt t="472038" x="1952625" y="2816225"/>
          <p14:tracePt t="472053" x="2052638" y="3078163"/>
          <p14:tracePt t="472068" x="2152650" y="3316288"/>
          <p14:tracePt t="472084" x="2190750" y="3490913"/>
          <p14:tracePt t="472100" x="2228850" y="3590925"/>
          <p14:tracePt t="472115" x="2265363" y="3729038"/>
          <p14:tracePt t="472131" x="2290763" y="3816350"/>
          <p14:tracePt t="472147" x="2316163" y="3905250"/>
          <p14:tracePt t="472162" x="2339975" y="4017963"/>
          <p14:tracePt t="472178" x="2352675" y="4054475"/>
          <p14:tracePt t="472194" x="2378075" y="4105275"/>
          <p14:tracePt t="472223" x="2378075" y="4154488"/>
          <p14:tracePt t="472223" x="2378075" y="4179888"/>
          <p14:tracePt t="472225" x="2403475" y="4205288"/>
          <p14:tracePt t="472242" x="2403475" y="4267200"/>
          <p14:tracePt t="472258" x="2403475" y="4341813"/>
          <p14:tracePt t="472273" x="2403475" y="4418013"/>
          <p14:tracePt t="472290" x="2403475" y="4443413"/>
          <p14:tracePt t="472304" x="2403475" y="4454525"/>
          <p14:tracePt t="472304" x="2403475" y="4467225"/>
          <p14:tracePt t="472320" x="2403475" y="4479925"/>
          <p14:tracePt t="472349" x="2403475" y="4492625"/>
          <p14:tracePt t="472459" x="2390775" y="4492625"/>
          <p14:tracePt t="472475" x="2352675" y="4492625"/>
          <p14:tracePt t="472499" x="2239963" y="4392613"/>
          <p14:tracePt t="472506" x="2203450" y="4341813"/>
          <p14:tracePt t="472522" x="2139950" y="4241800"/>
          <p14:tracePt t="472537" x="2078038" y="4141788"/>
          <p14:tracePt t="472556" x="2039938" y="4017963"/>
          <p14:tracePt t="472569" x="2027238" y="3979863"/>
          <p14:tracePt t="472584" x="2014538" y="3929063"/>
          <p14:tracePt t="472600" x="2014538" y="3879850"/>
          <p14:tracePt t="472616" x="2014538" y="3829050"/>
          <p14:tracePt t="472631" x="2014538" y="3816350"/>
          <p14:tracePt t="472647" x="2014538" y="3803650"/>
          <p14:tracePt t="472662" x="2027238" y="3767138"/>
          <p14:tracePt t="472678" x="2052638" y="3741738"/>
          <p14:tracePt t="472694" x="2090738" y="3729038"/>
          <p14:tracePt t="472711" x="2103438" y="3729038"/>
          <p14:tracePt t="472725" x="2116138" y="3729038"/>
          <p14:tracePt t="472740" x="2139950" y="3729038"/>
          <p14:tracePt t="472756" x="2165350" y="3729038"/>
          <p14:tracePt t="472774" x="2265363" y="3767138"/>
          <p14:tracePt t="472788" x="2303463" y="3816350"/>
          <p14:tracePt t="472804" x="2403475" y="3929063"/>
          <p14:tracePt t="472819" x="2441575" y="4017963"/>
          <p14:tracePt t="472834" x="2503488" y="4117975"/>
          <p14:tracePt t="472850" x="2541588" y="4192588"/>
          <p14:tracePt t="472866" x="2565400" y="4254500"/>
          <p14:tracePt t="472882" x="2565400" y="4292600"/>
          <p14:tracePt t="472898" x="2565400" y="4305300"/>
          <p14:tracePt t="472913" x="2565400" y="4330700"/>
          <p14:tracePt t="472929" x="2554288" y="4341813"/>
          <p14:tracePt t="472945" x="2541588" y="4354513"/>
          <p14:tracePt t="472960" x="2516188" y="4354513"/>
          <p14:tracePt t="472977" x="2478088" y="4341813"/>
          <p14:tracePt t="472991" x="2428875" y="4305300"/>
          <p14:tracePt t="473009" x="2328863" y="4217988"/>
          <p14:tracePt t="473023" x="2278063" y="4154488"/>
          <p14:tracePt t="473039" x="2252663" y="4129088"/>
          <p14:tracePt t="473054" x="2228850" y="4105275"/>
          <p14:tracePt t="473070" x="2228850" y="4092575"/>
          <p14:tracePt t="473087" x="2228850" y="4079875"/>
          <p14:tracePt t="473100" x="2216150" y="4067175"/>
          <p14:tracePt t="473132" x="2216150" y="3992563"/>
          <p14:tracePt t="473147" x="2216150" y="3967163"/>
          <p14:tracePt t="473163" x="2216150" y="3916363"/>
          <p14:tracePt t="473180" x="2228850" y="3892550"/>
          <p14:tracePt t="473194" x="2239963" y="3879850"/>
          <p14:tracePt t="473210" x="2265363" y="3867150"/>
          <p14:tracePt t="473226" x="2278063" y="3854450"/>
          <p14:tracePt t="473241" x="2290763" y="3841750"/>
          <p14:tracePt t="473257" x="2316163" y="3841750"/>
          <p14:tracePt t="473273" x="2328863" y="3829050"/>
          <p14:tracePt t="473303" x="2352675" y="3829050"/>
          <p14:tracePt t="473319" x="2378075" y="3854450"/>
          <p14:tracePt t="473335" x="2403475" y="3879850"/>
          <p14:tracePt t="473350" x="2452688" y="3941763"/>
          <p14:tracePt t="473366" x="2478088" y="4005263"/>
          <p14:tracePt t="473381" x="2541588" y="4105275"/>
          <p14:tracePt t="473397" x="2554288" y="4141788"/>
          <p14:tracePt t="473413" x="2565400" y="4192588"/>
          <p14:tracePt t="473431" x="2565400" y="4241800"/>
          <p14:tracePt t="473445" x="2565400" y="4267200"/>
          <p14:tracePt t="473460" x="2565400" y="4279900"/>
          <p14:tracePt t="473475" x="2554288" y="4305300"/>
          <p14:tracePt t="473491" x="2516188" y="4305300"/>
          <p14:tracePt t="473507" x="2490788" y="4305300"/>
          <p14:tracePt t="473522" x="2428875" y="4305300"/>
          <p14:tracePt t="473538" x="2352675" y="4305300"/>
          <p14:tracePt t="473554" x="2303463" y="4305300"/>
          <p14:tracePt t="473554" x="2265363" y="4305300"/>
          <p14:tracePt t="473569" x="2228850" y="4305300"/>
          <p14:tracePt t="473585" x="2116138" y="4279900"/>
          <p14:tracePt t="473601" x="2003425" y="4241800"/>
          <p14:tracePt t="473615" x="1990725" y="4241800"/>
          <p14:tracePt t="473631" x="1978025" y="4217988"/>
          <p14:tracePt t="473648" x="1939925" y="4179888"/>
          <p14:tracePt t="473662" x="1927225" y="4154488"/>
          <p14:tracePt t="473690" x="1927225" y="4105275"/>
          <p14:tracePt t="473694" x="1927225" y="4079875"/>
          <p14:tracePt t="473709" x="1927225" y="4017963"/>
          <p14:tracePt t="473725" x="1927225" y="3967163"/>
          <p14:tracePt t="473742" x="1939925" y="3892550"/>
          <p14:tracePt t="473756" x="1965325" y="3854450"/>
          <p14:tracePt t="473772" x="1990725" y="3829050"/>
          <p14:tracePt t="473788" x="2027238" y="3792538"/>
          <p14:tracePt t="473803" x="2039938" y="3792538"/>
          <p14:tracePt t="473819" x="2065338" y="3792538"/>
          <p14:tracePt t="473835" x="2078038" y="3792538"/>
          <p14:tracePt t="473850" x="2127250" y="3792538"/>
          <p14:tracePt t="473866" x="2228850" y="3854450"/>
          <p14:tracePt t="473884" x="2390775" y="3992563"/>
          <p14:tracePt t="473897" x="2441575" y="4041775"/>
          <p14:tracePt t="473913" x="2516188" y="4167188"/>
          <p14:tracePt t="473929" x="2578100" y="4230688"/>
          <p14:tracePt t="473944" x="2603500" y="4292600"/>
          <p14:tracePt t="473959" x="2603500" y="4341813"/>
          <p14:tracePt t="473976" x="2603500" y="4379913"/>
          <p14:tracePt t="473990" x="2603500" y="4405313"/>
          <p14:tracePt t="474007" x="2541588" y="4443413"/>
          <p14:tracePt t="474022" x="2503488" y="4454525"/>
          <p14:tracePt t="474037" x="2452688" y="4454525"/>
          <p14:tracePt t="474054" x="2328863" y="4454525"/>
          <p14:tracePt t="474069" x="2265363" y="4443413"/>
          <p14:tracePt t="474084" x="2127250" y="4354513"/>
          <p14:tracePt t="474100" x="2090738" y="4318000"/>
          <p14:tracePt t="474116" x="2052638" y="4305300"/>
          <p14:tracePt t="474133" x="2039938" y="4279900"/>
          <p14:tracePt t="474147" x="2014538" y="4230688"/>
          <p14:tracePt t="474163" x="2014538" y="4179888"/>
          <p14:tracePt t="474178" x="2014538" y="4129088"/>
          <p14:tracePt t="474194" x="2014538" y="4079875"/>
          <p14:tracePt t="474210" x="2014538" y="4029075"/>
          <p14:tracePt t="474225" x="2052638" y="3992563"/>
          <p14:tracePt t="474241" x="2078038" y="3967163"/>
          <p14:tracePt t="474257" x="2103438" y="3941763"/>
          <p14:tracePt t="474273" x="2116138" y="3929063"/>
          <p14:tracePt t="474288" x="2127250" y="3929063"/>
          <p14:tracePt t="474304" x="2152650" y="3929063"/>
          <p14:tracePt t="474319" x="2165350" y="3929063"/>
          <p14:tracePt t="474335" x="2190750" y="3954463"/>
          <p14:tracePt t="474350" x="2216150" y="3979863"/>
          <p14:tracePt t="474365" x="2239963" y="4005263"/>
          <p14:tracePt t="474382" x="2252663" y="4017963"/>
          <p14:tracePt t="474414" x="2252663" y="4041775"/>
          <p14:tracePt t="474444" x="2252663" y="4054475"/>
          <p14:tracePt t="474459" x="2278063" y="4079875"/>
          <p14:tracePt t="474491" x="2278063" y="4105275"/>
          <p14:tracePt t="474505" x="2278063" y="4117975"/>
          <p14:tracePt t="474522" x="2278063" y="4129088"/>
          <p14:tracePt t="474537" x="2290763" y="4141788"/>
          <p14:tracePt t="474599" x="2316163" y="4141788"/>
          <p14:tracePt t="474646" x="2328863" y="4141788"/>
          <p14:tracePt t="474664" x="2339975" y="4129088"/>
          <p14:tracePt t="474678" x="2352675" y="4105275"/>
          <p14:tracePt t="474693" x="2352675" y="4017963"/>
          <p14:tracePt t="474709" x="2352675" y="3929063"/>
          <p14:tracePt t="474725" x="2303463" y="3779838"/>
          <p14:tracePt t="474740" x="2203450" y="3590925"/>
          <p14:tracePt t="474756" x="2178050" y="3567113"/>
          <p14:tracePt t="474772" x="2127250" y="3516313"/>
          <p14:tracePt t="474787" x="2078038" y="3479800"/>
          <p14:tracePt t="474803" x="2052638" y="3467100"/>
          <p14:tracePt t="474821" x="1978025" y="3467100"/>
          <p14:tracePt t="474834" x="1952625" y="3467100"/>
          <p14:tracePt t="474850" x="1914525" y="3467100"/>
          <p14:tracePt t="474867" x="1865313" y="3467100"/>
          <p14:tracePt t="474881" x="1839913" y="3490913"/>
          <p14:tracePt t="474896" x="1790700" y="3554413"/>
          <p14:tracePt t="474913" x="1752600" y="3629025"/>
          <p14:tracePt t="474929" x="1752600" y="3679825"/>
          <p14:tracePt t="474944" x="1727200" y="3716338"/>
          <p14:tracePt t="474960" x="1727200" y="3741738"/>
          <p14:tracePt t="474975" x="1727200" y="3779838"/>
          <p14:tracePt t="474991" x="1727200" y="3816350"/>
          <p14:tracePt t="475007" x="1727200" y="3854450"/>
          <p14:tracePt t="475022" x="1752600" y="3905250"/>
          <p14:tracePt t="475038" x="1752600" y="3916363"/>
          <p14:tracePt t="475054" x="1778000" y="3954463"/>
          <p14:tracePt t="475069" x="1790700" y="3979863"/>
          <p14:tracePt t="475085" x="1814513" y="3992563"/>
          <p14:tracePt t="475101" x="1827213" y="3992563"/>
          <p14:tracePt t="475116" x="1865313" y="3992563"/>
          <p14:tracePt t="475132" x="1903413" y="3992563"/>
          <p14:tracePt t="475148" x="1952625" y="3967163"/>
          <p14:tracePt t="475163" x="1978025" y="3929063"/>
          <p14:tracePt t="475179" x="2014538" y="3803650"/>
          <p14:tracePt t="475201" x="2014538" y="3679825"/>
          <p14:tracePt t="475209" x="2014538" y="3641725"/>
          <p14:tracePt t="475212" x="2014538" y="3590925"/>
          <p14:tracePt t="475225" x="1978025" y="3516313"/>
          <p14:tracePt t="475241" x="1952625" y="3503613"/>
          <p14:tracePt t="475257" x="1939925" y="3490913"/>
          <p14:tracePt t="475272" x="1914525" y="3490913"/>
          <p14:tracePt t="475288" x="1865313" y="3490913"/>
          <p14:tracePt t="475304" x="1790700" y="3503613"/>
          <p14:tracePt t="475319" x="1701800" y="3590925"/>
          <p14:tracePt t="475335" x="1652588" y="3629025"/>
          <p14:tracePt t="475354" x="1589088" y="3679825"/>
          <p14:tracePt t="475366" x="1539875" y="3754438"/>
          <p14:tracePt t="475382" x="1489075" y="3803650"/>
          <p14:tracePt t="475397" x="1439863" y="3905250"/>
          <p14:tracePt t="475413" x="1427163" y="3941763"/>
          <p14:tracePt t="475429" x="1401763" y="3992563"/>
          <p14:tracePt t="475445" x="1401763" y="4005263"/>
          <p14:tracePt t="475461" x="1401763" y="4041775"/>
          <p14:tracePt t="475478" x="1401763" y="4092575"/>
          <p14:tracePt t="475490" x="1414463" y="4092575"/>
          <p14:tracePt t="475507" x="1427163" y="4105275"/>
          <p14:tracePt t="475523" x="1439863" y="4105275"/>
          <p14:tracePt t="475538" x="1476375" y="4105275"/>
          <p14:tracePt t="475554" x="1539875" y="4067175"/>
          <p14:tracePt t="475570" x="1577975" y="4005263"/>
          <p14:tracePt t="475585" x="1614488" y="3916363"/>
          <p14:tracePt t="475601" x="1627188" y="3803650"/>
          <p14:tracePt t="475616" x="1627188" y="3729038"/>
          <p14:tracePt t="475632" x="1627188" y="3667125"/>
          <p14:tracePt t="475648" x="1627188" y="3641725"/>
          <p14:tracePt t="475694" x="1627188" y="3629025"/>
          <p14:tracePt t="475710" x="1614488" y="3629025"/>
          <p14:tracePt t="475726" x="1577975" y="3629025"/>
          <p14:tracePt t="475740" x="1539875" y="3692525"/>
          <p14:tracePt t="475757" x="1489075" y="3779838"/>
          <p14:tracePt t="475771" x="1476375" y="3829050"/>
          <p14:tracePt t="475788" x="1452563" y="3905250"/>
          <p14:tracePt t="475803" x="1427163" y="3992563"/>
          <p14:tracePt t="475818" x="1427163" y="4029075"/>
          <p14:tracePt t="475834" x="1427163" y="4067175"/>
          <p14:tracePt t="475850" x="1427163" y="4092575"/>
          <p14:tracePt t="475865" x="1452563" y="4117975"/>
          <p14:tracePt t="475881" x="1476375" y="4117975"/>
          <p14:tracePt t="475897" x="1501775" y="4117975"/>
          <p14:tracePt t="475912" x="1539875" y="4117975"/>
          <p14:tracePt t="475928" x="1589088" y="4117975"/>
          <p14:tracePt t="475944" x="1627188" y="4079875"/>
          <p14:tracePt t="475959" x="1639888" y="4041775"/>
          <p14:tracePt t="475976" x="1652588" y="4029075"/>
          <p14:tracePt t="476053" x="1652588" y="4017963"/>
          <p14:tracePt t="476084" x="1639888" y="4017963"/>
          <p14:tracePt t="476100" x="1627188" y="4029075"/>
          <p14:tracePt t="476115" x="1627188" y="4054475"/>
          <p14:tracePt t="476131" x="1627188" y="4105275"/>
          <p14:tracePt t="476163" x="1627188" y="4129088"/>
          <p14:tracePt t="476818" x="1627188" y="4067175"/>
          <p14:tracePt t="476834" x="1639888" y="3892550"/>
          <p14:tracePt t="476849" x="1665288" y="3792538"/>
          <p14:tracePt t="476865" x="1677988" y="3603625"/>
          <p14:tracePt t="476881" x="1677988" y="3367088"/>
          <p14:tracePt t="476896" x="1677988" y="3165475"/>
          <p14:tracePt t="476912" x="1677988" y="3003550"/>
          <p14:tracePt t="476928" x="1677988" y="2828925"/>
          <p14:tracePt t="476943" x="1677988" y="2740025"/>
          <p14:tracePt t="476959" x="1677988" y="2690813"/>
          <p14:tracePt t="476983" x="1677988" y="2603500"/>
          <p14:tracePt t="477006" x="1677988" y="2590800"/>
          <p14:tracePt t="477022" x="1677988" y="2578100"/>
          <p14:tracePt t="477039" x="1677988" y="2552700"/>
          <p14:tracePt t="477069" x="1677988" y="2540000"/>
          <p14:tracePt t="477146" x="1677988" y="2516188"/>
          <p14:tracePt t="477162" x="1689100" y="2503488"/>
          <p14:tracePt t="477177" x="1689100" y="2478088"/>
          <p14:tracePt t="477196" x="1714500" y="2452688"/>
          <p14:tracePt t="477209" x="1714500" y="2439988"/>
          <p14:tracePt t="477224" x="1727200" y="2403475"/>
          <p14:tracePt t="477240" x="1752600" y="2378075"/>
          <p14:tracePt t="477256" x="1778000" y="2290763"/>
          <p14:tracePt t="477271" x="1801813" y="2265363"/>
          <p14:tracePt t="477287" x="1827213" y="2201863"/>
          <p14:tracePt t="477304" x="1865313" y="2165350"/>
          <p14:tracePt t="477319" x="1865313" y="2127250"/>
          <p14:tracePt t="477334" x="1890713" y="2101850"/>
          <p14:tracePt t="477350" x="1890713" y="2078038"/>
          <p14:tracePt t="477365" x="1914525" y="2039938"/>
          <p14:tracePt t="477381" x="1914525" y="2027238"/>
          <p14:tracePt t="477397" x="1914525" y="2001838"/>
          <p14:tracePt t="477412" x="1927225" y="1989138"/>
          <p14:tracePt t="477428" x="1927225" y="1978025"/>
          <p14:tracePt t="477459" x="1939925" y="1978025"/>
          <p14:tracePt t="477600" x="1952625" y="1978025"/>
          <p14:tracePt t="477615" x="1952625" y="1989138"/>
          <p14:tracePt t="477632" x="1927225" y="2078038"/>
          <p14:tracePt t="477646" x="1927225" y="2127250"/>
          <p14:tracePt t="477662" x="1927225" y="2178050"/>
          <p14:tracePt t="477678" x="1927225" y="2201863"/>
          <p14:tracePt t="477693" x="1927225" y="2227263"/>
          <p14:tracePt t="477709" x="1927225" y="2252663"/>
          <p14:tracePt t="477725" x="1927225" y="2278063"/>
          <p14:tracePt t="477740" x="1927225" y="2303463"/>
          <p14:tracePt t="477756" x="1927225" y="2352675"/>
          <p14:tracePt t="477772" x="1927225" y="2365375"/>
          <p14:tracePt t="477787" x="1927225" y="2390775"/>
          <p14:tracePt t="477803" x="1927225" y="2414588"/>
          <p14:tracePt t="477820" x="1927225" y="2439988"/>
          <p14:tracePt t="477834" x="1927225" y="2465388"/>
          <p14:tracePt t="477850" x="1927225" y="2503488"/>
          <p14:tracePt t="477866" x="1927225" y="2565400"/>
          <p14:tracePt t="477881" x="1927225" y="2703513"/>
          <p14:tracePt t="477897" x="1927225" y="2803525"/>
          <p14:tracePt t="477913" x="2039938" y="3065463"/>
          <p14:tracePt t="477928" x="2103438" y="3203575"/>
          <p14:tracePt t="477944" x="2139950" y="3316288"/>
          <p14:tracePt t="477960" x="2178050" y="3378200"/>
          <p14:tracePt t="477975" x="2178050" y="3403600"/>
          <p14:tracePt t="477991" x="2190750" y="3441700"/>
          <p14:tracePt t="478007" x="2203450" y="3479800"/>
          <p14:tracePt t="478030" x="2203450" y="3503613"/>
          <p14:tracePt t="478039" x="2203450" y="3529013"/>
          <p14:tracePt t="478054" x="2203450" y="3554413"/>
          <p14:tracePt t="478069" x="2228850" y="3590925"/>
          <p14:tracePt t="478085" x="2228850" y="3603625"/>
          <p14:tracePt t="478101" x="2228850" y="3641725"/>
          <p14:tracePt t="478117" x="2228850" y="3692525"/>
          <p14:tracePt t="478132" x="2265363" y="3767138"/>
          <p14:tracePt t="478150" x="2290763" y="3854450"/>
          <p14:tracePt t="478163" x="2352675" y="4017963"/>
          <p14:tracePt t="478179" x="2365375" y="4067175"/>
          <p14:tracePt t="478194" x="2428875" y="4241800"/>
          <p14:tracePt t="478212" x="2516188" y="4430713"/>
          <p14:tracePt t="478229" x="2541588" y="4518025"/>
          <p14:tracePt t="478242" x="2578100" y="4618038"/>
          <p14:tracePt t="478257" x="2590800" y="4656138"/>
          <p14:tracePt t="478273" x="2603500" y="4730750"/>
          <p14:tracePt t="478289" x="2603500" y="4792663"/>
          <p14:tracePt t="478303" x="2603500" y="4843463"/>
          <p14:tracePt t="478320" x="2603500" y="4892675"/>
          <p14:tracePt t="478335" x="2554288" y="4956175"/>
          <p14:tracePt t="478351" x="2516188" y="4968875"/>
          <p14:tracePt t="478366" x="2490788" y="4992688"/>
          <p14:tracePt t="478384" x="2428875" y="5005388"/>
          <p14:tracePt t="478398" x="2390775" y="5018088"/>
          <p14:tracePt t="478413" x="2365375" y="5030788"/>
          <p14:tracePt t="478429" x="2339975" y="5043488"/>
          <p14:tracePt t="478444" x="2328863" y="5043488"/>
          <p14:tracePt t="478460" x="2328863" y="5056188"/>
          <p14:tracePt t="478537" x="2316163" y="5068888"/>
          <p14:tracePt t="478803" x="2290763" y="5068888"/>
          <p14:tracePt t="490229" x="2303463" y="5068888"/>
          <p14:tracePt t="490241" x="2339975" y="5056188"/>
          <p14:tracePt t="490616" x="2416175" y="5043488"/>
          <p14:tracePt t="490640" x="2578100" y="5030788"/>
          <p14:tracePt t="490646" x="2654300" y="5030788"/>
          <p14:tracePt t="490662" x="2890838" y="4992688"/>
          <p14:tracePt t="490678" x="3179763" y="4918075"/>
          <p14:tracePt t="490693" x="3467100" y="4843463"/>
          <p14:tracePt t="490709" x="3667125" y="4718050"/>
          <p14:tracePt t="490724" x="3892550" y="4605338"/>
          <p14:tracePt t="490741" x="4092575" y="4479925"/>
          <p14:tracePt t="490756" x="4256088" y="4379913"/>
          <p14:tracePt t="490771" x="4368800" y="4305300"/>
          <p14:tracePt t="490787" x="4418013" y="4292600"/>
          <p14:tracePt t="490803" x="4468813" y="4254500"/>
          <p14:tracePt t="490820" x="4518025" y="4241800"/>
          <p14:tracePt t="490836" x="4568825" y="4217988"/>
          <p14:tracePt t="490851" x="4594225" y="4217988"/>
          <p14:tracePt t="490865" x="4643438" y="4192588"/>
          <p14:tracePt t="490881" x="4706938" y="4179888"/>
          <p14:tracePt t="490897" x="4756150" y="4154488"/>
          <p14:tracePt t="490913" x="4843463" y="4141788"/>
          <p14:tracePt t="490930" x="4994275" y="4117975"/>
          <p14:tracePt t="490944" x="5045075" y="4117975"/>
          <p14:tracePt t="490960" x="5145088" y="4117975"/>
          <p14:tracePt t="490976" x="5219700" y="4117975"/>
          <p14:tracePt t="490991" x="5245100" y="4117975"/>
          <p14:tracePt t="491007" x="5270500" y="4117975"/>
          <p14:tracePt t="491023" x="5281613" y="4117975"/>
          <p14:tracePt t="491162" x="5281613" y="4129088"/>
          <p14:tracePt t="491193" x="5294313" y="4129088"/>
          <p14:tracePt t="491209" x="5307013" y="4141788"/>
          <p14:tracePt t="491244" x="5357813" y="4167188"/>
          <p14:tracePt t="491256" x="5383213" y="4192588"/>
          <p14:tracePt t="491272" x="5457825" y="4217988"/>
          <p14:tracePt t="491287" x="5607050" y="4241800"/>
          <p14:tracePt t="491303" x="5757863" y="4279900"/>
          <p14:tracePt t="491319" x="5945188" y="4330700"/>
          <p14:tracePt t="491334" x="6146800" y="4367213"/>
          <p14:tracePt t="491350" x="6308725" y="4367213"/>
          <p14:tracePt t="491366" x="6383338" y="4392613"/>
          <p14:tracePt t="491381" x="6434138" y="4392613"/>
          <p14:tracePt t="491398" x="6483350" y="4392613"/>
          <p14:tracePt t="491413" x="6508750" y="4392613"/>
          <p14:tracePt t="491427" x="6521450" y="4392613"/>
          <p14:tracePt t="491444" x="6534150" y="4392613"/>
          <p14:tracePt t="491460" x="6546850" y="4392613"/>
          <p14:tracePt t="491490" x="6572250" y="4392613"/>
          <p14:tracePt t="491553" x="6584950" y="4392613"/>
          <p14:tracePt t="491584" x="6596063" y="4392613"/>
          <p14:tracePt t="491600" x="6608763" y="4392613"/>
          <p14:tracePt t="491615" x="6634163" y="4392613"/>
          <p14:tracePt t="491694" x="6646863" y="4392613"/>
          <p14:tracePt t="491713" x="6659563" y="4392613"/>
          <p14:tracePt t="491959" x="6672263" y="4392613"/>
          <p14:tracePt t="491990" x="6684963" y="4392613"/>
          <p14:tracePt t="492037" x="6708775" y="4392613"/>
          <p14:tracePt t="492052" x="6721475" y="4392613"/>
          <p14:tracePt t="492068" x="6734175" y="4392613"/>
          <p14:tracePt t="492100" x="6746875" y="4392613"/>
          <p14:tracePt t="492350" x="6759575" y="4405313"/>
          <p14:tracePt t="492412" x="6759575" y="4418013"/>
          <p14:tracePt t="492428" x="6772275" y="4418013"/>
          <p14:tracePt t="492444" x="6784975" y="4454525"/>
          <p14:tracePt t="492460" x="6784975" y="4467225"/>
          <p14:tracePt t="492475" x="6784975" y="4479925"/>
          <p14:tracePt t="492491" x="6784975" y="4530725"/>
          <p14:tracePt t="492505" x="6784975" y="4543425"/>
          <p14:tracePt t="492521" x="6797675" y="4567238"/>
          <p14:tracePt t="492537" x="6797675" y="4579938"/>
          <p14:tracePt t="492552" x="6797675" y="4605338"/>
          <p14:tracePt t="492568" x="6797675" y="4618038"/>
          <p14:tracePt t="492585" x="6808788" y="4643438"/>
          <p14:tracePt t="492599" x="6808788" y="4656138"/>
          <p14:tracePt t="492615" x="6808788" y="4667250"/>
          <p14:tracePt t="492772" x="6808788" y="4679950"/>
          <p14:tracePt t="492802" x="6797675" y="4718050"/>
          <p14:tracePt t="492819" x="6784975" y="4768850"/>
          <p14:tracePt t="492833" x="6772275" y="4818063"/>
          <p14:tracePt t="492849" x="6772275" y="4879975"/>
          <p14:tracePt t="492865" x="6759575" y="4905375"/>
          <p14:tracePt t="492880" x="6759575" y="4930775"/>
          <p14:tracePt t="492896" x="6759575" y="4943475"/>
          <p14:tracePt t="492914" x="6759575" y="4968875"/>
          <p14:tracePt t="492959" x="6746875" y="4981575"/>
          <p14:tracePt t="492979" x="6746875" y="4992688"/>
          <p14:tracePt t="492991" x="6734175" y="5018088"/>
          <p14:tracePt t="493009" x="6721475" y="5043488"/>
          <p14:tracePt t="493021" x="6721475" y="5056188"/>
          <p14:tracePt t="496569" x="6721475" y="5005388"/>
          <p14:tracePt t="496584" x="6721475" y="4930775"/>
          <p14:tracePt t="496600" x="6721475" y="4879975"/>
          <p14:tracePt t="496615" x="6721475" y="4856163"/>
          <p14:tracePt t="496634" x="6721475" y="4830763"/>
          <p14:tracePt t="496634" x="6721475" y="4805363"/>
          <p14:tracePt t="496662" x="6721475" y="4792663"/>
          <p14:tracePt t="496740" x="6721475" y="4756150"/>
          <p14:tracePt t="496756" x="6708775" y="4730750"/>
          <p14:tracePt t="496771" x="6684963" y="4705350"/>
          <p14:tracePt t="496787" x="6646863" y="4643438"/>
          <p14:tracePt t="496803" x="6634163" y="4630738"/>
          <p14:tracePt t="496819" x="6621463" y="4618038"/>
          <p14:tracePt t="496834" x="6608763" y="4605338"/>
          <p14:tracePt t="496850" x="6572250" y="4592638"/>
          <p14:tracePt t="496881" x="6559550" y="4592638"/>
          <p14:tracePt t="496944" x="6559550" y="4579938"/>
          <p14:tracePt t="496960" x="6546850" y="4579938"/>
          <p14:tracePt t="496990" x="6546850" y="4567238"/>
          <p14:tracePt t="497021" x="6534150" y="4554538"/>
          <p14:tracePt t="497052" x="6521450" y="4554538"/>
          <p14:tracePt t="497068" x="6521450" y="4543425"/>
          <p14:tracePt t="497084" x="6508750" y="4543425"/>
          <p14:tracePt t="497115" x="6496050" y="4505325"/>
          <p14:tracePt t="497146" x="6496050" y="4492625"/>
          <p14:tracePt t="497162" x="6496050" y="4479925"/>
          <p14:tracePt t="497178" x="6496050" y="4467225"/>
          <p14:tracePt t="497209" x="6496050" y="4443413"/>
          <p14:tracePt t="497225" x="6496050" y="4418013"/>
          <p14:tracePt t="497241" x="6496050" y="4405313"/>
          <p14:tracePt t="497256" x="6496050" y="4392613"/>
          <p14:tracePt t="497287" x="6508750" y="4379913"/>
          <p14:tracePt t="497303" x="6534150" y="4354513"/>
          <p14:tracePt t="497319" x="6559550" y="4341813"/>
          <p14:tracePt t="497334" x="6584950" y="4318000"/>
          <p14:tracePt t="497366" x="6596063" y="4318000"/>
          <p14:tracePt t="497396" x="6646863" y="4318000"/>
          <p14:tracePt t="497412" x="6672263" y="4318000"/>
          <p14:tracePt t="497428" x="6684963" y="4318000"/>
          <p14:tracePt t="497428" x="6708775" y="4318000"/>
          <p14:tracePt t="497443" x="6734175" y="4318000"/>
          <p14:tracePt t="497459" x="6746875" y="4318000"/>
          <p14:tracePt t="497475" x="6772275" y="4318000"/>
          <p14:tracePt t="497491" x="6797675" y="4330700"/>
          <p14:tracePt t="497507" x="6808788" y="4330700"/>
          <p14:tracePt t="497524" x="6846888" y="4330700"/>
          <p14:tracePt t="497537" x="6859588" y="4330700"/>
          <p14:tracePt t="497553" x="6872288" y="4341813"/>
          <p14:tracePt t="497568" x="6884988" y="4341813"/>
          <p14:tracePt t="497584" x="6897688" y="4341813"/>
          <p14:tracePt t="497615" x="6921500" y="4341813"/>
          <p14:tracePt t="497647" x="6934200" y="4354513"/>
          <p14:tracePt t="502522" x="6921500" y="4341813"/>
          <p14:tracePt t="502538" x="6910388" y="4318000"/>
          <p14:tracePt t="502553" x="6910388" y="4279900"/>
          <p14:tracePt t="502571" x="6910388" y="4254500"/>
          <p14:tracePt t="502585" x="6910388" y="4230688"/>
          <p14:tracePt t="502600" x="6910388" y="4217988"/>
          <p14:tracePt t="502881" x="6910388" y="4230688"/>
          <p14:tracePt t="502897" x="6897688" y="4279900"/>
          <p14:tracePt t="502913" x="6897688" y="4354513"/>
          <p14:tracePt t="502928" x="6897688" y="4430713"/>
          <p14:tracePt t="502944" x="6897688" y="4454525"/>
          <p14:tracePt t="502960" x="6897688" y="4479925"/>
          <p14:tracePt t="502975" x="6897688" y="4505325"/>
          <p14:tracePt t="503007" x="6897688" y="4518025"/>
          <p14:tracePt t="503038" x="6897688" y="4530725"/>
          <p14:tracePt t="503053" x="6897688" y="4554538"/>
          <p14:tracePt t="503069" x="6897688" y="4579938"/>
          <p14:tracePt t="503085" x="6897688" y="4592638"/>
          <p14:tracePt t="503132" x="6897688" y="4605338"/>
          <p14:tracePt t="503194" x="6884988" y="4618038"/>
          <p14:tracePt t="503272" x="6884988" y="4630738"/>
          <p14:tracePt t="503288" x="6872288" y="4656138"/>
          <p14:tracePt t="503303" x="6859588" y="4679950"/>
          <p14:tracePt t="503319" x="6834188" y="4730750"/>
          <p14:tracePt t="503335" x="6834188" y="4779963"/>
          <p14:tracePt t="503349" x="6808788" y="4805363"/>
          <p14:tracePt t="503366" x="6808788" y="4830763"/>
          <p14:tracePt t="503382" x="6784975" y="4868863"/>
          <p14:tracePt t="503412" x="6784975" y="4879975"/>
          <p14:tracePt t="503429" x="6772275" y="4879975"/>
          <p14:tracePt t="503490" x="6772275" y="4892675"/>
          <p14:tracePt t="503584" x="6759575" y="4905375"/>
          <p14:tracePt t="503651" x="6734175" y="4905375"/>
          <p14:tracePt t="503710" x="6734175" y="4892675"/>
          <p14:tracePt t="503740" x="6734175" y="4879975"/>
          <p14:tracePt t="503759" x="6734175" y="4856163"/>
          <p14:tracePt t="503771" x="6734175" y="4830763"/>
          <p14:tracePt t="503787" x="6734175" y="4792663"/>
          <p14:tracePt t="503803" x="6734175" y="4779963"/>
          <p14:tracePt t="503818" x="6734175" y="4756150"/>
          <p14:tracePt t="503834" x="6734175" y="4743450"/>
          <p14:tracePt t="503851" x="6734175" y="4730750"/>
          <p14:tracePt t="503866" x="6734175" y="4718050"/>
          <p14:tracePt t="503883" x="6734175" y="4705350"/>
          <p14:tracePt t="503912" x="6734175" y="4692650"/>
          <p14:tracePt t="503944" x="6734175" y="4667250"/>
          <p14:tracePt t="503991" x="6734175" y="4656138"/>
          <p14:tracePt t="504427" x="6708775" y="4656138"/>
          <p14:tracePt t="504444" x="6659563" y="4679950"/>
          <p14:tracePt t="504460" x="6596063" y="4730750"/>
          <p14:tracePt t="504474" x="6546850" y="4756150"/>
          <p14:tracePt t="504491" x="6508750" y="4768850"/>
          <p14:tracePt t="504508" x="6496050" y="4779963"/>
          <p14:tracePt t="504521" x="6483350" y="4779963"/>
          <p14:tracePt t="504818" x="6483350" y="4768850"/>
          <p14:tracePt t="504834" x="6483350" y="4743450"/>
          <p14:tracePt t="504866" x="6496050" y="4718050"/>
          <p14:tracePt t="504881" x="6508750" y="4718050"/>
          <p14:tracePt t="504912" x="6521450" y="4705350"/>
          <p14:tracePt t="504928" x="6534150" y="4692650"/>
          <p14:tracePt t="504944" x="6546850" y="4679950"/>
          <p14:tracePt t="504959" x="6572250" y="4667250"/>
          <p14:tracePt t="504990" x="6596063" y="4667250"/>
          <p14:tracePt t="505006" x="6621463" y="4667250"/>
          <p14:tracePt t="505053" x="6646863" y="4667250"/>
          <p14:tracePt t="505069" x="6659563" y="4667250"/>
          <p14:tracePt t="505084" x="6672263" y="4667250"/>
          <p14:tracePt t="505116" x="6684963" y="4667250"/>
          <p14:tracePt t="505131" x="6696075" y="4667250"/>
          <p14:tracePt t="505147" x="6696075" y="4679950"/>
          <p14:tracePt t="505177" x="6708775" y="4679950"/>
          <p14:tracePt t="505194" x="6708775" y="4692650"/>
          <p14:tracePt t="505210" x="6721475" y="4718050"/>
          <p14:tracePt t="505335" x="6734175" y="4718050"/>
          <p14:tracePt t="505365" x="6746875" y="4718050"/>
          <p14:tracePt t="505381" x="6784975" y="4718050"/>
          <p14:tracePt t="505397" x="6834188" y="4718050"/>
          <p14:tracePt t="505412" x="6859588" y="4718050"/>
          <p14:tracePt t="505429" x="6910388" y="4718050"/>
          <p14:tracePt t="505444" x="6959600" y="4718050"/>
          <p14:tracePt t="505460" x="7010400" y="4718050"/>
          <p14:tracePt t="505476" x="7034213" y="4718050"/>
          <p14:tracePt t="505506" x="7046913" y="4718050"/>
          <p14:tracePt t="505522" x="7059613" y="4718050"/>
          <p14:tracePt t="505552" x="7072313" y="4730750"/>
          <p14:tracePt t="505569" x="7085013" y="4730750"/>
          <p14:tracePt t="505588" x="7097713" y="4730750"/>
          <p14:tracePt t="505615" x="7146925" y="4730750"/>
          <p14:tracePt t="505649" x="7172325" y="4730750"/>
          <p14:tracePt t="505662" x="7185025" y="4730750"/>
          <p14:tracePt t="505678" x="7197725" y="4730750"/>
          <p14:tracePt t="505693" x="7210425" y="4730750"/>
          <p14:tracePt t="505709" x="7223125" y="4730750"/>
          <p14:tracePt t="505741" x="7235825" y="4730750"/>
          <p14:tracePt t="505850" x="7259638" y="4730750"/>
          <p14:tracePt t="505897" x="7272338" y="4743450"/>
          <p14:tracePt t="505928" x="7285038" y="4743450"/>
          <p14:tracePt t="505944" x="7297738" y="4743450"/>
          <p14:tracePt t="505975" x="7310438" y="4743450"/>
          <p14:tracePt t="506007" x="7323138" y="4743450"/>
          <p14:tracePt t="506037" x="7348538" y="4743450"/>
          <p14:tracePt t="506057" x="7359650" y="4743450"/>
          <p14:tracePt t="506068" x="7372350" y="4743450"/>
          <p14:tracePt t="506084" x="7385050" y="4743450"/>
          <p14:tracePt t="506147" x="7397750" y="4743450"/>
          <p14:tracePt t="507849" x="7410450" y="4743450"/>
          <p14:tracePt t="507867" x="7423150" y="4743450"/>
          <p14:tracePt t="507913" x="7435850" y="4743450"/>
          <p14:tracePt t="507928" x="7459663" y="4743450"/>
          <p14:tracePt t="507943" x="7459663" y="4718050"/>
          <p14:tracePt t="507959" x="7472363" y="4692650"/>
          <p14:tracePt t="507980" x="7472363" y="4656138"/>
          <p14:tracePt t="507990" x="7472363" y="4643438"/>
          <p14:tracePt t="508006" x="7472363" y="4605338"/>
          <p14:tracePt t="508023" x="7472363" y="4567238"/>
          <p14:tracePt t="508121" x="7397750" y="4392613"/>
          <p14:tracePt t="508147" x="7397750" y="4367213"/>
          <p14:tracePt t="508177" x="7385050" y="4367213"/>
          <p14:tracePt t="508209" x="7359650" y="4367213"/>
          <p14:tracePt t="508240" x="7348538" y="4367213"/>
          <p14:tracePt t="508256" x="7323138" y="4379913"/>
          <p14:tracePt t="508272" x="7323138" y="4418013"/>
          <p14:tracePt t="508287" x="7323138" y="4454525"/>
          <p14:tracePt t="508304" x="7323138" y="4492625"/>
          <p14:tracePt t="508318" x="7323138" y="4505325"/>
          <p14:tracePt t="508334" x="7323138" y="4530725"/>
          <p14:tracePt t="508365" x="7335838" y="4530725"/>
          <p14:tracePt t="508381" x="7348538" y="4543425"/>
          <p14:tracePt t="508399" x="7385050" y="4554538"/>
          <p14:tracePt t="508412" x="7397750" y="4554538"/>
          <p14:tracePt t="508428" x="7448550" y="4554538"/>
          <p14:tracePt t="508444" x="7472363" y="4554538"/>
          <p14:tracePt t="508458" x="7485063" y="4530725"/>
          <p14:tracePt t="508475" x="7485063" y="4479925"/>
          <p14:tracePt t="508491" x="7485063" y="4405313"/>
          <p14:tracePt t="508506" x="7410450" y="4267200"/>
          <p14:tracePt t="508522" x="7210425" y="4092575"/>
          <p14:tracePt t="508538" x="6934200" y="3929063"/>
          <p14:tracePt t="508553" x="6634163" y="3767138"/>
          <p14:tracePt t="508569" x="6170613" y="3616325"/>
          <p14:tracePt t="508585" x="5583238" y="3390900"/>
          <p14:tracePt t="508599" x="4968875" y="3116263"/>
          <p14:tracePt t="508615" x="4356100" y="2840038"/>
          <p14:tracePt t="508632" x="3805238" y="2565400"/>
          <p14:tracePt t="508647" x="3541713" y="2414588"/>
          <p14:tracePt t="508664" x="3267075" y="2227263"/>
          <p14:tracePt t="508678" x="3054350" y="2065338"/>
          <p14:tracePt t="508693" x="2879725" y="1927225"/>
          <p14:tracePt t="508710" x="2667000" y="1801813"/>
          <p14:tracePt t="508726" x="2578100" y="1752600"/>
          <p14:tracePt t="508741" x="2452688" y="1663700"/>
          <p14:tracePt t="508757" x="2416175" y="1639888"/>
          <p14:tracePt t="508773" x="2352675" y="1614488"/>
          <p14:tracePt t="508788" x="2328863" y="1589088"/>
          <p14:tracePt t="508804" x="2265363" y="1552575"/>
          <p14:tracePt t="508819" x="2216150" y="1501775"/>
          <p14:tracePt t="508838" x="2178050" y="1463675"/>
          <p14:tracePt t="508851" x="2139950" y="1427163"/>
          <p14:tracePt t="508868" x="2127250" y="1389063"/>
          <p14:tracePt t="508882" x="2090738" y="1350963"/>
          <p14:tracePt t="508898" x="2090738" y="1327150"/>
          <p14:tracePt t="508916" x="2065338" y="1301750"/>
          <p14:tracePt t="508944" x="2052638" y="1289050"/>
          <p14:tracePt t="508974" x="2039938" y="1276350"/>
          <p14:tracePt t="509007" x="2027238" y="1263650"/>
          <p14:tracePt t="509021" x="2014538" y="1250950"/>
          <p14:tracePt t="509037" x="2003425" y="1238250"/>
          <p14:tracePt t="509053" x="1978025" y="1214438"/>
          <p14:tracePt t="509084" x="1965325" y="1201738"/>
          <p14:tracePt t="509100" x="1939925" y="1189038"/>
          <p14:tracePt t="509115" x="1914525" y="1176338"/>
          <p14:tracePt t="509131" x="1903413" y="1163638"/>
          <p14:tracePt t="509147" x="1890713" y="1163638"/>
          <p14:tracePt t="509163" x="1865313" y="1163638"/>
          <p14:tracePt t="509179" x="1827213" y="1163638"/>
          <p14:tracePt t="509195" x="1801813" y="1163638"/>
          <p14:tracePt t="509211" x="1765300" y="1163638"/>
          <p14:tracePt t="509225" x="1727200" y="1163638"/>
          <p14:tracePt t="509241" x="1689100" y="1163638"/>
          <p14:tracePt t="509256" x="1639888" y="1189038"/>
          <p14:tracePt t="509272" x="1614488" y="1201738"/>
          <p14:tracePt t="509288" x="1589088" y="1214438"/>
          <p14:tracePt t="509303" x="1577975" y="1227138"/>
          <p14:tracePt t="509319" x="1565275" y="1227138"/>
          <p14:tracePt t="509335" x="1565275" y="1250950"/>
          <p14:tracePt t="509366" x="1565275" y="1263650"/>
          <p14:tracePt t="509382" x="1565275" y="1276350"/>
          <p14:tracePt t="509397" x="1565275" y="1289050"/>
          <p14:tracePt t="509412" x="1565275" y="1314450"/>
          <p14:tracePt t="509428" x="1565275" y="1327150"/>
          <p14:tracePt t="509444" x="1577975" y="1350963"/>
          <p14:tracePt t="509460" x="1601788" y="1350963"/>
          <p14:tracePt t="509475" x="1639888" y="1350963"/>
          <p14:tracePt t="509490" x="1701800" y="1350963"/>
          <p14:tracePt t="509506" x="1765300" y="1350963"/>
          <p14:tracePt t="509522" x="1827213" y="1314450"/>
          <p14:tracePt t="509539" x="1878013" y="1276350"/>
          <p14:tracePt t="509553" x="1903413" y="1263650"/>
          <p14:tracePt t="509569" x="1903413" y="1238250"/>
          <p14:tracePt t="509616" x="1903413" y="1227138"/>
          <p14:tracePt t="509710" x="1890713" y="1227138"/>
          <p14:tracePt t="509725" x="1852613" y="1227138"/>
          <p14:tracePt t="509741" x="1827213" y="1227138"/>
          <p14:tracePt t="509757" x="1790700" y="1250950"/>
          <p14:tracePt t="509771" x="1739900" y="1276350"/>
          <p14:tracePt t="509787" x="1701800" y="1301750"/>
          <p14:tracePt t="509803" x="1677988" y="1327150"/>
          <p14:tracePt t="509804" x="1652588" y="1350963"/>
          <p14:tracePt t="509818" x="1652588" y="1363663"/>
          <p14:tracePt t="509834" x="1652588" y="1414463"/>
          <p14:tracePt t="509850" x="1627188" y="1489075"/>
          <p14:tracePt t="509865" x="1627188" y="1563688"/>
          <p14:tracePt t="509881" x="1627188" y="1639888"/>
          <p14:tracePt t="509897" x="1652588" y="1714500"/>
          <p14:tracePt t="509912" x="1689100" y="1776413"/>
          <p14:tracePt t="509931" x="1752600" y="1827213"/>
          <p14:tracePt t="509944" x="1778000" y="1827213"/>
          <p14:tracePt t="509959" x="1865313" y="1852613"/>
          <p14:tracePt t="509975" x="2003425" y="1852613"/>
          <p14:tracePt t="509992" x="2216150" y="1814513"/>
          <p14:tracePt t="510006" x="2239963" y="1789113"/>
          <p14:tracePt t="510006" x="2265363" y="1776413"/>
          <p14:tracePt t="510021" x="2278063" y="1752600"/>
          <p14:tracePt t="510038" x="2316163" y="1689100"/>
          <p14:tracePt t="510054" x="2339975" y="1639888"/>
          <p14:tracePt t="510069" x="2339975" y="1589088"/>
          <p14:tracePt t="510085" x="2339975" y="1527175"/>
          <p14:tracePt t="510100" x="2303463" y="1463675"/>
          <p14:tracePt t="510116" x="2290763" y="1439863"/>
          <p14:tracePt t="510132" x="2265363" y="1401763"/>
          <p14:tracePt t="510147" x="2252663" y="1401763"/>
          <p14:tracePt t="510164" x="2178050" y="1389063"/>
          <p14:tracePt t="510179" x="2127250" y="1389063"/>
          <p14:tracePt t="510194" x="2078038" y="1389063"/>
          <p14:tracePt t="510210" x="2003425" y="1401763"/>
          <p14:tracePt t="510225" x="1952625" y="1427163"/>
          <p14:tracePt t="510241" x="1903413" y="1476375"/>
          <p14:tracePt t="510257" x="1839913" y="1539875"/>
          <p14:tracePt t="510274" x="1801813" y="1589088"/>
          <p14:tracePt t="510288" x="1790700" y="1639888"/>
          <p14:tracePt t="510289" x="1790700" y="1663700"/>
          <p14:tracePt t="510303" x="1790700" y="1676400"/>
          <p14:tracePt t="510319" x="1790700" y="1714500"/>
          <p14:tracePt t="510335" x="1790700" y="1727200"/>
          <p14:tracePt t="510350" x="1790700" y="1752600"/>
          <p14:tracePt t="510381" x="1801813" y="1765300"/>
          <p14:tracePt t="510396" x="1839913" y="1765300"/>
          <p14:tracePt t="510412" x="1903413" y="1739900"/>
          <p14:tracePt t="510427" x="1952625" y="1701800"/>
          <p14:tracePt t="510443" x="2027238" y="1639888"/>
          <p14:tracePt t="510459" x="2090738" y="1552575"/>
          <p14:tracePt t="510474" x="2139950" y="1463675"/>
          <p14:tracePt t="510507" x="2139950" y="1450975"/>
          <p14:tracePt t="510522" x="2139950" y="1427163"/>
          <p14:tracePt t="510553" x="2116138" y="1427163"/>
          <p14:tracePt t="510568" x="2090738" y="1401763"/>
          <p14:tracePt t="510584" x="2078038" y="1401763"/>
          <p14:tracePt t="510600" x="2052638" y="1401763"/>
          <p14:tracePt t="510615" x="2039938" y="1401763"/>
          <p14:tracePt t="510631" x="2027238" y="1401763"/>
          <p14:tracePt t="510647" x="2014538" y="1401763"/>
          <p14:tracePt t="510678" x="1990725" y="1401763"/>
          <p14:tracePt t="510701" x="1990725" y="1439863"/>
          <p14:tracePt t="510709" x="1990725" y="1463675"/>
          <p14:tracePt t="510725" x="1990725" y="1527175"/>
          <p14:tracePt t="510741" x="1990725" y="1627188"/>
          <p14:tracePt t="510756" x="1990725" y="1689100"/>
          <p14:tracePt t="510772" x="1990725" y="1752600"/>
          <p14:tracePt t="510788" x="1990725" y="1776413"/>
          <p14:tracePt t="510802" x="1990725" y="1814513"/>
          <p14:tracePt t="510818" x="2003425" y="1827213"/>
          <p14:tracePt t="510835" x="2014538" y="1839913"/>
          <p14:tracePt t="510865" x="2027238" y="1852613"/>
          <p14:tracePt t="510881" x="2052638" y="1865313"/>
          <p14:tracePt t="510896" x="2078038" y="1876425"/>
          <p14:tracePt t="510912" x="2152650" y="1901825"/>
          <p14:tracePt t="510928" x="2239963" y="1952625"/>
          <p14:tracePt t="510943" x="2265363" y="1965325"/>
          <p14:tracePt t="510959" x="2339975" y="2001838"/>
          <p14:tracePt t="510975" x="2352675" y="2014538"/>
          <p14:tracePt t="510990" x="2403475" y="2039938"/>
          <p14:tracePt t="511006" x="2428875" y="2039938"/>
          <p14:tracePt t="511022" x="2441575" y="2039938"/>
          <p14:tracePt t="511037" x="2452688" y="2039938"/>
          <p14:tracePt t="511054" x="2478088" y="2039938"/>
          <p14:tracePt t="511069" x="2503488" y="2039938"/>
          <p14:tracePt t="511100" x="2541588" y="2039938"/>
          <p14:tracePt t="511116" x="2565400" y="2027238"/>
          <p14:tracePt t="511130" x="2590800" y="2001838"/>
          <p14:tracePt t="511147" x="2590800" y="1989138"/>
          <p14:tracePt t="511162" x="2616200" y="1978025"/>
          <p14:tracePt t="511177" x="2628900" y="1978025"/>
          <p14:tracePt t="511193" x="2654300" y="1927225"/>
          <p14:tracePt t="511209" x="2678113" y="1889125"/>
          <p14:tracePt t="511224" x="2690813" y="1839913"/>
          <p14:tracePt t="511240" x="2703513" y="1814513"/>
          <p14:tracePt t="511256" x="2703513" y="1789113"/>
          <p14:tracePt t="511271" x="2728913" y="1765300"/>
          <p14:tracePt t="511303" x="2728913" y="1752600"/>
          <p14:tracePt t="511319" x="2728913" y="1739900"/>
          <p14:tracePt t="511335" x="2716213" y="1714500"/>
          <p14:tracePt t="511350" x="2703513" y="1701800"/>
          <p14:tracePt t="511365" x="2690813" y="1701800"/>
          <p14:tracePt t="511381" x="2667000" y="1701800"/>
          <p14:tracePt t="511397" x="2641600" y="1701800"/>
          <p14:tracePt t="511412" x="2565400" y="1701800"/>
          <p14:tracePt t="511428" x="2528888" y="1701800"/>
          <p14:tracePt t="511444" x="2490788" y="1701800"/>
          <p14:tracePt t="511459" x="2441575" y="1727200"/>
          <p14:tracePt t="511491" x="2390775" y="1752600"/>
          <p14:tracePt t="511506" x="2365375" y="1776413"/>
          <p14:tracePt t="511521" x="2352675" y="1827213"/>
          <p14:tracePt t="511537" x="2328863" y="1852613"/>
          <p14:tracePt t="511552" x="2328863" y="1889125"/>
          <p14:tracePt t="511569" x="2328863" y="1939925"/>
          <p14:tracePt t="511585" x="2328863" y="1989138"/>
          <p14:tracePt t="511600" x="2328863" y="2039938"/>
          <p14:tracePt t="511615" x="2328863" y="2139950"/>
          <p14:tracePt t="511631" x="2365375" y="2190750"/>
          <p14:tracePt t="511653" x="2390775" y="2214563"/>
          <p14:tracePt t="511662" x="2428875" y="2239963"/>
          <p14:tracePt t="511678" x="2452688" y="2252663"/>
          <p14:tracePt t="511693" x="2516188" y="2278063"/>
          <p14:tracePt t="511709" x="2578100" y="2278063"/>
          <p14:tracePt t="511725" x="2667000" y="2278063"/>
          <p14:tracePt t="511740" x="2741613" y="2278063"/>
          <p14:tracePt t="511767" x="2767013" y="2265363"/>
          <p14:tracePt t="511768" x="2790825" y="2239963"/>
          <p14:tracePt t="511787" x="2803525" y="2227263"/>
          <p14:tracePt t="511803" x="2816225" y="2214563"/>
          <p14:tracePt t="511819" x="2816225" y="2178050"/>
          <p14:tracePt t="511835" x="2803525" y="2127250"/>
          <p14:tracePt t="511851" x="2778125" y="2101850"/>
          <p14:tracePt t="511866" x="2741613" y="2052638"/>
          <p14:tracePt t="511881" x="2728913" y="2039938"/>
          <p14:tracePt t="511897" x="2690813" y="2001838"/>
          <p14:tracePt t="511913" x="2641600" y="1939925"/>
          <p14:tracePt t="511928" x="2628900" y="1927225"/>
          <p14:tracePt t="511928" x="2616200" y="1914525"/>
          <p14:tracePt t="511943" x="2565400" y="1901825"/>
          <p14:tracePt t="511974" x="2541588" y="1889125"/>
          <p14:tracePt t="511993" x="2503488" y="1889125"/>
          <p14:tracePt t="512006" x="2465388" y="1889125"/>
          <p14:tracePt t="512021" x="2441575" y="1889125"/>
          <p14:tracePt t="512040" x="2416175" y="1889125"/>
          <p14:tracePt t="512053" x="2403475" y="1889125"/>
          <p14:tracePt t="512068" x="2378075" y="1889125"/>
          <p14:tracePt t="512084" x="2365375" y="1914525"/>
          <p14:tracePt t="512101" x="2339975" y="1914525"/>
          <p14:tracePt t="512115" x="2316163" y="1927225"/>
          <p14:tracePt t="512149" x="2303463" y="1939925"/>
          <p14:tracePt t="512818" x="2303463" y="1978025"/>
          <p14:tracePt t="512834" x="2441575" y="2114550"/>
          <p14:tracePt t="512850" x="2654300" y="2327275"/>
          <p14:tracePt t="512865" x="3167063" y="2752725"/>
          <p14:tracePt t="512881" x="3867150" y="3290888"/>
          <p14:tracePt t="512897" x="4494213" y="3792538"/>
          <p14:tracePt t="512912" x="5281613" y="4330700"/>
          <p14:tracePt t="512930" x="6146800" y="4818063"/>
          <p14:tracePt t="512944" x="6696075" y="5081588"/>
          <p14:tracePt t="512959" x="7046913" y="5218113"/>
          <p14:tracePt t="512975" x="7185025" y="5268913"/>
          <p14:tracePt t="512991" x="7335838" y="5343525"/>
          <p14:tracePt t="513008" x="7397750" y="5368925"/>
          <p14:tracePt t="513023" x="7410450" y="5368925"/>
          <p14:tracePt t="513131" x="7423150" y="5368925"/>
          <p14:tracePt t="513162" x="7435850" y="5368925"/>
          <p14:tracePt t="513209" x="7459663" y="5368925"/>
          <p14:tracePt t="513240" x="7472363" y="5368925"/>
          <p14:tracePt t="513256" x="7472363" y="5356225"/>
          <p14:tracePt t="513272" x="7485063" y="5343525"/>
          <p14:tracePt t="513287" x="7497763" y="5318125"/>
          <p14:tracePt t="513306" x="7497763" y="5268913"/>
          <p14:tracePt t="513319" x="7497763" y="5243513"/>
          <p14:tracePt t="513334" x="7497763" y="5130800"/>
          <p14:tracePt t="513350" x="7497763" y="5092700"/>
          <p14:tracePt t="513366" x="7485063" y="5068888"/>
          <p14:tracePt t="513381" x="7485063" y="5056188"/>
          <p14:tracePt t="513412" x="7485063" y="5030788"/>
          <p14:tracePt t="513428" x="7472363" y="5018088"/>
          <p14:tracePt t="513444" x="7472363" y="4992688"/>
          <p14:tracePt t="513460" x="7472363" y="4968875"/>
          <p14:tracePt t="513490" x="7459663" y="4930775"/>
          <p14:tracePt t="513506" x="7459663" y="4918075"/>
          <p14:tracePt t="513538" x="7459663" y="4905375"/>
          <p14:tracePt t="513553" x="7448550" y="4868863"/>
          <p14:tracePt t="513584" x="7423150" y="4856163"/>
          <p14:tracePt t="513616" x="7423150" y="4843463"/>
          <p14:tracePt t="513631" x="7423150" y="4818063"/>
          <p14:tracePt t="513662" x="7410450" y="4818063"/>
          <p14:tracePt t="513678" x="7410450" y="4805363"/>
          <p14:tracePt t="513772" x="7410450" y="4779963"/>
          <p14:tracePt t="513818" x="7410450" y="4768850"/>
          <p14:tracePt t="513834" x="7410450" y="4756150"/>
          <p14:tracePt t="513865" x="7410450" y="4730750"/>
          <p14:tracePt t="514209" x="7435850" y="4730750"/>
          <p14:tracePt t="514225" x="7448550" y="4730750"/>
          <p14:tracePt t="514242" x="7459663" y="4730750"/>
          <p14:tracePt t="514272" x="7472363" y="4730750"/>
          <p14:tracePt t="514287" x="7485063" y="4730750"/>
          <p14:tracePt t="514303" x="7497763" y="4730750"/>
          <p14:tracePt t="514365" x="7510463" y="4730750"/>
          <p14:tracePt t="514725" x="7523163" y="4692650"/>
          <p14:tracePt t="514740" x="7535863" y="4679950"/>
          <p14:tracePt t="514756" x="7535863" y="4667250"/>
          <p14:tracePt t="514897" x="7548563" y="4656138"/>
          <p14:tracePt t="515021" x="7535863" y="4656138"/>
          <p14:tracePt t="515038" x="7523163" y="4656138"/>
          <p14:tracePt t="515053" x="7497763" y="4656138"/>
          <p14:tracePt t="515209" x="7510463" y="4656138"/>
          <p14:tracePt t="528818" x="7523163" y="4656138"/>
          <p14:tracePt t="529148" x="7548563" y="4656138"/>
          <p14:tracePt t="529162" x="7648575" y="4656138"/>
          <p14:tracePt t="529177" x="7723188" y="4656138"/>
          <p14:tracePt t="529193" x="7810500" y="4656138"/>
          <p14:tracePt t="529209" x="7897813" y="4630738"/>
          <p14:tracePt t="529224" x="7974013" y="4618038"/>
          <p14:tracePt t="529241" x="8035925" y="4618038"/>
          <p14:tracePt t="529256" x="8199438" y="4554538"/>
          <p14:tracePt t="529271" x="8261350" y="4530725"/>
          <p14:tracePt t="529287" x="8386763" y="4530725"/>
          <p14:tracePt t="529303" x="8435975" y="4505325"/>
          <p14:tracePt t="529318" x="8461375" y="4505325"/>
          <p14:tracePt t="529334" x="8524875" y="4505325"/>
          <p14:tracePt t="529350" x="8537575" y="4505325"/>
          <p14:tracePt t="529365" x="8574088" y="4505325"/>
          <p14:tracePt t="529505" x="8537575" y="4518025"/>
          <p14:tracePt t="529521" x="8412163" y="4543425"/>
          <p14:tracePt t="529538" x="8286750" y="4567238"/>
          <p14:tracePt t="529553" x="8148638" y="4592638"/>
          <p14:tracePt t="529568" x="8023225" y="4605338"/>
          <p14:tracePt t="529585" x="7948613" y="4605338"/>
          <p14:tracePt t="529599" x="7935913" y="4618038"/>
          <p14:tracePt t="529600" x="7923213" y="4618038"/>
          <p14:tracePt t="529616" x="7861300" y="4630738"/>
          <p14:tracePt t="529631" x="7848600" y="4630738"/>
          <p14:tracePt t="529648" x="7797800" y="4643438"/>
          <p14:tracePt t="529662" x="7773988" y="4656138"/>
          <p14:tracePt t="529678" x="7723188" y="4679950"/>
          <p14:tracePt t="529693" x="7697788" y="4679950"/>
          <p14:tracePt t="529709" x="7648575" y="4679950"/>
          <p14:tracePt t="529725" x="7623175" y="4705350"/>
          <p14:tracePt t="529740" x="7597775" y="4705350"/>
          <p14:tracePt t="529756" x="7548563" y="4705350"/>
          <p14:tracePt t="529773" x="7523163" y="4705350"/>
          <p14:tracePt t="529787" x="7485063" y="4705350"/>
          <p14:tracePt t="529803" x="7459663" y="4705350"/>
          <p14:tracePt t="529819" x="7435850" y="4705350"/>
          <p14:tracePt t="529833" x="7410450" y="4705350"/>
          <p14:tracePt t="529849" x="7385050" y="4705350"/>
          <p14:tracePt t="529870" x="7359650" y="4705350"/>
          <p14:tracePt t="529881" x="7335838" y="4705350"/>
          <p14:tracePt t="529897" x="7272338" y="4705350"/>
          <p14:tracePt t="529918" x="7197725" y="4705350"/>
          <p14:tracePt t="529928" x="7172325" y="4705350"/>
          <p14:tracePt t="529944" x="7123113" y="4705350"/>
          <p14:tracePt t="529959" x="7097713" y="4705350"/>
          <p14:tracePt t="529975" x="7034213" y="4679950"/>
          <p14:tracePt t="529992" x="6985000" y="4679950"/>
          <p14:tracePt t="530007" x="6972300" y="4679950"/>
          <p14:tracePt t="530022" x="6934200" y="4667250"/>
          <p14:tracePt t="530038" x="6897688" y="4656138"/>
          <p14:tracePt t="530054" x="6884988" y="4656138"/>
          <p14:tracePt t="530069" x="6872288" y="4656138"/>
          <p14:tracePt t="530086" x="6859588" y="4643438"/>
          <p14:tracePt t="530101" x="6846888" y="4630738"/>
          <p14:tracePt t="530116" x="6834188" y="4618038"/>
          <p14:tracePt t="530163" x="6821488" y="4618038"/>
          <p14:tracePt t="530241" x="6808788" y="4618038"/>
          <p14:tracePt t="530291" x="6808788" y="4605338"/>
          <p14:tracePt t="533600" x="6797675" y="4579938"/>
          <p14:tracePt t="533617" x="6808788" y="4579938"/>
          <p14:tracePt t="533631" x="6846888" y="4567238"/>
          <p14:tracePt t="533646" x="6884988" y="4567238"/>
          <p14:tracePt t="533664" x="6910388" y="4567238"/>
          <p14:tracePt t="533678" x="6972300" y="4554538"/>
          <p14:tracePt t="533693" x="7046913" y="4530725"/>
          <p14:tracePt t="533709" x="7134225" y="4505325"/>
          <p14:tracePt t="533724" x="7159625" y="4505325"/>
          <p14:tracePt t="533740" x="7323138" y="4479925"/>
          <p14:tracePt t="533756" x="7435850" y="4467225"/>
          <p14:tracePt t="533771" x="7561263" y="4467225"/>
          <p14:tracePt t="533787" x="7735888" y="4467225"/>
          <p14:tracePt t="533803" x="7797800" y="4467225"/>
          <p14:tracePt t="533818" x="7935913" y="4467225"/>
          <p14:tracePt t="533834" x="8086725" y="4430713"/>
          <p14:tracePt t="533850" x="8186738" y="4418013"/>
          <p14:tracePt t="533865" x="8299450" y="4405313"/>
          <p14:tracePt t="533882" x="8412163" y="4379913"/>
          <p14:tracePt t="533898" x="8499475" y="4341813"/>
          <p14:tracePt t="533912" x="8561388" y="4341813"/>
          <p14:tracePt t="533929" x="8624888" y="4318000"/>
          <p14:tracePt t="533946" x="8686800" y="4305300"/>
          <p14:tracePt t="533959" x="8724900" y="4305300"/>
          <p14:tracePt t="533977" x="8750300" y="4305300"/>
          <p14:tracePt t="533991" x="8774113" y="4305300"/>
          <p14:tracePt t="534006" x="8786813" y="4305300"/>
          <p14:tracePt t="534022" x="8863013" y="4305300"/>
          <p14:tracePt t="534039" x="8963025" y="4305300"/>
          <p14:tracePt t="534053" x="8986838" y="4305300"/>
          <p14:tracePt t="534069" x="9063038" y="4305300"/>
          <p14:tracePt t="534085" x="9075738" y="4305300"/>
          <p14:tracePt t="534100" x="9112250" y="4305300"/>
          <p14:tracePt t="534116" x="9137650" y="4305300"/>
          <p14:tracePt t="534132" x="9175750" y="4305300"/>
          <p14:tracePt t="534148" x="9212263" y="4305300"/>
          <p14:tracePt t="534178" x="9237663" y="4305300"/>
          <p14:tracePt t="534193" x="9288463" y="4305300"/>
          <p14:tracePt t="534215" x="9324975" y="4305300"/>
          <p14:tracePt t="534240" x="9363075" y="4318000"/>
          <p14:tracePt t="534256" x="9388475" y="4318000"/>
          <p14:tracePt t="534272" x="9401175" y="4318000"/>
          <p14:tracePt t="534287" x="9424988" y="4318000"/>
          <p14:tracePt t="534303" x="9437688" y="4330700"/>
          <p14:tracePt t="534319" x="9450388" y="4330700"/>
          <p14:tracePt t="534350" x="9475788" y="4330700"/>
          <p14:tracePt t="534381" x="9488488" y="4330700"/>
          <p14:tracePt t="534413" x="9501188" y="4341813"/>
          <p14:tracePt t="534537" x="9501188" y="4367213"/>
          <p14:tracePt t="534553" x="9501188" y="4392613"/>
          <p14:tracePt t="534568" x="9450388" y="4418013"/>
          <p14:tracePt t="534584" x="9388475" y="4467225"/>
          <p14:tracePt t="534600" x="9363075" y="4479925"/>
          <p14:tracePt t="534615" x="9288463" y="4505325"/>
          <p14:tracePt t="534631" x="9224963" y="4543425"/>
          <p14:tracePt t="534647" x="9150350" y="4579938"/>
          <p14:tracePt t="534662" x="9075738" y="4605338"/>
          <p14:tracePt t="534678" x="8975725" y="4643438"/>
          <p14:tracePt t="534694" x="8899525" y="4667250"/>
          <p14:tracePt t="534709" x="8812213" y="4692650"/>
          <p14:tracePt t="534724" x="8712200" y="4705350"/>
          <p14:tracePt t="534742" x="8524875" y="4743450"/>
          <p14:tracePt t="534756" x="8335963" y="4768850"/>
          <p14:tracePt t="534772" x="8135938" y="4768850"/>
          <p14:tracePt t="534788" x="7961313" y="4768850"/>
          <p14:tracePt t="534803" x="7886700" y="4768850"/>
          <p14:tracePt t="534819" x="7723188" y="4768850"/>
          <p14:tracePt t="534835" x="7585075" y="4768850"/>
          <p14:tracePt t="534850" x="7385050" y="4768850"/>
          <p14:tracePt t="534866" x="7297738" y="4768850"/>
          <p14:tracePt t="534882" x="7259638" y="4768850"/>
          <p14:tracePt t="534896" x="7134225" y="4743450"/>
          <p14:tracePt t="534914" x="7021513" y="4730750"/>
          <p14:tracePt t="534928" x="6934200" y="4705350"/>
          <p14:tracePt t="534944" x="6859588" y="4705350"/>
          <p14:tracePt t="534962" x="6797675" y="4705350"/>
          <p14:tracePt t="534977" x="6759575" y="4679950"/>
          <p14:tracePt t="534990" x="6746875" y="4679950"/>
          <p14:tracePt t="535130" x="6746875" y="4667250"/>
          <p14:tracePt t="535162" x="6746875" y="4618038"/>
          <p14:tracePt t="535195" x="6784975" y="4567238"/>
          <p14:tracePt t="535209" x="6846888" y="4505325"/>
          <p14:tracePt t="535224" x="6934200" y="4467225"/>
          <p14:tracePt t="535240" x="6972300" y="4443413"/>
          <p14:tracePt t="535256" x="7123113" y="4367213"/>
          <p14:tracePt t="535271" x="7259638" y="4341813"/>
          <p14:tracePt t="535287" x="7435850" y="4292600"/>
          <p14:tracePt t="535303" x="7648575" y="4254500"/>
          <p14:tracePt t="535318" x="7785100" y="4241800"/>
          <p14:tracePt t="535334" x="7935913" y="4217988"/>
          <p14:tracePt t="535350" x="8110538" y="4217988"/>
          <p14:tracePt t="535365" x="8261350" y="4217988"/>
          <p14:tracePt t="535383" x="8424863" y="4217988"/>
          <p14:tracePt t="535397" x="8586788" y="4217988"/>
          <p14:tracePt t="535411" x="8699500" y="4217988"/>
          <p14:tracePt t="535428" x="8837613" y="4217988"/>
          <p14:tracePt t="535443" x="8874125" y="4217988"/>
          <p14:tracePt t="535458" x="8963025" y="4217988"/>
          <p14:tracePt t="535475" x="9050338" y="4217988"/>
          <p14:tracePt t="535492" x="9163050" y="4217988"/>
          <p14:tracePt t="535506" x="9237663" y="4217988"/>
          <p14:tracePt t="535525" x="9275763" y="4217988"/>
          <p14:tracePt t="535526" x="9324975" y="4217988"/>
          <p14:tracePt t="535537" x="9363075" y="4217988"/>
          <p14:tracePt t="535553" x="9424988" y="4217988"/>
          <p14:tracePt t="535569" x="9475788" y="4217988"/>
          <p14:tracePt t="535585" x="9537700" y="4241800"/>
          <p14:tracePt t="535600" x="9575800" y="4241800"/>
          <p14:tracePt t="535616" x="9613900" y="4254500"/>
          <p14:tracePt t="535632" x="9626600" y="4267200"/>
          <p14:tracePt t="535646" x="9663113" y="4267200"/>
          <p14:tracePt t="535693" x="9663113" y="4279900"/>
          <p14:tracePt t="535725" x="9675813" y="4279900"/>
          <p14:tracePt t="535786" x="9675813" y="4292600"/>
          <p14:tracePt t="535803" x="9675813" y="4305300"/>
          <p14:tracePt t="535818" x="9650413" y="4330700"/>
          <p14:tracePt t="535850" x="9563100" y="4354513"/>
          <p14:tracePt t="535866" x="9488488" y="4405313"/>
          <p14:tracePt t="535880" x="9424988" y="4430713"/>
          <p14:tracePt t="535897" x="9363075" y="4454525"/>
          <p14:tracePt t="535912" x="9324975" y="4479925"/>
          <p14:tracePt t="535928" x="9237663" y="4518025"/>
          <p14:tracePt t="535943" x="9137650" y="4543425"/>
          <p14:tracePt t="535960" x="8975725" y="4592638"/>
          <p14:tracePt t="535974" x="8837613" y="4618038"/>
          <p14:tracePt t="535991" x="8786813" y="4618038"/>
          <p14:tracePt t="536007" x="8686800" y="4643438"/>
          <p14:tracePt t="536023" x="8586788" y="4656138"/>
          <p14:tracePt t="536037" x="8448675" y="4656138"/>
          <p14:tracePt t="536053" x="8312150" y="4656138"/>
          <p14:tracePt t="536068" x="8223250" y="4656138"/>
          <p14:tracePt t="536084" x="8148638" y="4656138"/>
          <p14:tracePt t="536100" x="8086725" y="4656138"/>
          <p14:tracePt t="536115" x="8035925" y="4656138"/>
          <p14:tracePt t="536131" x="7974013" y="4656138"/>
          <p14:tracePt t="536147" x="7861300" y="4656138"/>
          <p14:tracePt t="536162" x="7797800" y="4656138"/>
          <p14:tracePt t="536178" x="7761288" y="4656138"/>
          <p14:tracePt t="536194" x="7735888" y="4667250"/>
          <p14:tracePt t="536209" x="7710488" y="4667250"/>
          <p14:tracePt t="536225" x="7685088" y="4667250"/>
          <p14:tracePt t="536242" x="7661275" y="4667250"/>
          <p14:tracePt t="536257" x="7635875" y="4667250"/>
          <p14:tracePt t="536293" x="7610475" y="4667250"/>
          <p14:tracePt t="536302" x="7597775" y="4667250"/>
          <p14:tracePt t="536318" x="7572375" y="4667250"/>
          <p14:tracePt t="536349" x="7548563" y="4667250"/>
          <p14:tracePt t="536381" x="7535863" y="4667250"/>
          <p14:tracePt t="536412" x="7523163" y="4667250"/>
          <p14:tracePt t="536428" x="7485063" y="4667250"/>
          <p14:tracePt t="536459" x="7459663" y="4667250"/>
          <p14:tracePt t="536475" x="7435850" y="4667250"/>
          <p14:tracePt t="536490" x="7423150" y="4667250"/>
          <p14:tracePt t="536506" x="7397750" y="4667250"/>
          <p14:tracePt t="536522" x="7385050" y="4679950"/>
          <p14:tracePt t="536537" x="7348538" y="4692650"/>
          <p14:tracePt t="536569" x="7323138" y="4705350"/>
          <p14:tracePt t="536584" x="7297738" y="4718050"/>
          <p14:tracePt t="536600" x="7235825" y="4730750"/>
          <p14:tracePt t="536616" x="7159625" y="4730750"/>
          <p14:tracePt t="536631" x="7110413" y="4743450"/>
          <p14:tracePt t="536646" x="7085013" y="4743450"/>
          <p14:tracePt t="536662" x="7059613" y="4743450"/>
          <p14:tracePt t="536677" x="7034213" y="4743450"/>
          <p14:tracePt t="536725" x="7021513" y="4743450"/>
          <p14:tracePt t="536740" x="7010400" y="4743450"/>
          <p14:tracePt t="536756" x="6997700" y="4743450"/>
          <p14:tracePt t="536821" x="6972300" y="4743450"/>
          <p14:tracePt t="536834" x="6884988" y="4743450"/>
          <p14:tracePt t="536850" x="6734175" y="4743450"/>
          <p14:tracePt t="536865" x="6546850" y="4743450"/>
          <p14:tracePt t="536881" x="6359525" y="4718050"/>
          <p14:tracePt t="536897" x="6259513" y="4705350"/>
          <p14:tracePt t="536912" x="6096000" y="4679950"/>
          <p14:tracePt t="536928" x="5995988" y="4656138"/>
          <p14:tracePt t="536944" x="5957888" y="4643438"/>
          <p14:tracePt t="536959" x="5921375" y="4630738"/>
          <p14:tracePt t="537209" x="5995988" y="4618038"/>
          <p14:tracePt t="537225" x="6057900" y="4605338"/>
          <p14:tracePt t="537240" x="6146800" y="4592638"/>
          <p14:tracePt t="537256" x="6196013" y="4592638"/>
          <p14:tracePt t="537272" x="6246813" y="4579938"/>
          <p14:tracePt t="537287" x="6259513" y="4579938"/>
          <p14:tracePt t="537303" x="6270625" y="4579938"/>
          <p14:tracePt t="537319" x="6296025" y="4579938"/>
          <p14:tracePt t="537335" x="6296025" y="4567238"/>
          <p14:tracePt t="537366" x="6308725" y="4567238"/>
          <p14:tracePt t="537380" x="6334125" y="4567238"/>
          <p14:tracePt t="537396" x="6370638" y="4567238"/>
          <p14:tracePt t="537412" x="6408738" y="4554538"/>
          <p14:tracePt t="537427" x="6434138" y="4554538"/>
          <p14:tracePt t="537443" x="6459538" y="4554538"/>
          <p14:tracePt t="537459" x="6483350" y="4554538"/>
          <p14:tracePt t="537474" x="6521450" y="4554538"/>
          <p14:tracePt t="537490" x="6534150" y="4554538"/>
          <p14:tracePt t="537506" x="6559550" y="4554538"/>
          <p14:tracePt t="537521" x="6572250" y="4554538"/>
          <p14:tracePt t="537538" x="6584950" y="4554538"/>
          <p14:tracePt t="537553" x="6596063" y="4554538"/>
          <p14:tracePt t="537600" x="6608763" y="4554538"/>
          <p14:tracePt t="538069" x="6621463" y="4554538"/>
          <p14:tracePt t="538101" x="6621463" y="4567238"/>
          <p14:tracePt t="538163" x="6621463" y="4579938"/>
          <p14:tracePt t="539178" x="6621463" y="4605338"/>
          <p14:tracePt t="539209" x="6621463" y="4618038"/>
          <p14:tracePt t="539412" x="6621463" y="4630738"/>
          <p14:tracePt t="539897" x="6634163" y="4656138"/>
          <p14:tracePt t="539975" x="6646863" y="4656138"/>
          <p14:tracePt t="540007" x="6659563" y="4667250"/>
          <p14:tracePt t="540553" x="6684963" y="4667250"/>
          <p14:tracePt t="540572" x="6684963" y="4679950"/>
          <p14:tracePt t="540600" x="6696075" y="4692650"/>
          <p14:tracePt t="540630" x="6708775" y="4705350"/>
          <p14:tracePt t="540694" x="6721475" y="4705350"/>
          <p14:tracePt t="540709" x="6734175" y="4705350"/>
          <p14:tracePt t="540724" x="6772275" y="4718050"/>
          <p14:tracePt t="540740" x="6797675" y="4718050"/>
          <p14:tracePt t="540756" x="6821488" y="4730750"/>
          <p14:tracePt t="540771" x="6846888" y="4730750"/>
          <p14:tracePt t="540788" x="6859588" y="4730750"/>
          <p14:tracePt t="540804" x="6872288" y="4730750"/>
          <p14:tracePt t="540818" x="6884988" y="4730750"/>
          <p14:tracePt t="540834" x="6897688" y="4730750"/>
          <p14:tracePt t="540850" x="6921500" y="4705350"/>
          <p14:tracePt t="540865" x="6946900" y="4692650"/>
          <p14:tracePt t="540881" x="6972300" y="4667250"/>
          <p14:tracePt t="540898" x="6972300" y="4656138"/>
          <p14:tracePt t="540898" x="6985000" y="4630738"/>
          <p14:tracePt t="540928" x="6985000" y="4618038"/>
          <p14:tracePt t="540959" x="6985000" y="4592638"/>
          <p14:tracePt t="541021" x="6985000" y="4579938"/>
          <p14:tracePt t="541068" x="6985000" y="4567238"/>
          <p14:tracePt t="541085" x="6985000" y="4554538"/>
          <p14:tracePt t="541115" x="6985000" y="4543425"/>
          <p14:tracePt t="541131" x="6972300" y="4530725"/>
          <p14:tracePt t="541146" x="6959600" y="4518025"/>
          <p14:tracePt t="541162" x="6946900" y="4505325"/>
          <p14:tracePt t="541193" x="6921500" y="4505325"/>
          <p14:tracePt t="541209" x="6910388" y="4505325"/>
          <p14:tracePt t="541225" x="6897688" y="4492625"/>
          <p14:tracePt t="541256" x="6872288" y="4492625"/>
          <p14:tracePt t="541287" x="6859588" y="4492625"/>
          <p14:tracePt t="541305" x="6846888" y="4492625"/>
          <p14:tracePt t="541334" x="6834188" y="4492625"/>
          <p14:tracePt t="541568" x="6872288" y="4492625"/>
          <p14:tracePt t="541584" x="6910388" y="4505325"/>
          <p14:tracePt t="541602" x="6959600" y="4505325"/>
          <p14:tracePt t="541615" x="7046913" y="4518025"/>
          <p14:tracePt t="541631" x="7097713" y="4518025"/>
          <p14:tracePt t="541647" x="7123113" y="4530725"/>
          <p14:tracePt t="541662" x="7172325" y="4530725"/>
          <p14:tracePt t="541679" x="7185025" y="4543425"/>
          <p14:tracePt t="541694" x="7223125" y="4543425"/>
          <p14:tracePt t="541709" x="7246938" y="4543425"/>
          <p14:tracePt t="541725" x="7285038" y="4554538"/>
          <p14:tracePt t="541741" x="7323138" y="4554538"/>
          <p14:tracePt t="541755" x="7359650" y="4554538"/>
          <p14:tracePt t="541772" x="7472363" y="4579938"/>
          <p14:tracePt t="541788" x="7523163" y="4579938"/>
          <p14:tracePt t="541803" x="7561263" y="4579938"/>
          <p14:tracePt t="541819" x="7585075" y="4579938"/>
          <p14:tracePt t="541820" x="7597775" y="4579938"/>
          <p14:tracePt t="542321" x="7572375" y="4579938"/>
          <p14:tracePt t="542354" x="7510463" y="4579938"/>
          <p14:tracePt t="542365" x="7472363" y="4579938"/>
          <p14:tracePt t="542382" x="7397750" y="4554538"/>
          <p14:tracePt t="542398" x="7359650" y="4554538"/>
          <p14:tracePt t="542412" x="7285038" y="4530725"/>
          <p14:tracePt t="542428" x="7246938" y="4518025"/>
          <p14:tracePt t="542447" x="7159625" y="4492625"/>
          <p14:tracePt t="542459" x="7134225" y="4492625"/>
          <p14:tracePt t="542476" x="7097713" y="4479925"/>
          <p14:tracePt t="542492" x="7059613" y="4479925"/>
          <p14:tracePt t="542506" x="7021513" y="4467225"/>
          <p14:tracePt t="542523" x="6985000" y="4454525"/>
          <p14:tracePt t="542553" x="6946900" y="4454525"/>
          <p14:tracePt t="542569" x="6921500" y="4443413"/>
          <p14:tracePt t="542585" x="6910388" y="4443413"/>
          <p14:tracePt t="542600" x="6872288" y="4418013"/>
          <p14:tracePt t="542631" x="6846888" y="4418013"/>
          <p14:tracePt t="542647" x="6821488" y="4418013"/>
          <p14:tracePt t="542679" x="6784975" y="4418013"/>
          <p14:tracePt t="542693" x="6772275" y="4418013"/>
          <p14:tracePt t="542709" x="6759575" y="4418013"/>
          <p14:tracePt t="542725" x="6746875" y="4418013"/>
          <p14:tracePt t="542756" x="6734175" y="4418013"/>
          <p14:tracePt t="542851" x="6721475" y="4418013"/>
          <p14:tracePt t="542866" x="6721475" y="4430713"/>
          <p14:tracePt t="542883" x="6772275" y="4492625"/>
          <p14:tracePt t="542897" x="6821488" y="4530725"/>
          <p14:tracePt t="542913" x="6859588" y="4554538"/>
          <p14:tracePt t="542930" x="6884988" y="4554538"/>
          <p14:tracePt t="542930" x="6910388" y="4567238"/>
          <p14:tracePt t="542944" x="6959600" y="4579938"/>
          <p14:tracePt t="542961" x="7110413" y="4630738"/>
          <p14:tracePt t="542975" x="7159625" y="4643438"/>
          <p14:tracePt t="542991" x="7372350" y="4643438"/>
          <p14:tracePt t="543006" x="7435850" y="4643438"/>
          <p14:tracePt t="543021" x="7561263" y="4643438"/>
          <p14:tracePt t="543038" x="7610475" y="4643438"/>
          <p14:tracePt t="543054" x="7648575" y="4643438"/>
          <p14:tracePt t="543068" x="7661275" y="4643438"/>
          <p14:tracePt t="543084" x="7685088" y="4643438"/>
          <p14:tracePt t="543194" x="7685088" y="4630738"/>
          <p14:tracePt t="543241" x="7685088" y="4605338"/>
          <p14:tracePt t="543256" x="7661275" y="4579938"/>
          <p14:tracePt t="543272" x="7648575" y="4567238"/>
          <p14:tracePt t="543288" x="7610475" y="4554538"/>
          <p14:tracePt t="543303" x="7585075" y="4543425"/>
          <p14:tracePt t="543319" x="7572375" y="4530725"/>
          <p14:tracePt t="543335" x="7561263" y="4518025"/>
          <p14:tracePt t="543381" x="7548563" y="4518025"/>
          <p14:tracePt t="543397" x="7535863" y="4518025"/>
          <p14:tracePt t="543475" x="7523163" y="4505325"/>
          <p14:tracePt t="543506" x="7510463" y="4505325"/>
          <p14:tracePt t="543537" x="7510463" y="4479925"/>
          <p14:tracePt t="543554" x="7497763" y="4479925"/>
          <p14:tracePt t="543788" x="7459663" y="4467225"/>
          <p14:tracePt t="543803" x="7423150" y="4454525"/>
          <p14:tracePt t="543818" x="7397750" y="4454525"/>
          <p14:tracePt t="543834" x="7323138" y="4454525"/>
          <p14:tracePt t="543850" x="7272338" y="4443413"/>
          <p14:tracePt t="543865" x="7223125" y="4443413"/>
          <p14:tracePt t="543881" x="7185025" y="4443413"/>
          <p14:tracePt t="543897" x="7159625" y="4443413"/>
          <p14:tracePt t="543912" x="7134225" y="4443413"/>
          <p14:tracePt t="543928" x="7123113" y="4443413"/>
          <p14:tracePt t="543959" x="7097713" y="4443413"/>
          <p14:tracePt t="543975" x="7085013" y="4443413"/>
          <p14:tracePt t="543992" x="7072313" y="4443413"/>
          <p14:tracePt t="544006" x="7046913" y="4443413"/>
          <p14:tracePt t="544022" x="7021513" y="4443413"/>
          <p14:tracePt t="544052" x="7010400" y="4443413"/>
          <p14:tracePt t="544069" x="6985000" y="4454525"/>
          <p14:tracePt t="544084" x="6959600" y="4467225"/>
          <p14:tracePt t="544099" x="6946900" y="4479925"/>
          <p14:tracePt t="544115" x="6934200" y="4479925"/>
          <p14:tracePt t="544131" x="6921500" y="4479925"/>
          <p14:tracePt t="544146" x="6910388" y="4492625"/>
          <p14:tracePt t="544178" x="6897688" y="4492625"/>
          <p14:tracePt t="544225" x="6884988" y="4505325"/>
          <p14:tracePt t="544334" x="6872288" y="4505325"/>
          <p14:tracePt t="544350" x="6872288" y="4518025"/>
          <p14:tracePt t="544366" x="6859588" y="4530725"/>
          <p14:tracePt t="544381" x="6846888" y="4543425"/>
          <p14:tracePt t="544399" x="6846888" y="4554538"/>
          <p14:tracePt t="544427" x="6846888" y="4567238"/>
          <p14:tracePt t="544444" x="6846888" y="4579938"/>
          <p14:tracePt t="544474" x="6846888" y="4592638"/>
          <p14:tracePt t="544490" x="6846888" y="4605338"/>
          <p14:tracePt t="544662" x="6846888" y="4592638"/>
          <p14:tracePt t="544694" x="6846888" y="4579938"/>
          <p14:tracePt t="544756" x="6834188" y="4567238"/>
          <p14:tracePt t="544803" x="6808788" y="4567238"/>
          <p14:tracePt t="544882" x="6784975" y="4567238"/>
          <p14:tracePt t="544990" x="6784975" y="4579938"/>
          <p14:tracePt t="545022" x="6797675" y="4592638"/>
          <p14:tracePt t="545038" x="6808788" y="4605338"/>
          <p14:tracePt t="545054" x="6834188" y="4605338"/>
          <p14:tracePt t="545069" x="6846888" y="4605338"/>
          <p14:tracePt t="545090" x="6872288" y="4605338"/>
          <p14:tracePt t="545093" x="6884988" y="4605338"/>
          <p14:tracePt t="545116" x="6910388" y="4605338"/>
          <p14:tracePt t="545131" x="6910388" y="4592638"/>
          <p14:tracePt t="545147" x="6910388" y="4579938"/>
          <p14:tracePt t="545163" x="6910388" y="4567238"/>
          <p14:tracePt t="545178" x="6910388" y="4554538"/>
          <p14:tracePt t="545193" x="6910388" y="4530725"/>
          <p14:tracePt t="545210" x="6897688" y="4518025"/>
          <p14:tracePt t="545224" x="6884988" y="4505325"/>
          <p14:tracePt t="545318" x="6872288" y="4505325"/>
          <p14:tracePt t="545337" x="6859588" y="4505325"/>
          <p14:tracePt t="545403" x="6846888" y="4505325"/>
          <p14:tracePt t="545428" x="6859588" y="4530725"/>
          <p14:tracePt t="545444" x="6872288" y="4530725"/>
          <p14:tracePt t="545459" x="6872288" y="4543425"/>
          <p14:tracePt t="545475" x="6884988" y="4543425"/>
          <p14:tracePt t="545506" x="6897688" y="4543425"/>
          <p14:tracePt t="545558" x="6910388" y="4543425"/>
          <p14:tracePt t="545585" x="6897688" y="4518025"/>
          <p14:tracePt t="545600" x="6872288" y="4492625"/>
          <p14:tracePt t="545632" x="6859588" y="4492625"/>
          <p14:tracePt t="545662" x="6846888" y="4492625"/>
          <p14:tracePt t="545678" x="6834188" y="4492625"/>
          <p14:tracePt t="545693" x="6821488" y="4492625"/>
          <p14:tracePt t="545710" x="6808788" y="4492625"/>
          <p14:tracePt t="545726" x="6797675" y="4492625"/>
          <p14:tracePt t="545741" x="6797675" y="4505325"/>
          <p14:tracePt t="545759" x="6797675" y="4543425"/>
          <p14:tracePt t="545773" x="6797675" y="4579938"/>
          <p14:tracePt t="545803" x="6797675" y="4592638"/>
          <p14:tracePt t="545834" x="6797675" y="4605338"/>
          <p14:tracePt t="545928" x="6808788" y="4592638"/>
          <p14:tracePt t="546975" x="6821488" y="4592638"/>
          <p14:tracePt t="546991" x="6846888" y="4592638"/>
          <p14:tracePt t="547006" x="6859588" y="4605338"/>
          <p14:tracePt t="547021" x="6884988" y="4618038"/>
          <p14:tracePt t="547037" x="6897688" y="4630738"/>
          <p14:tracePt t="547052" x="6921500" y="4630738"/>
          <p14:tracePt t="547068" x="6934200" y="4643438"/>
          <p14:tracePt t="547084" x="6946900" y="4656138"/>
          <p14:tracePt t="547099" x="6959600" y="4656138"/>
          <p14:tracePt t="547115" x="6997700" y="4679950"/>
          <p14:tracePt t="547131" x="7034213" y="4679950"/>
          <p14:tracePt t="547146" x="7085013" y="4679950"/>
          <p14:tracePt t="547163" x="7123113" y="4679950"/>
          <p14:tracePt t="547179" x="7134225" y="4679950"/>
          <p14:tracePt t="547193" x="7159625" y="4679950"/>
          <p14:tracePt t="547216" x="7172325" y="4679950"/>
          <p14:tracePt t="547220" x="7185025" y="4679950"/>
          <p14:tracePt t="547225" x="7197725" y="4679950"/>
          <p14:tracePt t="547240" x="7223125" y="4679950"/>
          <p14:tracePt t="547257" x="7246938" y="4679950"/>
          <p14:tracePt t="547273" x="7272338" y="4692650"/>
          <p14:tracePt t="547303" x="7297738" y="4692650"/>
          <p14:tracePt t="547319" x="7323138" y="4692650"/>
          <p14:tracePt t="547334" x="7348538" y="4692650"/>
          <p14:tracePt t="547350" x="7359650" y="4692650"/>
          <p14:tracePt t="547366" x="7397750" y="4692650"/>
          <p14:tracePt t="547412" x="7410450" y="4679950"/>
          <p14:tracePt t="547460" x="7435850" y="4667250"/>
          <p14:tracePt t="547490" x="7459663" y="4656138"/>
          <p14:tracePt t="547506" x="7472363" y="4643438"/>
          <p14:tracePt t="547521" x="7485063" y="4605338"/>
          <p14:tracePt t="547538" x="7497763" y="4592638"/>
          <p14:tracePt t="547553" x="7497763" y="4567238"/>
          <p14:tracePt t="547568" x="7523163" y="4518025"/>
          <p14:tracePt t="547584" x="7535863" y="4492625"/>
          <p14:tracePt t="547600" x="7548563" y="4467225"/>
          <p14:tracePt t="547787" x="7548563" y="4454525"/>
          <p14:tracePt t="547803" x="7535863" y="4454525"/>
          <p14:tracePt t="547818" x="7497763" y="4454525"/>
          <p14:tracePt t="547834" x="7459663" y="4454525"/>
          <p14:tracePt t="547849" x="7448550" y="4454525"/>
          <p14:tracePt t="547865" x="7410450" y="4454525"/>
          <p14:tracePt t="547882" x="7372350" y="4454525"/>
          <p14:tracePt t="547896" x="7359650" y="4467225"/>
          <p14:tracePt t="547912" x="7335838" y="4492625"/>
          <p14:tracePt t="547928" x="7323138" y="4505325"/>
          <p14:tracePt t="547943" x="7310438" y="4518025"/>
          <p14:tracePt t="548037" x="7310438" y="4543425"/>
          <p14:tracePt t="548257" x="7310438" y="4554538"/>
          <p14:tracePt t="548271" x="7323138" y="4554538"/>
          <p14:tracePt t="548334" x="7335838" y="4554538"/>
          <p14:tracePt t="548363" x="7423150" y="4554538"/>
          <p14:tracePt t="548381" x="7448550" y="4554538"/>
          <p14:tracePt t="551257" x="7459663" y="4554538"/>
          <p14:tracePt t="551287" x="7497763" y="4554538"/>
          <p14:tracePt t="551303" x="7597775" y="4554538"/>
          <p14:tracePt t="551318" x="7748588" y="4579938"/>
          <p14:tracePt t="551334" x="7961313" y="4592638"/>
          <p14:tracePt t="551350" x="8174038" y="4618038"/>
          <p14:tracePt t="551365" x="8361363" y="4656138"/>
          <p14:tracePt t="551381" x="8499475" y="4656138"/>
          <p14:tracePt t="551397" x="8574088" y="4656138"/>
          <p14:tracePt t="551414" x="8586788" y="4656138"/>
          <p14:tracePt t="551415" x="8612188" y="4656138"/>
          <p14:tracePt t="551431" x="8624888" y="4656138"/>
          <p14:tracePt t="551600" x="8637588" y="4656138"/>
          <p14:tracePt t="551646" x="8637588" y="4643438"/>
          <p14:tracePt t="551662" x="8637588" y="4592638"/>
          <p14:tracePt t="551679" x="8586788" y="4530725"/>
          <p14:tracePt t="551693" x="8548688" y="4479925"/>
          <p14:tracePt t="551709" x="8461375" y="4405313"/>
          <p14:tracePt t="551725" x="8386763" y="4341813"/>
          <p14:tracePt t="551756" x="8299450" y="4305300"/>
          <p14:tracePt t="551772" x="8286750" y="4305300"/>
          <p14:tracePt t="551787" x="8274050" y="4292600"/>
          <p14:tracePt t="551803" x="8235950" y="4292600"/>
          <p14:tracePt t="551834" x="8223250" y="4267200"/>
          <p14:tracePt t="551850" x="8212138" y="4267200"/>
          <p14:tracePt t="551960" x="8186738" y="4279900"/>
          <p14:tracePt t="551976" x="8186738" y="4292600"/>
          <p14:tracePt t="551990" x="8161338" y="4341813"/>
          <p14:tracePt t="552006" x="8161338" y="4354513"/>
          <p14:tracePt t="552021" x="8161338" y="4392613"/>
          <p14:tracePt t="552037" x="8161338" y="4430713"/>
          <p14:tracePt t="552053" x="8161338" y="4454525"/>
          <p14:tracePt t="552068" x="8161338" y="4467225"/>
          <p14:tracePt t="552084" x="8161338" y="4492625"/>
          <p14:tracePt t="552100" x="8161338" y="4505325"/>
          <p14:tracePt t="552131" x="8174038" y="4505325"/>
          <p14:tracePt t="552147" x="8186738" y="4518025"/>
          <p14:tracePt t="552162" x="8212138" y="4518025"/>
          <p14:tracePt t="552178" x="8235950" y="4518025"/>
          <p14:tracePt t="552194" x="8274050" y="4518025"/>
          <p14:tracePt t="552210" x="8299450" y="4492625"/>
          <p14:tracePt t="552210" x="8324850" y="4467225"/>
          <p14:tracePt t="552241" x="8348663" y="4405313"/>
          <p14:tracePt t="552256" x="8348663" y="4379913"/>
          <p14:tracePt t="552272" x="8348663" y="4341813"/>
          <p14:tracePt t="552291" x="8348663" y="4305300"/>
          <p14:tracePt t="552311" x="8324850" y="4267200"/>
          <p14:tracePt t="552349" x="8312150" y="4254500"/>
          <p14:tracePt t="552365" x="8299450" y="4254500"/>
          <p14:tracePt t="552366" x="8286750" y="4254500"/>
          <p14:tracePt t="552381" x="8274050" y="4254500"/>
          <p14:tracePt t="552396" x="8248650" y="4254500"/>
          <p14:tracePt t="552413" x="8223250" y="4254500"/>
          <p14:tracePt t="552428" x="8199438" y="4254500"/>
          <p14:tracePt t="552443" x="8186738" y="4267200"/>
          <p14:tracePt t="552459" x="8174038" y="4279900"/>
          <p14:tracePt t="552475" x="8161338" y="4279900"/>
          <p14:tracePt t="552491" x="8161338" y="4305300"/>
          <p14:tracePt t="552522" x="8148638" y="4330700"/>
          <p14:tracePt t="552537" x="8148638" y="4341813"/>
          <p14:tracePt t="552553" x="8148638" y="4367213"/>
          <p14:tracePt t="552569" x="8148638" y="4392613"/>
          <p14:tracePt t="552584" x="8148638" y="4405313"/>
          <p14:tracePt t="552600" x="8161338" y="4405313"/>
          <p14:tracePt t="552616" x="8186738" y="4405313"/>
          <p14:tracePt t="552631" x="8212138" y="4405313"/>
          <p14:tracePt t="552647" x="8223250" y="4405313"/>
          <p14:tracePt t="552663" x="8235950" y="4392613"/>
          <p14:tracePt t="552678" x="8248650" y="4354513"/>
          <p14:tracePt t="552694" x="8261350" y="4305300"/>
          <p14:tracePt t="552709" x="8274050" y="4279900"/>
          <p14:tracePt t="552724" x="8274050" y="4267200"/>
          <p14:tracePt t="552741" x="8274050" y="4254500"/>
          <p14:tracePt t="552757" x="8274050" y="4241800"/>
          <p14:tracePt t="552818" x="8261350" y="4241800"/>
          <p14:tracePt t="552865" x="8248650" y="4241800"/>
          <p14:tracePt t="552975" x="8223250" y="4241800"/>
          <p14:tracePt t="553038" x="8199438" y="4241800"/>
          <p14:tracePt t="553099" x="8199438" y="4254500"/>
          <p14:tracePt t="553115" x="8174038" y="4267200"/>
          <p14:tracePt t="553131" x="8174038" y="4292600"/>
          <p14:tracePt t="553146" x="8174038" y="4305300"/>
          <p14:tracePt t="553162" x="8174038" y="4341813"/>
          <p14:tracePt t="553178" x="8174038" y="4405313"/>
          <p14:tracePt t="553193" x="8235950" y="4505325"/>
          <p14:tracePt t="553211" x="8335963" y="4618038"/>
          <p14:tracePt t="553225" x="8412163" y="4705350"/>
          <p14:tracePt t="553240" x="8474075" y="4756150"/>
          <p14:tracePt t="553256" x="8499475" y="4768850"/>
          <p14:tracePt t="553272" x="8524875" y="4792663"/>
          <p14:tracePt t="553305" x="8537575" y="4792663"/>
          <p14:tracePt t="553319" x="8548688" y="4792663"/>
          <p14:tracePt t="553381" x="8561388" y="4792663"/>
          <p14:tracePt t="553397" x="8574088" y="4792663"/>
          <p14:tracePt t="553419" x="8586788" y="4792663"/>
          <p14:tracePt t="553443" x="8612188" y="4792663"/>
          <p14:tracePt t="553459" x="8624888" y="4768850"/>
          <p14:tracePt t="553475" x="8637588" y="4730750"/>
          <p14:tracePt t="553490" x="8650288" y="4679950"/>
          <p14:tracePt t="553507" x="8650288" y="4630738"/>
          <p14:tracePt t="553521" x="8650288" y="4605338"/>
          <p14:tracePt t="553540" x="8650288" y="4530725"/>
          <p14:tracePt t="553554" x="8650288" y="4492625"/>
          <p14:tracePt t="553568" x="8650288" y="4479925"/>
          <p14:tracePt t="553569" x="8650288" y="4467225"/>
          <p14:tracePt t="553584" x="8650288" y="4443413"/>
          <p14:tracePt t="553600" x="8637588" y="4405313"/>
          <p14:tracePt t="553615" x="8637588" y="4367213"/>
          <p14:tracePt t="553631" x="8637588" y="4354513"/>
          <p14:tracePt t="553647" x="8612188" y="4330700"/>
          <p14:tracePt t="553678" x="8612188" y="4318000"/>
          <p14:tracePt t="553802" x="8599488" y="4318000"/>
          <p14:tracePt t="553834" x="8586788" y="4318000"/>
          <p14:tracePt t="553865" x="8574088" y="4341813"/>
          <p14:tracePt t="553881" x="8537575" y="4379913"/>
          <p14:tracePt t="553912" x="8524875" y="4392613"/>
          <p14:tracePt t="553929" x="8512175" y="4418013"/>
          <p14:tracePt t="553943" x="8499475" y="4443413"/>
          <p14:tracePt t="553959" x="8499475" y="4467225"/>
          <p14:tracePt t="553990" x="8499475" y="4492625"/>
          <p14:tracePt t="554008" x="8499475" y="4505325"/>
          <p14:tracePt t="554022" x="8499475" y="4518025"/>
          <p14:tracePt t="554037" x="8499475" y="4543425"/>
          <p14:tracePt t="554053" x="8499475" y="4554538"/>
          <p14:tracePt t="554069" x="8486775" y="4579938"/>
          <p14:tracePt t="554085" x="8474075" y="4579938"/>
          <p14:tracePt t="554100" x="8474075" y="4592638"/>
          <p14:tracePt t="554130" x="8474075" y="4605338"/>
          <p14:tracePt t="554850" x="8474075" y="4618038"/>
          <p14:tracePt t="554866" x="8486775" y="4618038"/>
          <p14:tracePt t="554881" x="8512175" y="4618038"/>
          <p14:tracePt t="554898" x="8537575" y="4618038"/>
          <p14:tracePt t="554913" x="8561388" y="4618038"/>
          <p14:tracePt t="554928" x="8574088" y="4618038"/>
          <p14:tracePt t="554959" x="8599488" y="4618038"/>
          <p14:tracePt t="554975" x="8612188" y="4618038"/>
          <p14:tracePt t="554990" x="8624888" y="4618038"/>
          <p14:tracePt t="555021" x="8637588" y="4618038"/>
          <p14:tracePt t="555490" x="8637588" y="4630738"/>
          <p14:tracePt t="555570" x="8637588" y="4643438"/>
          <p14:tracePt t="555600" x="8650288" y="4643438"/>
          <p14:tracePt t="555631" x="8661400" y="4643438"/>
          <p14:tracePt t="555662" x="8674100" y="4643438"/>
          <p14:tracePt t="555678" x="8686800" y="4643438"/>
          <p14:tracePt t="555709" x="8699500" y="4643438"/>
          <p14:tracePt t="555724" x="8712200" y="4643438"/>
          <p14:tracePt t="555740" x="8724900" y="4643438"/>
          <p14:tracePt t="555756" x="8750300" y="4643438"/>
          <p14:tracePt t="555787" x="8774113" y="4643438"/>
          <p14:tracePt t="555818" x="8799513" y="4643438"/>
          <p14:tracePt t="555834" x="8812213" y="4630738"/>
          <p14:tracePt t="555883" x="8824913" y="4630738"/>
          <p14:tracePt t="556052" x="8837613" y="4630738"/>
          <p14:tracePt t="556991" x="8850313" y="4618038"/>
          <p14:tracePt t="557006" x="8850313" y="4605338"/>
          <p14:tracePt t="557022" x="8850313" y="4579938"/>
          <p14:tracePt t="557037" x="8850313" y="4554538"/>
          <p14:tracePt t="557053" x="8850313" y="4530725"/>
          <p14:tracePt t="557069" x="8850313" y="4518025"/>
          <p14:tracePt t="557084" x="8850313" y="4505325"/>
          <p14:tracePt t="557100" x="8824913" y="4492625"/>
          <p14:tracePt t="557131" x="8799513" y="4479925"/>
          <p14:tracePt t="557162" x="8799513" y="4467225"/>
          <p14:tracePt t="557177" x="8786813" y="4467225"/>
          <p14:tracePt t="557193" x="8774113" y="4454525"/>
          <p14:tracePt t="557224" x="8763000" y="4454525"/>
          <p14:tracePt t="557240" x="8750300" y="4454525"/>
          <p14:tracePt t="557257" x="8724900" y="4454525"/>
          <p14:tracePt t="557287" x="8712200" y="4467225"/>
          <p14:tracePt t="557306" x="8699500" y="4479925"/>
          <p14:tracePt t="557318" x="8699500" y="4492625"/>
          <p14:tracePt t="557334" x="8699500" y="4518025"/>
          <p14:tracePt t="557350" x="8699500" y="4530725"/>
          <p14:tracePt t="557379" x="8699500" y="4554538"/>
          <p14:tracePt t="557397" x="8699500" y="4567238"/>
          <p14:tracePt t="557412" x="8699500" y="4579938"/>
          <p14:tracePt t="557444" x="8699500" y="4592638"/>
          <p14:tracePt t="557491" x="8724900" y="4592638"/>
          <p14:tracePt t="557507" x="8750300" y="4592638"/>
          <p14:tracePt t="557523" x="8763000" y="4579938"/>
          <p14:tracePt t="557538" x="8774113" y="4554538"/>
          <p14:tracePt t="557552" x="8774113" y="4518025"/>
          <p14:tracePt t="557570" x="8786813" y="4467225"/>
          <p14:tracePt t="557584" x="8786813" y="4405313"/>
          <p14:tracePt t="557599" x="8786813" y="4379913"/>
          <p14:tracePt t="557615" x="8786813" y="4354513"/>
          <p14:tracePt t="557693" x="8774113" y="4354513"/>
          <p14:tracePt t="557709" x="8763000" y="4354513"/>
          <p14:tracePt t="557725" x="8750300" y="4367213"/>
          <p14:tracePt t="557740" x="8737600" y="4430713"/>
          <p14:tracePt t="557759" x="8724900" y="4505325"/>
          <p14:tracePt t="557772" x="8724900" y="4543425"/>
          <p14:tracePt t="557789" x="8724900" y="4554538"/>
          <p14:tracePt t="557804" x="8724900" y="4579938"/>
          <p14:tracePt t="557881" x="8737600" y="4579938"/>
          <p14:tracePt t="557897" x="8750300" y="4554538"/>
          <p14:tracePt t="557913" x="8750300" y="4505325"/>
          <p14:tracePt t="557928" x="8750300" y="4467225"/>
          <p14:tracePt t="557943" x="8750300" y="4454525"/>
          <p14:tracePt t="557985" x="8750300" y="4443413"/>
          <p14:tracePt t="558068" x="8750300" y="4479925"/>
          <p14:tracePt t="558090" x="8774113" y="4530725"/>
          <p14:tracePt t="558100" x="8812213" y="4554538"/>
          <p14:tracePt t="558115" x="8824913" y="4579938"/>
          <p14:tracePt t="558148" x="8850313" y="4592638"/>
          <p14:tracePt t="558148" x="8863013" y="4605338"/>
          <p14:tracePt t="558163" x="8874125" y="4605338"/>
          <p14:tracePt t="558178" x="8899525" y="4605338"/>
          <p14:tracePt t="558209" x="8912225" y="4605338"/>
          <p14:tracePt t="558225" x="8924925" y="4605338"/>
          <p14:tracePt t="558241" x="8937625" y="4605338"/>
          <p14:tracePt t="558256" x="8950325" y="4592638"/>
          <p14:tracePt t="558272" x="8950325" y="4579938"/>
          <p14:tracePt t="558303" x="8963025" y="4567238"/>
          <p14:tracePt t="558334" x="8963025" y="4554538"/>
          <p14:tracePt t="558349" x="8963025" y="4543425"/>
          <p14:tracePt t="558631" x="8963025" y="4554538"/>
          <p14:tracePt t="558647" x="8963025" y="4567238"/>
          <p14:tracePt t="558677" x="8963025" y="4579938"/>
          <p14:tracePt t="558693" x="8950325" y="4592638"/>
          <p14:tracePt t="558724" x="8950325" y="4605338"/>
          <p14:tracePt t="558741" x="8937625" y="4618038"/>
          <p14:tracePt t="558819" x="8924925" y="4618038"/>
          <p14:tracePt t="558850" x="8924925" y="4630738"/>
          <p14:tracePt t="558867" x="8924925" y="4643438"/>
          <p14:tracePt t="558959" x="8912225" y="4643438"/>
          <p14:tracePt t="559584" x="8899525" y="4656138"/>
          <p14:tracePt t="559775" x="8899525" y="4667250"/>
          <p14:tracePt t="559818" x="8899525" y="4679950"/>
          <p14:tracePt t="559865" x="8912225" y="4692650"/>
          <p14:tracePt t="559928" x="8924925" y="4692650"/>
          <p14:tracePt t="559943" x="8937625" y="4692650"/>
          <p14:tracePt t="559962" x="8950325" y="4692650"/>
          <p14:tracePt t="559976" x="8963025" y="4692650"/>
          <p14:tracePt t="559990" x="8975725" y="4705350"/>
          <p14:tracePt t="560037" x="8986838" y="4705350"/>
          <p14:tracePt t="560053" x="9024938" y="4705350"/>
          <p14:tracePt t="560068" x="9075738" y="4705350"/>
          <p14:tracePt t="560086" x="9088438" y="4705350"/>
          <p14:tracePt t="560099" x="9099550" y="4705350"/>
          <p14:tracePt t="560115" x="9112250" y="4705350"/>
          <p14:tracePt t="560146" x="9124950" y="4705350"/>
          <p14:tracePt t="560163" x="9137650" y="4705350"/>
          <p14:tracePt t="560178" x="9150350" y="4705350"/>
          <p14:tracePt t="560194" x="9199563" y="4692650"/>
          <p14:tracePt t="560210" x="9224963" y="4679950"/>
          <p14:tracePt t="560224" x="9237663" y="4667250"/>
          <p14:tracePt t="560256" x="9250363" y="4667250"/>
          <p14:tracePt t="560271" x="9288463" y="4656138"/>
          <p14:tracePt t="560303" x="9312275" y="4656138"/>
          <p14:tracePt t="560318" x="9337675" y="4656138"/>
          <p14:tracePt t="560350" x="9350375" y="4656138"/>
          <p14:tracePt t="560381" x="9363075" y="4656138"/>
          <p14:tracePt t="560397" x="9375775" y="4656138"/>
          <p14:tracePt t="560412" x="9388475" y="4656138"/>
          <p14:tracePt t="560444" x="9401175" y="4656138"/>
          <p14:tracePt t="560459" x="9424988" y="4656138"/>
          <p14:tracePt t="560491" x="9450388" y="4656138"/>
          <p14:tracePt t="562178" x="9437688" y="4656138"/>
          <p14:tracePt t="562209" x="9424988" y="4656138"/>
          <p14:tracePt t="562240" x="9413875" y="4656138"/>
          <p14:tracePt t="562256" x="9401175" y="4656138"/>
          <p14:tracePt t="562272" x="9375775" y="4656138"/>
          <p14:tracePt t="562289" x="9363075" y="4656138"/>
          <p14:tracePt t="562303" x="9337675" y="4656138"/>
          <p14:tracePt t="562350" x="9312275" y="4656138"/>
          <p14:tracePt t="562397" x="9301163" y="4656138"/>
          <p14:tracePt t="562802" x="9288463" y="4656138"/>
          <p14:tracePt t="562881" x="9275763" y="4656138"/>
          <p14:tracePt t="562928" x="9250363" y="4667250"/>
          <p14:tracePt t="562943" x="9237663" y="4679950"/>
          <p14:tracePt t="562959" x="9150350" y="4779963"/>
          <p14:tracePt t="562975" x="9099550" y="4818063"/>
          <p14:tracePt t="562990" x="8975725" y="4918075"/>
          <p14:tracePt t="563006" x="8874125" y="5018088"/>
          <p14:tracePt t="563022" x="8750300" y="5092700"/>
          <p14:tracePt t="563037" x="8574088" y="5168900"/>
          <p14:tracePt t="563053" x="8424863" y="5230813"/>
          <p14:tracePt t="563069" x="8299450" y="5256213"/>
          <p14:tracePt t="563084" x="8199438" y="5268913"/>
          <p14:tracePt t="563101" x="8086725" y="5294313"/>
          <p14:tracePt t="563117" x="8023225" y="5294313"/>
          <p14:tracePt t="563130" x="7986713" y="5294313"/>
          <p14:tracePt t="563148" x="7948613" y="5294313"/>
          <p14:tracePt t="563162" x="7910513" y="5294313"/>
          <p14:tracePt t="563177" x="7897813" y="5294313"/>
          <p14:tracePt t="563193" x="7848600" y="5294313"/>
          <p14:tracePt t="563209" x="7810500" y="5281613"/>
          <p14:tracePt t="563224" x="7785100" y="5268913"/>
          <p14:tracePt t="563240" x="7761288" y="5268913"/>
          <p14:tracePt t="563257" x="7748588" y="5256213"/>
          <p14:tracePt t="563271" x="7710488" y="5243513"/>
          <p14:tracePt t="563287" x="7673975" y="5230813"/>
          <p14:tracePt t="563303" x="7597775" y="5218113"/>
          <p14:tracePt t="563318" x="7561263" y="5218113"/>
          <p14:tracePt t="563334" x="7510463" y="5194300"/>
          <p14:tracePt t="563350" x="7410450" y="5194300"/>
          <p14:tracePt t="563366" x="7272338" y="5156200"/>
          <p14:tracePt t="563382" x="7235825" y="5156200"/>
          <p14:tracePt t="563383" x="7210425" y="5156200"/>
          <p14:tracePt t="563398" x="7146925" y="5130800"/>
          <p14:tracePt t="563412" x="7110413" y="5130800"/>
          <p14:tracePt t="563444" x="7097713" y="5130800"/>
          <p14:tracePt t="563459" x="7085013" y="5130800"/>
          <p14:tracePt t="563475" x="7085013" y="5118100"/>
          <p14:tracePt t="563491" x="7072313" y="5118100"/>
          <p14:tracePt t="563522" x="7059613" y="5105400"/>
          <p14:tracePt t="563759" x="7046913" y="5105400"/>
          <p14:tracePt t="563772" x="7046913" y="5092700"/>
          <p14:tracePt t="563850" x="7046913" y="5081588"/>
          <p14:tracePt t="563881" x="7046913" y="5068888"/>
          <p14:tracePt t="563897" x="7034213" y="5056188"/>
          <p14:tracePt t="563928" x="7034213" y="5043488"/>
          <p14:tracePt t="563943" x="7034213" y="5030788"/>
          <p14:tracePt t="563959" x="7034213" y="5005388"/>
          <p14:tracePt t="563991" x="7034213" y="4981575"/>
          <p14:tracePt t="564006" x="7034213" y="4968875"/>
          <p14:tracePt t="564021" x="7034213" y="4956175"/>
          <p14:tracePt t="564038" x="7034213" y="4943475"/>
          <p14:tracePt t="564068" x="7034213" y="4930775"/>
          <p14:tracePt t="564178" x="7034213" y="4918075"/>
          <p14:tracePt t="564303" x="7034213" y="4892675"/>
          <p14:tracePt t="575325" x="7021513" y="4892675"/>
          <p14:tracePt t="575365" x="7010400" y="4892675"/>
          <p14:tracePt t="575491" x="6985000" y="4892675"/>
          <p14:tracePt t="575505" x="6959600" y="4892675"/>
          <p14:tracePt t="575522" x="6897688" y="4892675"/>
          <p14:tracePt t="575537" x="6884988" y="4892675"/>
          <p14:tracePt t="575552" x="6834188" y="4892675"/>
          <p14:tracePt t="575570" x="6784975" y="4892675"/>
          <p14:tracePt t="575585" x="6734175" y="4892675"/>
          <p14:tracePt t="575599" x="6708775" y="4892675"/>
          <p14:tracePt t="575615" x="6672263" y="4892675"/>
          <p14:tracePt t="575631" x="6646863" y="4879975"/>
          <p14:tracePt t="575646" x="6634163" y="4868863"/>
          <p14:tracePt t="575662" x="6608763" y="4868863"/>
          <p14:tracePt t="575678" x="6572250" y="4856163"/>
          <p14:tracePt t="575693" x="6546850" y="4843463"/>
          <p14:tracePt t="575720" x="6459538" y="4805363"/>
          <p14:tracePt t="575727" x="6446838" y="4792663"/>
          <p14:tracePt t="575740" x="6408738" y="4779963"/>
          <p14:tracePt t="575756" x="6383338" y="4768850"/>
          <p14:tracePt t="575772" x="6308725" y="4743450"/>
          <p14:tracePt t="575787" x="6283325" y="4730750"/>
          <p14:tracePt t="575803" x="6246813" y="4692650"/>
          <p14:tracePt t="575819" x="6208713" y="4667250"/>
          <p14:tracePt t="575834" x="6196013" y="4667250"/>
          <p14:tracePt t="575851" x="6183313" y="4656138"/>
          <p14:tracePt t="576037" x="6183313" y="4630738"/>
          <p14:tracePt t="576053" x="6183313" y="4618038"/>
          <p14:tracePt t="576070" x="6196013" y="4605338"/>
          <p14:tracePt t="576084" x="6234113" y="4605338"/>
          <p14:tracePt t="576100" x="6283325" y="4579938"/>
          <p14:tracePt t="576116" x="6359525" y="4579938"/>
          <p14:tracePt t="576133" x="6446838" y="4579938"/>
          <p14:tracePt t="576147" x="6483350" y="4579938"/>
          <p14:tracePt t="576162" x="6546850" y="4579938"/>
          <p14:tracePt t="576178" x="6572250" y="4579938"/>
          <p14:tracePt t="576194" x="6608763" y="4579938"/>
          <p14:tracePt t="576209" x="6634163" y="4579938"/>
          <p14:tracePt t="576227" x="6646863" y="4579938"/>
          <p14:tracePt t="576241" x="6672263" y="4579938"/>
          <p14:tracePt t="576256" x="6684963" y="4579938"/>
          <p14:tracePt t="576271" x="6696075" y="4579938"/>
          <p14:tracePt t="576288" x="6708775" y="4579938"/>
          <p14:tracePt t="576349" x="6721475" y="4579938"/>
          <p14:tracePt t="576381" x="6734175" y="4579938"/>
          <p14:tracePt t="576397" x="6759575" y="4554538"/>
          <p14:tracePt t="576412" x="6808788" y="4554538"/>
          <p14:tracePt t="576428" x="6872288" y="4554538"/>
          <p14:tracePt t="576443" x="6997700" y="4554538"/>
          <p14:tracePt t="576459" x="7172325" y="4554538"/>
          <p14:tracePt t="576475" x="7235825" y="4554538"/>
          <p14:tracePt t="576490" x="7548563" y="4554538"/>
          <p14:tracePt t="576506" x="7785100" y="4554538"/>
          <p14:tracePt t="576522" x="7999413" y="4554538"/>
          <p14:tracePt t="576537" x="8212138" y="4554538"/>
          <p14:tracePt t="576553" x="8312150" y="4554538"/>
          <p14:tracePt t="576569" x="8461375" y="4554538"/>
          <p14:tracePt t="576584" x="8599488" y="4554538"/>
          <p14:tracePt t="576600" x="8686800" y="4543425"/>
          <p14:tracePt t="576616" x="8737600" y="4530725"/>
          <p14:tracePt t="576631" x="8799513" y="4518025"/>
          <p14:tracePt t="576647" x="8824913" y="4518025"/>
          <p14:tracePt t="576663" x="8886825" y="4518025"/>
          <p14:tracePt t="576678" x="8912225" y="4518025"/>
          <p14:tracePt t="576693" x="9088438" y="4492625"/>
          <p14:tracePt t="576710" x="9212263" y="4492625"/>
          <p14:tracePt t="576725" x="9312275" y="4467225"/>
          <p14:tracePt t="576742" x="9363075" y="4454525"/>
          <p14:tracePt t="576758" x="9388475" y="4454525"/>
          <p14:tracePt t="576758" x="9413875" y="4454525"/>
          <p14:tracePt t="576772" x="9424988" y="4443413"/>
          <p14:tracePt t="576788" x="9475788" y="4443413"/>
          <p14:tracePt t="576804" x="9501188" y="4430713"/>
          <p14:tracePt t="576819" x="9550400" y="4430713"/>
          <p14:tracePt t="576835" x="9563100" y="4430713"/>
          <p14:tracePt t="576851" x="9637713" y="4418013"/>
          <p14:tracePt t="576866" x="9701213" y="4405313"/>
          <p14:tracePt t="576882" x="9739313" y="4405313"/>
          <p14:tracePt t="576899" x="9763125" y="4405313"/>
          <p14:tracePt t="576914" x="9801225" y="4379913"/>
          <p14:tracePt t="577068" x="9775825" y="4379913"/>
          <p14:tracePt t="577084" x="9713913" y="4379913"/>
          <p14:tracePt t="577099" x="9613900" y="4379913"/>
          <p14:tracePt t="577115" x="9501188" y="4379913"/>
          <p14:tracePt t="577131" x="9375775" y="4379913"/>
          <p14:tracePt t="577146" x="9237663" y="4379913"/>
          <p14:tracePt t="577162" x="9112250" y="4379913"/>
          <p14:tracePt t="577180" x="8937625" y="4379913"/>
          <p14:tracePt t="577193" x="8750300" y="4379913"/>
          <p14:tracePt t="577209" x="8599488" y="4379913"/>
          <p14:tracePt t="577225" x="8486775" y="4379913"/>
          <p14:tracePt t="577240" x="8448675" y="4379913"/>
          <p14:tracePt t="577256" x="8374063" y="4379913"/>
          <p14:tracePt t="577272" x="8274050" y="4379913"/>
          <p14:tracePt t="577287" x="8248650" y="4379913"/>
          <p14:tracePt t="577303" x="8174038" y="4379913"/>
          <p14:tracePt t="577318" x="8135938" y="4379913"/>
          <p14:tracePt t="577333" x="8086725" y="4379913"/>
          <p14:tracePt t="577349" x="8035925" y="4379913"/>
          <p14:tracePt t="577365" x="7999413" y="4379913"/>
          <p14:tracePt t="577380" x="7935913" y="4379913"/>
          <p14:tracePt t="577396" x="7848600" y="4379913"/>
          <p14:tracePt t="577412" x="7748588" y="4379913"/>
          <p14:tracePt t="577427" x="7635875" y="4379913"/>
          <p14:tracePt t="577443" x="7597775" y="4379913"/>
          <p14:tracePt t="577444" x="7535863" y="4379913"/>
          <p14:tracePt t="577461" x="7448550" y="4379913"/>
          <p14:tracePt t="577474" x="7323138" y="4379913"/>
          <p14:tracePt t="577496" x="7235825" y="4379913"/>
          <p14:tracePt t="577506" x="7146925" y="4405313"/>
          <p14:tracePt t="577521" x="7097713" y="4418013"/>
          <p14:tracePt t="577537" x="7010400" y="4418013"/>
          <p14:tracePt t="577553" x="6872288" y="4443413"/>
          <p14:tracePt t="577568" x="6797675" y="4443413"/>
          <p14:tracePt t="577584" x="6696075" y="4479925"/>
          <p14:tracePt t="577600" x="6646863" y="4479925"/>
          <p14:tracePt t="577615" x="6572250" y="4492625"/>
          <p14:tracePt t="577633" x="6559550" y="4492625"/>
          <p14:tracePt t="577648" x="6534150" y="4492625"/>
          <p14:tracePt t="577662" x="6521450" y="4505325"/>
          <p14:tracePt t="577850" x="6659563" y="4505325"/>
          <p14:tracePt t="577865" x="6985000" y="4467225"/>
          <p14:tracePt t="577881" x="7359650" y="4454525"/>
          <p14:tracePt t="577896" x="7797800" y="4418013"/>
          <p14:tracePt t="577912" x="8086725" y="4418013"/>
          <p14:tracePt t="577928" x="8312150" y="4418013"/>
          <p14:tracePt t="577943" x="8448675" y="4405313"/>
          <p14:tracePt t="577959" x="8499475" y="4379913"/>
          <p14:tracePt t="577975" x="8524875" y="4379913"/>
          <p14:tracePt t="577992" x="8548688" y="4379913"/>
          <p14:tracePt t="578162" x="8512175" y="4379913"/>
          <p14:tracePt t="578177" x="8386763" y="4443413"/>
          <p14:tracePt t="578193" x="8235950" y="4530725"/>
          <p14:tracePt t="578210" x="8048625" y="4630738"/>
          <p14:tracePt t="578225" x="7886700" y="4730750"/>
          <p14:tracePt t="578241" x="7810500" y="4756150"/>
          <p14:tracePt t="578258" x="7661275" y="4868863"/>
          <p14:tracePt t="578271" x="7610475" y="4879975"/>
          <p14:tracePt t="578287" x="7423150" y="4981575"/>
          <p14:tracePt t="578303" x="7259638" y="5068888"/>
          <p14:tracePt t="578318" x="7159625" y="5118100"/>
          <p14:tracePt t="578335" x="7021513" y="5218113"/>
          <p14:tracePt t="578350" x="6872288" y="5294313"/>
          <p14:tracePt t="578365" x="6772275" y="5330825"/>
          <p14:tracePt t="578381" x="6672263" y="5394325"/>
          <p14:tracePt t="578397" x="6596063" y="5418138"/>
          <p14:tracePt t="578412" x="6559550" y="5456238"/>
          <p14:tracePt t="578428" x="6521450" y="5456238"/>
          <p14:tracePt t="578444" x="6459538" y="5494338"/>
          <p14:tracePt t="578459" x="6434138" y="5507038"/>
          <p14:tracePt t="578475" x="6370638" y="5543550"/>
          <p14:tracePt t="578491" x="6259513" y="5630863"/>
          <p14:tracePt t="578507" x="6121400" y="5707063"/>
          <p14:tracePt t="578522" x="6070600" y="5719763"/>
          <p14:tracePt t="578537" x="5995988" y="5768975"/>
          <p14:tracePt t="578538" x="5957888" y="5794375"/>
          <p14:tracePt t="578552" x="5945188" y="5807075"/>
          <p14:tracePt t="578583" x="5870575" y="5856288"/>
          <p14:tracePt t="578599" x="5857875" y="5868988"/>
          <p14:tracePt t="578631" x="5845175" y="5868988"/>
          <p14:tracePt t="578850" x="5857875" y="5868988"/>
          <p14:tracePt t="578866" x="6096000" y="5856288"/>
          <p14:tracePt t="578881" x="6208713" y="5832475"/>
          <p14:tracePt t="578897" x="6534150" y="5832475"/>
          <p14:tracePt t="578912" x="6721475" y="5819775"/>
          <p14:tracePt t="578927" x="6797675" y="5794375"/>
          <p14:tracePt t="578948" x="6921500" y="5781675"/>
          <p14:tracePt t="578948" x="6946900" y="5781675"/>
          <p14:tracePt t="578976" x="6985000" y="5768975"/>
          <p14:tracePt t="584115" x="6997700" y="5768975"/>
          <p14:tracePt t="584366" x="6985000" y="5732463"/>
          <p14:tracePt t="584381" x="6985000" y="5681663"/>
          <p14:tracePt t="584399" x="6997700" y="5643563"/>
          <p14:tracePt t="584412" x="7010400" y="5619750"/>
          <p14:tracePt t="584427" x="7034213" y="5568950"/>
          <p14:tracePt t="584444" x="7059613" y="5518150"/>
          <p14:tracePt t="584459" x="7059613" y="5494338"/>
          <p14:tracePt t="584475" x="7085013" y="5443538"/>
          <p14:tracePt t="584509" x="7085013" y="5418138"/>
          <p14:tracePt t="584521" x="7085013" y="5394325"/>
          <p14:tracePt t="584537" x="7085013" y="5368925"/>
          <p14:tracePt t="584553" x="7085013" y="5330825"/>
          <p14:tracePt t="584568" x="7085013" y="5294313"/>
          <p14:tracePt t="584584" x="7085013" y="5256213"/>
          <p14:tracePt t="584600" x="7085013" y="5218113"/>
          <p14:tracePt t="584616" x="7085013" y="5181600"/>
          <p14:tracePt t="584631" x="7085013" y="5168900"/>
          <p14:tracePt t="584647" x="7085013" y="5130800"/>
          <p14:tracePt t="584662" x="7085013" y="5105400"/>
          <p14:tracePt t="584678" x="7085013" y="5081588"/>
          <p14:tracePt t="584694" x="7085013" y="5068888"/>
          <p14:tracePt t="584709" x="7085013" y="5043488"/>
          <p14:tracePt t="584741" x="7085013" y="5018088"/>
          <p14:tracePt t="584772" x="7085013" y="4992688"/>
          <p14:tracePt t="584788" x="7085013" y="4968875"/>
          <p14:tracePt t="584803" x="7085013" y="4956175"/>
          <p14:tracePt t="584819" x="7085013" y="4943475"/>
          <p14:tracePt t="584835" x="7085013" y="4930775"/>
          <p14:tracePt t="584881" x="7085013" y="4905375"/>
          <p14:tracePt t="584929" x="7085013" y="4892675"/>
          <p14:tracePt t="584943" x="7085013" y="4879975"/>
          <p14:tracePt t="584960" x="7085013" y="4868863"/>
          <p14:tracePt t="584960" x="7085013" y="4856163"/>
          <p14:tracePt t="584976" x="7085013" y="4843463"/>
          <p14:tracePt t="585006" x="7085013" y="4818063"/>
          <p14:tracePt t="585037" x="7085013" y="4805363"/>
          <p14:tracePt t="585057" x="7085013" y="4779963"/>
          <p14:tracePt t="585084" x="7085013" y="4768850"/>
          <p14:tracePt t="585100" x="7085013" y="4756150"/>
          <p14:tracePt t="585147" x="7072313" y="4718050"/>
          <p14:tracePt t="585164" x="7072313" y="4705350"/>
          <p14:tracePt t="585180" x="7072313" y="4692650"/>
          <p14:tracePt t="585209" x="7072313" y="4679950"/>
          <p14:tracePt t="585240" x="7059613" y="4679950"/>
          <p14:tracePt t="585256" x="7046913" y="4679950"/>
          <p14:tracePt t="585271" x="7034213" y="4679950"/>
          <p14:tracePt t="585287" x="7021513" y="4656138"/>
          <p14:tracePt t="585312" x="7010400" y="4656138"/>
          <p14:tracePt t="585397" x="6985000" y="4656138"/>
          <p14:tracePt t="585428" x="6972300" y="4656138"/>
          <p14:tracePt t="585459" x="6959600" y="4656138"/>
          <p14:tracePt t="585475" x="6934200" y="4656138"/>
          <p14:tracePt t="585491" x="6934200" y="4667250"/>
          <p14:tracePt t="585506" x="6910388" y="4705350"/>
          <p14:tracePt t="585530" x="6884988" y="4792663"/>
          <p14:tracePt t="585538" x="6884988" y="4830763"/>
          <p14:tracePt t="585553" x="6846888" y="4905375"/>
          <p14:tracePt t="585569" x="6846888" y="4968875"/>
          <p14:tracePt t="585585" x="6846888" y="5030788"/>
          <p14:tracePt t="585599" x="6846888" y="5043488"/>
          <p14:tracePt t="585616" x="6846888" y="5092700"/>
          <p14:tracePt t="585616" x="6846888" y="5118100"/>
          <p14:tracePt t="585634" x="6846888" y="5194300"/>
          <p14:tracePt t="585647" x="6821488" y="5256213"/>
          <p14:tracePt t="585662" x="6821488" y="5294313"/>
          <p14:tracePt t="585678" x="6808788" y="5356225"/>
          <p14:tracePt t="585694" x="6808788" y="5407025"/>
          <p14:tracePt t="585709" x="6808788" y="5468938"/>
          <p14:tracePt t="585712" x="6808788" y="5494338"/>
          <p14:tracePt t="585728" x="6808788" y="5530850"/>
          <p14:tracePt t="585741" x="6808788" y="5543550"/>
          <p14:tracePt t="585757" x="6808788" y="5556250"/>
          <p14:tracePt t="585773" x="6808788" y="5581650"/>
          <p14:tracePt t="585790" x="6821488" y="5581650"/>
          <p14:tracePt t="585804" x="6834188" y="5619750"/>
          <p14:tracePt t="585820" x="6834188" y="5630863"/>
          <p14:tracePt t="585835" x="6846888" y="5656263"/>
          <p14:tracePt t="585851" x="6859588" y="5668963"/>
          <p14:tracePt t="585881" x="6872288" y="5681663"/>
          <p14:tracePt t="585943" x="6884988" y="5681663"/>
          <p14:tracePt t="585975" x="6897688" y="5681663"/>
          <p14:tracePt t="586007" x="6910388" y="5681663"/>
          <p14:tracePt t="586021" x="6921500" y="5681663"/>
          <p14:tracePt t="586037" x="6934200" y="5681663"/>
          <p14:tracePt t="586053" x="6959600" y="5681663"/>
          <p14:tracePt t="586069" x="6985000" y="5681663"/>
          <p14:tracePt t="586084" x="7021513" y="5630863"/>
          <p14:tracePt t="586103" x="7059613" y="5568950"/>
          <p14:tracePt t="586117" x="7072313" y="5543550"/>
          <p14:tracePt t="586132" x="7097713" y="5481638"/>
          <p14:tracePt t="586147" x="7110413" y="5418138"/>
          <p14:tracePt t="586162" x="7110413" y="5394325"/>
          <p14:tracePt t="586178" x="7110413" y="5330825"/>
          <p14:tracePt t="586194" x="7134225" y="5268913"/>
          <p14:tracePt t="586210" x="7134225" y="5230813"/>
          <p14:tracePt t="586226" x="7134225" y="5205413"/>
          <p14:tracePt t="586227" x="7134225" y="5181600"/>
          <p14:tracePt t="586241" x="7134225" y="5168900"/>
          <p14:tracePt t="586256" x="7134225" y="5105400"/>
          <p14:tracePt t="586273" x="7134225" y="5056188"/>
          <p14:tracePt t="586288" x="7134225" y="5005388"/>
          <p14:tracePt t="586303" x="7134225" y="4968875"/>
          <p14:tracePt t="586319" x="7134225" y="4943475"/>
          <p14:tracePt t="586335" x="7134225" y="4905375"/>
          <p14:tracePt t="586350" x="7134225" y="4892675"/>
          <p14:tracePt t="586369" x="7134225" y="4879975"/>
          <p14:tracePt t="586382" x="7134225" y="4856163"/>
          <p14:tracePt t="586428" x="7134225" y="4843463"/>
          <p14:tracePt t="586459" x="7134225" y="4830763"/>
          <p14:tracePt t="586476" x="7134225" y="4818063"/>
          <p14:tracePt t="586491" x="7134225" y="4792663"/>
          <p14:tracePt t="586522" x="7134225" y="4768850"/>
          <p14:tracePt t="586537" x="7134225" y="4756150"/>
          <p14:tracePt t="586553" x="7134225" y="4730750"/>
          <p14:tracePt t="586569" x="7134225" y="4705350"/>
          <p14:tracePt t="586600" x="7134225" y="4679950"/>
          <p14:tracePt t="586615" x="7123113" y="4667250"/>
          <p14:tracePt t="586631" x="7123113" y="4656138"/>
          <p14:tracePt t="586646" x="7110413" y="4630738"/>
          <p14:tracePt t="586693" x="7097713" y="4630738"/>
          <p14:tracePt t="586740" x="7085013" y="4630738"/>
          <p14:tracePt t="586757" x="7072313" y="4630738"/>
          <p14:tracePt t="586771" x="7059613" y="4630738"/>
          <p14:tracePt t="586788" x="7034213" y="4643438"/>
          <p14:tracePt t="586803" x="7010400" y="4656138"/>
          <p14:tracePt t="586818" x="6997700" y="4656138"/>
          <p14:tracePt t="586834" x="6985000" y="4667250"/>
          <p14:tracePt t="586850" x="6959600" y="4718050"/>
          <p14:tracePt t="586881" x="6959600" y="4730750"/>
          <p14:tracePt t="586897" x="6959600" y="4756150"/>
          <p14:tracePt t="586912" x="6934200" y="4779963"/>
          <p14:tracePt t="586928" x="6934200" y="4830763"/>
          <p14:tracePt t="586944" x="6934200" y="4879975"/>
          <p14:tracePt t="586959" x="6934200" y="4968875"/>
          <p14:tracePt t="586975" x="6934200" y="5056188"/>
          <p14:tracePt t="586991" x="6934200" y="5092700"/>
          <p14:tracePt t="587006" x="6934200" y="5218113"/>
          <p14:tracePt t="587023" x="6934200" y="5256213"/>
          <p14:tracePt t="587038" x="6934200" y="5305425"/>
          <p14:tracePt t="587053" x="6934200" y="5343525"/>
          <p14:tracePt t="587068" x="6934200" y="5356225"/>
          <p14:tracePt t="587084" x="6946900" y="5394325"/>
          <p14:tracePt t="587099" x="6946900" y="5407025"/>
          <p14:tracePt t="587115" x="6959600" y="5418138"/>
          <p14:tracePt t="587131" x="6959600" y="5430838"/>
          <p14:tracePt t="587146" x="6972300" y="5456238"/>
          <p14:tracePt t="587256" x="6985000" y="5456238"/>
          <p14:tracePt t="587272" x="6997700" y="5456238"/>
          <p14:tracePt t="587303" x="7010400" y="5456238"/>
          <p14:tracePt t="587334" x="7021513" y="5456238"/>
          <p14:tracePt t="587819" x="7046913" y="5481638"/>
          <p14:tracePt t="612037" x="7046913" y="5468938"/>
          <p14:tracePt t="612052" x="7046913" y="5443538"/>
          <p14:tracePt t="612069" x="7046913" y="5394325"/>
          <p14:tracePt t="612084" x="7021513" y="5343525"/>
          <p14:tracePt t="612100" x="7021513" y="5294313"/>
          <p14:tracePt t="612116" x="6985000" y="5218113"/>
          <p14:tracePt t="612130" x="6959600" y="5156200"/>
          <p14:tracePt t="612147" x="6934200" y="5068888"/>
          <p14:tracePt t="612162" x="6934200" y="4956175"/>
          <p14:tracePt t="612177" x="6921500" y="4792663"/>
          <p14:tracePt t="612193" x="6897688" y="4605338"/>
          <p14:tracePt t="612209" x="6859588" y="4492625"/>
          <p14:tracePt t="612225" x="6772275" y="4230688"/>
          <p14:tracePt t="612242" x="6684963" y="3892550"/>
          <p14:tracePt t="612257" x="6659563" y="3767138"/>
          <p14:tracePt t="612271" x="6646863" y="3703638"/>
          <p14:tracePt t="612287" x="6634163" y="3679825"/>
          <p14:tracePt t="612318" x="6621463" y="3679825"/>
          <p14:tracePt t="612350" x="6621463" y="3667125"/>
          <p14:tracePt t="612365" x="6608763" y="3667125"/>
          <p14:tracePt t="612381" x="6584950" y="3667125"/>
          <p14:tracePt t="612397" x="6534150" y="3667125"/>
          <p14:tracePt t="612412" x="6446838" y="3667125"/>
          <p14:tracePt t="612429" x="6370638" y="3679825"/>
          <p14:tracePt t="612444" x="6283325" y="3729038"/>
          <p14:tracePt t="612459" x="6246813" y="3741738"/>
          <p14:tracePt t="612474" x="6208713" y="3767138"/>
          <p14:tracePt t="612490" x="6196013" y="3792538"/>
          <p14:tracePt t="612506" x="6170613" y="3803650"/>
          <p14:tracePt t="612522" x="6146800" y="3867150"/>
          <p14:tracePt t="612538" x="6096000" y="3967163"/>
          <p14:tracePt t="612552" x="6096000" y="4005263"/>
          <p14:tracePt t="612574" x="6070600" y="4141788"/>
          <p14:tracePt t="612585" x="6070600" y="4179888"/>
          <p14:tracePt t="612599" x="6070600" y="4217988"/>
          <p14:tracePt t="612615" x="6070600" y="4267200"/>
          <p14:tracePt t="612631" x="6096000" y="4292600"/>
          <p14:tracePt t="612646" x="6121400" y="4305300"/>
          <p14:tracePt t="612662" x="6170613" y="4318000"/>
          <p14:tracePt t="612678" x="6259513" y="4318000"/>
          <p14:tracePt t="612693" x="6296025" y="4318000"/>
          <p14:tracePt t="612709" x="6396038" y="4318000"/>
          <p14:tracePt t="612725" x="6508750" y="4318000"/>
          <p14:tracePt t="612740" x="6572250" y="4318000"/>
          <p14:tracePt t="612756" x="6621463" y="4318000"/>
          <p14:tracePt t="612772" x="6646863" y="4318000"/>
          <p14:tracePt t="612790" x="6696075" y="4318000"/>
          <p14:tracePt t="612790" x="6734175" y="4318000"/>
          <p14:tracePt t="612803" x="6746875" y="4318000"/>
          <p14:tracePt t="612819" x="6797675" y="4318000"/>
          <p14:tracePt t="612837" x="6859588" y="4318000"/>
          <p14:tracePt t="612850" x="6872288" y="4318000"/>
          <p14:tracePt t="612866" x="6884988" y="4318000"/>
          <p14:tracePt t="612990" x="6834188" y="4341813"/>
          <p14:tracePt t="613006" x="6784975" y="4367213"/>
          <p14:tracePt t="613022" x="6759575" y="4367213"/>
          <p14:tracePt t="613022" x="6721475" y="4392613"/>
          <p14:tracePt t="613038" x="6708775" y="4405313"/>
          <p14:tracePt t="613054" x="6659563" y="4430713"/>
          <p14:tracePt t="613084" x="6634163" y="4430713"/>
          <p14:tracePt t="613223" x="6746875" y="4443413"/>
          <p14:tracePt t="613241" x="6772275" y="4443413"/>
          <p14:tracePt t="613256" x="6797675" y="4443413"/>
          <p14:tracePt t="613366" x="6696075" y="4479925"/>
          <p14:tracePt t="613382" x="6584950" y="4518025"/>
          <p14:tracePt t="613396" x="6446838" y="4554538"/>
          <p14:tracePt t="613412" x="6334125" y="4567238"/>
          <p14:tracePt t="613429" x="6283325" y="4579938"/>
          <p14:tracePt t="613443" x="6270625" y="4579938"/>
          <p14:tracePt t="613537" x="6259513" y="4592638"/>
          <p14:tracePt t="613583" x="6308725" y="4592638"/>
          <p14:tracePt t="613599" x="6408738" y="4592638"/>
          <p14:tracePt t="613616" x="6483350" y="4592638"/>
          <p14:tracePt t="613631" x="6508750" y="4592638"/>
          <p14:tracePt t="613647" x="6559550" y="4579938"/>
          <p14:tracePt t="613662" x="6572250" y="4579938"/>
          <p14:tracePt t="613677" x="6572250" y="4567238"/>
          <p14:tracePt t="613693" x="6572250" y="4554538"/>
          <p14:tracePt t="613709" x="6572250" y="4543425"/>
          <p14:tracePt t="613756" x="6572250" y="4530725"/>
          <p14:tracePt t="613787" x="6508750" y="4530725"/>
          <p14:tracePt t="613803" x="6446838" y="4530725"/>
          <p14:tracePt t="613819" x="6434138" y="4530725"/>
          <p14:tracePt t="613834" x="6396038" y="4530725"/>
          <p14:tracePt t="613851" x="6383338" y="4530725"/>
          <p14:tracePt t="613897" x="6370638" y="4530725"/>
          <p14:tracePt t="613912" x="6370638" y="4543425"/>
          <p14:tracePt t="613927" x="6370638" y="4567238"/>
          <p14:tracePt t="613944" x="6370638" y="4605338"/>
          <p14:tracePt t="613958" x="6446838" y="4618038"/>
          <p14:tracePt t="613980" x="6572250" y="4643438"/>
          <p14:tracePt t="613990" x="6621463" y="4643438"/>
          <p14:tracePt t="614005" x="6659563" y="4643438"/>
          <p14:tracePt t="614021" x="6734175" y="4592638"/>
          <p14:tracePt t="614037" x="6797675" y="4567238"/>
          <p14:tracePt t="614053" x="6808788" y="4554538"/>
          <p14:tracePt t="614178" x="6759575" y="4554538"/>
          <p14:tracePt t="614193" x="6672263" y="4554538"/>
          <p14:tracePt t="614209" x="6596063" y="4554538"/>
          <p14:tracePt t="614225" x="6534150" y="4554538"/>
          <p14:tracePt t="614240" x="6483350" y="4554538"/>
          <p14:tracePt t="614256" x="6459538" y="4554538"/>
          <p14:tracePt t="614396" x="6496050" y="4554538"/>
          <p14:tracePt t="614412" x="6659563" y="4554538"/>
          <p14:tracePt t="614427" x="6808788" y="4530725"/>
          <p14:tracePt t="614443" x="6884988" y="4479925"/>
          <p14:tracePt t="614459" x="6934200" y="4443413"/>
          <p14:tracePt t="614478" x="6934200" y="4430713"/>
          <p14:tracePt t="614490" x="6934200" y="4418013"/>
          <p14:tracePt t="614506" x="6934200" y="4405313"/>
          <p14:tracePt t="614521" x="6934200" y="4392613"/>
          <p14:tracePt t="614537" x="6910388" y="4367213"/>
          <p14:tracePt t="614553" x="6784975" y="4367213"/>
          <p14:tracePt t="614568" x="6721475" y="4367213"/>
          <p14:tracePt t="614584" x="6584950" y="4367213"/>
          <p14:tracePt t="614603" x="6396038" y="4367213"/>
          <p14:tracePt t="614615" x="6359525" y="4392613"/>
          <p14:tracePt t="614631" x="6296025" y="4392613"/>
          <p14:tracePt t="614648" x="6270625" y="4430713"/>
          <p14:tracePt t="614662" x="6259513" y="4430713"/>
          <p14:tracePt t="614677" x="6246813" y="4454525"/>
          <p14:tracePt t="614755" x="6246813" y="4479925"/>
          <p14:tracePt t="614771" x="6246813" y="4505325"/>
          <p14:tracePt t="614787" x="6370638" y="4530725"/>
          <p14:tracePt t="614802" x="6608763" y="4554538"/>
          <p14:tracePt t="614818" x="6708775" y="4554538"/>
          <p14:tracePt t="614834" x="6759575" y="4554538"/>
          <p14:tracePt t="615006" x="6708775" y="4554538"/>
          <p14:tracePt t="615022" x="6659563" y="4554538"/>
          <p14:tracePt t="615037" x="6621463" y="4554538"/>
          <p14:tracePt t="615053" x="6596063" y="4554538"/>
          <p14:tracePt t="615069" x="6584950" y="4554538"/>
          <p14:tracePt t="615084" x="6572250" y="4554538"/>
          <p14:tracePt t="615224" x="6608763" y="4554538"/>
          <p14:tracePt t="615240" x="6696075" y="4554538"/>
          <p14:tracePt t="615256" x="6721475" y="4554538"/>
          <p14:tracePt t="615271" x="6746875" y="4543425"/>
          <p14:tracePt t="615381" x="6721475" y="4543425"/>
          <p14:tracePt t="615397" x="6659563" y="4543425"/>
          <p14:tracePt t="615412" x="6608763" y="4543425"/>
          <p14:tracePt t="615428" x="6559550" y="4554538"/>
          <p14:tracePt t="615459" x="6534150" y="4567238"/>
          <p14:tracePt t="615896" x="6508750" y="4567238"/>
          <p14:tracePt t="615959" x="6496050" y="4579938"/>
          <p14:tracePt t="616115" x="6534150" y="4579938"/>
          <p14:tracePt t="616131" x="6559550" y="4579938"/>
          <p14:tracePt t="616256" x="6534150" y="4579938"/>
          <p14:tracePt t="616272" x="6521450" y="4579938"/>
          <p14:tracePt t="616304" x="6508750" y="4579938"/>
          <p14:tracePt t="616459" x="6521450" y="4579938"/>
          <p14:tracePt t="616475" x="6521450" y="4592638"/>
          <p14:tracePt t="616490" x="6534150" y="4592638"/>
          <p14:tracePt t="616538" x="6534150" y="4605338"/>
          <p14:tracePt t="616584" x="6534150" y="4618038"/>
          <p14:tracePt t="616599" x="6534150" y="4667250"/>
          <p14:tracePt t="616616" x="6534150" y="4692650"/>
          <p14:tracePt t="616630" x="6534150" y="4768850"/>
          <p14:tracePt t="616646" x="6534150" y="4792663"/>
          <p14:tracePt t="616662" x="6534150" y="4879975"/>
          <p14:tracePt t="616677" x="6534150" y="4943475"/>
          <p14:tracePt t="616693" x="6521450" y="5030788"/>
          <p14:tracePt t="616709" x="6508750" y="5056188"/>
          <p14:tracePt t="616710" x="6508750" y="5105400"/>
          <p14:tracePt t="616724" x="6508750" y="5143500"/>
          <p14:tracePt t="616740" x="6496050" y="5268913"/>
          <p14:tracePt t="616756" x="6483350" y="5330825"/>
          <p14:tracePt t="616772" x="6483350" y="5407025"/>
          <p14:tracePt t="616787" x="6459538" y="5443538"/>
          <p14:tracePt t="616803" x="6459538" y="5494338"/>
          <p14:tracePt t="616818" x="6459538" y="5507038"/>
          <p14:tracePt t="616835" x="6446838" y="5543550"/>
          <p14:tracePt t="616850" x="6434138" y="5556250"/>
          <p14:tracePt t="616881" x="6434138" y="5581650"/>
          <p14:tracePt t="616897" x="6434138" y="5607050"/>
          <p14:tracePt t="617021" x="6434138" y="5507038"/>
          <p14:tracePt t="617038" x="6434138" y="5368925"/>
          <p14:tracePt t="617056" x="6483350" y="5256213"/>
          <p14:tracePt t="617068" x="6496050" y="5143500"/>
          <p14:tracePt t="617084" x="6508750" y="5081588"/>
          <p14:tracePt t="617099" x="6534150" y="5030788"/>
          <p14:tracePt t="617115" x="6559550" y="4968875"/>
          <p14:tracePt t="617146" x="6572250" y="4918075"/>
          <p14:tracePt t="617162" x="6596063" y="4892675"/>
          <p14:tracePt t="617179" x="6608763" y="4843463"/>
          <p14:tracePt t="617193" x="6608763" y="4818063"/>
          <p14:tracePt t="617209" x="6646863" y="4779963"/>
          <p14:tracePt t="617225" x="6659563" y="4756150"/>
          <p14:tracePt t="617240" x="6684963" y="4705350"/>
          <p14:tracePt t="617256" x="6696075" y="4692650"/>
          <p14:tracePt t="617286" x="6696075" y="4679950"/>
          <p14:tracePt t="617318" x="6696075" y="4667250"/>
          <p14:tracePt t="617350" x="6708775" y="4667250"/>
          <p14:tracePt t="617478" x="6708775" y="4743450"/>
          <p14:tracePt t="617490" x="6708775" y="4879975"/>
          <p14:tracePt t="617506" x="6708775" y="5043488"/>
          <p14:tracePt t="617521" x="6708775" y="5118100"/>
          <p14:tracePt t="617537" x="6708775" y="5318125"/>
          <p14:tracePt t="617553" x="6708775" y="5407025"/>
          <p14:tracePt t="617568" x="6684963" y="5468938"/>
          <p14:tracePt t="617584" x="6684963" y="5518150"/>
          <p14:tracePt t="617604" x="6684963" y="5581650"/>
          <p14:tracePt t="617605" x="6684963" y="5619750"/>
          <p14:tracePt t="617615" x="6684963" y="5630863"/>
          <p14:tracePt t="617630" x="6684963" y="5668963"/>
          <p14:tracePt t="617648" x="6684963" y="5707063"/>
          <p14:tracePt t="617648" x="6684963" y="5719763"/>
          <p14:tracePt t="617661" x="6684963" y="5732463"/>
          <p14:tracePt t="617803" x="6672263" y="5743575"/>
          <p14:tracePt t="617820" x="6659563" y="5707063"/>
          <p14:tracePt t="617835" x="6659563" y="5581650"/>
          <p14:tracePt t="617849" x="6659563" y="5530850"/>
          <p14:tracePt t="617865" x="6684963" y="5394325"/>
          <p14:tracePt t="617882" x="6696075" y="5294313"/>
          <p14:tracePt t="617896" x="6721475" y="5230813"/>
          <p14:tracePt t="617912" x="6721475" y="5156200"/>
          <p14:tracePt t="617928" x="6721475" y="5130800"/>
          <p14:tracePt t="617943" x="6746875" y="5056188"/>
          <p14:tracePt t="617959" x="6746875" y="5030788"/>
          <p14:tracePt t="617975" x="6772275" y="4992688"/>
          <p14:tracePt t="617990" x="6772275" y="4968875"/>
          <p14:tracePt t="618006" x="6772275" y="4943475"/>
          <p14:tracePt t="618021" x="6772275" y="4930775"/>
          <p14:tracePt t="618036" x="6797675" y="4892675"/>
          <p14:tracePt t="618053" x="6797675" y="4879975"/>
          <p14:tracePt t="618069" x="6797675" y="4856163"/>
          <p14:tracePt t="618085" x="6808788" y="4830763"/>
          <p14:tracePt t="618100" x="6821488" y="4830763"/>
          <p14:tracePt t="618116" x="6821488" y="4818063"/>
          <p14:tracePt t="618147" x="6821488" y="4805363"/>
          <p14:tracePt t="618193" x="6821488" y="4779963"/>
          <p14:tracePt t="618361" x="6821488" y="4868863"/>
          <p14:tracePt t="618366" x="6821488" y="4930775"/>
          <p14:tracePt t="618382" x="6821488" y="5068888"/>
          <p14:tracePt t="618400" x="6821488" y="5218113"/>
          <p14:tracePt t="618414" x="6821488" y="5243513"/>
          <p14:tracePt t="618428" x="6821488" y="5368925"/>
          <p14:tracePt t="618445" x="6821488" y="5456238"/>
          <p14:tracePt t="618460" x="6821488" y="5507038"/>
          <p14:tracePt t="618475" x="6821488" y="5530850"/>
          <p14:tracePt t="618491" x="6821488" y="5543550"/>
          <p14:tracePt t="618509" x="6821488" y="5556250"/>
          <p14:tracePt t="618522" x="6821488" y="5568950"/>
          <p14:tracePt t="618538" x="6821488" y="5594350"/>
          <p14:tracePt t="618554" x="6821488" y="5619750"/>
          <p14:tracePt t="618584" x="6834188" y="5630863"/>
          <p14:tracePt t="618599" x="6834188" y="5643563"/>
          <p14:tracePt t="618788" x="6846888" y="5619750"/>
          <p14:tracePt t="618803" x="6872288" y="5507038"/>
          <p14:tracePt t="618819" x="6884988" y="5394325"/>
          <p14:tracePt t="618835" x="6910388" y="5294313"/>
          <p14:tracePt t="618850" x="6934200" y="5243513"/>
          <p14:tracePt t="618865" x="6959600" y="5168900"/>
          <p14:tracePt t="618897" x="6959600" y="5143500"/>
          <p14:tracePt t="619257" x="6959600" y="5168900"/>
          <p14:tracePt t="619271" x="6959600" y="5194300"/>
          <p14:tracePt t="619287" x="6959600" y="5243513"/>
          <p14:tracePt t="619303" x="6959600" y="5268913"/>
          <p14:tracePt t="619318" x="6959600" y="5294313"/>
          <p14:tracePt t="619350" x="6959600" y="5318125"/>
          <p14:tracePt t="619381" x="6959600" y="5330825"/>
          <p14:tracePt t="619412" x="6959600" y="5343525"/>
          <p14:tracePt t="619495" x="6959600" y="5356225"/>
          <p14:tracePt t="619506" x="6959600" y="5368925"/>
          <p14:tracePt t="619552" x="6959600" y="5381625"/>
          <p14:tracePt t="619584" x="6946900" y="5407025"/>
          <p14:tracePt t="619601" x="6946900" y="5430838"/>
          <p14:tracePt t="619615" x="6934200" y="5456238"/>
          <p14:tracePt t="619756" x="6921500" y="5481638"/>
          <p14:tracePt t="619772" x="6921500" y="5494338"/>
          <p14:tracePt t="619787" x="6921500" y="5530850"/>
          <p14:tracePt t="619803" x="6934200" y="5568950"/>
          <p14:tracePt t="619821" x="6934200" y="5581650"/>
          <p14:tracePt t="619834" x="6959600" y="5581650"/>
          <p14:tracePt t="619850" x="6972300" y="5581650"/>
          <p14:tracePt t="623600" x="6946900" y="5530850"/>
          <p14:tracePt t="623616" x="6910388" y="5507038"/>
          <p14:tracePt t="623631" x="6884988" y="5456238"/>
          <p14:tracePt t="623912" x="6872288" y="5456238"/>
          <p14:tracePt t="623928" x="6821488" y="5443538"/>
          <p14:tracePt t="623945" x="6784975" y="5443538"/>
          <p14:tracePt t="623991" x="6772275" y="5443538"/>
          <p14:tracePt t="624005" x="6772275" y="5430838"/>
          <p14:tracePt t="624022" x="6772275" y="5407025"/>
          <p14:tracePt t="624037" x="6772275" y="5368925"/>
          <p14:tracePt t="624053" x="6772275" y="5356225"/>
          <p14:tracePt t="624288" x="6772275" y="5343525"/>
          <p14:tracePt t="624320" x="6784975" y="5330825"/>
          <p14:tracePt t="624350" x="6784975" y="5318125"/>
          <p14:tracePt t="624382" x="6784975" y="5305425"/>
          <p14:tracePt t="624397" x="6784975" y="5268913"/>
          <p14:tracePt t="624413" x="6784975" y="5205413"/>
          <p14:tracePt t="624428" x="6784975" y="5143500"/>
          <p14:tracePt t="624444" x="6784975" y="5105400"/>
          <p14:tracePt t="624460" x="6784975" y="5081588"/>
          <p14:tracePt t="624476" x="6797675" y="5068888"/>
          <p14:tracePt t="624504" x="6797675" y="5043488"/>
          <p14:tracePt t="624522" x="6797675" y="5030788"/>
          <p14:tracePt t="624553" x="6797675" y="5018088"/>
          <p14:tracePt t="624647" x="6797675" y="5005388"/>
          <p14:tracePt t="624662" x="6797675" y="4992688"/>
          <p14:tracePt t="625054" x="7085013" y="4856163"/>
          <p14:tracePt t="625069" x="7123113" y="4843463"/>
          <p14:tracePt t="625084" x="7146925" y="4843463"/>
          <p14:tracePt t="625100" x="7172325" y="4830763"/>
          <p14:tracePt t="625116" x="7185025" y="4830763"/>
          <p14:tracePt t="625131" x="7210425" y="4818063"/>
          <p14:tracePt t="625147" x="7223125" y="4818063"/>
          <p14:tracePt t="625164" x="7246938" y="4818063"/>
          <p14:tracePt t="625194" x="7259638" y="4805363"/>
          <p14:tracePt t="625209" x="7272338" y="4792663"/>
          <p14:tracePt t="625224" x="7285038" y="4792663"/>
          <p14:tracePt t="625241" x="7310438" y="4768850"/>
          <p14:tracePt t="625257" x="7335838" y="4756150"/>
          <p14:tracePt t="625272" x="7348538" y="4743450"/>
          <p14:tracePt t="625304" x="7359650" y="4730750"/>
          <p14:tracePt t="625334" x="7372350" y="4730750"/>
          <p14:tracePt t="625429" x="7372350" y="4718050"/>
          <p14:tracePt t="625616" x="7385050" y="4718050"/>
          <p14:tracePt t="625646" x="7397750" y="4705350"/>
          <p14:tracePt t="625662" x="7410450" y="4679950"/>
          <p14:tracePt t="625697" x="7410450" y="4667250"/>
          <p14:tracePt t="625709" x="7423150" y="4656138"/>
          <p14:tracePt t="625740" x="7423150" y="4643438"/>
          <p14:tracePt t="625803" x="7423150" y="4630738"/>
          <p14:tracePt t="625850" x="7423150" y="4618038"/>
          <p14:tracePt t="625913" x="7397750" y="4618038"/>
          <p14:tracePt t="625943" x="7372350" y="4630738"/>
          <p14:tracePt t="625959" x="7359650" y="4643438"/>
          <p14:tracePt t="625974" x="7348538" y="4679950"/>
          <p14:tracePt t="625990" x="7335838" y="4705350"/>
          <p14:tracePt t="626006" x="7335838" y="4718050"/>
          <p14:tracePt t="626021" x="7335838" y="4743450"/>
          <p14:tracePt t="626037" x="7335838" y="4768850"/>
          <p14:tracePt t="626068" x="7335838" y="4779963"/>
          <p14:tracePt t="626087" x="7335838" y="4792663"/>
          <p14:tracePt t="626132" x="7372350" y="4792663"/>
          <p14:tracePt t="626147" x="7410450" y="4768850"/>
          <p14:tracePt t="626162" x="7423150" y="4730750"/>
          <p14:tracePt t="626178" x="7435850" y="4679950"/>
          <p14:tracePt t="626194" x="7459663" y="4656138"/>
          <p14:tracePt t="626209" x="7459663" y="4630738"/>
          <p14:tracePt t="626225" x="7459663" y="4605338"/>
          <p14:tracePt t="626303" x="7459663" y="4592638"/>
          <p14:tracePt t="626349" x="7448550" y="4592638"/>
          <p14:tracePt t="626365" x="7435850" y="4592638"/>
          <p14:tracePt t="626397" x="7423150" y="4605338"/>
          <p14:tracePt t="626412" x="7423150" y="4630738"/>
          <p14:tracePt t="626428" x="7423150" y="4667250"/>
          <p14:tracePt t="626444" x="7423150" y="4692650"/>
          <p14:tracePt t="626459" x="7423150" y="4705350"/>
          <p14:tracePt t="626475" x="7423150" y="4743450"/>
          <p14:tracePt t="626490" x="7435850" y="4756150"/>
          <p14:tracePt t="626506" x="7459663" y="4779963"/>
          <p14:tracePt t="626522" x="7485063" y="4805363"/>
          <p14:tracePt t="626537" x="7510463" y="4805363"/>
          <p14:tracePt t="626569" x="7523163" y="4818063"/>
          <p14:tracePt t="626584" x="7535863" y="4818063"/>
          <p14:tracePt t="626601" x="7548563" y="4830763"/>
          <p14:tracePt t="626617" x="7585075" y="4868863"/>
          <p14:tracePt t="626630" x="7610475" y="4905375"/>
          <p14:tracePt t="626647" x="7610475" y="4930775"/>
          <p14:tracePt t="626663" x="7635875" y="5005388"/>
          <p14:tracePt t="626677" x="7661275" y="5043488"/>
          <p14:tracePt t="626694" x="7723188" y="5056188"/>
          <p14:tracePt t="626709" x="7748588" y="5081588"/>
          <p14:tracePt t="626724" x="7748588" y="5143500"/>
          <p14:tracePt t="627131" x="7735888" y="5181600"/>
          <p14:tracePt t="627146" x="7735888" y="5194300"/>
          <p14:tracePt t="627162" x="7723188" y="5218113"/>
          <p14:tracePt t="627240" x="7710488" y="5218113"/>
          <p14:tracePt t="627256" x="7710488" y="5205413"/>
          <p14:tracePt t="627272" x="7710488" y="5194300"/>
          <p14:tracePt t="627303" x="7710488" y="5181600"/>
          <p14:tracePt t="627319" x="7710488" y="5168900"/>
          <p14:tracePt t="627350" x="7710488" y="5143500"/>
          <p14:tracePt t="627381" x="7723188" y="5130800"/>
          <p14:tracePt t="627397" x="7735888" y="5118100"/>
          <p14:tracePt t="627415" x="7748588" y="5092700"/>
          <p14:tracePt t="627428" x="7773988" y="5081588"/>
          <p14:tracePt t="627444" x="7785100" y="5068888"/>
          <p14:tracePt t="627460" x="7835900" y="5043488"/>
          <p14:tracePt t="627474" x="7861300" y="5043488"/>
          <p14:tracePt t="627490" x="7923213" y="5005388"/>
          <p14:tracePt t="627506" x="7974013" y="4981575"/>
          <p14:tracePt t="627521" x="8010525" y="4956175"/>
          <p14:tracePt t="627539" x="8061325" y="4930775"/>
          <p14:tracePt t="627553" x="8123238" y="4905375"/>
          <p14:tracePt t="627568" x="8174038" y="4892675"/>
          <p14:tracePt t="627584" x="8235950" y="4868863"/>
          <p14:tracePt t="627600" x="8286750" y="4843463"/>
          <p14:tracePt t="627615" x="8312150" y="4830763"/>
          <p14:tracePt t="627632" x="8324850" y="4830763"/>
          <p14:tracePt t="627663" x="8335963" y="4818063"/>
          <p14:tracePt t="627678" x="8348663" y="4818063"/>
          <p14:tracePt t="627694" x="8348663" y="4805363"/>
          <p14:tracePt t="627725" x="8361363" y="4792663"/>
          <p14:tracePt t="628834" x="8361363" y="4779963"/>
          <p14:tracePt t="628850" x="8335963" y="4756150"/>
          <p14:tracePt t="628865" x="8274050" y="4756150"/>
          <p14:tracePt t="628881" x="8235950" y="4756150"/>
          <p14:tracePt t="628896" x="8199438" y="4756150"/>
          <p14:tracePt t="628913" x="8148638" y="4730750"/>
          <p14:tracePt t="628927" x="8123238" y="4730750"/>
          <p14:tracePt t="628948" x="8061325" y="4730750"/>
          <p14:tracePt t="628960" x="8023225" y="4730750"/>
          <p14:tracePt t="628975" x="7999413" y="4730750"/>
          <p14:tracePt t="628991" x="7897813" y="4730750"/>
          <p14:tracePt t="629006" x="7823200" y="4730750"/>
          <p14:tracePt t="629021" x="7785100" y="4730750"/>
          <p14:tracePt t="629037" x="7673975" y="4730750"/>
          <p14:tracePt t="629053" x="7472363" y="4730750"/>
          <p14:tracePt t="629068" x="7285038" y="4730750"/>
          <p14:tracePt t="629084" x="7097713" y="4730750"/>
          <p14:tracePt t="629100" x="6959600" y="4730750"/>
          <p14:tracePt t="629115" x="6872288" y="4730750"/>
          <p14:tracePt t="629131" x="6834188" y="4730750"/>
          <p14:tracePt t="629148" x="6821488" y="4730750"/>
          <p14:tracePt t="629162" x="6808788" y="4730750"/>
          <p14:tracePt t="629537" x="6784975" y="4730750"/>
          <p14:tracePt t="630131" x="6821488" y="4718050"/>
          <p14:tracePt t="630146" x="6821488" y="4705350"/>
          <p14:tracePt t="630162" x="6846888" y="4705350"/>
          <p14:tracePt t="630178" x="6859588" y="4705350"/>
          <p14:tracePt t="630210" x="6884988" y="4705350"/>
          <p14:tracePt t="630240" x="6897688" y="4705350"/>
          <p14:tracePt t="630256" x="6910388" y="4705350"/>
          <p14:tracePt t="630272" x="6921500" y="4705350"/>
          <p14:tracePt t="630289" x="6934200" y="4692650"/>
          <p14:tracePt t="630303" x="6946900" y="4692650"/>
          <p14:tracePt t="630319" x="6997700" y="4692650"/>
          <p14:tracePt t="630334" x="7021513" y="4692650"/>
          <p14:tracePt t="630350" x="7034213" y="4692650"/>
          <p14:tracePt t="630381" x="7059613" y="4692650"/>
          <p14:tracePt t="630397" x="7085013" y="4692650"/>
          <p14:tracePt t="630413" x="7110413" y="4692650"/>
          <p14:tracePt t="630428" x="7134225" y="4692650"/>
          <p14:tracePt t="630460" x="7146925" y="4692650"/>
          <p14:tracePt t="630474" x="7159625" y="4692650"/>
          <p14:tracePt t="630492" x="7172325" y="4692650"/>
          <p14:tracePt t="630725" x="7185025" y="4692650"/>
          <p14:tracePt t="630756" x="7210425" y="4705350"/>
          <p14:tracePt t="630788" x="7223125" y="4718050"/>
          <p14:tracePt t="630803" x="7223125" y="4730750"/>
          <p14:tracePt t="630835" x="7235825" y="4730750"/>
          <p14:tracePt t="630851" x="7235825" y="4743450"/>
          <p14:tracePt t="630865" x="7235825" y="4756150"/>
          <p14:tracePt t="630896" x="7235825" y="4779963"/>
          <p14:tracePt t="630912" x="7223125" y="4818063"/>
          <p14:tracePt t="630928" x="7185025" y="4843463"/>
          <p14:tracePt t="630943" x="7146925" y="4856163"/>
          <p14:tracePt t="630963" x="7110413" y="4879975"/>
          <p14:tracePt t="630976" x="7085013" y="4879975"/>
          <p14:tracePt t="630990" x="7046913" y="4879975"/>
          <p14:tracePt t="631006" x="7034213" y="4892675"/>
          <p14:tracePt t="631025" x="7021513" y="4892675"/>
          <p14:tracePt t="631069" x="7010400" y="4892675"/>
          <p14:tracePt t="631100" x="6997700" y="4892675"/>
          <p14:tracePt t="631178" x="6985000" y="4879975"/>
          <p14:tracePt t="631194" x="6985000" y="4843463"/>
          <p14:tracePt t="631225" x="6985000" y="4818063"/>
          <p14:tracePt t="631272" x="6985000" y="4805363"/>
          <p14:tracePt t="631303" x="6985000" y="4792663"/>
          <p14:tracePt t="631318" x="6972300" y="4779963"/>
          <p14:tracePt t="631475" x="6959600" y="4779963"/>
          <p14:tracePt t="631491" x="6959600" y="4818063"/>
          <p14:tracePt t="631506" x="6959600" y="4843463"/>
          <p14:tracePt t="631522" x="6972300" y="4856163"/>
          <p14:tracePt t="631553" x="6985000" y="4856163"/>
          <p14:tracePt t="631569" x="6997700" y="4856163"/>
          <p14:tracePt t="631584" x="7010400" y="4856163"/>
          <p14:tracePt t="631632" x="7021513" y="4856163"/>
          <p14:tracePt t="631647" x="7021513" y="4830763"/>
          <p14:tracePt t="631662" x="6997700" y="4805363"/>
          <p14:tracePt t="631679" x="6985000" y="4805363"/>
          <p14:tracePt t="631693" x="6946900" y="4792663"/>
          <p14:tracePt t="631709" x="6910388" y="4792663"/>
          <p14:tracePt t="631725" x="6884988" y="4792663"/>
          <p14:tracePt t="631740" x="6846888" y="4792663"/>
          <p14:tracePt t="631772" x="6808788" y="4792663"/>
          <p14:tracePt t="631787" x="6784975" y="4792663"/>
          <p14:tracePt t="631819" x="6772275" y="4805363"/>
          <p14:tracePt t="631866" x="6759575" y="4805363"/>
          <p14:tracePt t="631927" x="6746875" y="4805363"/>
          <p14:tracePt t="632178" x="6784975" y="4805363"/>
          <p14:tracePt t="632194" x="6834188" y="4805363"/>
          <p14:tracePt t="632209" x="6884988" y="4805363"/>
          <p14:tracePt t="632225" x="6946900" y="4805363"/>
          <p14:tracePt t="632241" x="6997700" y="4805363"/>
          <p14:tracePt t="632256" x="7021513" y="4805363"/>
          <p14:tracePt t="632287" x="7046913" y="4805363"/>
          <p14:tracePt t="632319" x="7059613" y="4818063"/>
          <p14:tracePt t="632320" x="7072313" y="4818063"/>
          <p14:tracePt t="632334" x="7085013" y="4818063"/>
          <p14:tracePt t="632506" x="7097713" y="4830763"/>
          <p14:tracePt t="632725" x="7110413" y="4830763"/>
          <p14:tracePt t="632756" x="7134225" y="4830763"/>
          <p14:tracePt t="632787" x="7146925" y="4830763"/>
          <p14:tracePt t="632803" x="7159625" y="4830763"/>
          <p14:tracePt t="632818" x="7185025" y="4830763"/>
          <p14:tracePt t="632850" x="7197725" y="4830763"/>
          <p14:tracePt t="632865" x="7197725" y="4818063"/>
          <p14:tracePt t="632944" x="7210425" y="4818063"/>
          <p14:tracePt t="632959" x="7223125" y="4818063"/>
          <p14:tracePt t="633021" x="7235825" y="4818063"/>
          <p14:tracePt t="633068" x="7246938" y="4818063"/>
          <p14:tracePt t="633084" x="7259638" y="4818063"/>
          <p14:tracePt t="633100" x="7272338" y="4818063"/>
          <p14:tracePt t="633115" x="7285038" y="4818063"/>
          <p14:tracePt t="633132" x="7310438" y="4805363"/>
          <p14:tracePt t="633163" x="7323138" y="4805363"/>
          <p14:tracePt t="633178" x="7335838" y="4805363"/>
          <p14:tracePt t="633193" x="7348538" y="4805363"/>
          <p14:tracePt t="633225" x="7359650" y="4805363"/>
          <p14:tracePt t="633303" x="7372350" y="4805363"/>
          <p14:tracePt t="633319" x="7385050" y="4805363"/>
          <p14:tracePt t="633334" x="7397750" y="4805363"/>
          <p14:tracePt t="633350" x="7423150" y="4792663"/>
          <p14:tracePt t="633397" x="7435850" y="4792663"/>
          <p14:tracePt t="633413" x="7448550" y="4792663"/>
          <p14:tracePt t="633444" x="7472363" y="4779963"/>
          <p14:tracePt t="633474" x="7497763" y="4779963"/>
          <p14:tracePt t="633521" x="7497763" y="4768850"/>
          <p14:tracePt t="633553" x="7497763" y="4756150"/>
          <p14:tracePt t="633574" x="7497763" y="4730750"/>
          <p14:tracePt t="633584" x="7497763" y="4718050"/>
          <p14:tracePt t="633600" x="7497763" y="4705350"/>
          <p14:tracePt t="633615" x="7497763" y="4679950"/>
          <p14:tracePt t="633631" x="7497763" y="4667250"/>
          <p14:tracePt t="633647" x="7497763" y="4656138"/>
          <p14:tracePt t="633701" x="7485063" y="4656138"/>
          <p14:tracePt t="633725" x="7472363" y="4656138"/>
          <p14:tracePt t="633741" x="7459663" y="4656138"/>
          <p14:tracePt t="633756" x="7435850" y="4656138"/>
          <p14:tracePt t="633773" x="7397750" y="4656138"/>
          <p14:tracePt t="633789" x="7385050" y="4656138"/>
          <p14:tracePt t="633802" x="7372350" y="4656138"/>
          <p14:tracePt t="633818" x="7359650" y="4667250"/>
          <p14:tracePt t="633835" x="7359650" y="4692650"/>
          <p14:tracePt t="633850" x="7359650" y="4705350"/>
          <p14:tracePt t="633865" x="7359650" y="4718050"/>
          <p14:tracePt t="634116" x="7348538" y="4718050"/>
          <p14:tracePt t="634130" x="7348538" y="4730750"/>
          <p14:tracePt t="634164" x="7348538" y="4743450"/>
          <p14:tracePt t="634178" x="7348538" y="4756150"/>
          <p14:tracePt t="634209" x="7348538" y="4768850"/>
          <p14:tracePt t="634256" x="7348538" y="4779963"/>
          <p14:tracePt t="634287" x="7359650" y="4779963"/>
          <p14:tracePt t="634305" x="7385050" y="4779963"/>
          <p14:tracePt t="634318" x="7385050" y="4768850"/>
          <p14:tracePt t="634334" x="7410450" y="4743450"/>
          <p14:tracePt t="634350" x="7410450" y="4730750"/>
          <p14:tracePt t="634365" x="7410450" y="4692650"/>
          <p14:tracePt t="634381" x="7410450" y="4679950"/>
          <p14:tracePt t="634397" x="7397750" y="4667250"/>
          <p14:tracePt t="634412" x="7385050" y="4656138"/>
          <p14:tracePt t="634459" x="7348538" y="4656138"/>
          <p14:tracePt t="634476" x="7323138" y="4667250"/>
          <p14:tracePt t="634491" x="7297738" y="4692650"/>
          <p14:tracePt t="634506" x="7272338" y="4718050"/>
          <p14:tracePt t="634585" x="7272338" y="4730750"/>
          <p14:tracePt t="634615" x="7285038" y="4730750"/>
          <p14:tracePt t="634631" x="7297738" y="4730750"/>
          <p14:tracePt t="634646" x="7310438" y="4730750"/>
          <p14:tracePt t="634678" x="7323138" y="4730750"/>
          <p14:tracePt t="634897" x="7348538" y="4730750"/>
          <p14:tracePt t="634912" x="7423150" y="4730750"/>
          <p14:tracePt t="634927" x="7435850" y="4730750"/>
          <p14:tracePt t="634943" x="7459663" y="4730750"/>
          <p14:tracePt t="635100" x="7448550" y="4730750"/>
          <p14:tracePt t="635131" x="7435850" y="4730750"/>
          <p14:tracePt t="635162" x="7423150" y="4730750"/>
          <p14:tracePt t="635178" x="7397750" y="4730750"/>
          <p14:tracePt t="635208" x="7397750" y="4743450"/>
          <p14:tracePt t="635225" x="7397750" y="4756150"/>
          <p14:tracePt t="635241" x="7397750" y="4768850"/>
          <p14:tracePt t="635256" x="7410450" y="4779963"/>
          <p14:tracePt t="635271" x="7435850" y="4805363"/>
          <p14:tracePt t="635292" x="7485063" y="4805363"/>
          <p14:tracePt t="635318" x="7535863" y="4830763"/>
          <p14:tracePt t="635334" x="7548563" y="4830763"/>
          <p14:tracePt t="635350" x="7585075" y="4830763"/>
          <p14:tracePt t="635367" x="7597775" y="4843463"/>
          <p14:tracePt t="635396" x="7610475" y="4843463"/>
          <p14:tracePt t="635412" x="7623175" y="4843463"/>
          <p14:tracePt t="635428" x="7648575" y="4843463"/>
          <p14:tracePt t="635443" x="7673975" y="4843463"/>
          <p14:tracePt t="635459" x="7723188" y="4843463"/>
          <p14:tracePt t="635475" x="7761288" y="4843463"/>
          <p14:tracePt t="635490" x="7797800" y="4843463"/>
          <p14:tracePt t="635506" x="7823200" y="4843463"/>
          <p14:tracePt t="635537" x="7835900" y="4843463"/>
          <p14:tracePt t="635553" x="7848600" y="4843463"/>
          <p14:tracePt t="635599" x="7861300" y="4843463"/>
          <p14:tracePt t="635630" x="7874000" y="4843463"/>
          <p14:tracePt t="636521" x="7886700" y="4843463"/>
          <p14:tracePt t="636537" x="7897813" y="4830763"/>
          <p14:tracePt t="636553" x="7910513" y="4830763"/>
          <p14:tracePt t="636600" x="7923213" y="4830763"/>
          <p14:tracePt t="636615" x="7935913" y="4830763"/>
          <p14:tracePt t="636647" x="7948613" y="4830763"/>
          <p14:tracePt t="636662" x="7974013" y="4830763"/>
          <p14:tracePt t="636695" x="8023225" y="4818063"/>
          <p14:tracePt t="636714" x="8048625" y="4818063"/>
          <p14:tracePt t="636741" x="8099425" y="4818063"/>
          <p14:tracePt t="636756" x="8161338" y="4818063"/>
          <p14:tracePt t="636772" x="8199438" y="4818063"/>
          <p14:tracePt t="636788" x="8235950" y="4818063"/>
          <p14:tracePt t="636803" x="8248650" y="4818063"/>
          <p14:tracePt t="636818" x="8274050" y="4818063"/>
          <p14:tracePt t="636834" x="8299450" y="4818063"/>
          <p14:tracePt t="636881" x="8312150" y="4818063"/>
          <p14:tracePt t="636943" x="8324850" y="4818063"/>
          <p14:tracePt t="637522" x="8299450" y="4818063"/>
          <p14:tracePt t="637538" x="8235950" y="4818063"/>
          <p14:tracePt t="637552" x="8174038" y="4830763"/>
          <p14:tracePt t="637569" x="8148638" y="4843463"/>
          <p14:tracePt t="637585" x="8099425" y="4843463"/>
          <p14:tracePt t="637600" x="8035925" y="4856163"/>
          <p14:tracePt t="637615" x="7999413" y="4856163"/>
          <p14:tracePt t="637616" x="7986713" y="4856163"/>
          <p14:tracePt t="637631" x="7948613" y="4856163"/>
          <p14:tracePt t="637646" x="7935913" y="4856163"/>
          <p14:tracePt t="637662" x="7910513" y="4868863"/>
          <p14:tracePt t="637678" x="7897813" y="4868863"/>
          <p14:tracePt t="637694" x="7848600" y="4868863"/>
          <p14:tracePt t="637709" x="7823200" y="4868863"/>
          <p14:tracePt t="637726" x="7810500" y="4868863"/>
          <p14:tracePt t="637741" x="7797800" y="4868863"/>
          <p14:tracePt t="637783" x="7785100" y="4868863"/>
          <p14:tracePt t="637880" x="7773988" y="4868863"/>
          <p14:tracePt t="637897" x="7761288" y="4868863"/>
          <p14:tracePt t="637928" x="7748588" y="4868863"/>
          <p14:tracePt t="638162" x="7748588" y="4879975"/>
          <p14:tracePt t="639850" x="7785100" y="4879975"/>
          <p14:tracePt t="639866" x="7810500" y="4868863"/>
          <p14:tracePt t="639928" x="7785100" y="4868863"/>
          <p14:tracePt t="639943" x="7761288" y="4868863"/>
          <p14:tracePt t="640538" x="7673975" y="4868863"/>
          <p14:tracePt t="640553" x="7472363" y="4868863"/>
          <p14:tracePt t="640568" x="7185025" y="4830763"/>
          <p14:tracePt t="640585" x="6872288" y="4779963"/>
          <p14:tracePt t="640599" x="6708775" y="4730750"/>
          <p14:tracePt t="640615" x="6396038" y="4643438"/>
          <p14:tracePt t="640616" x="6283325" y="4618038"/>
          <p14:tracePt t="640632" x="6146800" y="4567238"/>
          <p14:tracePt t="640646" x="5970588" y="4492625"/>
          <p14:tracePt t="640662" x="5808663" y="4430713"/>
          <p14:tracePt t="640679" x="5708650" y="4418013"/>
          <p14:tracePt t="640693" x="5483225" y="4354513"/>
          <p14:tracePt t="640712" x="5257800" y="4267200"/>
          <p14:tracePt t="640713" x="5170488" y="4254500"/>
          <p14:tracePt t="640725" x="5094288" y="4230688"/>
          <p14:tracePt t="640740" x="4981575" y="4179888"/>
          <p14:tracePt t="640756" x="4894263" y="4129088"/>
          <p14:tracePt t="640772" x="4832350" y="4067175"/>
          <p14:tracePt t="640793" x="4719638" y="3967163"/>
          <p14:tracePt t="640803" x="4656138" y="3905250"/>
          <p14:tracePt t="640819" x="4418013" y="3767138"/>
          <p14:tracePt t="640834" x="4205288" y="3667125"/>
          <p14:tracePt t="640850" x="3956050" y="3541713"/>
          <p14:tracePt t="640866" x="3679825" y="3441700"/>
          <p14:tracePt t="640881" x="3541713" y="3416300"/>
          <p14:tracePt t="640897" x="3254375" y="3341688"/>
          <p14:tracePt t="640912" x="2954338" y="3290888"/>
          <p14:tracePt t="640928" x="2703513" y="3290888"/>
          <p14:tracePt t="640944" x="2416175" y="3290888"/>
          <p14:tracePt t="640960" x="2365375" y="3290888"/>
          <p14:tracePt t="640989" x="2252663" y="3316288"/>
          <p14:tracePt t="641006" x="2216150" y="3354388"/>
          <p14:tracePt t="641021" x="2165350" y="3403600"/>
          <p14:tracePt t="641045" x="2116138" y="3479800"/>
          <p14:tracePt t="641046" x="2116138" y="3516313"/>
          <p14:tracePt t="641053" x="2103438" y="3554413"/>
          <p14:tracePt t="641068" x="2090738" y="3629025"/>
          <p14:tracePt t="641084" x="2090738" y="3679825"/>
          <p14:tracePt t="641100" x="2090738" y="3792538"/>
          <p14:tracePt t="641115" x="2103438" y="3841750"/>
          <p14:tracePt t="641131" x="2116138" y="3929063"/>
          <p14:tracePt t="641148" x="2152650" y="4017963"/>
          <p14:tracePt t="641163" x="2178050" y="4029075"/>
          <p14:tracePt t="641178" x="2216150" y="4067175"/>
          <p14:tracePt t="641194" x="2290763" y="4092575"/>
          <p14:tracePt t="641209" x="2378075" y="4092575"/>
          <p14:tracePt t="641227" x="2541588" y="4092575"/>
          <p14:tracePt t="641241" x="2603500" y="4079875"/>
          <p14:tracePt t="641255" x="2667000" y="4041775"/>
          <p14:tracePt t="641272" x="2728913" y="3992563"/>
          <p14:tracePt t="641289" x="2790825" y="3905250"/>
          <p14:tracePt t="641303" x="2816225" y="3829050"/>
          <p14:tracePt t="641319" x="2828925" y="3754438"/>
          <p14:tracePt t="641335" x="2828925" y="3703638"/>
          <p14:tracePt t="641350" x="2828925" y="3654425"/>
          <p14:tracePt t="641366" x="2828925" y="3641725"/>
          <p14:tracePt t="641382" x="2828925" y="3590925"/>
          <p14:tracePt t="641397" x="2803525" y="3554413"/>
          <p14:tracePt t="641414" x="2741613" y="3490913"/>
          <p14:tracePt t="641429" x="2667000" y="3454400"/>
          <p14:tracePt t="641444" x="2641600" y="3441700"/>
          <p14:tracePt t="641460" x="2541588" y="3429000"/>
          <p14:tracePt t="641477" x="2490788" y="3429000"/>
          <p14:tracePt t="641490" x="2465388" y="3429000"/>
          <p14:tracePt t="641492" x="2441575" y="3429000"/>
          <p14:tracePt t="641506" x="2416175" y="3429000"/>
          <p14:tracePt t="641522" x="2378075" y="3429000"/>
          <p14:tracePt t="641537" x="2328863" y="3479800"/>
          <p14:tracePt t="641553" x="2303463" y="3541713"/>
          <p14:tracePt t="641569" x="2278063" y="3590925"/>
          <p14:tracePt t="641570" x="2265363" y="3603625"/>
          <p14:tracePt t="641584" x="2265363" y="3679825"/>
          <p14:tracePt t="641601" x="2265363" y="3741738"/>
          <p14:tracePt t="641616" x="2265363" y="3803650"/>
          <p14:tracePt t="641631" x="2265363" y="3854450"/>
          <p14:tracePt t="641647" x="2265363" y="3879850"/>
          <p14:tracePt t="641663" x="2316163" y="3929063"/>
          <p14:tracePt t="641678" x="2339975" y="3967163"/>
          <p14:tracePt t="641694" x="2352675" y="3967163"/>
          <p14:tracePt t="641711" x="2352675" y="3979863"/>
          <p14:tracePt t="641726" x="2365375" y="3992563"/>
          <p14:tracePt t="642882" x="2403475" y="3992563"/>
          <p14:tracePt t="642912" x="2428875" y="3992563"/>
          <p14:tracePt t="642943" x="2452688" y="3992563"/>
          <p14:tracePt t="642976" x="2465388" y="3992563"/>
          <p14:tracePt t="642990" x="2478088" y="3992563"/>
          <p14:tracePt t="643100" x="2490788" y="3992563"/>
          <p14:tracePt t="643178" x="2516188" y="3979863"/>
          <p14:tracePt t="643193" x="2528888" y="3979863"/>
          <p14:tracePt t="643194" x="2554288" y="3967163"/>
          <p14:tracePt t="643209" x="2565400" y="3954463"/>
          <p14:tracePt t="643224" x="2616200" y="3916363"/>
          <p14:tracePt t="643240" x="2678113" y="3892550"/>
          <p14:tracePt t="643258" x="2741613" y="3867150"/>
          <p14:tracePt t="643271" x="2778125" y="3854450"/>
          <p14:tracePt t="643287" x="2803525" y="3854450"/>
          <p14:tracePt t="643318" x="2828925" y="3841750"/>
          <p14:tracePt t="643350" x="2841625" y="3841750"/>
          <p14:tracePt t="643381" x="2867025" y="3829050"/>
          <p14:tracePt t="643412" x="2879725" y="3816350"/>
          <p14:tracePt t="643428" x="2903538" y="3803650"/>
          <p14:tracePt t="643444" x="2928938" y="3792538"/>
          <p14:tracePt t="643475" x="2954338" y="3767138"/>
          <p14:tracePt t="643491" x="2967038" y="3767138"/>
          <p14:tracePt t="643506" x="2979738" y="3767138"/>
          <p14:tracePt t="643522" x="2992438" y="3754438"/>
          <p14:tracePt t="643584" x="3003550" y="3754438"/>
          <p14:tracePt t="643599" x="3016250" y="3729038"/>
          <p14:tracePt t="643615" x="3028950" y="3729038"/>
          <p14:tracePt t="643632" x="3067050" y="3703638"/>
          <p14:tracePt t="643647" x="3079750" y="3703638"/>
          <p14:tracePt t="643662" x="3092450" y="3703638"/>
          <p14:tracePt t="643678" x="3103563" y="3703638"/>
          <p14:tracePt t="643693" x="3116263" y="3692525"/>
          <p14:tracePt t="643709" x="3128963" y="3692525"/>
          <p14:tracePt t="643725" x="3141663" y="3679825"/>
          <p14:tracePt t="643740" x="3154363" y="3679825"/>
          <p14:tracePt t="643756" x="3167063" y="3667125"/>
          <p14:tracePt t="643772" x="3179763" y="3667125"/>
          <p14:tracePt t="643787" x="3192463" y="3654425"/>
          <p14:tracePt t="643803" x="3205163" y="3654425"/>
          <p14:tracePt t="643819" x="3216275" y="3654425"/>
          <p14:tracePt t="643834" x="3228975" y="3641725"/>
          <p14:tracePt t="643850" x="3254375" y="3616325"/>
          <p14:tracePt t="643868" x="3267075" y="3616325"/>
          <p14:tracePt t="643912" x="3279775" y="3616325"/>
          <p14:tracePt t="643959" x="3279775" y="3603625"/>
          <p14:tracePt t="644021" x="3279775" y="3579813"/>
          <p14:tracePt t="644037" x="3279775" y="3567113"/>
          <p14:tracePt t="644053" x="3279775" y="3541713"/>
          <p14:tracePt t="644068" x="3254375" y="3529013"/>
          <p14:tracePt t="644084" x="3241675" y="3503613"/>
          <p14:tracePt t="644100" x="3216275" y="3479800"/>
          <p14:tracePt t="644115" x="3192463" y="3479800"/>
          <p14:tracePt t="644132" x="3179763" y="3479800"/>
          <p14:tracePt t="644149" x="3154363" y="3467100"/>
          <p14:tracePt t="644162" x="3141663" y="3454400"/>
          <p14:tracePt t="644178" x="3116263" y="3454400"/>
          <p14:tracePt t="644224" x="3103563" y="3454400"/>
          <p14:tracePt t="644240" x="3079750" y="3454400"/>
          <p14:tracePt t="644255" x="3067050" y="3454400"/>
          <p14:tracePt t="644272" x="3054350" y="3454400"/>
          <p14:tracePt t="644287" x="3041650" y="3454400"/>
          <p14:tracePt t="644318" x="3028950" y="3454400"/>
          <p14:tracePt t="644365" x="3016250" y="3467100"/>
          <p14:tracePt t="644396" x="3016250" y="3490913"/>
          <p14:tracePt t="644412" x="3016250" y="3503613"/>
          <p14:tracePt t="644428" x="3016250" y="3516313"/>
          <p14:tracePt t="644443" x="3016250" y="3541713"/>
          <p14:tracePt t="644459" x="3016250" y="3567113"/>
          <p14:tracePt t="644475" x="3041650" y="3590925"/>
          <p14:tracePt t="644490" x="3054350" y="3616325"/>
          <p14:tracePt t="644522" x="3092450" y="3629025"/>
          <p14:tracePt t="644536" x="3103563" y="3629025"/>
          <p14:tracePt t="644553" x="3141663" y="3641725"/>
          <p14:tracePt t="644568" x="3167063" y="3641725"/>
          <p14:tracePt t="644600" x="3179763" y="3641725"/>
          <p14:tracePt t="644615" x="3192463" y="3641725"/>
          <p14:tracePt t="644646" x="3216275" y="3641725"/>
          <p14:tracePt t="644663" x="3228975" y="3641725"/>
          <p14:tracePt t="644677" x="3228975" y="3629025"/>
          <p14:tracePt t="644693" x="3228975" y="3603625"/>
          <p14:tracePt t="644709" x="3228975" y="3554413"/>
          <p14:tracePt t="644724" x="3228975" y="3503613"/>
          <p14:tracePt t="644740" x="3192463" y="3467100"/>
          <p14:tracePt t="644757" x="3179763" y="3441700"/>
          <p14:tracePt t="644771" x="3167063" y="3441700"/>
          <p14:tracePt t="644787" x="3141663" y="3429000"/>
          <p14:tracePt t="644803" x="3128963" y="3416300"/>
          <p14:tracePt t="644818" x="3103563" y="3416300"/>
          <p14:tracePt t="644851" x="3092450" y="3416300"/>
          <p14:tracePt t="644865" x="3067050" y="3416300"/>
          <p14:tracePt t="644881" x="3041650" y="3416300"/>
          <p14:tracePt t="644898" x="3016250" y="3429000"/>
          <p14:tracePt t="644912" x="2992438" y="3467100"/>
          <p14:tracePt t="644928" x="2979738" y="3503613"/>
          <p14:tracePt t="644944" x="2979738" y="3529013"/>
          <p14:tracePt t="644959" x="2979738" y="3554413"/>
          <p14:tracePt t="644975" x="2979738" y="3629025"/>
          <p14:tracePt t="644990" x="2979738" y="3667125"/>
          <p14:tracePt t="645005" x="2979738" y="3679825"/>
          <p14:tracePt t="645021" x="2992438" y="3703638"/>
          <p14:tracePt t="645037" x="3003550" y="3703638"/>
          <p14:tracePt t="645053" x="3016250" y="3716338"/>
          <p14:tracePt t="645068" x="3041650" y="3716338"/>
          <p14:tracePt t="645085" x="3079750" y="3716338"/>
          <p14:tracePt t="645099" x="3103563" y="3716338"/>
          <p14:tracePt t="645115" x="3141663" y="3716338"/>
          <p14:tracePt t="645131" x="3154363" y="3692525"/>
          <p14:tracePt t="645146" x="3167063" y="3654425"/>
          <p14:tracePt t="645162" x="3167063" y="3603625"/>
          <p14:tracePt t="645178" x="3167063" y="3541713"/>
          <p14:tracePt t="645193" x="3141663" y="3503613"/>
          <p14:tracePt t="645209" x="3128963" y="3490913"/>
          <p14:tracePt t="645225" x="3128963" y="3479800"/>
          <p14:tracePt t="645256" x="3116263" y="3467100"/>
          <p14:tracePt t="645272" x="3103563" y="3467100"/>
          <p14:tracePt t="645303" x="3079750" y="3467100"/>
          <p14:tracePt t="645320" x="3067050" y="3467100"/>
          <p14:tracePt t="645333" x="3041650" y="3490913"/>
          <p14:tracePt t="645349" x="3041650" y="3503613"/>
          <p14:tracePt t="645368" x="3041650" y="3554413"/>
          <p14:tracePt t="645368" x="3041650" y="3579813"/>
          <p14:tracePt t="645380" x="3041650" y="3616325"/>
          <p14:tracePt t="645396" x="3041650" y="3692525"/>
          <p14:tracePt t="645412" x="3041650" y="3729038"/>
          <p14:tracePt t="645427" x="3054350" y="3741738"/>
          <p14:tracePt t="645444" x="3103563" y="3779838"/>
          <p14:tracePt t="645461" x="3141663" y="3803650"/>
          <p14:tracePt t="645474" x="3154363" y="3803650"/>
          <p14:tracePt t="645490" x="3205163" y="3803650"/>
          <p14:tracePt t="645506" x="3267075" y="3803650"/>
          <p14:tracePt t="645521" x="3305175" y="3779838"/>
          <p14:tracePt t="645537" x="3328988" y="3692525"/>
          <p14:tracePt t="645563" x="3328988" y="3554413"/>
          <p14:tracePt t="645585" x="3328988" y="3516313"/>
          <p14:tracePt t="645600" x="3328988" y="3503613"/>
          <p14:tracePt t="645615" x="3317875" y="3490913"/>
          <p14:tracePt t="645647" x="3292475" y="3490913"/>
          <p14:tracePt t="645662" x="3254375" y="3490913"/>
          <p14:tracePt t="645678" x="3216275" y="3490913"/>
          <p14:tracePt t="645694" x="3179763" y="3516313"/>
          <p14:tracePt t="645710" x="3167063" y="3554413"/>
          <p14:tracePt t="645725" x="3154363" y="3590925"/>
          <p14:tracePt t="645742" x="3141663" y="3641725"/>
          <p14:tracePt t="645757" x="3141663" y="3667125"/>
          <p14:tracePt t="645772" x="3128963" y="3692525"/>
          <p14:tracePt t="645793" x="3128963" y="3703638"/>
          <p14:tracePt t="645865" x="3128963" y="3716338"/>
          <p14:tracePt t="645881" x="3128963" y="3729038"/>
          <p14:tracePt t="645912" x="3116263" y="3741738"/>
          <p14:tracePt t="645929" x="3103563" y="3754438"/>
          <p14:tracePt t="645943" x="3079750" y="3779838"/>
          <p14:tracePt t="645959" x="3067050" y="3792538"/>
          <p14:tracePt t="645977" x="3054350" y="3803650"/>
          <p14:tracePt t="645991" x="3041650" y="3803650"/>
          <p14:tracePt t="646006" x="3041650" y="3816350"/>
          <p14:tracePt t="646084" x="3016250" y="3816350"/>
          <p14:tracePt t="646102" x="3003550" y="3816350"/>
          <p14:tracePt t="646130" x="2967038" y="3816350"/>
          <p14:tracePt t="646147" x="2954338" y="3803650"/>
          <p14:tracePt t="646162" x="2916238" y="3792538"/>
          <p14:tracePt t="646193" x="2903538" y="3779838"/>
          <p14:tracePt t="646242" x="2890838" y="3779838"/>
          <p14:tracePt t="646475" x="2903538" y="3767138"/>
          <p14:tracePt t="646492" x="2928938" y="3767138"/>
          <p14:tracePt t="646507" x="2954338" y="3767138"/>
          <p14:tracePt t="646523" x="3003550" y="3767138"/>
          <p14:tracePt t="646539" x="3041650" y="3767138"/>
          <p14:tracePt t="646552" x="3092450" y="3741738"/>
          <p14:tracePt t="646571" x="3128963" y="3741738"/>
          <p14:tracePt t="646584" x="3154363" y="3741738"/>
          <p14:tracePt t="646599" x="3179763" y="3741738"/>
          <p14:tracePt t="646615" x="3216275" y="3741738"/>
          <p14:tracePt t="646631" x="3228975" y="3741738"/>
          <p14:tracePt t="646646" x="3241675" y="3716338"/>
          <p14:tracePt t="646663" x="3267075" y="3716338"/>
          <p14:tracePt t="646693" x="3279775" y="3716338"/>
          <p14:tracePt t="646772" x="3305175" y="3716338"/>
          <p14:tracePt t="646880" x="3279775" y="3716338"/>
          <p14:tracePt t="646897" x="3228975" y="3716338"/>
          <p14:tracePt t="646913" x="3167063" y="3729038"/>
          <p14:tracePt t="646927" x="3116263" y="3741738"/>
          <p14:tracePt t="646943" x="3092450" y="3741738"/>
          <p14:tracePt t="646959" x="3054350" y="3741738"/>
          <p14:tracePt t="646975" x="3016250" y="3754438"/>
          <p14:tracePt t="647006" x="2979738" y="3754438"/>
          <p14:tracePt t="647039" x="2954338" y="3767138"/>
          <p14:tracePt t="647069" x="2928938" y="3767138"/>
          <p14:tracePt t="647256" x="2979738" y="3754438"/>
          <p14:tracePt t="647271" x="3016250" y="3741738"/>
          <p14:tracePt t="647287" x="3054350" y="3729038"/>
          <p14:tracePt t="647302" x="3092450" y="3716338"/>
          <p14:tracePt t="647319" x="3116263" y="3716338"/>
          <p14:tracePt t="647349" x="3141663" y="3716338"/>
          <p14:tracePt t="647381" x="3167063" y="3703638"/>
          <p14:tracePt t="647396" x="3179763" y="3692525"/>
          <p14:tracePt t="647928" x="3154363" y="3692525"/>
          <p14:tracePt t="647943" x="3141663" y="3692525"/>
          <p14:tracePt t="647958" x="3116263" y="3703638"/>
          <p14:tracePt t="647975" x="3092450" y="3716338"/>
          <p14:tracePt t="647990" x="3067050" y="3729038"/>
          <p14:tracePt t="648006" x="3041650" y="3741738"/>
          <p14:tracePt t="648021" x="3028950" y="3741738"/>
          <p14:tracePt t="648037" x="2992438" y="3767138"/>
          <p14:tracePt t="648053" x="2967038" y="3767138"/>
          <p14:tracePt t="648068" x="2954338" y="3767138"/>
          <p14:tracePt t="648084" x="2941638" y="3779838"/>
          <p14:tracePt t="648100" x="2928938" y="3779838"/>
          <p14:tracePt t="648195" x="2903538" y="3779838"/>
          <p14:tracePt t="652260" x="3016250" y="3779838"/>
          <p14:tracePt t="652271" x="3054350" y="3792538"/>
          <p14:tracePt t="652287" x="3167063" y="3829050"/>
          <p14:tracePt t="652288" x="3292475" y="3892550"/>
          <p14:tracePt t="652303" x="3392488" y="3941763"/>
          <p14:tracePt t="652320" x="3654425" y="4079875"/>
          <p14:tracePt t="652334" x="3879850" y="4217988"/>
          <p14:tracePt t="652351" x="4117975" y="4354513"/>
          <p14:tracePt t="652365" x="4294188" y="4418013"/>
          <p14:tracePt t="652381" x="4468813" y="4505325"/>
          <p14:tracePt t="652397" x="4568825" y="4543425"/>
          <p14:tracePt t="652412" x="4619625" y="4567238"/>
          <p14:tracePt t="652428" x="4643438" y="4579938"/>
          <p14:tracePt t="652459" x="4668838" y="4592638"/>
          <p14:tracePt t="652475" x="4694238" y="4592638"/>
          <p14:tracePt t="652490" x="4743450" y="4605338"/>
          <p14:tracePt t="652505" x="4768850" y="4605338"/>
          <p14:tracePt t="652521" x="4868863" y="4630738"/>
          <p14:tracePt t="652538" x="4945063" y="4643438"/>
          <p14:tracePt t="652552" x="5006975" y="4643438"/>
          <p14:tracePt t="652568" x="5081588" y="4667250"/>
          <p14:tracePt t="652584" x="5145088" y="4679950"/>
          <p14:tracePt t="652600" x="5207000" y="4705350"/>
          <p14:tracePt t="652616" x="5257800" y="4730750"/>
          <p14:tracePt t="652632" x="5332413" y="4743450"/>
          <p14:tracePt t="652653" x="5407025" y="4768850"/>
          <p14:tracePt t="652662" x="5432425" y="4768850"/>
          <p14:tracePt t="652678" x="5483225" y="4779963"/>
          <p14:tracePt t="652693" x="5507038" y="4792663"/>
          <p14:tracePt t="652709" x="5545138" y="4792663"/>
          <p14:tracePt t="652725" x="5645150" y="4792663"/>
          <p14:tracePt t="652740" x="5757863" y="4818063"/>
          <p14:tracePt t="652756" x="5945188" y="4830763"/>
          <p14:tracePt t="652772" x="6083300" y="4830763"/>
          <p14:tracePt t="652787" x="6157913" y="4856163"/>
          <p14:tracePt t="652803" x="6259513" y="4856163"/>
          <p14:tracePt t="652819" x="6383338" y="4879975"/>
          <p14:tracePt t="652834" x="6521450" y="4892675"/>
          <p14:tracePt t="652850" x="6634163" y="4918075"/>
          <p14:tracePt t="652865" x="6684963" y="4930775"/>
          <p14:tracePt t="652882" x="6708775" y="4930775"/>
          <p14:tracePt t="652897" x="6721475" y="4930775"/>
          <p14:tracePt t="652927" x="6734175" y="4930775"/>
          <p14:tracePt t="652990" x="6746875" y="4943475"/>
          <p14:tracePt t="653066" x="6772275" y="4943475"/>
          <p14:tracePt t="653084" x="6808788" y="4968875"/>
          <p14:tracePt t="653115" x="6834188" y="4968875"/>
          <p14:tracePt t="653131" x="6859588" y="4992688"/>
          <p14:tracePt t="653147" x="6884988" y="4992688"/>
          <p14:tracePt t="653181" x="6897688" y="4992688"/>
          <p14:tracePt t="653194" x="6910388" y="4992688"/>
          <p14:tracePt t="653209" x="6921500" y="4992688"/>
          <p14:tracePt t="653224" x="6934200" y="4992688"/>
          <p14:tracePt t="653255" x="6959600" y="4992688"/>
          <p14:tracePt t="653272" x="6985000" y="4992688"/>
          <p14:tracePt t="653287" x="7010400" y="4992688"/>
          <p14:tracePt t="653302" x="7021513" y="4992688"/>
          <p14:tracePt t="653334" x="7046913" y="4992688"/>
          <p14:tracePt t="653381" x="7059613" y="4992688"/>
          <p14:tracePt t="653396" x="7072313" y="4992688"/>
          <p14:tracePt t="653412" x="7097713" y="4992688"/>
          <p14:tracePt t="653428" x="7110413" y="4992688"/>
          <p14:tracePt t="653460" x="7134225" y="4992688"/>
          <p14:tracePt t="653475" x="7159625" y="4981575"/>
          <p14:tracePt t="653490" x="7185025" y="4981575"/>
          <p14:tracePt t="653506" x="7235825" y="4968875"/>
          <p14:tracePt t="653537" x="7246938" y="4956175"/>
          <p14:tracePt t="653569" x="7259638" y="4956175"/>
          <p14:tracePt t="653583" x="7272338" y="4956175"/>
          <p14:tracePt t="653616" x="7285038" y="4956175"/>
          <p14:tracePt t="653646" x="7297738" y="4956175"/>
          <p14:tracePt t="653709" x="7323138" y="4943475"/>
          <p14:tracePt t="653740" x="7335838" y="4930775"/>
          <p14:tracePt t="653756" x="7348538" y="4930775"/>
          <p14:tracePt t="653787" x="7359650" y="4930775"/>
          <p14:tracePt t="653803" x="7372350" y="4930775"/>
          <p14:tracePt t="653818" x="7385050" y="4930775"/>
          <p14:tracePt t="653834" x="7385050" y="4918075"/>
          <p14:tracePt t="654052" x="7397750" y="4918075"/>
          <p14:tracePt t="654068" x="7397750" y="4905375"/>
          <p14:tracePt t="654084" x="7397750" y="4892675"/>
          <p14:tracePt t="654100" x="7410450" y="4879975"/>
          <p14:tracePt t="654131" x="7423150" y="4868863"/>
          <p14:tracePt t="654209" x="7435850" y="4856163"/>
          <p14:tracePt t="654427" x="7448550" y="4856163"/>
          <p14:tracePt t="654508" x="7459663" y="4856163"/>
          <p14:tracePt t="654568" x="7472363" y="4856163"/>
          <p14:tracePt t="657350" x="7459663" y="4856163"/>
          <p14:tracePt t="657381" x="7448550" y="4856163"/>
          <p14:tracePt t="657616" x="7435850" y="4856163"/>
          <p14:tracePt t="657631" x="7423150" y="4856163"/>
          <p14:tracePt t="657694" x="7410450" y="4856163"/>
          <p14:tracePt t="658179" x="7372350" y="4868863"/>
          <p14:tracePt t="658194" x="7335838" y="4879975"/>
          <p14:tracePt t="658211" x="7310438" y="4879975"/>
          <p14:tracePt t="658227" x="7285038" y="4879975"/>
          <p14:tracePt t="658240" x="7235825" y="4879975"/>
          <p14:tracePt t="658256" x="7185025" y="4905375"/>
          <p14:tracePt t="658272" x="7123113" y="4905375"/>
          <p14:tracePt t="658287" x="7097713" y="4918075"/>
          <p14:tracePt t="658303" x="7046913" y="4918075"/>
          <p14:tracePt t="658319" x="7021513" y="4930775"/>
          <p14:tracePt t="658334" x="7010400" y="4930775"/>
          <p14:tracePt t="658350" x="6972300" y="4930775"/>
          <p14:tracePt t="658366" x="6959600" y="4943475"/>
          <p14:tracePt t="658381" x="6946900" y="4943475"/>
          <p14:tracePt t="658397" x="6934200" y="4943475"/>
          <p14:tracePt t="658413" x="6921500" y="4943475"/>
          <p14:tracePt t="658428" x="6910388" y="4943475"/>
          <p14:tracePt t="658444" x="6884988" y="4943475"/>
          <p14:tracePt t="658460" x="6859588" y="4943475"/>
          <p14:tracePt t="658490" x="6846888" y="4956175"/>
          <p14:tracePt t="658509" x="6808788" y="4956175"/>
          <p14:tracePt t="658537" x="6784975" y="4968875"/>
          <p14:tracePt t="658553" x="6772275" y="4968875"/>
          <p14:tracePt t="658568" x="6759575" y="4968875"/>
          <p14:tracePt t="658584" x="6746875" y="4968875"/>
          <p14:tracePt t="658631" x="6721475" y="4968875"/>
          <p14:tracePt t="658648" x="6696075" y="4968875"/>
          <p14:tracePt t="658662" x="6672263" y="4968875"/>
          <p14:tracePt t="658678" x="6596063" y="4968875"/>
          <p14:tracePt t="658694" x="6508750" y="4968875"/>
          <p14:tracePt t="658709" x="6472238" y="4968875"/>
          <p14:tracePt t="658726" x="6196013" y="4968875"/>
          <p14:tracePt t="658742" x="5895975" y="4968875"/>
          <p14:tracePt t="658756" x="5745163" y="4968875"/>
          <p14:tracePt t="658772" x="5419725" y="4968875"/>
          <p14:tracePt t="658789" x="5345113" y="4968875"/>
          <p14:tracePt t="658803" x="5170488" y="4956175"/>
          <p14:tracePt t="658819" x="4981575" y="4905375"/>
          <p14:tracePt t="658835" x="4843463" y="4905375"/>
          <p14:tracePt t="658850" x="4756150" y="4905375"/>
          <p14:tracePt t="658865" x="4732338" y="4905375"/>
          <p14:tracePt t="658881" x="4719638" y="4905375"/>
          <p14:tracePt t="658896" x="4694238" y="4905375"/>
          <p14:tracePt t="658913" x="4681538" y="4905375"/>
          <p14:tracePt t="658928" x="4668838" y="4905375"/>
          <p14:tracePt t="658990" x="4643438" y="4905375"/>
          <p14:tracePt t="659008" x="4630738" y="4905375"/>
          <p14:tracePt t="659022" x="4606925" y="4905375"/>
          <p14:tracePt t="659037" x="4581525" y="4905375"/>
          <p14:tracePt t="659063" x="4543425" y="4905375"/>
          <p14:tracePt t="659069" x="4518025" y="4905375"/>
          <p14:tracePt t="659084" x="4481513" y="4905375"/>
          <p14:tracePt t="659100" x="4430713" y="4905375"/>
          <p14:tracePt t="659116" x="4394200" y="4905375"/>
          <p14:tracePt t="659131" x="4394200" y="4892675"/>
          <p14:tracePt t="659147" x="4368800" y="4892675"/>
          <p14:tracePt t="659162" x="4318000" y="4868863"/>
          <p14:tracePt t="659178" x="4268788" y="4843463"/>
          <p14:tracePt t="659194" x="4230688" y="4830763"/>
          <p14:tracePt t="659209" x="4205288" y="4830763"/>
          <p14:tracePt t="659224" x="4181475" y="4818063"/>
          <p14:tracePt t="659240" x="4156075" y="4818063"/>
          <p14:tracePt t="662787" x="4156075" y="4805363"/>
          <p14:tracePt t="662819" x="4156075" y="4792663"/>
          <p14:tracePt t="662834" x="4156075" y="4768850"/>
          <p14:tracePt t="662850" x="4168775" y="4768850"/>
          <p14:tracePt t="662881" x="4168775" y="4756150"/>
          <p14:tracePt t="662897" x="4168775" y="4705350"/>
          <p14:tracePt t="662912" x="4168775" y="4656138"/>
          <p14:tracePt t="662931" x="4168775" y="4567238"/>
          <p14:tracePt t="662944" x="4168775" y="4554538"/>
          <p14:tracePt t="662959" x="4168775" y="4492625"/>
          <p14:tracePt t="662975" x="4168775" y="4467225"/>
          <p14:tracePt t="662992" x="4168775" y="4430713"/>
          <p14:tracePt t="662992" x="4156075" y="4367213"/>
          <p14:tracePt t="663007" x="4105275" y="4292600"/>
          <p14:tracePt t="663021" x="4092575" y="4230688"/>
          <p14:tracePt t="663037" x="3917950" y="3992563"/>
          <p14:tracePt t="663053" x="3779838" y="3803650"/>
          <p14:tracePt t="663068" x="3717925" y="3741738"/>
          <p14:tracePt t="663084" x="3617913" y="3616325"/>
          <p14:tracePt t="663100" x="3579813" y="3567113"/>
          <p14:tracePt t="663115" x="3567113" y="3541713"/>
          <p14:tracePt t="663131" x="3530600" y="3529013"/>
          <p14:tracePt t="663147" x="3517900" y="3516313"/>
          <p14:tracePt t="663255" x="3592513" y="3516313"/>
          <p14:tracePt t="663272" x="3956050" y="3679825"/>
          <p14:tracePt t="663287" x="4668838" y="3992563"/>
          <p14:tracePt t="663303" x="5483225" y="4367213"/>
          <p14:tracePt t="663318" x="6021388" y="4579938"/>
          <p14:tracePt t="663335" x="6596063" y="4830763"/>
          <p14:tracePt t="663349" x="6985000" y="5005388"/>
          <p14:tracePt t="663350" x="7272338" y="5118100"/>
          <p14:tracePt t="663365" x="7572375" y="5181600"/>
          <p14:tracePt t="663381" x="7710488" y="5218113"/>
          <p14:tracePt t="663396" x="7835900" y="5218113"/>
          <p14:tracePt t="663412" x="7910513" y="5218113"/>
          <p14:tracePt t="663428" x="7948613" y="5218113"/>
          <p14:tracePt t="663443" x="7999413" y="5218113"/>
          <p14:tracePt t="663459" x="8010525" y="5218113"/>
          <p14:tracePt t="663475" x="8023225" y="5218113"/>
          <p14:tracePt t="663490" x="8048625" y="5218113"/>
          <p14:tracePt t="663517" x="8099425" y="5218113"/>
          <p14:tracePt t="663537" x="8123238" y="5218113"/>
          <p14:tracePt t="663584" x="8123238" y="5205413"/>
          <p14:tracePt t="663600" x="8123238" y="5143500"/>
          <p14:tracePt t="663616" x="8023225" y="4918075"/>
          <p14:tracePt t="663630" x="7923213" y="4818063"/>
          <p14:tracePt t="663647" x="7823200" y="4679950"/>
          <p14:tracePt t="663663" x="7748588" y="4592638"/>
          <p14:tracePt t="663677" x="7697788" y="4554538"/>
          <p14:tracePt t="663694" x="7673975" y="4530725"/>
          <p14:tracePt t="663710" x="7635875" y="4505325"/>
          <p14:tracePt t="663724" x="7635875" y="4492625"/>
          <p14:tracePt t="663741" x="7610475" y="4492625"/>
          <p14:tracePt t="663757" x="7597775" y="4492625"/>
          <p14:tracePt t="663773" x="7585075" y="4492625"/>
          <p14:tracePt t="663788" x="7548563" y="4492625"/>
          <p14:tracePt t="663805" x="7548563" y="4518025"/>
          <p14:tracePt t="663819" x="7548563" y="4579938"/>
          <p14:tracePt t="663835" x="7548563" y="4667250"/>
          <p14:tracePt t="663851" x="7548563" y="4692650"/>
          <p14:tracePt t="663867" x="7548563" y="4768850"/>
          <p14:tracePt t="663882" x="7572375" y="4805363"/>
          <p14:tracePt t="663898" x="7597775" y="4830763"/>
          <p14:tracePt t="663929" x="7610475" y="4830763"/>
          <p14:tracePt t="663944" x="7635875" y="4830763"/>
          <p14:tracePt t="664004" x="7648575" y="4818063"/>
          <p14:tracePt t="664022" x="7635875" y="4743450"/>
          <p14:tracePt t="664038" x="7597775" y="4692650"/>
          <p14:tracePt t="664054" x="7585075" y="4667250"/>
          <p14:tracePt t="664069" x="7572375" y="4643438"/>
          <p14:tracePt t="664085" x="7523163" y="4618038"/>
          <p14:tracePt t="664100" x="7485063" y="4618038"/>
          <p14:tracePt t="664116" x="7397750" y="4618038"/>
          <p14:tracePt t="664132" x="7323138" y="4618038"/>
          <p14:tracePt t="664146" x="7259638" y="4656138"/>
          <p14:tracePt t="664162" x="7197725" y="4718050"/>
          <p14:tracePt t="664178" x="7172325" y="4743450"/>
          <p14:tracePt t="664193" x="7172325" y="4756150"/>
          <p14:tracePt t="664209" x="7172325" y="4768850"/>
          <p14:tracePt t="664225" x="7172325" y="4792663"/>
          <p14:tracePt t="664226" x="7172325" y="4830763"/>
          <p14:tracePt t="664256" x="7185025" y="4868863"/>
          <p14:tracePt t="664272" x="7259638" y="4868863"/>
          <p14:tracePt t="664287" x="7285038" y="4868863"/>
          <p14:tracePt t="664305" x="7348538" y="4868863"/>
          <p14:tracePt t="664320" x="7372350" y="4856163"/>
          <p14:tracePt t="664334" x="7385050" y="4830763"/>
          <p14:tracePt t="664350" x="7385050" y="4743450"/>
          <p14:tracePt t="664366" x="7385050" y="4679950"/>
          <p14:tracePt t="664381" x="7359650" y="4656138"/>
          <p14:tracePt t="664397" x="7310438" y="4656138"/>
          <p14:tracePt t="664413" x="7285038" y="4630738"/>
          <p14:tracePt t="664428" x="7259638" y="4630738"/>
          <p14:tracePt t="664444" x="7197725" y="4656138"/>
          <p14:tracePt t="664460" x="7185025" y="4679950"/>
          <p14:tracePt t="664474" x="7185025" y="4743450"/>
          <p14:tracePt t="664506" x="7185025" y="4792663"/>
          <p14:tracePt t="664521" x="7223125" y="4805363"/>
          <p14:tracePt t="664543" x="7348538" y="4805363"/>
          <p14:tracePt t="664553" x="7385050" y="4805363"/>
          <p14:tracePt t="664554" x="7423150" y="4805363"/>
          <p14:tracePt t="664569" x="7448550" y="4805363"/>
          <p14:tracePt t="664586" x="7459663" y="4805363"/>
          <p14:tracePt t="664694" x="7448550" y="4779963"/>
          <p14:tracePt t="664709" x="7423150" y="4692650"/>
          <p14:tracePt t="664725" x="7372350" y="4554538"/>
          <p14:tracePt t="664741" x="7348538" y="4430713"/>
          <p14:tracePt t="664756" x="7210425" y="4079875"/>
          <p14:tracePt t="664772" x="7046913" y="3879850"/>
          <p14:tracePt t="664788" x="6859588" y="3641725"/>
          <p14:tracePt t="664803" x="6672263" y="3454400"/>
          <p14:tracePt t="664819" x="6559550" y="3390900"/>
          <p14:tracePt t="664835" x="6308725" y="3228975"/>
          <p14:tracePt t="664850" x="6146800" y="3116263"/>
          <p14:tracePt t="664867" x="5945188" y="3028950"/>
          <p14:tracePt t="664868" x="5832475" y="2965450"/>
          <p14:tracePt t="664882" x="5745163" y="2928938"/>
          <p14:tracePt t="664896" x="5570538" y="2865438"/>
          <p14:tracePt t="664912" x="5407025" y="2828925"/>
          <p14:tracePt t="664928" x="5245100" y="2828925"/>
          <p14:tracePt t="664943" x="5207000" y="2828925"/>
          <p14:tracePt t="664959" x="5045075" y="2828925"/>
          <p14:tracePt t="664976" x="4956175" y="2865438"/>
          <p14:tracePt t="664990" x="4794250" y="2941638"/>
          <p14:tracePt t="665009" x="4630738" y="3041650"/>
          <p14:tracePt t="665022" x="4556125" y="3090863"/>
          <p14:tracePt t="665037" x="4356100" y="3241675"/>
          <p14:tracePt t="665053" x="4181475" y="3328988"/>
          <p14:tracePt t="665069" x="4017963" y="3416300"/>
          <p14:tracePt t="665084" x="3879850" y="3503613"/>
          <p14:tracePt t="665101" x="3843338" y="3529013"/>
          <p14:tracePt t="665117" x="3805238" y="3554413"/>
          <p14:tracePt t="665131" x="3756025" y="3603625"/>
          <p14:tracePt t="665147" x="3717925" y="3629025"/>
          <p14:tracePt t="665163" x="3667125" y="3692525"/>
          <p14:tracePt t="665179" x="3630613" y="3729038"/>
          <p14:tracePt t="665194" x="3605213" y="3767138"/>
          <p14:tracePt t="665210" x="3592513" y="3779838"/>
          <p14:tracePt t="665225" x="3579813" y="3779838"/>
          <p14:tracePt t="665241" x="3579813" y="3792538"/>
          <p14:tracePt t="665287" x="3579813" y="3803650"/>
          <p14:tracePt t="665303" x="3654425" y="3803650"/>
          <p14:tracePt t="665318" x="3756025" y="3803650"/>
          <p14:tracePt t="665334" x="3817938" y="3767138"/>
          <p14:tracePt t="665350" x="3879850" y="3703638"/>
          <p14:tracePt t="665366" x="3892550" y="3667125"/>
          <p14:tracePt t="665382" x="3905250" y="3567113"/>
          <p14:tracePt t="665397" x="3905250" y="3441700"/>
          <p14:tracePt t="665412" x="3905250" y="3328988"/>
          <p14:tracePt t="665428" x="3879850" y="3290888"/>
          <p14:tracePt t="665444" x="3856038" y="3278188"/>
          <p14:tracePt t="665459" x="3792538" y="3254375"/>
          <p14:tracePt t="665475" x="3692525" y="3254375"/>
          <p14:tracePt t="665490" x="3617913" y="3254375"/>
          <p14:tracePt t="665506" x="3454400" y="3254375"/>
          <p14:tracePt t="665522" x="3317875" y="3316288"/>
          <p14:tracePt t="665538" x="3128963" y="3441700"/>
          <p14:tracePt t="665553" x="3092450" y="3479800"/>
          <p14:tracePt t="665568" x="3041650" y="3579813"/>
          <p14:tracePt t="665586" x="3016250" y="3679825"/>
          <p14:tracePt t="665599" x="3016250" y="3767138"/>
          <p14:tracePt t="665616" x="3016250" y="3854450"/>
          <p14:tracePt t="665631" x="3041650" y="3929063"/>
          <p14:tracePt t="665647" x="3092450" y="4005263"/>
          <p14:tracePt t="665662" x="3141663" y="4041775"/>
          <p14:tracePt t="665678" x="3192463" y="4041775"/>
          <p14:tracePt t="665693" x="3228975" y="4041775"/>
          <p14:tracePt t="665713" x="3354388" y="3979863"/>
          <p14:tracePt t="665725" x="3405188" y="3929063"/>
          <p14:tracePt t="665740" x="3454400" y="3792538"/>
          <p14:tracePt t="665757" x="3454400" y="3679825"/>
          <p14:tracePt t="665772" x="3454400" y="3641725"/>
          <p14:tracePt t="665788" x="3454400" y="3616325"/>
          <p14:tracePt t="665803" x="3454400" y="3590925"/>
          <p14:tracePt t="665834" x="3441700" y="3590925"/>
          <p14:tracePt t="665850" x="3379788" y="3667125"/>
          <p14:tracePt t="665866" x="3292475" y="3779838"/>
          <p14:tracePt t="665881" x="3279775" y="3803650"/>
          <p14:tracePt t="665897" x="3267075" y="3841750"/>
          <p14:tracePt t="665914" x="3267075" y="3867150"/>
          <p14:tracePt t="665944" x="3267075" y="3879850"/>
          <p14:tracePt t="665975" x="3305175" y="3879850"/>
          <p14:tracePt t="665990" x="3367088" y="3879850"/>
          <p14:tracePt t="666006" x="3441700" y="3792538"/>
          <p14:tracePt t="666021" x="3492500" y="3703638"/>
          <p14:tracePt t="666037" x="3505200" y="3616325"/>
          <p14:tracePt t="666053" x="3505200" y="3590925"/>
          <p14:tracePt t="666068" x="3505200" y="3567113"/>
          <p14:tracePt t="666100" x="3505200" y="3554413"/>
          <p14:tracePt t="666115" x="3492500" y="3541713"/>
          <p14:tracePt t="666131" x="3479800" y="3541713"/>
          <p14:tracePt t="666147" x="3454400" y="3541713"/>
          <p14:tracePt t="666162" x="3429000" y="3554413"/>
          <p14:tracePt t="666181" x="3417888" y="3567113"/>
          <p14:tracePt t="666196" x="3392488" y="3603625"/>
          <p14:tracePt t="666225" x="3379788" y="3641725"/>
          <p14:tracePt t="666319" x="3367088" y="3641725"/>
          <p14:tracePt t="666459" x="3367088" y="3654425"/>
          <p14:tracePt t="676131" x="3492500" y="3654425"/>
          <p14:tracePt t="676146" x="3905250" y="3454400"/>
          <p14:tracePt t="676162" x="4230688" y="3028950"/>
          <p14:tracePt t="676178" x="4281488" y="2990850"/>
          <p14:tracePt t="676584" x="4318000" y="3028950"/>
          <p14:tracePt t="676600" x="4368800" y="3078163"/>
          <p14:tracePt t="676615" x="4418013" y="3116263"/>
          <p14:tracePt t="676631" x="4494213" y="3190875"/>
          <p14:tracePt t="676647" x="4568825" y="3316288"/>
          <p14:tracePt t="676662" x="4668838" y="3403600"/>
          <p14:tracePt t="676678" x="4756150" y="3479800"/>
          <p14:tracePt t="676694" x="4843463" y="3579813"/>
          <p14:tracePt t="676709" x="4894263" y="3616325"/>
          <p14:tracePt t="676725" x="4981575" y="3716338"/>
          <p14:tracePt t="676741" x="5057775" y="3767138"/>
          <p14:tracePt t="676769" x="5081588" y="3779838"/>
          <p14:tracePt t="676771" x="5094288" y="3779838"/>
          <p14:tracePt t="676788" x="5119688" y="3792538"/>
          <p14:tracePt t="676804" x="5132388" y="3792538"/>
          <p14:tracePt t="676990" x="5145088" y="3803650"/>
          <p14:tracePt t="677006" x="5181600" y="3803650"/>
          <p14:tracePt t="677022" x="5257800" y="3816350"/>
          <p14:tracePt t="677037" x="5345113" y="3829050"/>
          <p14:tracePt t="677053" x="5495925" y="3941763"/>
          <p14:tracePt t="677070" x="5695950" y="4041775"/>
          <p14:tracePt t="677084" x="5832475" y="4117975"/>
          <p14:tracePt t="677100" x="6370638" y="4379913"/>
          <p14:tracePt t="677115" x="6696075" y="4505325"/>
          <p14:tracePt t="677131" x="6972300" y="4630738"/>
          <p14:tracePt t="677147" x="7085013" y="4667250"/>
          <p14:tracePt t="677163" x="7297738" y="4779963"/>
          <p14:tracePt t="677178" x="7410450" y="4856163"/>
          <p14:tracePt t="677194" x="7523163" y="4905375"/>
          <p14:tracePt t="677210" x="7548563" y="4930775"/>
          <p14:tracePt t="677240" x="7561263" y="4943475"/>
          <p14:tracePt t="677256" x="7572375" y="4956175"/>
          <p14:tracePt t="677365" x="7572375" y="4968875"/>
          <p14:tracePt t="677381" x="7572375" y="4992688"/>
          <p14:tracePt t="677397" x="7572375" y="5030788"/>
          <p14:tracePt t="677420" x="7561263" y="5043488"/>
          <p14:tracePt t="677428" x="7510463" y="5081588"/>
          <p14:tracePt t="677444" x="7497763" y="5105400"/>
          <p14:tracePt t="677459" x="7472363" y="5130800"/>
          <p14:tracePt t="677475" x="7459663" y="5130800"/>
          <p14:tracePt t="677490" x="7410450" y="5156200"/>
          <p14:tracePt t="677506" x="7385050" y="5168900"/>
          <p14:tracePt t="677521" x="7359650" y="5168900"/>
          <p14:tracePt t="677538" x="7323138" y="5168900"/>
          <p14:tracePt t="677552" x="7297738" y="5181600"/>
          <p14:tracePt t="677568" x="7297738" y="5194300"/>
          <p14:tracePt t="677600" x="7285038" y="5194300"/>
          <p14:tracePt t="677834" x="7272338" y="5194300"/>
          <p14:tracePt t="677927" x="7259638" y="5194300"/>
          <p14:tracePt t="677944" x="7235825" y="5194300"/>
          <p14:tracePt t="677959" x="7185025" y="5194300"/>
          <p14:tracePt t="677974" x="7146925" y="5194300"/>
          <p14:tracePt t="677991" x="7072313" y="5181600"/>
          <p14:tracePt t="678006" x="6959600" y="5143500"/>
          <p14:tracePt t="678021" x="6934200" y="5118100"/>
          <p14:tracePt t="678038" x="6897688" y="5092700"/>
          <p14:tracePt t="678068" x="6872288" y="5081588"/>
          <p14:tracePt t="678256" x="6859588" y="5081588"/>
          <p14:tracePt t="678475" x="6859588" y="5068888"/>
          <p14:tracePt t="678490" x="6872288" y="5068888"/>
          <p14:tracePt t="678506" x="6910388" y="5056188"/>
          <p14:tracePt t="678522" x="6921500" y="5043488"/>
          <p14:tracePt t="678539" x="6946900" y="5030788"/>
          <p14:tracePt t="678553" x="6972300" y="5018088"/>
          <p14:tracePt t="678568" x="7021513" y="4992688"/>
          <p14:tracePt t="678584" x="7072313" y="4981575"/>
          <p14:tracePt t="678616" x="7134225" y="4968875"/>
          <p14:tracePt t="678630" x="7146925" y="4968875"/>
          <p14:tracePt t="678646" x="7197725" y="4968875"/>
          <p14:tracePt t="678662" x="7246938" y="4968875"/>
          <p14:tracePt t="678677" x="7259638" y="4956175"/>
          <p14:tracePt t="678695" x="7297738" y="4956175"/>
          <p14:tracePt t="678724" x="7323138" y="4956175"/>
          <p14:tracePt t="678756" x="7335838" y="4956175"/>
          <p14:tracePt t="678771" x="7348538" y="4956175"/>
          <p14:tracePt t="678803" x="7359650" y="4956175"/>
          <p14:tracePt t="678818" x="7385050" y="4956175"/>
          <p14:tracePt t="678834" x="7423150" y="4956175"/>
          <p14:tracePt t="678850" x="7459663" y="4956175"/>
          <p14:tracePt t="678881" x="7485063" y="4956175"/>
          <p14:tracePt t="678897" x="7497763" y="4956175"/>
          <p14:tracePt t="678913" x="7523163" y="4956175"/>
          <p14:tracePt t="678930" x="7548563" y="4956175"/>
          <p14:tracePt t="678947" x="7561263" y="4956175"/>
          <p14:tracePt t="680568" x="7548563" y="4956175"/>
          <p14:tracePt t="680599" x="7535863" y="4956175"/>
          <p14:tracePt t="680615" x="7510463" y="4956175"/>
          <p14:tracePt t="680631" x="7497763" y="4956175"/>
          <p14:tracePt t="680646" x="7485063" y="4956175"/>
          <p14:tracePt t="680678" x="7459663" y="4956175"/>
          <p14:tracePt t="680709" x="7448550" y="4956175"/>
          <p14:tracePt t="680725" x="7435850" y="4956175"/>
          <p14:tracePt t="680740" x="7423150" y="4956175"/>
          <p14:tracePt t="680756" x="7410450" y="4956175"/>
          <p14:tracePt t="680772" x="7385050" y="4956175"/>
          <p14:tracePt t="680787" x="7372350" y="4956175"/>
          <p14:tracePt t="680789" x="7335838" y="4956175"/>
          <p14:tracePt t="680803" x="7297738" y="4956175"/>
          <p14:tracePt t="680819" x="7272338" y="4968875"/>
          <p14:tracePt t="680834" x="7235825" y="4968875"/>
          <p14:tracePt t="680849" x="7210425" y="4968875"/>
          <p14:tracePt t="680866" x="7146925" y="5005388"/>
          <p14:tracePt t="680880" x="7134225" y="5005388"/>
          <p14:tracePt t="680897" x="7085013" y="5018088"/>
          <p14:tracePt t="680912" x="7046913" y="5030788"/>
          <p14:tracePt t="680927" x="6997700" y="5056188"/>
          <p14:tracePt t="680943" x="6959600" y="5081588"/>
          <p14:tracePt t="680959" x="6921500" y="5105400"/>
          <p14:tracePt t="680975" x="6897688" y="5130800"/>
          <p14:tracePt t="680990" x="6859588" y="5130800"/>
          <p14:tracePt t="681006" x="6859588" y="5143500"/>
          <p14:tracePt t="681023" x="6846888" y="5156200"/>
          <p14:tracePt t="681038" x="6834188" y="5168900"/>
          <p14:tracePt t="681055" x="6821488" y="5181600"/>
          <p14:tracePt t="681069" x="6808788" y="5205413"/>
          <p14:tracePt t="681085" x="6797675" y="5230813"/>
          <p14:tracePt t="681115" x="6784975" y="5243513"/>
          <p14:tracePt t="681133" x="6772275" y="5243513"/>
          <p14:tracePt t="681147" x="6759575" y="5243513"/>
          <p14:tracePt t="681162" x="6746875" y="5256213"/>
          <p14:tracePt t="681178" x="6734175" y="5256213"/>
          <p14:tracePt t="681194" x="6708775" y="5268913"/>
          <p14:tracePt t="681272" x="6696075" y="5281613"/>
          <p14:tracePt t="681584" x="6684963" y="5268913"/>
          <p14:tracePt t="681630" x="6684963" y="5256213"/>
          <p14:tracePt t="681693" x="6684963" y="5230813"/>
          <p14:tracePt t="681724" x="6684963" y="5218113"/>
          <p14:tracePt t="681756" x="6684963" y="5194300"/>
          <p14:tracePt t="681803" x="6696075" y="5181600"/>
          <p14:tracePt t="681804" x="6708775" y="5168900"/>
          <p14:tracePt t="681818" x="6746875" y="5156200"/>
          <p14:tracePt t="681834" x="6797675" y="5143500"/>
          <p14:tracePt t="681851" x="6846888" y="5143500"/>
          <p14:tracePt t="681869" x="6884988" y="5143500"/>
          <p14:tracePt t="681881" x="6959600" y="5130800"/>
          <p14:tracePt t="681897" x="7046913" y="5130800"/>
          <p14:tracePt t="681911" x="7134225" y="5118100"/>
          <p14:tracePt t="681928" x="7197725" y="5118100"/>
          <p14:tracePt t="681944" x="7259638" y="5118100"/>
          <p14:tracePt t="681958" x="7310438" y="5118100"/>
          <p14:tracePt t="681976" x="7348538" y="5118100"/>
          <p14:tracePt t="681991" x="7359650" y="5118100"/>
          <p14:tracePt t="682006" x="7372350" y="5118100"/>
          <p14:tracePt t="682022" x="7385050" y="5118100"/>
          <p14:tracePt t="682178" x="7348538" y="5143500"/>
          <p14:tracePt t="682193" x="7323138" y="5143500"/>
          <p14:tracePt t="682209" x="7272338" y="5168900"/>
          <p14:tracePt t="682225" x="7246938" y="5168900"/>
          <p14:tracePt t="682256" x="7235825" y="5168900"/>
          <p14:tracePt t="682273" x="7223125" y="5168900"/>
          <p14:tracePt t="682287" x="7210425" y="5168900"/>
          <p14:tracePt t="682319" x="7197725" y="5168900"/>
          <p14:tracePt t="682366" x="7172325" y="5181600"/>
          <p14:tracePt t="682443" x="7159625" y="5194300"/>
          <p14:tracePt t="682478" x="7146925" y="5194300"/>
          <p14:tracePt t="682490" x="7134225" y="5194300"/>
          <p14:tracePt t="682521" x="7123113" y="5194300"/>
          <p14:tracePt t="682601" x="7110413" y="5194300"/>
          <p14:tracePt t="682912" x="7123113" y="5194300"/>
          <p14:tracePt t="682928" x="7134225" y="5194300"/>
          <p14:tracePt t="682945" x="7146925" y="5194300"/>
          <p14:tracePt t="682946" x="7146925" y="5181600"/>
          <p14:tracePt t="682976" x="7172325" y="5168900"/>
          <p14:tracePt t="683037" x="7185025" y="5168900"/>
          <p14:tracePt t="683084" x="7197725" y="5168900"/>
          <p14:tracePt t="683115" x="7223125" y="5156200"/>
          <p14:tracePt t="683162" x="7235825" y="5156200"/>
          <p14:tracePt t="683178" x="7259638" y="5143500"/>
          <p14:tracePt t="683209" x="7297738" y="5130800"/>
          <p14:tracePt t="683224" x="7323138" y="5130800"/>
          <p14:tracePt t="683241" x="7385050" y="5105400"/>
          <p14:tracePt t="683256" x="7410450" y="5105400"/>
          <p14:tracePt t="683271" x="7435850" y="5092700"/>
          <p14:tracePt t="683288" x="7459663" y="5081588"/>
          <p14:tracePt t="684194" x="7459663" y="5068888"/>
          <p14:tracePt t="684226" x="7459663" y="5056188"/>
          <p14:tracePt t="684241" x="7459663" y="5043488"/>
          <p14:tracePt t="684272" x="7459663" y="5030788"/>
          <p14:tracePt t="684287" x="7459663" y="5018088"/>
          <p14:tracePt t="684319" x="7485063" y="4992688"/>
          <p14:tracePt t="684334" x="7510463" y="4968875"/>
          <p14:tracePt t="684349" x="7535863" y="4956175"/>
          <p14:tracePt t="684365" x="7572375" y="4943475"/>
          <p14:tracePt t="684381" x="7585075" y="4943475"/>
          <p14:tracePt t="684396" x="7635875" y="4930775"/>
          <p14:tracePt t="684412" x="7673975" y="4918075"/>
          <p14:tracePt t="684428" x="7735888" y="4905375"/>
          <p14:tracePt t="684443" x="7748588" y="4905375"/>
          <p14:tracePt t="684459" x="7761288" y="4905375"/>
          <p14:tracePt t="684476" x="7835900" y="4868863"/>
          <p14:tracePt t="684491" x="7874000" y="4843463"/>
          <p14:tracePt t="684507" x="7897813" y="4843463"/>
          <p14:tracePt t="684522" x="7910513" y="4843463"/>
          <p14:tracePt t="684540" x="7935913" y="4818063"/>
          <p14:tracePt t="684553" x="7948613" y="4818063"/>
          <p14:tracePt t="684569" x="7961313" y="4805363"/>
          <p14:tracePt t="684787" x="7923213" y="4805363"/>
          <p14:tracePt t="684803" x="7861300" y="4805363"/>
          <p14:tracePt t="684818" x="7773988" y="4805363"/>
          <p14:tracePt t="684834" x="7685088" y="4805363"/>
          <p14:tracePt t="684850" x="7635875" y="4805363"/>
          <p14:tracePt t="684865" x="7585075" y="4805363"/>
          <p14:tracePt t="684881" x="7535863" y="4805363"/>
          <p14:tracePt t="684897" x="7485063" y="4805363"/>
          <p14:tracePt t="684912" x="7410450" y="4805363"/>
          <p14:tracePt t="684928" x="7297738" y="4805363"/>
          <p14:tracePt t="684943" x="7159625" y="4792663"/>
          <p14:tracePt t="684958" x="7072313" y="4792663"/>
          <p14:tracePt t="684975" x="7034213" y="4792663"/>
          <p14:tracePt t="684991" x="6997700" y="4779963"/>
          <p14:tracePt t="685006" x="6972300" y="4779963"/>
          <p14:tracePt t="685022" x="6946900" y="4768850"/>
          <p14:tracePt t="685334" x="7046913" y="4768850"/>
          <p14:tracePt t="685350" x="7185025" y="4705350"/>
          <p14:tracePt t="685365" x="7359650" y="4692650"/>
          <p14:tracePt t="685381" x="7497763" y="4667250"/>
          <p14:tracePt t="685398" x="7585075" y="4667250"/>
          <p14:tracePt t="685412" x="7648575" y="4643438"/>
          <p14:tracePt t="685427" x="7661275" y="4643438"/>
          <p14:tracePt t="685444" x="7685088" y="4643438"/>
          <p14:tracePt t="685459" x="7697788" y="4643438"/>
          <p14:tracePt t="685490" x="7710488" y="4643438"/>
          <p14:tracePt t="685522" x="7723188" y="4643438"/>
          <p14:tracePt t="685568" x="7735888" y="4643438"/>
          <p14:tracePt t="685584" x="7773988" y="4656138"/>
          <p14:tracePt t="685600" x="7797800" y="4667250"/>
          <p14:tracePt t="685615" x="7835900" y="4679950"/>
          <p14:tracePt t="685631" x="7874000" y="4692650"/>
          <p14:tracePt t="685647" x="7923213" y="4692650"/>
          <p14:tracePt t="685662" x="7974013" y="4705350"/>
          <p14:tracePt t="685678" x="8010525" y="4730750"/>
          <p14:tracePt t="685694" x="8023225" y="4730750"/>
          <p14:tracePt t="685738" x="8035925" y="4743450"/>
          <p14:tracePt t="685772" x="8048625" y="4743450"/>
          <p14:tracePt t="685788" x="8061325" y="4743450"/>
          <p14:tracePt t="685802" x="8074025" y="4743450"/>
          <p14:tracePt t="685819" x="8099425" y="4768850"/>
          <p14:tracePt t="686084" x="8086725" y="4768850"/>
          <p14:tracePt t="686101" x="8074025" y="4768850"/>
          <p14:tracePt t="686116" x="8048625" y="4768850"/>
          <p14:tracePt t="686130" x="8035925" y="4768850"/>
          <p14:tracePt t="686147" x="8023225" y="4768850"/>
          <p14:tracePt t="686163" x="7999413" y="4768850"/>
          <p14:tracePt t="686193" x="7974013" y="4768850"/>
          <p14:tracePt t="686209" x="7948613" y="4768850"/>
          <p14:tracePt t="686225" x="7935913" y="4768850"/>
          <p14:tracePt t="686240" x="7923213" y="4768850"/>
          <p14:tracePt t="686257" x="7910513" y="4768850"/>
          <p14:tracePt t="686271" x="7897813" y="4768850"/>
          <p14:tracePt t="686290" x="7886700" y="4768850"/>
          <p14:tracePt t="686382" x="7874000" y="4768850"/>
          <p14:tracePt t="686475" x="7861300" y="4768850"/>
          <p14:tracePt t="686491" x="7848600" y="4768850"/>
          <p14:tracePt t="686505" x="7835900" y="4768850"/>
          <p14:tracePt t="686537" x="7810500" y="4779963"/>
          <p14:tracePt t="686552" x="7785100" y="4818063"/>
          <p14:tracePt t="686568" x="7735888" y="4843463"/>
          <p14:tracePt t="686584" x="7723188" y="4856163"/>
          <p14:tracePt t="686599" x="7697788" y="4856163"/>
          <p14:tracePt t="686615" x="7685088" y="4868863"/>
          <p14:tracePt t="686631" x="7648575" y="4868863"/>
          <p14:tracePt t="686646" x="7623175" y="4868863"/>
          <p14:tracePt t="686896" x="7648575" y="4868863"/>
          <p14:tracePt t="686912" x="7735888" y="4868863"/>
          <p14:tracePt t="686928" x="7861300" y="4868863"/>
          <p14:tracePt t="686943" x="7948613" y="4868863"/>
          <p14:tracePt t="686959" x="8010525" y="4868863"/>
          <p14:tracePt t="686974" x="8074025" y="4868863"/>
          <p14:tracePt t="686990" x="8148638" y="4856163"/>
          <p14:tracePt t="687010" x="8223250" y="4830763"/>
          <p14:tracePt t="687021" x="8324850" y="4805363"/>
          <p14:tracePt t="687037" x="8386763" y="4768850"/>
          <p14:tracePt t="687054" x="8448675" y="4768850"/>
          <p14:tracePt t="687068" x="8461375" y="4768850"/>
          <p14:tracePt t="687084" x="8486775" y="4768850"/>
          <p14:tracePt t="687100" x="8512175" y="4768850"/>
          <p14:tracePt t="687131" x="8537575" y="4768850"/>
          <p14:tracePt t="687678" x="8499475" y="4768850"/>
          <p14:tracePt t="687694" x="8448675" y="4768850"/>
          <p14:tracePt t="687710" x="8361363" y="4768850"/>
          <p14:tracePt t="687732" x="8174038" y="4768850"/>
          <p14:tracePt t="687756" x="7923213" y="4768850"/>
          <p14:tracePt t="687771" x="7874000" y="4768850"/>
          <p14:tracePt t="687787" x="7761288" y="4768850"/>
          <p14:tracePt t="687803" x="7673975" y="4768850"/>
          <p14:tracePt t="687818" x="7572375" y="4768850"/>
          <p14:tracePt t="687834" x="7497763" y="4768850"/>
          <p14:tracePt t="687850" x="7448550" y="4768850"/>
          <p14:tracePt t="687865" x="7410450" y="4768850"/>
          <p14:tracePt t="687881" x="7359650" y="4768850"/>
          <p14:tracePt t="687897" x="7323138" y="4768850"/>
          <p14:tracePt t="687912" x="7285038" y="4768850"/>
          <p14:tracePt t="687928" x="7259638" y="4768850"/>
          <p14:tracePt t="687951" x="7235825" y="4768850"/>
          <p14:tracePt t="687959" x="7223125" y="4768850"/>
          <p14:tracePt t="687976" x="7210425" y="4779963"/>
          <p14:tracePt t="688006" x="7197725" y="4779963"/>
          <p14:tracePt t="688443" x="7197725" y="4805363"/>
          <p14:tracePt t="688474" x="7197725" y="4818063"/>
          <p14:tracePt t="688491" x="7172325" y="4843463"/>
          <p14:tracePt t="688506" x="7159625" y="4856163"/>
          <p14:tracePt t="688521" x="7146925" y="4856163"/>
          <p14:tracePt t="688537" x="7097713" y="4868863"/>
          <p14:tracePt t="688553" x="7021513" y="4879975"/>
          <p14:tracePt t="688568" x="6997700" y="4892675"/>
          <p14:tracePt t="688588" x="6946900" y="4892675"/>
          <p14:tracePt t="688600" x="6921500" y="4892675"/>
          <p14:tracePt t="688615" x="6872288" y="4905375"/>
          <p14:tracePt t="688631" x="6808788" y="4905375"/>
          <p14:tracePt t="688647" x="6759575" y="4918075"/>
          <p14:tracePt t="688662" x="6734175" y="4918075"/>
          <p14:tracePt t="688990" x="6746875" y="4930775"/>
          <p14:tracePt t="689008" x="6759575" y="4930775"/>
          <p14:tracePt t="689053" x="6772275" y="4930775"/>
          <p14:tracePt t="689084" x="6797675" y="4956175"/>
          <p14:tracePt t="689100" x="6808788" y="4956175"/>
          <p14:tracePt t="689116" x="6834188" y="4968875"/>
          <p14:tracePt t="689131" x="6859588" y="4992688"/>
          <p14:tracePt t="689147" x="6897688" y="5005388"/>
          <p14:tracePt t="689163" x="6910388" y="5005388"/>
          <p14:tracePt t="689177" x="6921500" y="5005388"/>
          <p14:tracePt t="689209" x="6959600" y="5030788"/>
          <p14:tracePt t="689256" x="6972300" y="5030788"/>
          <p14:tracePt t="689318" x="6985000" y="5030788"/>
          <p14:tracePt t="689350" x="6997700" y="5030788"/>
          <p14:tracePt t="689444" x="7010400" y="5030788"/>
          <p14:tracePt t="689493" x="7034213" y="5030788"/>
          <p14:tracePt t="689538" x="7059613" y="5030788"/>
          <p14:tracePt t="689558" x="7097713" y="5030788"/>
          <p14:tracePt t="689571" x="7110413" y="5030788"/>
          <p14:tracePt t="689584" x="7146925" y="5030788"/>
          <p14:tracePt t="689599" x="7172325" y="5018088"/>
          <p14:tracePt t="689616" x="7185025" y="5018088"/>
          <p14:tracePt t="689632" x="7197725" y="5018088"/>
          <p14:tracePt t="689662" x="7223125" y="5018088"/>
          <p14:tracePt t="689678" x="7235825" y="5018088"/>
          <p14:tracePt t="689693" x="7259638" y="5005388"/>
          <p14:tracePt t="689725" x="7272338" y="5005388"/>
          <p14:tracePt t="689740" x="7285038" y="5005388"/>
          <p14:tracePt t="689771" x="7297738" y="4992688"/>
          <p14:tracePt t="689787" x="7323138" y="4981575"/>
          <p14:tracePt t="689834" x="7335838" y="4981575"/>
          <p14:tracePt t="689881" x="7348538" y="4968875"/>
          <p14:tracePt t="689896" x="7359650" y="4956175"/>
          <p14:tracePt t="689974" x="7372350" y="4956175"/>
          <p14:tracePt t="689991" x="7397750" y="4956175"/>
          <p14:tracePt t="690006" x="7410450" y="4956175"/>
          <p14:tracePt t="690021" x="7423150" y="4956175"/>
          <p14:tracePt t="690038" x="7448550" y="4956175"/>
          <p14:tracePt t="690053" x="7459663" y="4956175"/>
          <p14:tracePt t="690069" x="7472363" y="4956175"/>
          <p14:tracePt t="690085" x="7485063" y="4956175"/>
          <p14:tracePt t="690100" x="7510463" y="4956175"/>
          <p14:tracePt t="690115" x="7535863" y="4956175"/>
          <p14:tracePt t="690131" x="7597775" y="4943475"/>
          <p14:tracePt t="690147" x="7697788" y="4943475"/>
          <p14:tracePt t="690162" x="7710488" y="4943475"/>
          <p14:tracePt t="690178" x="7785100" y="4943475"/>
          <p14:tracePt t="690193" x="7810500" y="4943475"/>
          <p14:tracePt t="690209" x="7835900" y="4943475"/>
          <p14:tracePt t="690224" x="7848600" y="4943475"/>
          <p14:tracePt t="690241" x="7874000" y="4943475"/>
          <p14:tracePt t="690255" x="7886700" y="4943475"/>
          <p14:tracePt t="690271" x="7923213" y="4943475"/>
          <p14:tracePt t="690287" x="7948613" y="4943475"/>
          <p14:tracePt t="690288" x="7961313" y="4943475"/>
          <p14:tracePt t="690302" x="7974013" y="4943475"/>
          <p14:tracePt t="690318" x="7999413" y="4943475"/>
          <p14:tracePt t="690334" x="8023225" y="4943475"/>
          <p14:tracePt t="690365" x="8048625" y="4956175"/>
          <p14:tracePt t="690396" x="8074025" y="4956175"/>
          <p14:tracePt t="690428" x="8099425" y="4956175"/>
          <p14:tracePt t="690443" x="8123238" y="4956175"/>
          <p14:tracePt t="690459" x="8135938" y="4956175"/>
          <p14:tracePt t="690475" x="8161338" y="4956175"/>
          <p14:tracePt t="690506" x="8174038" y="4956175"/>
          <p14:tracePt t="690568" x="8186738" y="4956175"/>
          <p14:tracePt t="690583" x="8199438" y="4956175"/>
          <p14:tracePt t="691178" x="8186738" y="4956175"/>
          <p14:tracePt t="691193" x="8161338" y="4956175"/>
          <p14:tracePt t="691209" x="8123238" y="4956175"/>
          <p14:tracePt t="691225" x="8099425" y="4968875"/>
          <p14:tracePt t="691240" x="8086725" y="4968875"/>
          <p14:tracePt t="691256" x="8023225" y="4981575"/>
          <p14:tracePt t="691272" x="7999413" y="4992688"/>
          <p14:tracePt t="691287" x="7974013" y="5005388"/>
          <p14:tracePt t="691318" x="7923213" y="5018088"/>
          <p14:tracePt t="691334" x="7910513" y="5018088"/>
          <p14:tracePt t="691350" x="7897813" y="5018088"/>
          <p14:tracePt t="691380" x="7886700" y="5018088"/>
          <p14:tracePt t="691397" x="7874000" y="5030788"/>
          <p14:tracePt t="691802" x="7886700" y="5030788"/>
          <p14:tracePt t="691818" x="7910513" y="5030788"/>
          <p14:tracePt t="691834" x="7923213" y="5030788"/>
          <p14:tracePt t="691849" x="7986713" y="5018088"/>
          <p14:tracePt t="691865" x="8010525" y="5005388"/>
          <p14:tracePt t="691882" x="8035925" y="5005388"/>
          <p14:tracePt t="691896" x="8074025" y="4992688"/>
          <p14:tracePt t="691928" x="8099425" y="4981575"/>
          <p14:tracePt t="692100" x="8086725" y="4981575"/>
          <p14:tracePt t="692115" x="7999413" y="5030788"/>
          <p14:tracePt t="692130" x="7948613" y="5068888"/>
          <p14:tracePt t="692148" x="7910513" y="5081588"/>
          <p14:tracePt t="692162" x="7861300" y="5092700"/>
          <p14:tracePt t="692178" x="7810500" y="5105400"/>
          <p14:tracePt t="692198" x="7748588" y="5143500"/>
          <p14:tracePt t="692210" x="7710488" y="5156200"/>
          <p14:tracePt t="692228" x="7685088" y="5168900"/>
          <p14:tracePt t="692240" x="7661275" y="5181600"/>
          <p14:tracePt t="692256" x="7610475" y="5194300"/>
          <p14:tracePt t="692271" x="7585075" y="5194300"/>
          <p14:tracePt t="692287" x="7561263" y="5205413"/>
          <p14:tracePt t="692303" x="7535863" y="5218113"/>
          <p14:tracePt t="692318" x="7510463" y="5218113"/>
          <p14:tracePt t="692334" x="7485063" y="5218113"/>
          <p14:tracePt t="692350" x="7459663" y="5218113"/>
          <p14:tracePt t="692366" x="7448550" y="5218113"/>
          <p14:tracePt t="692397" x="7423150" y="5230813"/>
          <p14:tracePt t="692413" x="7397750" y="5230813"/>
          <p14:tracePt t="692444" x="7385050" y="5230813"/>
          <p14:tracePt t="692460" x="7372350" y="5230813"/>
          <p14:tracePt t="692476" x="7359650" y="5230813"/>
          <p14:tracePt t="692493" x="7335838" y="5230813"/>
          <p14:tracePt t="692522" x="7310438" y="5230813"/>
          <p14:tracePt t="692568" x="7297738" y="5230813"/>
          <p14:tracePt t="692584" x="7285038" y="5230813"/>
          <p14:tracePt t="692631" x="7272338" y="5230813"/>
          <p14:tracePt t="692662" x="7246938" y="5230813"/>
          <p14:tracePt t="692678" x="7223125" y="5230813"/>
          <p14:tracePt t="692693" x="7197725" y="5205413"/>
          <p14:tracePt t="692709" x="7172325" y="5205413"/>
          <p14:tracePt t="692740" x="7159625" y="5205413"/>
          <p14:tracePt t="693240" x="7172325" y="5205413"/>
          <p14:tracePt t="693256" x="7197725" y="5194300"/>
          <p14:tracePt t="693273" x="7223125" y="5194300"/>
          <p14:tracePt t="693289" x="7272338" y="5181600"/>
          <p14:tracePt t="693318" x="7297738" y="5181600"/>
          <p14:tracePt t="693334" x="7310438" y="5181600"/>
          <p14:tracePt t="693349" x="7323138" y="5181600"/>
          <p14:tracePt t="693365" x="7335838" y="5181600"/>
          <p14:tracePt t="693381" x="7359650" y="5181600"/>
          <p14:tracePt t="693396" x="7385050" y="5168900"/>
          <p14:tracePt t="693412" x="7397750" y="5168900"/>
          <p14:tracePt t="693428" x="7410450" y="5168900"/>
          <p14:tracePt t="693443" x="7423150" y="5168900"/>
          <p14:tracePt t="693459" x="7435850" y="5168900"/>
          <p14:tracePt t="693492" x="7448550" y="5168900"/>
          <p14:tracePt t="693506" x="7459663" y="5168900"/>
          <p14:tracePt t="693521" x="7472363" y="5168900"/>
          <p14:tracePt t="693568" x="7485063" y="5168900"/>
          <p14:tracePt t="693975" x="7561263" y="5168900"/>
          <p14:tracePt t="693990" x="7710488" y="5168900"/>
          <p14:tracePt t="694006" x="7835900" y="5168900"/>
          <p14:tracePt t="694021" x="7897813" y="5168900"/>
          <p14:tracePt t="694037" x="7974013" y="5168900"/>
          <p14:tracePt t="694052" x="8023225" y="5168900"/>
          <p14:tracePt t="694069" x="8035925" y="5168900"/>
          <p14:tracePt t="694090" x="8048625" y="5168900"/>
          <p14:tracePt t="694090" x="8061325" y="5168900"/>
          <p14:tracePt t="694115" x="8086725" y="5168900"/>
          <p14:tracePt t="694131" x="8110538" y="5168900"/>
          <p14:tracePt t="694146" x="8123238" y="5168900"/>
          <p14:tracePt t="694162" x="8161338" y="5168900"/>
          <p14:tracePt t="694178" x="8199438" y="5168900"/>
          <p14:tracePt t="694193" x="8212138" y="5168900"/>
          <p14:tracePt t="694209" x="8235950" y="5168900"/>
          <p14:tracePt t="694225" x="8248650" y="5168900"/>
          <p14:tracePt t="694240" x="8261350" y="5168900"/>
          <p14:tracePt t="694257" x="8274050" y="5168900"/>
          <p14:tracePt t="694273" x="8299450" y="5168900"/>
          <p14:tracePt t="694289" x="8312150" y="5168900"/>
          <p14:tracePt t="694303" x="8324850" y="5168900"/>
          <p14:tracePt t="694459" x="8335963" y="5168900"/>
          <p14:tracePt t="694928" x="8274050" y="5168900"/>
          <p14:tracePt t="694944" x="8235950" y="5194300"/>
          <p14:tracePt t="694944" x="8223250" y="5205413"/>
          <p14:tracePt t="694959" x="8199438" y="5205413"/>
          <p14:tracePt t="694976" x="8186738" y="5205413"/>
          <p14:tracePt t="694990" x="8161338" y="5205413"/>
          <p14:tracePt t="695006" x="8148638" y="5218113"/>
          <p14:tracePt t="695037" x="8135938" y="5218113"/>
          <p14:tracePt t="695053" x="8110538" y="5218113"/>
          <p14:tracePt t="695069" x="8074025" y="5243513"/>
          <p14:tracePt t="695084" x="8023225" y="5256213"/>
          <p14:tracePt t="695100" x="7986713" y="5268913"/>
          <p14:tracePt t="695116" x="7948613" y="5281613"/>
          <p14:tracePt t="695130" x="7897813" y="5294313"/>
          <p14:tracePt t="695146" x="7848600" y="5305425"/>
          <p14:tracePt t="695163" x="7835900" y="5318125"/>
          <p14:tracePt t="695177" x="7823200" y="5318125"/>
          <p14:tracePt t="695193" x="7810500" y="5318125"/>
          <p14:tracePt t="695209" x="7773988" y="5330825"/>
          <p14:tracePt t="695210" x="7761288" y="5330825"/>
          <p14:tracePt t="695224" x="7735888" y="5330825"/>
          <p14:tracePt t="695240" x="7673975" y="5343525"/>
          <p14:tracePt t="695256" x="7661275" y="5343525"/>
          <p14:tracePt t="695271" x="7597775" y="5343525"/>
          <p14:tracePt t="695287" x="7548563" y="5356225"/>
          <p14:tracePt t="695304" x="7472363" y="5368925"/>
          <p14:tracePt t="695318" x="7423150" y="5381625"/>
          <p14:tracePt t="695334" x="7385050" y="5381625"/>
          <p14:tracePt t="695350" x="7372350" y="5381625"/>
          <p14:tracePt t="696881" x="7372350" y="5368925"/>
          <p14:tracePt t="696897" x="7372350" y="5305425"/>
          <p14:tracePt t="696912" x="7372350" y="5230813"/>
          <p14:tracePt t="696928" x="7372350" y="5181600"/>
          <p14:tracePt t="696945" x="7372350" y="5130800"/>
          <p14:tracePt t="696960" x="7372350" y="5105400"/>
          <p14:tracePt t="696976" x="7372350" y="5092700"/>
          <p14:tracePt t="696990" x="7372350" y="5081588"/>
          <p14:tracePt t="697241" x="7372350" y="5043488"/>
          <p14:tracePt t="697257" x="7372350" y="5030788"/>
          <p14:tracePt t="697272" x="7372350" y="5005388"/>
          <p14:tracePt t="697288" x="7372350" y="4981575"/>
          <p14:tracePt t="697290" x="7359650" y="4968875"/>
          <p14:tracePt t="697319" x="7348538" y="4943475"/>
          <p14:tracePt t="697349" x="7348538" y="4905375"/>
          <p14:tracePt t="697366" x="7348538" y="4879975"/>
          <p14:tracePt t="697381" x="7348538" y="4856163"/>
          <p14:tracePt t="697397" x="7348538" y="4830763"/>
          <p14:tracePt t="697412" x="7348538" y="4792663"/>
          <p14:tracePt t="697428" x="7348538" y="4743450"/>
          <p14:tracePt t="697443" x="7348538" y="4692650"/>
          <p14:tracePt t="697460" x="7348538" y="4656138"/>
          <p14:tracePt t="697475" x="7348538" y="4643438"/>
          <p14:tracePt t="697490" x="7348538" y="4630738"/>
          <p14:tracePt t="697507" x="7348538" y="4618038"/>
          <p14:tracePt t="697553" x="7335838" y="4605338"/>
          <p14:tracePt t="697725" x="7335838" y="4630738"/>
          <p14:tracePt t="697740" x="7335838" y="4679950"/>
          <p14:tracePt t="697756" x="7335838" y="4718050"/>
          <p14:tracePt t="697772" x="7335838" y="4779963"/>
          <p14:tracePt t="697789" x="7335838" y="4830763"/>
          <p14:tracePt t="697804" x="7335838" y="4879975"/>
          <p14:tracePt t="697818" x="7335838" y="4956175"/>
          <p14:tracePt t="697834" x="7335838" y="5005388"/>
          <p14:tracePt t="697850" x="7335838" y="5081588"/>
          <p14:tracePt t="697865" x="7348538" y="5130800"/>
          <p14:tracePt t="697881" x="7348538" y="5205413"/>
          <p14:tracePt t="697897" x="7348538" y="5243513"/>
          <p14:tracePt t="697912" x="7359650" y="5294313"/>
          <p14:tracePt t="697928" x="7372350" y="5356225"/>
          <p14:tracePt t="697944" x="7372350" y="5407025"/>
          <p14:tracePt t="697959" x="7372350" y="5430838"/>
          <p14:tracePt t="697975" x="7385050" y="5518150"/>
          <p14:tracePt t="697991" x="7397750" y="5568950"/>
          <p14:tracePt t="698006" x="7410450" y="5630863"/>
          <p14:tracePt t="698022" x="7410450" y="5681663"/>
          <p14:tracePt t="698038" x="7423150" y="5719763"/>
          <p14:tracePt t="698054" x="7423150" y="5732463"/>
          <p14:tracePt t="698069" x="7423150" y="5756275"/>
          <p14:tracePt t="698225" x="7423150" y="5656263"/>
          <p14:tracePt t="698240" x="7423150" y="5518150"/>
          <p14:tracePt t="698256" x="7423150" y="5381625"/>
          <p14:tracePt t="698272" x="7423150" y="5194300"/>
          <p14:tracePt t="698289" x="7423150" y="5081588"/>
          <p14:tracePt t="698304" x="7423150" y="4981575"/>
          <p14:tracePt t="698320" x="7423150" y="4892675"/>
          <p14:tracePt t="698334" x="7423150" y="4805363"/>
          <p14:tracePt t="698350" x="7423150" y="4718050"/>
          <p14:tracePt t="698372" x="7423150" y="4656138"/>
          <p14:tracePt t="698373" x="7423150" y="4630738"/>
          <p14:tracePt t="698397" x="7423150" y="4592638"/>
          <p14:tracePt t="698413" x="7423150" y="4554538"/>
          <p14:tracePt t="698428" x="7423150" y="4530725"/>
          <p14:tracePt t="698444" x="7423150" y="4518025"/>
          <p14:tracePt t="698694" x="7435850" y="4679950"/>
          <p14:tracePt t="698709" x="7459663" y="4805363"/>
          <p14:tracePt t="698725" x="7485063" y="5005388"/>
          <p14:tracePt t="698741" x="7523163" y="5181600"/>
          <p14:tracePt t="698756" x="7548563" y="5381625"/>
          <p14:tracePt t="698772" x="7548563" y="5443538"/>
          <p14:tracePt t="698787" x="7572375" y="5468938"/>
          <p14:tracePt t="698803" x="7572375" y="5494338"/>
          <p14:tracePt t="698819" x="7572375" y="5518150"/>
          <p14:tracePt t="698835" x="7572375" y="5530850"/>
          <p14:tracePt t="698852" x="7572375" y="5543550"/>
          <p14:tracePt t="698866" x="7572375" y="5568950"/>
          <p14:tracePt t="698896" x="7572375" y="5581650"/>
          <p14:tracePt t="698990" x="7548563" y="5594350"/>
          <p14:tracePt t="699006" x="7359650" y="5494338"/>
          <p14:tracePt t="699022" x="7110413" y="5305425"/>
          <p14:tracePt t="699037" x="6884988" y="5118100"/>
          <p14:tracePt t="699053" x="6621463" y="4956175"/>
          <p14:tracePt t="699069" x="6483350" y="4892675"/>
          <p14:tracePt t="699084" x="5970588" y="4679950"/>
          <p14:tracePt t="699100" x="5607050" y="4592638"/>
          <p14:tracePt t="699116" x="5357813" y="4505325"/>
          <p14:tracePt t="699131" x="5207000" y="4443413"/>
          <p14:tracePt t="699147" x="5145088" y="4418013"/>
          <p14:tracePt t="699162" x="5068888" y="4379913"/>
          <p14:tracePt t="699178" x="5019675" y="4354513"/>
          <p14:tracePt t="699193" x="4956175" y="4330700"/>
          <p14:tracePt t="699210" x="4881563" y="4292600"/>
          <p14:tracePt t="699224" x="4856163" y="4279900"/>
          <p14:tracePt t="699240" x="4806950" y="4254500"/>
          <p14:tracePt t="699256" x="4756150" y="4230688"/>
          <p14:tracePt t="699271" x="4656138" y="4205288"/>
          <p14:tracePt t="699287" x="4543425" y="4129088"/>
          <p14:tracePt t="699303" x="4443413" y="4067175"/>
          <p14:tracePt t="699318" x="4318000" y="4005263"/>
          <p14:tracePt t="699334" x="4130675" y="3967163"/>
          <p14:tracePt t="699350" x="4043363" y="3967163"/>
          <p14:tracePt t="699365" x="3717925" y="3916363"/>
          <p14:tracePt t="699383" x="3617913" y="3879850"/>
          <p14:tracePt t="699398" x="3541713" y="3879850"/>
          <p14:tracePt t="699399" x="3454400" y="3929063"/>
          <p14:tracePt t="699412" x="3254375" y="4017963"/>
          <p14:tracePt t="699428" x="3128963" y="4092575"/>
          <p14:tracePt t="699445" x="2954338" y="4129088"/>
          <p14:tracePt t="699459" x="2890838" y="4154488"/>
          <p14:tracePt t="699475" x="2867025" y="4167188"/>
          <p14:tracePt t="699491" x="2828925" y="4167188"/>
          <p14:tracePt t="699522" x="2803525" y="4167188"/>
          <p14:tracePt t="699537" x="2790825" y="4167188"/>
          <p14:tracePt t="699553" x="2778125" y="4167188"/>
          <p14:tracePt t="699568" x="2767013" y="4167188"/>
          <p14:tracePt t="699584" x="2754313" y="4167188"/>
          <p14:tracePt t="699600" x="2728913" y="4154488"/>
          <p14:tracePt t="699616" x="2703513" y="4129088"/>
          <p14:tracePt t="699646" x="2690813" y="4092575"/>
          <p14:tracePt t="699662" x="2678113" y="4054475"/>
          <p14:tracePt t="699678" x="2678113" y="3992563"/>
          <p14:tracePt t="699693" x="2678113" y="3967163"/>
          <p14:tracePt t="699694" x="2678113" y="3941763"/>
          <p14:tracePt t="699709" x="2678113" y="3916363"/>
          <p14:tracePt t="699725" x="2678113" y="3892550"/>
          <p14:tracePt t="699756" x="2678113" y="3867150"/>
          <p14:tracePt t="699772" x="2690813" y="3841750"/>
          <p14:tracePt t="699787" x="2703513" y="3829050"/>
          <p14:tracePt t="699803" x="2741613" y="3792538"/>
          <p14:tracePt t="699819" x="2754313" y="3767138"/>
          <p14:tracePt t="699834" x="2778125" y="3729038"/>
          <p14:tracePt t="699850" x="2790825" y="3716338"/>
          <p14:tracePt t="699866" x="2816225" y="3692525"/>
          <p14:tracePt t="699881" x="2828925" y="3692525"/>
          <p14:tracePt t="699898" x="2828925" y="3679825"/>
          <p14:tracePt t="699913" x="2841625" y="3667125"/>
          <p14:tracePt t="699927" x="2841625" y="3654425"/>
          <p14:tracePt t="699944" x="2867025" y="3641725"/>
          <p14:tracePt t="699959" x="2879725" y="3629025"/>
          <p14:tracePt t="699976" x="2879725" y="3616325"/>
          <p14:tracePt t="699991" x="2903538" y="3616325"/>
          <p14:tracePt t="700006" x="2916238" y="3616325"/>
          <p14:tracePt t="700021" x="2928938" y="3616325"/>
          <p14:tracePt t="700037" x="2941638" y="3616325"/>
          <p14:tracePt t="700053" x="2967038" y="3629025"/>
          <p14:tracePt t="700068" x="2979738" y="3654425"/>
          <p14:tracePt t="700095" x="3016250" y="3729038"/>
          <p14:tracePt t="700096" x="3016250" y="3754438"/>
          <p14:tracePt t="700115" x="3016250" y="3867150"/>
          <p14:tracePt t="700131" x="3016250" y="3992563"/>
          <p14:tracePt t="700147" x="3016250" y="4141788"/>
          <p14:tracePt t="700162" x="3016250" y="4292600"/>
          <p14:tracePt t="700179" x="3016250" y="4430713"/>
          <p14:tracePt t="700194" x="3003550" y="4518025"/>
          <p14:tracePt t="700209" x="2979738" y="4605338"/>
          <p14:tracePt t="700225" x="2979738" y="4656138"/>
          <p14:tracePt t="700241" x="2979738" y="4692650"/>
          <p14:tracePt t="700256" x="2979738" y="4743450"/>
          <p14:tracePt t="700272" x="2979738" y="4768850"/>
          <p14:tracePt t="700296" x="2979738" y="4805363"/>
          <p14:tracePt t="700318" x="2979738" y="4830763"/>
          <p14:tracePt t="700350" x="2979738" y="4843463"/>
          <p14:tracePt t="700365" x="2979738" y="4856163"/>
          <p14:tracePt t="700382" x="2979738" y="4868863"/>
          <p14:tracePt t="700396" x="2979738" y="4879975"/>
          <p14:tracePt t="700443" x="2979738" y="4892675"/>
          <p14:tracePt t="701366" x="2979738" y="4879975"/>
          <p14:tracePt t="701381" x="3016250" y="4843463"/>
          <p14:tracePt t="701397" x="3028950" y="4818063"/>
          <p14:tracePt t="701412" x="3028950" y="4756150"/>
          <p14:tracePt t="701433" x="3028950" y="4679950"/>
          <p14:tracePt t="701444" x="3028950" y="4605338"/>
          <p14:tracePt t="701460" x="3028950" y="4530725"/>
          <p14:tracePt t="701475" x="3028950" y="4479925"/>
          <p14:tracePt t="701492" x="3016250" y="4392613"/>
          <p14:tracePt t="701508" x="2992438" y="4241800"/>
          <p14:tracePt t="701522" x="2992438" y="4205288"/>
          <p14:tracePt t="701537" x="2979738" y="4141788"/>
          <p14:tracePt t="701553" x="2979738" y="4041775"/>
          <p14:tracePt t="701570" x="2967038" y="3979863"/>
          <p14:tracePt t="701585" x="2967038" y="3954463"/>
          <p14:tracePt t="701601" x="2967038" y="3916363"/>
          <p14:tracePt t="701616" x="2967038" y="3905250"/>
          <p14:tracePt t="701633" x="2967038" y="3892550"/>
          <p14:tracePt t="701662" x="2967038" y="3879850"/>
          <p14:tracePt t="701725" x="2967038" y="3867150"/>
          <p14:tracePt t="701740" x="2967038" y="3854450"/>
          <p14:tracePt t="701771" x="2967038" y="3841750"/>
          <p14:tracePt t="701789" x="2967038" y="3829050"/>
          <p14:tracePt t="701835" x="2979738" y="3816350"/>
          <p14:tracePt t="701865" x="2992438" y="3803650"/>
          <p14:tracePt t="701896" x="3003550" y="3803650"/>
          <p14:tracePt t="701912" x="3016250" y="3803650"/>
          <p14:tracePt t="701928" x="3028950" y="3779838"/>
          <p14:tracePt t="701960" x="3041650" y="3779838"/>
          <p14:tracePt t="701975" x="3079750" y="3779838"/>
          <p14:tracePt t="701992" x="3167063" y="3779838"/>
          <p14:tracePt t="702006" x="3241675" y="3779838"/>
          <p14:tracePt t="702022" x="3492500" y="3854450"/>
          <p14:tracePt t="702038" x="4081463" y="4105275"/>
          <p14:tracePt t="702053" x="4806950" y="4354513"/>
          <p14:tracePt t="702069" x="5370513" y="4579938"/>
          <p14:tracePt t="702084" x="5957888" y="4743450"/>
          <p14:tracePt t="702099" x="6396038" y="4956175"/>
          <p14:tracePt t="702116" x="6746875" y="5081588"/>
          <p14:tracePt t="702131" x="7123113" y="5218113"/>
          <p14:tracePt t="702146" x="7323138" y="5305425"/>
          <p14:tracePt t="702163" x="7485063" y="5381625"/>
          <p14:tracePt t="702177" x="7597775" y="5418138"/>
          <p14:tracePt t="702193" x="7697788" y="5443538"/>
          <p14:tracePt t="702209" x="7723188" y="5443538"/>
          <p14:tracePt t="702224" x="7761288" y="5468938"/>
          <p14:tracePt t="702256" x="7785100" y="5468938"/>
          <p14:tracePt t="702287" x="7797800" y="5468938"/>
          <p14:tracePt t="702303" x="7810500" y="5468938"/>
          <p14:tracePt t="702350" x="7823200" y="5456238"/>
          <p14:tracePt t="702365" x="7823200" y="5430838"/>
          <p14:tracePt t="702381" x="7823200" y="5356225"/>
          <p14:tracePt t="702398" x="7823200" y="5268913"/>
          <p14:tracePt t="702412" x="7761288" y="5130800"/>
          <p14:tracePt t="702428" x="7723188" y="5056188"/>
          <p14:tracePt t="702444" x="7697788" y="5005388"/>
          <p14:tracePt t="702459" x="7685088" y="4981575"/>
          <p14:tracePt t="702475" x="7673975" y="4943475"/>
          <p14:tracePt t="702491" x="7661275" y="4930775"/>
          <p14:tracePt t="702506" x="7661275" y="4905375"/>
          <p14:tracePt t="702522" x="7648575" y="4892675"/>
          <p14:tracePt t="702537" x="7623175" y="4868863"/>
          <p14:tracePt t="702556" x="7610475" y="4843463"/>
          <p14:tracePt t="702569" x="7597775" y="4818063"/>
          <p14:tracePt t="702585" x="7585075" y="4792663"/>
          <p14:tracePt t="702599" x="7572375" y="4779963"/>
          <p14:tracePt t="702616" x="7561263" y="4756150"/>
          <p14:tracePt t="702632" x="7548563" y="4730750"/>
          <p14:tracePt t="702648" x="7535863" y="4718050"/>
          <p14:tracePt t="702663" x="7523163" y="4705350"/>
          <p14:tracePt t="702772" x="7497763" y="4705350"/>
          <p14:tracePt t="702787" x="7485063" y="4705350"/>
          <p14:tracePt t="702803" x="7459663" y="4818063"/>
          <p14:tracePt t="702819" x="7435850" y="4879975"/>
          <p14:tracePt t="702835" x="7423150" y="4930775"/>
          <p14:tracePt t="702850" x="7423150" y="4956175"/>
          <p14:tracePt t="702866" x="7423150" y="4968875"/>
          <p14:tracePt t="702881" x="7410450" y="4968875"/>
          <p14:tracePt t="703021" x="7423150" y="4956175"/>
          <p14:tracePt t="703038" x="7448550" y="4943475"/>
          <p14:tracePt t="703053" x="7448550" y="4918075"/>
          <p14:tracePt t="703104" x="7448550" y="4905375"/>
          <p14:tracePt t="703115" x="7448550" y="4892675"/>
          <p14:tracePt t="703131" x="7448550" y="4879975"/>
          <p14:tracePt t="703147" x="7448550" y="4868863"/>
          <p14:tracePt t="703178" x="7423150" y="4856163"/>
          <p14:tracePt t="703396" x="7410450" y="4856163"/>
          <p14:tracePt t="703412" x="7385050" y="4856163"/>
          <p14:tracePt t="703429" x="7335838" y="4856163"/>
          <p14:tracePt t="703443" x="7285038" y="4856163"/>
          <p14:tracePt t="703459" x="7197725" y="4856163"/>
          <p14:tracePt t="703475" x="7123113" y="4856163"/>
          <p14:tracePt t="703490" x="7059613" y="4856163"/>
          <p14:tracePt t="703506" x="7034213" y="4856163"/>
          <p14:tracePt t="703528" x="7021513" y="4856163"/>
          <p14:tracePt t="703553" x="7010400" y="4856163"/>
          <p14:tracePt t="703600" x="6997700" y="4868863"/>
          <p14:tracePt t="703616" x="7010400" y="4892675"/>
          <p14:tracePt t="703632" x="7046913" y="4930775"/>
          <p14:tracePt t="703648" x="7085013" y="4930775"/>
          <p14:tracePt t="703649" x="7110413" y="4943475"/>
          <p14:tracePt t="703663" x="7134225" y="4943475"/>
          <p14:tracePt t="703678" x="7223125" y="4968875"/>
          <p14:tracePt t="703694" x="7246938" y="4968875"/>
          <p14:tracePt t="703709" x="7272338" y="4968875"/>
          <p14:tracePt t="703771" x="7285038" y="4968875"/>
          <p14:tracePt t="703944" x="7285038" y="4981575"/>
          <p14:tracePt t="703959" x="7297738" y="4992688"/>
          <p14:tracePt t="703976" x="7310438" y="5030788"/>
          <p14:tracePt t="704006" x="7335838" y="5030788"/>
          <p14:tracePt t="704053" x="7348538" y="5030788"/>
          <p14:tracePt t="704084" x="7359650" y="5030788"/>
          <p14:tracePt t="704115" x="7285038" y="5005388"/>
          <p14:tracePt t="704131" x="7110413" y="4968875"/>
          <p14:tracePt t="704149" x="6872288" y="4879975"/>
          <p14:tracePt t="704164" x="6446838" y="4792663"/>
          <p14:tracePt t="704178" x="5832475" y="4692650"/>
          <p14:tracePt t="704193" x="5519738" y="4679950"/>
          <p14:tracePt t="704209" x="4630738" y="4530725"/>
          <p14:tracePt t="704225" x="4217988" y="4467225"/>
          <p14:tracePt t="704241" x="4056063" y="4443413"/>
          <p14:tracePt t="704256" x="3767138" y="4405313"/>
          <p14:tracePt t="704272" x="3592513" y="4392613"/>
          <p14:tracePt t="704287" x="3441700" y="4367213"/>
          <p14:tracePt t="704304" x="3192463" y="4292600"/>
          <p14:tracePt t="704319" x="3103563" y="4279900"/>
          <p14:tracePt t="704334" x="2928938" y="4241800"/>
          <p14:tracePt t="704350" x="2803525" y="4205288"/>
          <p14:tracePt t="704366" x="2728913" y="4167188"/>
          <p14:tracePt t="704385" x="2603500" y="4141788"/>
          <p14:tracePt t="704386" x="2528888" y="4117975"/>
          <p14:tracePt t="704397" x="2465388" y="4105275"/>
          <p14:tracePt t="704413" x="2365375" y="4079875"/>
          <p14:tracePt t="704429" x="2328863" y="4067175"/>
          <p14:tracePt t="704444" x="2316163" y="4054475"/>
          <p14:tracePt t="704461" x="2303463" y="4041775"/>
          <p14:tracePt t="704490" x="2290763" y="4029075"/>
          <p14:tracePt t="704522" x="2290763" y="3992563"/>
          <p14:tracePt t="704537" x="2290763" y="3967163"/>
          <p14:tracePt t="704553" x="2303463" y="3916363"/>
          <p14:tracePt t="704568" x="2339975" y="3892550"/>
          <p14:tracePt t="704600" x="2378075" y="3879850"/>
          <p14:tracePt t="704615" x="2390775" y="3879850"/>
          <p14:tracePt t="704631" x="2416175" y="3879850"/>
          <p14:tracePt t="704647" x="2441575" y="3867150"/>
          <p14:tracePt t="704663" x="2452688" y="3867150"/>
          <p14:tracePt t="704678" x="2490788" y="3867150"/>
          <p14:tracePt t="704695" x="2516188" y="3867150"/>
          <p14:tracePt t="704709" x="2565400" y="3867150"/>
          <p14:tracePt t="704725" x="2590800" y="3867150"/>
          <p14:tracePt t="704741" x="2616200" y="3867150"/>
          <p14:tracePt t="704756" x="2628900" y="3867150"/>
          <p14:tracePt t="704772" x="2654300" y="3867150"/>
          <p14:tracePt t="704788" x="2678113" y="3879850"/>
          <p14:tracePt t="704881" x="2690813" y="3879850"/>
          <p14:tracePt t="704896" x="2703513" y="3879850"/>
          <p14:tracePt t="704912" x="2728913" y="3879850"/>
          <p14:tracePt t="704929" x="2741613" y="3879850"/>
          <p14:tracePt t="704943" x="2767013" y="3879850"/>
          <p14:tracePt t="704961" x="2854325" y="3941763"/>
          <p14:tracePt t="704977" x="3067050" y="4067175"/>
          <p14:tracePt t="704990" x="3479800" y="4279900"/>
          <p14:tracePt t="705006" x="4092575" y="4543425"/>
          <p14:tracePt t="705022" x="4832350" y="4830763"/>
          <p14:tracePt t="705037" x="5670550" y="5068888"/>
          <p14:tracePt t="705053" x="6134100" y="5281613"/>
          <p14:tracePt t="705069" x="7010400" y="5494338"/>
          <p14:tracePt t="705084" x="7685088" y="5694363"/>
          <p14:tracePt t="705100" x="8048625" y="5807075"/>
          <p14:tracePt t="705116" x="8335963" y="5881688"/>
          <p14:tracePt t="705131" x="8386763" y="5894388"/>
          <p14:tracePt t="705146" x="8399463" y="5894388"/>
          <p14:tracePt t="705162" x="8412163" y="5907088"/>
          <p14:tracePt t="705256" x="8424863" y="5919788"/>
          <p14:tracePt t="705365" x="8412163" y="5919788"/>
          <p14:tracePt t="705381" x="8324850" y="5919788"/>
          <p14:tracePt t="705397" x="8199438" y="5832475"/>
          <p14:tracePt t="705412" x="8161338" y="5819775"/>
          <p14:tracePt t="705428" x="8086725" y="5732463"/>
          <p14:tracePt t="705444" x="7999413" y="5643563"/>
          <p14:tracePt t="705459" x="7974013" y="5630863"/>
          <p14:tracePt t="705475" x="7923213" y="5568950"/>
          <p14:tracePt t="705492" x="7910513" y="5556250"/>
          <p14:tracePt t="705505" x="7897813" y="5530850"/>
          <p14:tracePt t="705522" x="7874000" y="5494338"/>
          <p14:tracePt t="705537" x="7848600" y="5468938"/>
          <p14:tracePt t="705552" x="7823200" y="5418138"/>
          <p14:tracePt t="705569" x="7810500" y="5394325"/>
          <p14:tracePt t="705584" x="7797800" y="5368925"/>
          <p14:tracePt t="705600" x="7773988" y="5343525"/>
          <p14:tracePt t="705615" x="7761288" y="5330825"/>
          <p14:tracePt t="705616" x="7748588" y="5305425"/>
          <p14:tracePt t="705631" x="7723188" y="5281613"/>
          <p14:tracePt t="705646" x="7723188" y="5268913"/>
          <p14:tracePt t="705662" x="7710488" y="5256213"/>
          <p14:tracePt t="705678" x="7697788" y="5230813"/>
          <p14:tracePt t="705696" x="7685088" y="5205413"/>
          <p14:tracePt t="705725" x="7661275" y="5205413"/>
          <p14:tracePt t="705740" x="7623175" y="5194300"/>
          <p14:tracePt t="705757" x="7610475" y="5194300"/>
          <p14:tracePt t="705772" x="7597775" y="5194300"/>
          <p14:tracePt t="705808" x="7572375" y="5194300"/>
          <p14:tracePt t="705834" x="7561263" y="5194300"/>
          <p14:tracePt t="705849" x="7548563" y="5194300"/>
          <p14:tracePt t="705865" x="7535863" y="5218113"/>
          <p14:tracePt t="705880" x="7535863" y="5230813"/>
          <p14:tracePt t="705898" x="7535863" y="5268913"/>
          <p14:tracePt t="705912" x="7535863" y="5281613"/>
          <p14:tracePt t="705928" x="7535863" y="5318125"/>
          <p14:tracePt t="705943" x="7535863" y="5343525"/>
          <p14:tracePt t="705961" x="7535863" y="5356225"/>
          <p14:tracePt t="706115" x="7523163" y="5356225"/>
          <p14:tracePt t="706131" x="7472363" y="5356225"/>
          <p14:tracePt t="706148" x="7448550" y="5368925"/>
          <p14:tracePt t="706194" x="7435850" y="5381625"/>
          <p14:tracePt t="706225" x="7435850" y="5394325"/>
          <p14:tracePt t="706241" x="7448550" y="5394325"/>
          <p14:tracePt t="706256" x="7497763" y="5407025"/>
          <p14:tracePt t="706272" x="7523163" y="5407025"/>
          <p14:tracePt t="706289" x="7548563" y="5407025"/>
          <p14:tracePt t="706303" x="7572375" y="5407025"/>
          <p14:tracePt t="706335" x="7572375" y="5394325"/>
          <p14:tracePt t="706412" x="7548563" y="5394325"/>
          <p14:tracePt t="706428" x="7535863" y="5394325"/>
          <p14:tracePt t="706443" x="7510463" y="5394325"/>
          <p14:tracePt t="706459" x="7497763" y="5394325"/>
          <p14:tracePt t="706475" x="7472363" y="5394325"/>
          <p14:tracePt t="706490" x="7448550" y="5394325"/>
          <p14:tracePt t="706506" x="7372350" y="5394325"/>
          <p14:tracePt t="706522" x="7297738" y="5356225"/>
          <p14:tracePt t="706538" x="7159625" y="5318125"/>
          <p14:tracePt t="706554" x="6897688" y="5294313"/>
          <p14:tracePt t="706569" x="6472238" y="5194300"/>
          <p14:tracePt t="706590" x="5845175" y="5056188"/>
          <p14:tracePt t="706600" x="5045075" y="4892675"/>
          <p14:tracePt t="706616" x="4243388" y="4705350"/>
          <p14:tracePt t="706631" x="3792538" y="4567238"/>
          <p14:tracePt t="706647" x="3054350" y="4367213"/>
          <p14:tracePt t="706663" x="2503488" y="4192588"/>
          <p14:tracePt t="706678" x="2165350" y="4105275"/>
          <p14:tracePt t="706694" x="1852613" y="4005263"/>
          <p14:tracePt t="706710" x="1614488" y="3941763"/>
          <p14:tracePt t="706725" x="1414463" y="3879850"/>
          <p14:tracePt t="706740" x="1276350" y="3829050"/>
          <p14:tracePt t="706757" x="1176338" y="3792538"/>
          <p14:tracePt t="706772" x="1076325" y="3767138"/>
          <p14:tracePt t="706787" x="976313" y="3729038"/>
          <p14:tracePt t="706803" x="889000" y="3703638"/>
          <p14:tracePt t="706819" x="814388" y="3679825"/>
          <p14:tracePt t="706834" x="801688" y="3679825"/>
          <p14:tracePt t="706850" x="776288" y="3654425"/>
          <p14:tracePt t="706865" x="763588" y="3654425"/>
          <p14:tracePt t="706962" x="901700" y="3667125"/>
          <p14:tracePt t="706976" x="1027113" y="3692525"/>
          <p14:tracePt t="706991" x="1227138" y="3741738"/>
          <p14:tracePt t="707006" x="1389063" y="3779838"/>
          <p14:tracePt t="707022" x="1501775" y="3816350"/>
          <p14:tracePt t="707038" x="1639888" y="3841750"/>
          <p14:tracePt t="707053" x="1689100" y="3841750"/>
          <p14:tracePt t="707054" x="1739900" y="3841750"/>
          <p14:tracePt t="707070" x="1814513" y="3841750"/>
          <p14:tracePt t="707086" x="1839913" y="3867150"/>
          <p14:tracePt t="707100" x="1865313" y="3867150"/>
          <p14:tracePt t="707132" x="1878013" y="3867150"/>
          <p14:tracePt t="707146" x="1903413" y="3867150"/>
          <p14:tracePt t="707162" x="1952625" y="3892550"/>
          <p14:tracePt t="707178" x="2014538" y="3905250"/>
          <p14:tracePt t="707193" x="2103438" y="3929063"/>
          <p14:tracePt t="707194" x="2165350" y="3954463"/>
          <p14:tracePt t="707209" x="2203450" y="3979863"/>
          <p14:tracePt t="707225" x="2378075" y="4041775"/>
          <p14:tracePt t="707240" x="2590800" y="4079875"/>
          <p14:tracePt t="707256" x="2778125" y="4154488"/>
          <p14:tracePt t="707272" x="2928938" y="4217988"/>
          <p14:tracePt t="707287" x="2992438" y="4217988"/>
          <p14:tracePt t="707303" x="3016250" y="4241800"/>
          <p14:tracePt t="707319" x="3028950" y="4241800"/>
          <p14:tracePt t="707397" x="3041650" y="4241800"/>
          <p14:tracePt t="707413" x="3054350" y="4241800"/>
          <p14:tracePt t="707429" x="3067050" y="4241800"/>
          <p14:tracePt t="707443" x="3079750" y="4230688"/>
          <p14:tracePt t="707554" x="3092450" y="4230688"/>
          <p14:tracePt t="707571" x="3092450" y="4217988"/>
          <p14:tracePt t="707584" x="3092450" y="4205288"/>
          <p14:tracePt t="707600" x="3092450" y="4192588"/>
          <p14:tracePt t="707632" x="3092450" y="4167188"/>
          <p14:tracePt t="707647" x="3092450" y="4154488"/>
          <p14:tracePt t="707725" x="3092450" y="4141788"/>
          <p14:tracePt t="707788" x="3079750" y="4117975"/>
          <p14:tracePt t="707803" x="3067050" y="4117975"/>
          <p14:tracePt t="707819" x="3041650" y="4117975"/>
          <p14:tracePt t="707834" x="3028950" y="4117975"/>
          <p14:tracePt t="707850" x="3016250" y="4117975"/>
          <p14:tracePt t="707912" x="3079750" y="4117975"/>
          <p14:tracePt t="707928" x="3128963" y="4117975"/>
          <p14:tracePt t="707943" x="3279775" y="4117975"/>
          <p14:tracePt t="707959" x="3679825" y="4279900"/>
          <p14:tracePt t="707976" x="4568825" y="4567238"/>
          <p14:tracePt t="707990" x="4856163" y="4667250"/>
          <p14:tracePt t="708006" x="5219700" y="4756150"/>
          <p14:tracePt t="708022" x="5532438" y="4843463"/>
          <p14:tracePt t="708037" x="5757863" y="4918075"/>
          <p14:tracePt t="708053" x="5921375" y="4968875"/>
          <p14:tracePt t="708069" x="6021388" y="5030788"/>
          <p14:tracePt t="708084" x="6108700" y="5068888"/>
          <p14:tracePt t="708100" x="6146800" y="5092700"/>
          <p14:tracePt t="708115" x="6170613" y="5105400"/>
          <p14:tracePt t="708148" x="6183313" y="5118100"/>
          <p14:tracePt t="708163" x="6196013" y="5130800"/>
          <p14:tracePt t="708178" x="6221413" y="5143500"/>
          <p14:tracePt t="708194" x="6270625" y="5181600"/>
          <p14:tracePt t="708209" x="6308725" y="5218113"/>
          <p14:tracePt t="708224" x="6383338" y="5256213"/>
          <p14:tracePt t="708240" x="6483350" y="5318125"/>
          <p14:tracePt t="708256" x="6572250" y="5368925"/>
          <p14:tracePt t="708272" x="6646863" y="5430838"/>
          <p14:tracePt t="708287" x="6708775" y="5468938"/>
          <p14:tracePt t="708303" x="6746875" y="5507038"/>
          <p14:tracePt t="708318" x="6784975" y="5530850"/>
          <p14:tracePt t="708334" x="6808788" y="5543550"/>
          <p14:tracePt t="708356" x="6897688" y="5581650"/>
          <p14:tracePt t="708365" x="6921500" y="5581650"/>
          <p14:tracePt t="708381" x="6972300" y="5607050"/>
          <p14:tracePt t="708397" x="7021513" y="5630863"/>
          <p14:tracePt t="708413" x="7046913" y="5643563"/>
          <p14:tracePt t="708431" x="7085013" y="5656263"/>
          <p14:tracePt t="708459" x="7123113" y="5656263"/>
          <p14:tracePt t="708475" x="7146925" y="5668963"/>
          <p14:tracePt t="708506" x="7159625" y="5668963"/>
          <p14:tracePt t="708522" x="7172325" y="5668963"/>
          <p14:tracePt t="708537" x="7197725" y="5668963"/>
          <p14:tracePt t="708615" x="7210425" y="5668963"/>
          <p14:tracePt t="708646" x="7223125" y="5668963"/>
          <p14:tracePt t="708663" x="7235825" y="5668963"/>
          <p14:tracePt t="708693" x="7246938" y="5668963"/>
          <p14:tracePt t="708866" x="7259638" y="5668963"/>
          <p14:tracePt t="708959" x="7285038" y="5668963"/>
          <p14:tracePt t="709021" x="7297738" y="5656263"/>
          <p14:tracePt t="709068" x="7323138" y="5643563"/>
          <p14:tracePt t="709678" x="7323138" y="5630863"/>
          <p14:tracePt t="709710" x="7323138" y="5619750"/>
          <p14:tracePt t="709728" x="7323138" y="5607050"/>
          <p14:tracePt t="709742" x="7323138" y="5594350"/>
          <p14:tracePt t="709757" x="7323138" y="5581650"/>
          <p14:tracePt t="709787" x="7323138" y="5568950"/>
          <p14:tracePt t="709803" x="7323138" y="5556250"/>
          <p14:tracePt t="709834" x="7323138" y="5543550"/>
          <p14:tracePt t="709865" x="7323138" y="5530850"/>
          <p14:tracePt t="709881" x="7297738" y="5507038"/>
          <p14:tracePt t="709897" x="7210425" y="5468938"/>
          <p14:tracePt t="709912" x="7085013" y="5407025"/>
          <p14:tracePt t="709928" x="6921500" y="5330825"/>
          <p14:tracePt t="709944" x="6772275" y="5230813"/>
          <p14:tracePt t="709959" x="6584950" y="5156200"/>
          <p14:tracePt t="709975" x="6370638" y="5092700"/>
          <p14:tracePt t="709991" x="6134100" y="5030788"/>
          <p14:tracePt t="710007" x="5895975" y="4981575"/>
          <p14:tracePt t="710022" x="5770563" y="4943475"/>
          <p14:tracePt t="710038" x="5519738" y="4868863"/>
          <p14:tracePt t="710052" x="5294313" y="4830763"/>
          <p14:tracePt t="710069" x="5094288" y="4792663"/>
          <p14:tracePt t="710084" x="4794250" y="4743450"/>
          <p14:tracePt t="710100" x="4732338" y="4743450"/>
          <p14:tracePt t="710115" x="4543425" y="4718050"/>
          <p14:tracePt t="710131" x="4406900" y="4692650"/>
          <p14:tracePt t="710146" x="4305300" y="4679950"/>
          <p14:tracePt t="710162" x="4181475" y="4667250"/>
          <p14:tracePt t="710178" x="4005263" y="4630738"/>
          <p14:tracePt t="710193" x="3817938" y="4605338"/>
          <p14:tracePt t="710209" x="3630613" y="4579938"/>
          <p14:tracePt t="710225" x="3541713" y="4554538"/>
          <p14:tracePt t="710226" x="3454400" y="4530725"/>
          <p14:tracePt t="710240" x="3367088" y="4505325"/>
          <p14:tracePt t="710257" x="3341688" y="4505325"/>
          <p14:tracePt t="710274" x="3305175" y="4492625"/>
          <p14:tracePt t="710290" x="3267075" y="4467225"/>
          <p14:tracePt t="710304" x="3241675" y="4454525"/>
          <p14:tracePt t="710320" x="3205163" y="4443413"/>
          <p14:tracePt t="710335" x="3192463" y="4430713"/>
          <p14:tracePt t="710354" x="3154363" y="4430713"/>
          <p14:tracePt t="710356" x="3154363" y="4418013"/>
          <p14:tracePt t="710381" x="3116263" y="4405313"/>
          <p14:tracePt t="710397" x="3092450" y="4392613"/>
          <p14:tracePt t="710413" x="3079750" y="4392613"/>
          <p14:tracePt t="710428" x="3067050" y="4379913"/>
          <p14:tracePt t="710444" x="3054350" y="4379913"/>
          <p14:tracePt t="710490" x="3028950" y="4367213"/>
          <p14:tracePt t="710537" x="3016250" y="4354513"/>
          <p14:tracePt t="710584" x="2992438" y="4354513"/>
          <p14:tracePt t="710600" x="2992438" y="4341813"/>
          <p14:tracePt t="710662" x="2979738" y="4341813"/>
          <p14:tracePt t="710720" x="2979738" y="4330700"/>
          <p14:tracePt t="711084" x="3028950" y="4330700"/>
          <p14:tracePt t="711100" x="3128963" y="4354513"/>
          <p14:tracePt t="711115" x="3328988" y="4405313"/>
          <p14:tracePt t="711131" x="3530600" y="4467225"/>
          <p14:tracePt t="711146" x="3817938" y="4554538"/>
          <p14:tracePt t="711162" x="4130675" y="4656138"/>
          <p14:tracePt t="711178" x="4443413" y="4779963"/>
          <p14:tracePt t="711193" x="4756150" y="4943475"/>
          <p14:tracePt t="711210" x="4906963" y="4992688"/>
          <p14:tracePt t="711210" x="5057775" y="5068888"/>
          <p14:tracePt t="711224" x="5357813" y="5194300"/>
          <p14:tracePt t="711240" x="5645150" y="5318125"/>
          <p14:tracePt t="711256" x="5921375" y="5407025"/>
          <p14:tracePt t="711271" x="6034088" y="5456238"/>
          <p14:tracePt t="711287" x="6221413" y="5530850"/>
          <p14:tracePt t="711304" x="6421438" y="5619750"/>
          <p14:tracePt t="711319" x="6546850" y="5668963"/>
          <p14:tracePt t="711335" x="6672263" y="5707063"/>
          <p14:tracePt t="711352" x="6696075" y="5732463"/>
          <p14:tracePt t="711365" x="6734175" y="5732463"/>
          <p14:tracePt t="711382" x="6784975" y="5756275"/>
          <p14:tracePt t="711397" x="6859588" y="5781675"/>
          <p14:tracePt t="711414" x="6884988" y="5794375"/>
          <p14:tracePt t="711428" x="6946900" y="5819775"/>
          <p14:tracePt t="711444" x="6972300" y="5819775"/>
          <p14:tracePt t="711459" x="6997700" y="5819775"/>
          <p14:tracePt t="711475" x="7010400" y="5819775"/>
          <p14:tracePt t="711491" x="7034213" y="5832475"/>
          <p14:tracePt t="711508" x="7046913" y="5843588"/>
          <p14:tracePt t="711522" x="7059613" y="5843588"/>
          <p14:tracePt t="711787" x="7072313" y="5856288"/>
          <p14:tracePt t="711819" x="7085013" y="5881688"/>
          <p14:tracePt t="711835" x="7110413" y="5894388"/>
          <p14:tracePt t="711850" x="7146925" y="5907088"/>
          <p14:tracePt t="711866" x="7172325" y="5919788"/>
          <p14:tracePt t="711881" x="7197725" y="5932488"/>
          <p14:tracePt t="711897" x="7210425" y="5932488"/>
          <p14:tracePt t="711912" x="7223125" y="5932488"/>
          <p14:tracePt t="711959" x="7235825" y="5945188"/>
          <p14:tracePt t="712068" x="7235825" y="5907088"/>
          <p14:tracePt t="712084" x="7235825" y="5843588"/>
          <p14:tracePt t="712100" x="7235825" y="5819775"/>
          <p14:tracePt t="712116" x="7235825" y="5768975"/>
          <p14:tracePt t="712132" x="7235825" y="5756275"/>
          <p14:tracePt t="712148" x="7235825" y="5732463"/>
          <p14:tracePt t="712149" x="7235825" y="5719763"/>
          <p14:tracePt t="712162" x="7235825" y="5707063"/>
          <p14:tracePt t="712178" x="7235825" y="5668963"/>
          <p14:tracePt t="712194" x="7235825" y="5656263"/>
          <p14:tracePt t="712224" x="7235825" y="5630863"/>
          <p14:tracePt t="712256" x="7235825" y="5607050"/>
          <p14:tracePt t="712271" x="7235825" y="5594350"/>
          <p14:tracePt t="712289" x="7235825" y="5581650"/>
          <p14:tracePt t="712318" x="7235825" y="5568950"/>
          <p14:tracePt t="712350" x="7246938" y="5556250"/>
          <p14:tracePt t="712381" x="7246938" y="5543550"/>
          <p14:tracePt t="712412" x="7246938" y="5518150"/>
          <p14:tracePt t="712459" x="7246938" y="5507038"/>
          <p14:tracePt t="712490" x="7246938" y="5494338"/>
          <p14:tracePt t="712522" x="7246938" y="5468938"/>
          <p14:tracePt t="712537" x="7246938" y="5456238"/>
          <p14:tracePt t="712569" x="7246938" y="5407025"/>
          <p14:tracePt t="712584" x="7246938" y="5356225"/>
          <p14:tracePt t="712601" x="7246938" y="5294313"/>
          <p14:tracePt t="712602" x="7246938" y="5256213"/>
          <p14:tracePt t="712616" x="7246938" y="5218113"/>
          <p14:tracePt t="712632" x="7246938" y="5130800"/>
          <p14:tracePt t="712647" x="7246938" y="5043488"/>
          <p14:tracePt t="712663" x="7259638" y="4981575"/>
          <p14:tracePt t="712678" x="7259638" y="4968875"/>
          <p14:tracePt t="712679" x="7285038" y="4943475"/>
          <p14:tracePt t="712693" x="7285038" y="4905375"/>
          <p14:tracePt t="712724" x="7310438" y="4868863"/>
          <p14:tracePt t="712771" x="7310438" y="4856163"/>
          <p14:tracePt t="712787" x="7323138" y="4830763"/>
          <p14:tracePt t="712803" x="7323138" y="4818063"/>
          <p14:tracePt t="712834" x="7335838" y="4792663"/>
          <p14:tracePt t="712850" x="7348538" y="4792663"/>
          <p14:tracePt t="712912" x="7372350" y="4792663"/>
          <p14:tracePt t="712930" x="7410450" y="4843463"/>
          <p14:tracePt t="712944" x="7497763" y="4968875"/>
          <p14:tracePt t="712959" x="7497763" y="5005388"/>
          <p14:tracePt t="712975" x="7585075" y="5143500"/>
          <p14:tracePt t="712991" x="7597775" y="5181600"/>
          <p14:tracePt t="713006" x="7635875" y="5294313"/>
          <p14:tracePt t="713021" x="7685088" y="5394325"/>
          <p14:tracePt t="713038" x="7723188" y="5518150"/>
          <p14:tracePt t="713053" x="7735888" y="5594350"/>
          <p14:tracePt t="713069" x="7748588" y="5681663"/>
          <p14:tracePt t="713084" x="7761288" y="5719763"/>
          <p14:tracePt t="713099" x="7773988" y="5768975"/>
          <p14:tracePt t="713116" x="7785100" y="5807075"/>
          <p14:tracePt t="713132" x="7785100" y="5843588"/>
          <p14:tracePt t="713146" x="7785100" y="5856288"/>
          <p14:tracePt t="713163" x="7785100" y="5881688"/>
          <p14:tracePt t="713194" x="7785100" y="5894388"/>
          <p14:tracePt t="713209" x="7785100" y="5907088"/>
          <p14:tracePt t="713225" x="7785100" y="5919788"/>
          <p14:tracePt t="713287" x="7748588" y="5919788"/>
          <p14:tracePt t="713303" x="7585075" y="5756275"/>
          <p14:tracePt t="713319" x="7485063" y="5581650"/>
          <p14:tracePt t="713336" x="7435850" y="5468938"/>
          <p14:tracePt t="713350" x="7348538" y="5294313"/>
          <p14:tracePt t="713366" x="7285038" y="5168900"/>
          <p14:tracePt t="713381" x="7246938" y="5068888"/>
          <p14:tracePt t="713397" x="7223125" y="4968875"/>
          <p14:tracePt t="713413" x="7197725" y="4918075"/>
          <p14:tracePt t="713428" x="7197725" y="4856163"/>
          <p14:tracePt t="713444" x="7197725" y="4805363"/>
          <p14:tracePt t="713460" x="7197725" y="4779963"/>
          <p14:tracePt t="713474" x="7197725" y="4756150"/>
          <p14:tracePt t="713492" x="7197725" y="4743450"/>
          <p14:tracePt t="713507" x="7197725" y="4718050"/>
          <p14:tracePt t="713600" x="7223125" y="4718050"/>
          <p14:tracePt t="713615" x="7246938" y="4718050"/>
          <p14:tracePt t="713616" x="7259638" y="4718050"/>
          <p14:tracePt t="713631" x="7310438" y="4743450"/>
          <p14:tracePt t="713647" x="7335838" y="4792663"/>
          <p14:tracePt t="713662" x="7385050" y="4856163"/>
          <p14:tracePt t="713678" x="7397750" y="4905375"/>
          <p14:tracePt t="713694" x="7448550" y="4981575"/>
          <p14:tracePt t="713721" x="7459663" y="5068888"/>
          <p14:tracePt t="713725" x="7472363" y="5081588"/>
          <p14:tracePt t="713741" x="7485063" y="5143500"/>
          <p14:tracePt t="713743" x="7485063" y="5168900"/>
          <p14:tracePt t="713756" x="7497763" y="5181600"/>
          <p14:tracePt t="713772" x="7497763" y="5230813"/>
          <p14:tracePt t="713788" x="7497763" y="5268913"/>
          <p14:tracePt t="713803" x="7497763" y="5305425"/>
          <p14:tracePt t="713819" x="7497763" y="5343525"/>
          <p14:tracePt t="713845" x="7497763" y="5368925"/>
          <p14:tracePt t="713851" x="7497763" y="5394325"/>
          <p14:tracePt t="713867" x="7497763" y="5418138"/>
          <p14:tracePt t="713882" x="7497763" y="5430838"/>
          <p14:tracePt t="713897" x="7497763" y="5443538"/>
          <p14:tracePt t="713913" x="7497763" y="5468938"/>
          <p14:tracePt t="713929" x="7497763" y="5481638"/>
          <p14:tracePt t="713975" x="7497763" y="5494338"/>
          <p14:tracePt t="713991" x="7497763" y="5507038"/>
          <p14:tracePt t="714037" x="7497763" y="5518150"/>
          <p14:tracePt t="714069" x="7497763" y="5530850"/>
          <p14:tracePt t="714084" x="7497763" y="5556250"/>
          <p14:tracePt t="714099" x="7497763" y="5568950"/>
          <p14:tracePt t="714522" x="7497763" y="5581650"/>
          <p14:tracePt t="714725" x="7497763" y="5594350"/>
          <p14:tracePt t="717537" x="7623175" y="5607050"/>
          <p14:tracePt t="717552" x="7785100" y="5694363"/>
          <p14:tracePt t="717568" x="7823200" y="5719763"/>
          <p14:tracePt t="717584" x="7835900" y="5719763"/>
          <p14:tracePt t="717599" x="7848600" y="5719763"/>
          <p14:tracePt t="717615" x="7748588" y="5619750"/>
          <p14:tracePt t="717631" x="7435850" y="5468938"/>
          <p14:tracePt t="717646" x="6797675" y="5194300"/>
          <p14:tracePt t="717662" x="6146800" y="4992688"/>
          <p14:tracePt t="717678" x="5532438" y="4818063"/>
          <p14:tracePt t="717694" x="5119688" y="4692650"/>
          <p14:tracePt t="717710" x="4945063" y="4643438"/>
          <p14:tracePt t="717725" x="4894263" y="4605338"/>
          <p14:tracePt t="717740" x="4794250" y="4543425"/>
          <p14:tracePt t="717758" x="4719638" y="4479925"/>
          <p14:tracePt t="717772" x="4643438" y="4418013"/>
          <p14:tracePt t="717788" x="4619625" y="4392613"/>
          <p14:tracePt t="717803" x="4543425" y="4330700"/>
          <p14:tracePt t="717818" x="4468813" y="4279900"/>
          <p14:tracePt t="717836" x="4394200" y="4241800"/>
          <p14:tracePt t="717849" x="4356100" y="4217988"/>
          <p14:tracePt t="717865" x="4281488" y="4179888"/>
          <p14:tracePt t="717881" x="4230688" y="4154488"/>
          <p14:tracePt t="717897" x="4181475" y="4129088"/>
          <p14:tracePt t="717912" x="4117975" y="4105275"/>
          <p14:tracePt t="717928" x="4005263" y="4067175"/>
          <p14:tracePt t="717943" x="3856038" y="4067175"/>
          <p14:tracePt t="717959" x="3643313" y="4017963"/>
          <p14:tracePt t="717989" x="3392488" y="3979863"/>
          <p14:tracePt t="718006" x="3228975" y="3954463"/>
          <p14:tracePt t="718021" x="3103563" y="3929063"/>
          <p14:tracePt t="718037" x="3003550" y="3892550"/>
          <p14:tracePt t="718053" x="2954338" y="3879850"/>
          <p14:tracePt t="718068" x="2903538" y="3867150"/>
          <p14:tracePt t="718084" x="2890838" y="3854450"/>
          <p14:tracePt t="718100" x="2867025" y="3854450"/>
          <p14:tracePt t="718115" x="2867025" y="3841750"/>
          <p14:tracePt t="718131" x="2854325" y="3841750"/>
          <p14:tracePt t="718147" x="2854325" y="3829050"/>
          <p14:tracePt t="718162" x="2841625" y="3792538"/>
          <p14:tracePt t="718178" x="2816225" y="3779838"/>
          <p14:tracePt t="718194" x="2790825" y="3754438"/>
          <p14:tracePt t="718208" x="2790825" y="3741738"/>
          <p14:tracePt t="718225" x="2778125" y="3741738"/>
          <p14:tracePt t="729646" x="2828925" y="3741738"/>
          <p14:tracePt t="729663" x="2992438" y="3716338"/>
          <p14:tracePt t="729679" x="3192463" y="3716338"/>
          <p14:tracePt t="729693" x="3454400" y="3716338"/>
          <p14:tracePt t="729709" x="3705225" y="3716338"/>
          <p14:tracePt t="729725" x="3943350" y="3767138"/>
          <p14:tracePt t="729740" x="4205288" y="3803650"/>
          <p14:tracePt t="729756" x="4418013" y="3841750"/>
          <p14:tracePt t="729773" x="4719638" y="3954463"/>
          <p14:tracePt t="729787" x="5006975" y="4079875"/>
          <p14:tracePt t="729805" x="5245100" y="4192588"/>
          <p14:tracePt t="729818" x="5532438" y="4292600"/>
          <p14:tracePt t="729833" x="5783263" y="4418013"/>
          <p14:tracePt t="729850" x="6034088" y="4518025"/>
          <p14:tracePt t="729866" x="6170613" y="4579938"/>
          <p14:tracePt t="729880" x="6246813" y="4605338"/>
          <p14:tracePt t="729897" x="6421438" y="4667250"/>
          <p14:tracePt t="729915" x="6446838" y="4679950"/>
          <p14:tracePt t="729928" x="6459538" y="4692650"/>
          <p14:tracePt t="729943" x="6483350" y="4705350"/>
          <p14:tracePt t="729960" x="6496050" y="4718050"/>
          <p14:tracePt t="729975" x="6534150" y="4768850"/>
          <p14:tracePt t="729997" x="6608763" y="4856163"/>
          <p14:tracePt t="730006" x="6634163" y="4879975"/>
          <p14:tracePt t="730021" x="6684963" y="4956175"/>
          <p14:tracePt t="730038" x="6821488" y="5092700"/>
          <p14:tracePt t="730053" x="7072313" y="5268913"/>
          <p14:tracePt t="730068" x="7448550" y="5443538"/>
          <p14:tracePt t="730086" x="7761288" y="5581650"/>
          <p14:tracePt t="730100" x="8061325" y="5694363"/>
          <p14:tracePt t="730116" x="8286750" y="5756275"/>
          <p14:tracePt t="730131" x="8374063" y="5781675"/>
          <p14:tracePt t="730147" x="8499475" y="5819775"/>
          <p14:tracePt t="730162" x="8548688" y="5819775"/>
          <p14:tracePt t="730179" x="8599488" y="5843588"/>
          <p14:tracePt t="730195" x="8650288" y="5843588"/>
          <p14:tracePt t="730209" x="8661400" y="5843588"/>
          <p14:tracePt t="730224" x="8712200" y="5843588"/>
          <p14:tracePt t="730241" x="8750300" y="5843588"/>
          <p14:tracePt t="730256" x="8786813" y="5843588"/>
          <p14:tracePt t="730272" x="8799513" y="5843588"/>
          <p14:tracePt t="730288" x="8824913" y="5843588"/>
          <p14:tracePt t="730303" x="8837613" y="5843588"/>
          <p14:tracePt t="730320" x="8850313" y="5843588"/>
          <p14:tracePt t="730365" x="8863013" y="5843588"/>
          <p14:tracePt t="730381" x="8863013" y="5832475"/>
          <p14:tracePt t="730396" x="8863013" y="5781675"/>
          <p14:tracePt t="730412" x="8863013" y="5768975"/>
          <p14:tracePt t="730428" x="8874125" y="5719763"/>
          <p14:tracePt t="730445" x="8874125" y="5707063"/>
          <p14:tracePt t="730460" x="8874125" y="5694363"/>
          <p14:tracePt t="730475" x="8874125" y="5681663"/>
          <p14:tracePt t="730477" x="8874125" y="5668963"/>
          <p14:tracePt t="730537" x="8874125" y="5656263"/>
          <p14:tracePt t="730552" x="8874125" y="5643563"/>
          <p14:tracePt t="730568" x="8874125" y="5630863"/>
          <p14:tracePt t="730584" x="8874125" y="5619750"/>
          <p14:tracePt t="730599" x="8874125" y="5594350"/>
          <p14:tracePt t="730616" x="8863013" y="5568950"/>
          <p14:tracePt t="730630" x="8837613" y="5518150"/>
          <p14:tracePt t="730648" x="8812213" y="5494338"/>
          <p14:tracePt t="730663" x="8763000" y="5443538"/>
          <p14:tracePt t="730677" x="8737600" y="5418138"/>
          <p14:tracePt t="730694" x="8712200" y="5394325"/>
          <p14:tracePt t="730709" x="8686800" y="5381625"/>
          <p14:tracePt t="730726" x="8612188" y="5368925"/>
          <p14:tracePt t="730741" x="8512175" y="5368925"/>
          <p14:tracePt t="730760" x="8386763" y="5356225"/>
          <p14:tracePt t="730772" x="8299450" y="5356225"/>
          <p14:tracePt t="730788" x="8099425" y="5394325"/>
          <p14:tracePt t="730804" x="7961313" y="5430838"/>
          <p14:tracePt t="730819" x="7910513" y="5430838"/>
          <p14:tracePt t="730835" x="7797800" y="5494338"/>
          <p14:tracePt t="730851" x="7723188" y="5518150"/>
          <p14:tracePt t="730866" x="7673975" y="5568950"/>
          <p14:tracePt t="730882" x="7610475" y="5594350"/>
          <p14:tracePt t="730899" x="7548563" y="5630863"/>
          <p14:tracePt t="730913" x="7510463" y="5668963"/>
          <p14:tracePt t="730928" x="7485063" y="5668963"/>
          <p14:tracePt t="730944" x="7472363" y="5707063"/>
          <p14:tracePt t="730960" x="7459663" y="5719763"/>
          <p14:tracePt t="730979" x="7448550" y="5732463"/>
          <p14:tracePt t="731038" x="7472363" y="5756275"/>
          <p14:tracePt t="731052" x="7610475" y="5794375"/>
          <p14:tracePt t="731068" x="7810500" y="5807075"/>
          <p14:tracePt t="731084" x="8010525" y="5807075"/>
          <p14:tracePt t="731099" x="8123238" y="5794375"/>
          <p14:tracePt t="731115" x="8223250" y="5732463"/>
          <p14:tracePt t="731131" x="8248650" y="5694363"/>
          <p14:tracePt t="731148" x="8248650" y="5630863"/>
          <p14:tracePt t="731162" x="8248650" y="5530850"/>
          <p14:tracePt t="731178" x="8161338" y="5330825"/>
          <p14:tracePt t="731193" x="7999413" y="5105400"/>
          <p14:tracePt t="731209" x="7910513" y="4992688"/>
          <p14:tracePt t="731225" x="7897813" y="4956175"/>
          <p14:tracePt t="731241" x="7797800" y="4905375"/>
          <p14:tracePt t="731257" x="7685088" y="4868863"/>
          <p14:tracePt t="731272" x="7497763" y="4856163"/>
          <p14:tracePt t="731287" x="7310438" y="4856163"/>
          <p14:tracePt t="731304" x="7197725" y="4856163"/>
          <p14:tracePt t="731319" x="7123113" y="4868863"/>
          <p14:tracePt t="731334" x="7059613" y="4918075"/>
          <p14:tracePt t="731351" x="7034213" y="4968875"/>
          <p14:tracePt t="731367" x="6997700" y="5056188"/>
          <p14:tracePt t="731368" x="6972300" y="5118100"/>
          <p14:tracePt t="731381" x="6972300" y="5156200"/>
          <p14:tracePt t="731397" x="6972300" y="5243513"/>
          <p14:tracePt t="731413" x="6972300" y="5294313"/>
          <p14:tracePt t="731430" x="6972300" y="5356225"/>
          <p14:tracePt t="731444" x="6997700" y="5407025"/>
          <p14:tracePt t="731460" x="7072313" y="5443538"/>
          <p14:tracePt t="731475" x="7134225" y="5443538"/>
          <p14:tracePt t="731491" x="7246938" y="5443538"/>
          <p14:tracePt t="731508" x="7335838" y="5443538"/>
          <p14:tracePt t="731523" x="7485063" y="5318125"/>
          <p14:tracePt t="731539" x="7610475" y="5118100"/>
          <p14:tracePt t="731542" x="7623175" y="5030788"/>
          <p14:tracePt t="731553" x="7623175" y="4956175"/>
          <p14:tracePt t="731569" x="7623175" y="4830763"/>
          <p14:tracePt t="731572" x="7623175" y="4805363"/>
          <p14:tracePt t="731584" x="7610475" y="4768850"/>
          <p14:tracePt t="731601" x="7610475" y="4743450"/>
          <p14:tracePt t="731616" x="7572375" y="4718050"/>
          <p14:tracePt t="731632" x="7510463" y="4718050"/>
          <p14:tracePt t="731649" x="7372350" y="4718050"/>
          <p14:tracePt t="731664" x="7185025" y="4718050"/>
          <p14:tracePt t="731679" x="6997700" y="4830763"/>
          <p14:tracePt t="731694" x="6772275" y="5018088"/>
          <p14:tracePt t="731709" x="6696075" y="5118100"/>
          <p14:tracePt t="731725" x="6584950" y="5318125"/>
          <p14:tracePt t="731742" x="6546850" y="5468938"/>
          <p14:tracePt t="731757" x="6546850" y="5494338"/>
          <p14:tracePt t="731773" x="6546850" y="5568950"/>
          <p14:tracePt t="731788" x="6572250" y="5607050"/>
          <p14:tracePt t="731804" x="6646863" y="5630863"/>
          <p14:tracePt t="731819" x="6746875" y="5630863"/>
          <p14:tracePt t="731835" x="6884988" y="5630863"/>
          <p14:tracePt t="731850" x="6997700" y="5530850"/>
          <p14:tracePt t="731866" x="7110413" y="5368925"/>
          <p14:tracePt t="731882" x="7146925" y="5256213"/>
          <p14:tracePt t="731897" x="7146925" y="5230813"/>
          <p14:tracePt t="731943" x="7146925" y="5218113"/>
          <p14:tracePt t="731976" x="7134225" y="5205413"/>
          <p14:tracePt t="731990" x="7085013" y="5205413"/>
          <p14:tracePt t="732006" x="7021513" y="5230813"/>
          <p14:tracePt t="732022" x="6985000" y="5268913"/>
          <p14:tracePt t="732038" x="6959600" y="5305425"/>
          <p14:tracePt t="732054" x="6959600" y="5330825"/>
          <p14:tracePt t="732084" x="6959600" y="5343525"/>
          <p14:tracePt t="732100" x="6959600" y="5368925"/>
          <p14:tracePt t="732115" x="6959600" y="5381625"/>
          <p14:tracePt t="732133" x="6959600" y="5394325"/>
          <p14:tracePt t="732147" x="6959600" y="5418138"/>
          <p14:tracePt t="732177" x="6972300" y="5418138"/>
          <p14:tracePt t="732209" x="6997700" y="5418138"/>
          <p14:tracePt t="734728" x="7010400" y="5430838"/>
          <p14:tracePt t="734740" x="7010400" y="5456238"/>
          <p14:tracePt t="734756" x="7097713" y="5507038"/>
          <p14:tracePt t="734772" x="7246938" y="5607050"/>
          <p14:tracePt t="734788" x="7459663" y="5719763"/>
          <p14:tracePt t="734803" x="7610475" y="5756275"/>
          <p14:tracePt t="734821" x="7710488" y="5768975"/>
          <p14:tracePt t="734835" x="7948613" y="5794375"/>
          <p14:tracePt t="734850" x="8274050" y="5843588"/>
          <p14:tracePt t="734865" x="8586788" y="5881688"/>
          <p14:tracePt t="734882" x="8850313" y="5881688"/>
          <p14:tracePt t="734897" x="9050338" y="5894388"/>
          <p14:tracePt t="734913" x="9175750" y="5894388"/>
          <p14:tracePt t="734929" x="9224963" y="5894388"/>
          <p14:tracePt t="734961" x="9250363" y="5894388"/>
          <p14:tracePt t="735070" x="9263063" y="5881688"/>
          <p14:tracePt t="735084" x="9263063" y="5868988"/>
          <p14:tracePt t="735100" x="9263063" y="5832475"/>
          <p14:tracePt t="735116" x="9250363" y="5794375"/>
          <p14:tracePt t="735131" x="9250363" y="5781675"/>
          <p14:tracePt t="735147" x="9237663" y="5768975"/>
          <p14:tracePt t="735162" x="9237663" y="5756275"/>
          <p14:tracePt t="735193" x="9237663" y="5743575"/>
          <p14:tracePt t="735319" x="9237663" y="5732463"/>
          <p14:tracePt t="735350" x="9224963" y="5707063"/>
          <p14:tracePt t="735381" x="9212263" y="5694363"/>
          <p14:tracePt t="735397" x="9199563" y="5681663"/>
          <p14:tracePt t="735412" x="9150350" y="5643563"/>
          <p14:tracePt t="735428" x="9088438" y="5594350"/>
          <p14:tracePt t="735443" x="8950325" y="5507038"/>
          <p14:tracePt t="735459" x="8799513" y="5430838"/>
          <p14:tracePt t="735474" x="8661400" y="5381625"/>
          <p14:tracePt t="735490" x="8548688" y="5281613"/>
          <p14:tracePt t="735507" x="8512175" y="5268913"/>
          <p14:tracePt t="735521" x="8499475" y="5256213"/>
          <p14:tracePt t="735741" x="8486775" y="5256213"/>
          <p14:tracePt t="735756" x="8474075" y="5256213"/>
          <p14:tracePt t="735772" x="8461375" y="5256213"/>
          <p14:tracePt t="735790" x="8448675" y="5256213"/>
          <p14:tracePt t="735818" x="8435975" y="5268913"/>
          <p14:tracePt t="735834" x="8424863" y="5281613"/>
          <p14:tracePt t="735849" x="8412163" y="5305425"/>
          <p14:tracePt t="735865" x="8412163" y="5330825"/>
          <p14:tracePt t="735882" x="8412163" y="5418138"/>
          <p14:tracePt t="735896" x="8412163" y="5443538"/>
          <p14:tracePt t="735912" x="8412163" y="5468938"/>
          <p14:tracePt t="735928" x="8412163" y="5481638"/>
          <p14:tracePt t="735944" x="8412163" y="5507038"/>
          <p14:tracePt t="735959" x="8424863" y="5518150"/>
          <p14:tracePt t="735976" x="8435975" y="5530850"/>
          <p14:tracePt t="735990" x="8435975" y="5543550"/>
          <p14:tracePt t="736006" x="8448675" y="5568950"/>
          <p14:tracePt t="736038" x="8461375" y="5581650"/>
          <p14:tracePt t="736069" x="8474075" y="5594350"/>
          <p14:tracePt t="736287" x="8486775" y="5607050"/>
          <p14:tracePt t="736319" x="8524875" y="5630863"/>
          <p14:tracePt t="736334" x="8561388" y="5643563"/>
          <p14:tracePt t="736350" x="8637588" y="5668963"/>
          <p14:tracePt t="736365" x="8674100" y="5668963"/>
          <p14:tracePt t="736381" x="8750300" y="5694363"/>
          <p14:tracePt t="736397" x="8799513" y="5694363"/>
          <p14:tracePt t="736412" x="8850313" y="5719763"/>
          <p14:tracePt t="736429" x="8863013" y="5719763"/>
          <p14:tracePt t="736444" x="8874125" y="5719763"/>
          <p14:tracePt t="736491" x="8886825" y="5719763"/>
          <p14:tracePt t="736615" x="8886825" y="5707063"/>
          <p14:tracePt t="736631" x="8886825" y="5694363"/>
          <p14:tracePt t="736646" x="8886825" y="5681663"/>
          <p14:tracePt t="736662" x="8886825" y="5656263"/>
          <p14:tracePt t="736693" x="8874125" y="5643563"/>
          <p14:tracePt t="736709" x="8863013" y="5619750"/>
          <p14:tracePt t="736725" x="8850313" y="5607050"/>
          <p14:tracePt t="736740" x="8812213" y="5556250"/>
          <p14:tracePt t="736756" x="8774113" y="5494338"/>
          <p14:tracePt t="736772" x="8737600" y="5468938"/>
          <p14:tracePt t="736787" x="8724900" y="5468938"/>
          <p14:tracePt t="736803" x="8712200" y="5468938"/>
          <p14:tracePt t="736819" x="8686800" y="5443538"/>
          <p14:tracePt t="736850" x="8674100" y="5443538"/>
          <p14:tracePt t="736869" x="8674100" y="5430838"/>
          <p14:tracePt t="736881" x="8661400" y="5430838"/>
          <p14:tracePt t="736913" x="8650288" y="5430838"/>
          <p14:tracePt t="736933" x="8612188" y="5407025"/>
          <p14:tracePt t="736944" x="8599488" y="5394325"/>
          <p14:tracePt t="736960" x="8561388" y="5356225"/>
          <p14:tracePt t="736975" x="8548688" y="5330825"/>
          <p14:tracePt t="737022" x="8537575" y="5330825"/>
          <p14:tracePt t="737038" x="8524875" y="5330825"/>
          <p14:tracePt t="737069" x="8512175" y="5318125"/>
          <p14:tracePt t="737241" x="8499475" y="5318125"/>
          <p14:tracePt t="737256" x="8486775" y="5318125"/>
          <p14:tracePt t="737272" x="8474075" y="5318125"/>
          <p14:tracePt t="737289" x="8461375" y="5318125"/>
          <p14:tracePt t="737319" x="8435975" y="5318125"/>
          <p14:tracePt t="737335" x="8424863" y="5318125"/>
          <p14:tracePt t="737409" x="8412163" y="5330825"/>
          <p14:tracePt t="768474" x="8412163" y="5256213"/>
          <p14:tracePt t="768494" x="8412163" y="5243513"/>
          <p14:tracePt t="768521" x="8412163" y="5218113"/>
          <p14:tracePt t="768537" x="8412163" y="5168900"/>
          <p14:tracePt t="768553" x="8412163" y="5118100"/>
          <p14:tracePt t="768568" x="8412163" y="5081588"/>
          <p14:tracePt t="768584" x="8399463" y="5030788"/>
          <p14:tracePt t="768600" x="8299450" y="4956175"/>
          <p14:tracePt t="768615" x="8110538" y="4856163"/>
          <p14:tracePt t="768631" x="7823200" y="4730750"/>
          <p14:tracePt t="768647" x="7497763" y="4692650"/>
          <p14:tracePt t="768662" x="7146925" y="4667250"/>
          <p14:tracePt t="768678" x="6884988" y="4667250"/>
          <p14:tracePt t="768694" x="6646863" y="4730750"/>
          <p14:tracePt t="768709" x="6446838" y="4830763"/>
          <p14:tracePt t="768725" x="6334125" y="4905375"/>
          <p14:tracePt t="768740" x="6296025" y="4943475"/>
          <p14:tracePt t="768755" x="6270625" y="4968875"/>
          <p14:tracePt t="768771" x="6246813" y="4968875"/>
          <p14:tracePt t="768943" x="6296025" y="4968875"/>
          <p14:tracePt t="768959" x="6346825" y="4943475"/>
          <p14:tracePt t="768977" x="6383338" y="4918075"/>
          <p14:tracePt t="768990" x="6434138" y="4879975"/>
          <p14:tracePt t="769005" x="6472238" y="4843463"/>
          <p14:tracePt t="769026" x="6483350" y="4805363"/>
          <p14:tracePt t="769037" x="6508750" y="4779963"/>
          <p14:tracePt t="769053" x="6508750" y="4756150"/>
          <p14:tracePt t="769069" x="6521450" y="4705350"/>
          <p14:tracePt t="769084" x="6521450" y="4630738"/>
          <p14:tracePt t="769101" x="6521450" y="4554538"/>
          <p14:tracePt t="769116" x="6521450" y="4492625"/>
          <p14:tracePt t="769131" x="6521450" y="4467225"/>
          <p14:tracePt t="769147" x="6521450" y="4405313"/>
          <p14:tracePt t="769163" x="6521450" y="4354513"/>
          <p14:tracePt t="769177" x="6483350" y="4318000"/>
          <p14:tracePt t="769196" x="6472238" y="4292600"/>
          <p14:tracePt t="769210" x="6459538" y="4279900"/>
          <p14:tracePt t="769227" x="6446838" y="4267200"/>
          <p14:tracePt t="769242" x="6434138" y="4254500"/>
          <p14:tracePt t="769258" x="6408738" y="4254500"/>
          <p14:tracePt t="769292" x="6370638" y="4254500"/>
          <p14:tracePt t="769303" x="6359525" y="4254500"/>
          <p14:tracePt t="769318" x="6346825" y="4254500"/>
          <p14:tracePt t="769350" x="6321425" y="4254500"/>
          <p14:tracePt t="769365" x="6308725" y="4254500"/>
          <p14:tracePt t="769381" x="6296025" y="4279900"/>
          <p14:tracePt t="769458" x="6296025" y="4292600"/>
          <p14:tracePt t="769474" x="6296025" y="4341813"/>
          <p14:tracePt t="769493" x="6359525" y="4367213"/>
          <p14:tracePt t="769505" x="6408738" y="4367213"/>
          <p14:tracePt t="769521" x="6459538" y="4367213"/>
          <p14:tracePt t="769538" x="6483350" y="4367213"/>
          <p14:tracePt t="769552" x="6508750" y="4367213"/>
          <p14:tracePt t="769568" x="6559550" y="4341813"/>
          <p14:tracePt t="769584" x="6608763" y="4292600"/>
          <p14:tracePt t="769599" x="6608763" y="4267200"/>
          <p14:tracePt t="769615" x="6634163" y="4230688"/>
          <p14:tracePt t="769631" x="6634163" y="4192588"/>
          <p14:tracePt t="769709" x="6621463" y="4192588"/>
          <p14:tracePt t="769725" x="6596063" y="4192588"/>
          <p14:tracePt t="769755" x="6521450" y="4192588"/>
          <p14:tracePt t="769772" x="6472238" y="4192588"/>
          <p14:tracePt t="769787" x="6396038" y="4217988"/>
          <p14:tracePt t="769803" x="6346825" y="4267200"/>
          <p14:tracePt t="769822" x="6321425" y="4305300"/>
          <p14:tracePt t="769833" x="6321425" y="4318000"/>
          <p14:tracePt t="769865" x="6321425" y="4341813"/>
          <p14:tracePt t="769880" x="6321425" y="4354513"/>
          <p14:tracePt t="769896" x="6321425" y="4392613"/>
          <p14:tracePt t="769912" x="6334125" y="4430713"/>
          <p14:tracePt t="769927" x="6370638" y="4430713"/>
          <p14:tracePt t="769943" x="6421438" y="4430713"/>
          <p14:tracePt t="769959" x="6459538" y="4430713"/>
          <p14:tracePt t="769976" x="6483350" y="4418013"/>
          <p14:tracePt t="769990" x="6496050" y="4392613"/>
          <p14:tracePt t="770008" x="6521450" y="4354513"/>
          <p14:tracePt t="770022" x="6521450" y="4330700"/>
          <p14:tracePt t="770037" x="6521450" y="4279900"/>
          <p14:tracePt t="770053" x="6521450" y="4254500"/>
          <p14:tracePt t="770100" x="6508750" y="4230688"/>
          <p14:tracePt t="770115" x="6483350" y="4230688"/>
          <p14:tracePt t="770130" x="6434138" y="4230688"/>
          <p14:tracePt t="770148" x="6396038" y="4230688"/>
          <p14:tracePt t="770162" x="6334125" y="4241800"/>
          <p14:tracePt t="770178" x="6308725" y="4254500"/>
          <p14:tracePt t="770194" x="6283325" y="4267200"/>
          <p14:tracePt t="770209" x="6221413" y="4305300"/>
          <p14:tracePt t="770225" x="6196013" y="4330700"/>
          <p14:tracePt t="770243" x="6196013" y="4341813"/>
          <p14:tracePt t="770256" x="6170613" y="4379913"/>
          <p14:tracePt t="770271" x="6170613" y="4392613"/>
          <p14:tracePt t="770288" x="6170613" y="4405313"/>
          <p14:tracePt t="770304" x="6170613" y="4430713"/>
          <p14:tracePt t="770319" x="6170613" y="4443413"/>
          <p14:tracePt t="770349" x="6183313" y="4454525"/>
          <p14:tracePt t="770366" x="6221413" y="4467225"/>
          <p14:tracePt t="770381" x="6259513" y="4467225"/>
          <p14:tracePt t="770396" x="6270625" y="4467225"/>
          <p14:tracePt t="770412" x="6321425" y="4467225"/>
          <p14:tracePt t="770429" x="6383338" y="4467225"/>
          <p14:tracePt t="770443" x="6434138" y="4405313"/>
          <p14:tracePt t="770459" x="6459538" y="4379913"/>
          <p14:tracePt t="770500" x="6546850" y="4254500"/>
          <p14:tracePt t="770506" x="6559550" y="4230688"/>
          <p14:tracePt t="770522" x="6559550" y="4217988"/>
          <p14:tracePt t="770537" x="6572250" y="4192588"/>
          <p14:tracePt t="770553" x="6572250" y="4167188"/>
          <p14:tracePt t="770571" x="6572250" y="4141788"/>
          <p14:tracePt t="770584" x="6572250" y="4129088"/>
          <p14:tracePt t="770585" x="6546850" y="4117975"/>
          <p14:tracePt t="770599" x="6521450" y="4092575"/>
          <p14:tracePt t="770616" x="6483350" y="4067175"/>
          <p14:tracePt t="770631" x="6434138" y="4067175"/>
          <p14:tracePt t="770647" x="6346825" y="4067175"/>
          <p14:tracePt t="770663" x="6234113" y="4067175"/>
          <p14:tracePt t="770678" x="6183313" y="4067175"/>
          <p14:tracePt t="770694" x="6083300" y="4092575"/>
          <p14:tracePt t="770713" x="6034088" y="4117975"/>
          <p14:tracePt t="770725" x="6008688" y="4141788"/>
          <p14:tracePt t="770741" x="6008688" y="4154488"/>
          <p14:tracePt t="770757" x="6008688" y="4179888"/>
          <p14:tracePt t="770772" x="6008688" y="4241800"/>
          <p14:tracePt t="770788" x="5983288" y="4318000"/>
          <p14:tracePt t="770804" x="5983288" y="4341813"/>
          <p14:tracePt t="770820" x="5983288" y="4405313"/>
          <p14:tracePt t="770835" x="5995988" y="4443413"/>
          <p14:tracePt t="770850" x="6021388" y="4467225"/>
          <p14:tracePt t="770865" x="6034088" y="4467225"/>
          <p14:tracePt t="770882" x="6108700" y="4505325"/>
          <p14:tracePt t="770898" x="6183313" y="4505325"/>
          <p14:tracePt t="770913" x="6321425" y="4505325"/>
          <p14:tracePt t="770929" x="6434138" y="4505325"/>
          <p14:tracePt t="770944" x="6496050" y="4492625"/>
          <p14:tracePt t="770960" x="6608763" y="4443413"/>
          <p14:tracePt t="770976" x="6746875" y="4354513"/>
          <p14:tracePt t="770991" x="6808788" y="4305300"/>
          <p14:tracePt t="771007" x="6821488" y="4292600"/>
          <p14:tracePt t="771022" x="6834188" y="4267200"/>
          <p14:tracePt t="771069" x="6834188" y="4241800"/>
          <p14:tracePt t="771084" x="6834188" y="4230688"/>
          <p14:tracePt t="771100" x="6834188" y="4217988"/>
          <p14:tracePt t="771115" x="6834188" y="4192588"/>
          <p14:tracePt t="771132" x="6821488" y="4192588"/>
          <p14:tracePt t="771146" x="6784975" y="4192588"/>
          <p14:tracePt t="771162" x="6721475" y="4192588"/>
          <p14:tracePt t="771178" x="6634163" y="4192588"/>
          <p14:tracePt t="771193" x="6546850" y="4192588"/>
          <p14:tracePt t="771209" x="6472238" y="4192588"/>
          <p14:tracePt t="771225" x="6421438" y="4230688"/>
          <p14:tracePt t="771240" x="6408738" y="4241800"/>
          <p14:tracePt t="771256" x="6396038" y="4254500"/>
          <p14:tracePt t="771272" x="6370638" y="4267200"/>
          <p14:tracePt t="771287" x="6370638" y="4279900"/>
          <p14:tracePt t="771334" x="6370638" y="4305300"/>
          <p14:tracePt t="771351" x="6370638" y="4318000"/>
          <p14:tracePt t="771369" x="6370638" y="4330700"/>
          <p14:tracePt t="771370" x="6370638" y="4341813"/>
          <p14:tracePt t="771384" x="6370638" y="4354513"/>
          <p14:tracePt t="771396" x="6396038" y="4367213"/>
          <p14:tracePt t="771412" x="6421438" y="4379913"/>
          <p14:tracePt t="771427" x="6472238" y="4379913"/>
          <p14:tracePt t="771443" x="6534150" y="4379913"/>
          <p14:tracePt t="771459" x="6584950" y="4379913"/>
          <p14:tracePt t="771484" x="6646863" y="4318000"/>
          <p14:tracePt t="771506" x="6684963" y="4267200"/>
          <p14:tracePt t="771521" x="6696075" y="4267200"/>
          <p14:tracePt t="771537" x="6696075" y="4241800"/>
          <p14:tracePt t="771553" x="6696075" y="4205288"/>
          <p14:tracePt t="771568" x="6696075" y="4192588"/>
          <p14:tracePt t="771584" x="6696075" y="4179888"/>
          <p14:tracePt t="771600" x="6684963" y="4179888"/>
          <p14:tracePt t="771631" x="6672263" y="4179888"/>
          <p14:tracePt t="771632" x="6659563" y="4179888"/>
          <p14:tracePt t="771647" x="6634163" y="4179888"/>
          <p14:tracePt t="771648" x="6608763" y="4179888"/>
          <p14:tracePt t="771662" x="6559550" y="4179888"/>
          <p14:tracePt t="771678" x="6496050" y="4179888"/>
          <p14:tracePt t="771694" x="6472238" y="4179888"/>
          <p14:tracePt t="771709" x="6408738" y="4217988"/>
          <p14:tracePt t="771725" x="6383338" y="4241800"/>
          <p14:tracePt t="771741" x="6359525" y="4279900"/>
          <p14:tracePt t="771756" x="6359525" y="4292600"/>
          <p14:tracePt t="771772" x="6359525" y="4305300"/>
          <p14:tracePt t="771787" x="6359525" y="4330700"/>
          <p14:tracePt t="771819" x="6359525" y="4341813"/>
          <p14:tracePt t="771834" x="6359525" y="4367213"/>
          <p14:tracePt t="771849" x="6359525" y="4379913"/>
          <p14:tracePt t="771865" x="6408738" y="4405313"/>
          <p14:tracePt t="771881" x="6459538" y="4405313"/>
          <p14:tracePt t="771896" x="6521450" y="4405313"/>
          <p14:tracePt t="771912" x="6572250" y="4405313"/>
          <p14:tracePt t="771928" x="6621463" y="4367213"/>
          <p14:tracePt t="771943" x="6659563" y="4341813"/>
          <p14:tracePt t="771959" x="6684963" y="4318000"/>
          <p14:tracePt t="771990" x="6696075" y="4292600"/>
          <p14:tracePt t="772193" x="6696075" y="4279900"/>
          <p14:tracePt t="772240" x="6672263" y="4279900"/>
          <p14:tracePt t="772257" x="6646863" y="4305300"/>
          <p14:tracePt t="772271" x="6634163" y="4318000"/>
          <p14:tracePt t="772287" x="6608763" y="4341813"/>
          <p14:tracePt t="772303" x="6596063" y="4354513"/>
          <p14:tracePt t="772334" x="6584950" y="4367213"/>
          <p14:tracePt t="772458" x="6584950" y="4379913"/>
          <p14:tracePt t="772505" x="6584950" y="4405313"/>
          <p14:tracePt t="772537" x="6584950" y="4430713"/>
          <p14:tracePt t="772568" x="6584950" y="4454525"/>
          <p14:tracePt t="772584" x="6596063" y="4454525"/>
          <p14:tracePt t="772599" x="6608763" y="4454525"/>
          <p14:tracePt t="772615" x="6621463" y="4467225"/>
          <p14:tracePt t="772632" x="6659563" y="4467225"/>
          <p14:tracePt t="772646" x="6672263" y="4467225"/>
          <p14:tracePt t="772662" x="6696075" y="4479925"/>
          <p14:tracePt t="772678" x="6721475" y="4479925"/>
          <p14:tracePt t="772709" x="6746875" y="4479925"/>
          <p14:tracePt t="772725" x="6759575" y="4479925"/>
          <p14:tracePt t="772756" x="6772275" y="4479925"/>
          <p14:tracePt t="772928" x="6784975" y="4479925"/>
          <p14:tracePt t="772975" x="6797675" y="4479925"/>
          <p14:tracePt t="772990" x="6797675" y="4467225"/>
          <p14:tracePt t="773021" x="6797675" y="4443413"/>
          <p14:tracePt t="773037" x="6797675" y="4430713"/>
          <p14:tracePt t="773068" x="6784975" y="4430713"/>
          <p14:tracePt t="773084" x="6784975" y="4418013"/>
          <p14:tracePt t="773100" x="6772275" y="4418013"/>
          <p14:tracePt t="773131" x="6759575" y="4405313"/>
          <p14:tracePt t="773147" x="6759575" y="4392613"/>
          <p14:tracePt t="773177" x="6746875" y="4392613"/>
          <p14:tracePt t="773240" x="6721475" y="4392613"/>
          <p14:tracePt t="773272" x="6672263" y="4392613"/>
          <p14:tracePt t="773287" x="6659563" y="4392613"/>
          <p14:tracePt t="773302" x="6634163" y="4392613"/>
          <p14:tracePt t="773318" x="6608763" y="4392613"/>
          <p14:tracePt t="773349" x="6572250" y="4392613"/>
          <p14:tracePt t="773365" x="6572250" y="4405313"/>
          <p14:tracePt t="773381" x="6559550" y="4418013"/>
          <p14:tracePt t="773397" x="6546850" y="4443413"/>
          <p14:tracePt t="773428" x="6546850" y="4467225"/>
          <p14:tracePt t="773443" x="6546850" y="4479925"/>
          <p14:tracePt t="773459" x="6546850" y="4492625"/>
          <p14:tracePt t="773475" x="6546850" y="4518025"/>
          <p14:tracePt t="773522" x="6559550" y="4530725"/>
          <p14:tracePt t="773537" x="6572250" y="4530725"/>
          <p14:tracePt t="773553" x="6584950" y="4543425"/>
          <p14:tracePt t="773569" x="6608763" y="4543425"/>
          <p14:tracePt t="773584" x="6634163" y="4543425"/>
          <p14:tracePt t="773600" x="6646863" y="4543425"/>
          <p14:tracePt t="773616" x="6659563" y="4543425"/>
          <p14:tracePt t="773631" x="6672263" y="4543425"/>
          <p14:tracePt t="773646" x="6684963" y="4518025"/>
          <p14:tracePt t="773662" x="6696075" y="4505325"/>
          <p14:tracePt t="773677" x="6721475" y="4479925"/>
          <p14:tracePt t="776719" x="6721475" y="4467225"/>
          <p14:tracePt t="786147" x="6721475" y="4454525"/>
          <p14:tracePt t="794177" x="6721475" y="4492625"/>
          <p14:tracePt t="794194" x="6797675" y="4630738"/>
          <p14:tracePt t="794210" x="6859588" y="4692650"/>
          <p14:tracePt t="794224" x="6884988" y="4743450"/>
          <p14:tracePt t="794240" x="6910388" y="4779963"/>
          <p14:tracePt t="794256" x="6921500" y="4792663"/>
          <p14:tracePt t="794287" x="6921500" y="4805363"/>
          <p14:tracePt t="794318" x="6934200" y="4818063"/>
          <p14:tracePt t="794334" x="6934200" y="4843463"/>
          <p14:tracePt t="794350" x="6934200" y="4856163"/>
          <p14:tracePt t="794365" x="6934200" y="4868863"/>
          <p14:tracePt t="794381" x="6934200" y="4892675"/>
          <p14:tracePt t="794412" x="6946900" y="4905375"/>
          <p14:tracePt t="794475" x="6959600" y="4905375"/>
          <p14:tracePt t="794491" x="6985000" y="4905375"/>
          <p14:tracePt t="794506" x="7021513" y="4843463"/>
          <p14:tracePt t="794521" x="7046913" y="4805363"/>
          <p14:tracePt t="794552" x="7059613" y="4756150"/>
          <p14:tracePt t="794578" x="7059613" y="4705350"/>
          <p14:tracePt t="794584" x="7059613" y="4679950"/>
          <p14:tracePt t="794599" x="7059613" y="4630738"/>
          <p14:tracePt t="794615" x="7059613" y="4605338"/>
          <p14:tracePt t="794631" x="7059613" y="4554538"/>
          <p14:tracePt t="794646" x="7059613" y="4530725"/>
          <p14:tracePt t="794662" x="7059613" y="4479925"/>
          <p14:tracePt t="794678" x="7046913" y="4443413"/>
          <p14:tracePt t="794694" x="7010400" y="4392613"/>
          <p14:tracePt t="794712" x="6972300" y="4354513"/>
          <p14:tracePt t="794728" x="6910388" y="4330700"/>
          <p14:tracePt t="794742" x="6872288" y="4305300"/>
          <p14:tracePt t="794758" x="6797675" y="4279900"/>
          <p14:tracePt t="794774" x="6734175" y="4267200"/>
          <p14:tracePt t="794775" x="6684963" y="4267200"/>
          <p14:tracePt t="794788" x="6621463" y="4267200"/>
          <p14:tracePt t="794804" x="6546850" y="4267200"/>
          <p14:tracePt t="794820" x="6521450" y="4267200"/>
          <p14:tracePt t="794850" x="6383338" y="4379913"/>
          <p14:tracePt t="794867" x="6359525" y="4443413"/>
          <p14:tracePt t="794882" x="6334125" y="4505325"/>
          <p14:tracePt t="794898" x="6321425" y="4530725"/>
          <p14:tracePt t="794913" x="6321425" y="4543425"/>
          <p14:tracePt t="794944" x="6321425" y="4567238"/>
          <p14:tracePt t="794960" x="6396038" y="4567238"/>
          <p14:tracePt t="794975" x="6496050" y="4554538"/>
          <p14:tracePt t="794991" x="6559550" y="4518025"/>
          <p14:tracePt t="795008" x="6646863" y="4443413"/>
          <p14:tracePt t="795021" x="6672263" y="4405313"/>
          <p14:tracePt t="795037" x="6696075" y="4341813"/>
          <p14:tracePt t="795053" x="6708775" y="4318000"/>
          <p14:tracePt t="795068" x="6708775" y="4305300"/>
          <p14:tracePt t="795084" x="6708775" y="4279900"/>
          <p14:tracePt t="795100" x="6708775" y="4267200"/>
          <p14:tracePt t="795115" x="6708775" y="4230688"/>
          <p14:tracePt t="795131" x="6696075" y="4192588"/>
          <p14:tracePt t="795147" x="6608763" y="4167188"/>
          <p14:tracePt t="795162" x="6559550" y="4167188"/>
          <p14:tracePt t="795178" x="6496050" y="4154488"/>
          <p14:tracePt t="795194" x="6459538" y="4129088"/>
          <p14:tracePt t="795226" x="6446838" y="4129088"/>
          <p14:tracePt t="795241" x="6434138" y="4129088"/>
          <p14:tracePt t="795303" x="6446838" y="4141788"/>
          <p14:tracePt t="795318" x="6534150" y="4267200"/>
          <p14:tracePt t="795334" x="6621463" y="4379913"/>
          <p14:tracePt t="795350" x="6659563" y="4418013"/>
          <p14:tracePt t="795365" x="6772275" y="4492625"/>
          <p14:tracePt t="795381" x="6872288" y="4530725"/>
          <p14:tracePt t="795396" x="6959600" y="4592638"/>
          <p14:tracePt t="795412" x="6985000" y="4592638"/>
          <p14:tracePt t="795428" x="7034213" y="4592638"/>
          <p14:tracePt t="795459" x="7046913" y="4592638"/>
          <p14:tracePt t="795537" x="7059613" y="4592638"/>
          <p14:tracePt t="795569" x="7072313" y="4592638"/>
          <p14:tracePt t="795570" x="7085013" y="4592638"/>
          <p14:tracePt t="795600" x="7110413" y="4592638"/>
          <p14:tracePt t="796553" x="7097713" y="4592638"/>
          <p14:tracePt t="796572" x="6997700" y="4579938"/>
          <p14:tracePt t="796584" x="6859588" y="4567238"/>
          <p14:tracePt t="796600" x="6684963" y="4630738"/>
          <p14:tracePt t="796615" x="6521450" y="4679950"/>
          <p14:tracePt t="796631" x="6359525" y="4779963"/>
          <p14:tracePt t="796652" x="6221413" y="4892675"/>
          <p14:tracePt t="796662" x="6096000" y="5005388"/>
          <p14:tracePt t="796678" x="6034088" y="5092700"/>
          <p14:tracePt t="796693" x="5870575" y="5294313"/>
          <p14:tracePt t="796708" x="5845175" y="5318125"/>
          <p14:tracePt t="796725" x="5770563" y="5443538"/>
          <p14:tracePt t="796741" x="5732463" y="5530850"/>
          <p14:tracePt t="796755" x="5732463" y="5556250"/>
          <p14:tracePt t="796771" x="5708650" y="5607050"/>
          <p14:tracePt t="796788" x="5695950" y="5630863"/>
          <p14:tracePt t="796802" x="5695950" y="5681663"/>
          <p14:tracePt t="796818" x="5695950" y="5732463"/>
          <p14:tracePt t="796834" x="5719763" y="5794375"/>
          <p14:tracePt t="796852" x="5795963" y="5894388"/>
          <p14:tracePt t="796867" x="5883275" y="5969000"/>
          <p14:tracePt t="796882" x="6008688" y="6032500"/>
          <p14:tracePt t="796896" x="6070600" y="6056313"/>
          <p14:tracePt t="796913" x="6346825" y="6107113"/>
          <p14:tracePt t="796928" x="6546850" y="6107113"/>
          <p14:tracePt t="796944" x="6684963" y="6107113"/>
          <p14:tracePt t="796959" x="6746875" y="6107113"/>
          <p14:tracePt t="796976" x="6872288" y="6107113"/>
          <p14:tracePt t="796990" x="6934200" y="6094413"/>
          <p14:tracePt t="797006" x="6997700" y="6045200"/>
          <p14:tracePt t="797022" x="7034213" y="5981700"/>
          <p14:tracePt t="797037" x="7034213" y="5945188"/>
          <p14:tracePt t="797053" x="7034213" y="5856288"/>
          <p14:tracePt t="797070" x="7034213" y="5743575"/>
          <p14:tracePt t="797084" x="7034213" y="5630863"/>
          <p14:tracePt t="797100" x="7046913" y="5581650"/>
          <p14:tracePt t="797116" x="7046913" y="5507038"/>
          <p14:tracePt t="797132" x="7059613" y="5468938"/>
          <p14:tracePt t="797148" x="7059613" y="5418138"/>
          <p14:tracePt t="797162" x="7059613" y="5394325"/>
          <p14:tracePt t="797178" x="7059613" y="5305425"/>
          <p14:tracePt t="797194" x="7021513" y="5156200"/>
          <p14:tracePt t="797210" x="6997700" y="5030788"/>
          <p14:tracePt t="797225" x="6959600" y="4956175"/>
          <p14:tracePt t="797241" x="6959600" y="4930775"/>
          <p14:tracePt t="797257" x="6934200" y="4892675"/>
          <p14:tracePt t="797272" x="6921500" y="4856163"/>
          <p14:tracePt t="797288" x="6910388" y="4843463"/>
          <p14:tracePt t="797304" x="6910388" y="4830763"/>
          <p14:tracePt t="797318" x="6897688" y="4818063"/>
          <p14:tracePt t="797335" x="6884988" y="4805363"/>
          <p14:tracePt t="797350" x="6872288" y="4792663"/>
          <p14:tracePt t="797382" x="6859588" y="4792663"/>
          <p14:tracePt t="797412" x="6846888" y="4792663"/>
          <p14:tracePt t="797428" x="6834188" y="4792663"/>
          <p14:tracePt t="797443" x="6808788" y="4792663"/>
          <p14:tracePt t="797458" x="6797675" y="4792663"/>
          <p14:tracePt t="797475" x="6759575" y="4856163"/>
          <p14:tracePt t="797491" x="6684963" y="4992688"/>
          <p14:tracePt t="797505" x="6646863" y="5092700"/>
          <p14:tracePt t="797521" x="6646863" y="5205413"/>
          <p14:tracePt t="797538" x="6646863" y="5268913"/>
          <p14:tracePt t="797552" x="6646863" y="5368925"/>
          <p14:tracePt t="797568" x="6646863" y="5443538"/>
          <p14:tracePt t="797584" x="6646863" y="5494338"/>
          <p14:tracePt t="797599" x="6646863" y="5518150"/>
          <p14:tracePt t="797616" x="6659563" y="5530850"/>
          <p14:tracePt t="797632" x="6672263" y="5543550"/>
          <p14:tracePt t="797648" x="6684963" y="5543550"/>
          <p14:tracePt t="797663" x="6696075" y="5543550"/>
          <p14:tracePt t="797681" x="6721475" y="5543550"/>
          <p14:tracePt t="797694" x="6746875" y="5543550"/>
          <p14:tracePt t="797712" x="6784975" y="5530850"/>
          <p14:tracePt t="797726" x="6821488" y="5494338"/>
          <p14:tracePt t="797741" x="6834188" y="5481638"/>
          <p14:tracePt t="797757" x="6859588" y="5430838"/>
          <p14:tracePt t="797773" x="6884988" y="5381625"/>
          <p14:tracePt t="797788" x="6910388" y="5305425"/>
          <p14:tracePt t="797805" x="6946900" y="5168900"/>
          <p14:tracePt t="797820" x="6946900" y="5130800"/>
          <p14:tracePt t="797834" x="6972300" y="5043488"/>
          <p14:tracePt t="797850" x="6972300" y="4956175"/>
          <p14:tracePt t="797866" x="6972300" y="4892675"/>
          <p14:tracePt t="797882" x="6972300" y="4830763"/>
          <p14:tracePt t="797898" x="6972300" y="4779963"/>
          <p14:tracePt t="797914" x="6959600" y="4743450"/>
          <p14:tracePt t="797929" x="6946900" y="4705350"/>
          <p14:tracePt t="797944" x="6934200" y="4679950"/>
          <p14:tracePt t="797960" x="6910388" y="4667250"/>
          <p14:tracePt t="797995" x="6859588" y="4605338"/>
          <p14:tracePt t="798007" x="6846888" y="4579938"/>
          <p14:tracePt t="798022" x="6834188" y="4579938"/>
          <p14:tracePt t="798038" x="6821488" y="4567238"/>
          <p14:tracePt t="798054" x="6808788" y="4567238"/>
          <p14:tracePt t="798069" x="6797675" y="4567238"/>
          <p14:tracePt t="798086" x="6772275" y="4567238"/>
          <p14:tracePt t="798100" x="6759575" y="4567238"/>
          <p14:tracePt t="798116" x="6721475" y="4618038"/>
          <p14:tracePt t="798132" x="6672263" y="4730750"/>
          <p14:tracePt t="798148" x="6634163" y="4868863"/>
          <p14:tracePt t="798163" x="6608763" y="5018088"/>
          <p14:tracePt t="798180" x="6608763" y="5130800"/>
          <p14:tracePt t="798196" x="6608763" y="5230813"/>
          <p14:tracePt t="798211" x="6608763" y="5318125"/>
          <p14:tracePt t="798225" x="6608763" y="5356225"/>
          <p14:tracePt t="798241" x="6646863" y="5456238"/>
          <p14:tracePt t="798257" x="6672263" y="5481638"/>
          <p14:tracePt t="798258" x="6684963" y="5494338"/>
          <p14:tracePt t="798272" x="6696075" y="5507038"/>
          <p14:tracePt t="798289" x="6721475" y="5518150"/>
          <p14:tracePt t="798319" x="6746875" y="5518150"/>
          <p14:tracePt t="798334" x="6772275" y="5518150"/>
          <p14:tracePt t="798350" x="6808788" y="5518150"/>
          <p14:tracePt t="798365" x="6872288" y="5481638"/>
          <p14:tracePt t="798381" x="6910388" y="5394325"/>
          <p14:tracePt t="798398" x="6934200" y="5268913"/>
          <p14:tracePt t="798412" x="6946900" y="5168900"/>
          <p14:tracePt t="798428" x="6946900" y="5092700"/>
          <p14:tracePt t="798444" x="6946900" y="4968875"/>
          <p14:tracePt t="798462" x="6946900" y="4756150"/>
          <p14:tracePt t="798477" x="6946900" y="4618038"/>
          <p14:tracePt t="798491" x="6910388" y="4530725"/>
          <p14:tracePt t="798511" x="6884988" y="4467225"/>
          <p14:tracePt t="798516" x="6884988" y="4454525"/>
          <p14:tracePt t="798537" x="6859588" y="4418013"/>
          <p14:tracePt t="798553" x="6834188" y="4405313"/>
          <p14:tracePt t="798569" x="6834188" y="4392613"/>
          <p14:tracePt t="798584" x="6821488" y="4379913"/>
          <p14:tracePt t="798630" x="6797675" y="4379913"/>
          <p14:tracePt t="798647" x="6784975" y="4379913"/>
          <p14:tracePt t="798662" x="6721475" y="4379913"/>
          <p14:tracePt t="798678" x="6672263" y="4418013"/>
          <p14:tracePt t="798694" x="6659563" y="4443413"/>
          <p14:tracePt t="798710" x="6596063" y="4543425"/>
          <p14:tracePt t="798726" x="6584950" y="4618038"/>
          <p14:tracePt t="798741" x="6559550" y="4743450"/>
          <p14:tracePt t="798742" x="6546850" y="4779963"/>
          <p14:tracePt t="798756" x="6546850" y="4843463"/>
          <p14:tracePt t="798771" x="6546850" y="4918075"/>
          <p14:tracePt t="798788" x="6546850" y="5005388"/>
          <p14:tracePt t="798803" x="6546850" y="5081588"/>
          <p14:tracePt t="798818" x="6546850" y="5130800"/>
          <p14:tracePt t="798834" x="6559550" y="5168900"/>
          <p14:tracePt t="798850" x="6572250" y="5230813"/>
          <p14:tracePt t="798865" x="6584950" y="5256213"/>
          <p14:tracePt t="798881" x="6621463" y="5318125"/>
          <p14:tracePt t="798912" x="6646863" y="5356225"/>
          <p14:tracePt t="798933" x="6672263" y="5394325"/>
          <p14:tracePt t="798944" x="6684963" y="5418138"/>
          <p14:tracePt t="798960" x="6684963" y="5430838"/>
          <p14:tracePt t="798975" x="6696075" y="5443538"/>
          <p14:tracePt t="798992" x="6696075" y="5456238"/>
          <p14:tracePt t="799006" x="6708775" y="5468938"/>
          <p14:tracePt t="799038" x="6721475" y="5481638"/>
          <p14:tracePt t="799068" x="6721475" y="5494338"/>
          <p14:tracePt t="799131" x="6721475" y="5507038"/>
          <p14:tracePt t="800538" x="6721475" y="5494338"/>
          <p14:tracePt t="800585" x="6721475" y="5481638"/>
          <p14:tracePt t="800599" x="6708775" y="5481638"/>
          <p14:tracePt t="800616" x="6696075" y="5481638"/>
          <p14:tracePt t="800631" x="6684963" y="5481638"/>
          <p14:tracePt t="814178" x="6708775" y="5468938"/>
          <p14:tracePt t="814203" x="6784975" y="5356225"/>
          <p14:tracePt t="814214" x="6797675" y="5318125"/>
          <p14:tracePt t="814225" x="6834188" y="5281613"/>
          <p14:tracePt t="814241" x="6884988" y="5181600"/>
          <p14:tracePt t="814256" x="6934200" y="5092700"/>
          <p14:tracePt t="814272" x="6997700" y="5018088"/>
          <p14:tracePt t="814288" x="7021513" y="4992688"/>
          <p14:tracePt t="814318" x="7034213" y="4992688"/>
          <p14:tracePt t="814337" x="7034213" y="4981575"/>
          <p14:tracePt t="814366" x="7046913" y="4981575"/>
          <p14:tracePt t="814396" x="7059613" y="4981575"/>
          <p14:tracePt t="814412" x="7059613" y="5056188"/>
          <p14:tracePt t="814428" x="6997700" y="5318125"/>
          <p14:tracePt t="814443" x="6834188" y="5468938"/>
          <p14:tracePt t="814459" x="6534150" y="5594350"/>
          <p14:tracePt t="814475" x="6408738" y="5607050"/>
          <p14:tracePt t="814490" x="6221413" y="5607050"/>
          <p14:tracePt t="814506" x="6096000" y="5607050"/>
          <p14:tracePt t="814522" x="6021388" y="5581650"/>
          <p14:tracePt t="814537" x="5957888" y="5518150"/>
          <p14:tracePt t="814553" x="5957888" y="5443538"/>
          <p14:tracePt t="814569" x="5957888" y="5356225"/>
          <p14:tracePt t="814584" x="5983288" y="5281613"/>
          <p14:tracePt t="814600" x="6146800" y="5156200"/>
          <p14:tracePt t="814616" x="6346825" y="5018088"/>
          <p14:tracePt t="814631" x="6584950" y="4943475"/>
          <p14:tracePt t="814647" x="6784975" y="4918075"/>
          <p14:tracePt t="814663" x="6872288" y="4918075"/>
          <p14:tracePt t="814681" x="6897688" y="4918075"/>
          <p14:tracePt t="814694" x="6921500" y="4943475"/>
          <p14:tracePt t="814709" x="6959600" y="5118100"/>
          <p14:tracePt t="814725" x="6959600" y="5343525"/>
          <p14:tracePt t="814741" x="6959600" y="5543550"/>
          <p14:tracePt t="814757" x="6884988" y="5732463"/>
          <p14:tracePt t="814772" x="6821488" y="5832475"/>
          <p14:tracePt t="814788" x="6797675" y="5881688"/>
          <p14:tracePt t="814804" x="6772275" y="5894388"/>
          <p14:tracePt t="814818" x="6759575" y="5894388"/>
          <p14:tracePt t="814836" x="6696075" y="5894388"/>
          <p14:tracePt t="814851" x="6584950" y="5732463"/>
          <p14:tracePt t="814866" x="6572250" y="5594350"/>
          <p14:tracePt t="814882" x="6572250" y="5456238"/>
          <p14:tracePt t="814898" x="6608763" y="5305425"/>
          <p14:tracePt t="814914" x="6721475" y="5156200"/>
          <p14:tracePt t="814929" x="6872288" y="5018088"/>
          <p14:tracePt t="814945" x="7072313" y="4943475"/>
          <p14:tracePt t="814960" x="7185025" y="4918075"/>
          <p14:tracePt t="814990" x="7610475" y="4918075"/>
          <p14:tracePt t="815006" x="7797800" y="5056188"/>
          <p14:tracePt t="815022" x="7848600" y="5143500"/>
          <p14:tracePt t="815038" x="7886700" y="5305425"/>
          <p14:tracePt t="815053" x="7923213" y="5494338"/>
          <p14:tracePt t="815069" x="7923213" y="5630863"/>
          <p14:tracePt t="815085" x="7910513" y="5719763"/>
          <p14:tracePt t="815100" x="7874000" y="5756275"/>
          <p14:tracePt t="815116" x="7848600" y="5756275"/>
          <p14:tracePt t="815132" x="7773988" y="5756275"/>
          <p14:tracePt t="815147" x="7585075" y="5619750"/>
          <p14:tracePt t="815163" x="7459663" y="5456238"/>
          <p14:tracePt t="815179" x="7272338" y="5043488"/>
          <p14:tracePt t="815196" x="7259638" y="4918075"/>
          <p14:tracePt t="815211" x="7259638" y="4830763"/>
          <p14:tracePt t="815237" x="7272338" y="4756150"/>
          <p14:tracePt t="815256" x="7323138" y="4718050"/>
          <p14:tracePt t="815272" x="7397750" y="4679950"/>
          <p14:tracePt t="815287" x="7497763" y="4679950"/>
          <p14:tracePt t="815303" x="7635875" y="4679950"/>
          <p14:tracePt t="815320" x="7797800" y="4756150"/>
          <p14:tracePt t="815335" x="7874000" y="4830763"/>
          <p14:tracePt t="815351" x="7923213" y="4892675"/>
          <p14:tracePt t="815367" x="7923213" y="4956175"/>
          <p14:tracePt t="815381" x="7923213" y="5056188"/>
          <p14:tracePt t="815381" x="7923213" y="5092700"/>
          <p14:tracePt t="815398" x="7923213" y="5181600"/>
          <p14:tracePt t="815414" x="7823200" y="5268913"/>
          <p14:tracePt t="815428" x="7773988" y="5305425"/>
          <p14:tracePt t="815448" x="7723188" y="5318125"/>
          <p14:tracePt t="815449" x="7685088" y="5318125"/>
          <p14:tracePt t="815461" x="7597775" y="5318125"/>
          <p14:tracePt t="815476" x="7523163" y="5281613"/>
          <p14:tracePt t="815490" x="7385050" y="5168900"/>
          <p14:tracePt t="815491" x="7323138" y="5105400"/>
          <p14:tracePt t="815506" x="7285038" y="5030788"/>
          <p14:tracePt t="815522" x="7246938" y="4918075"/>
          <p14:tracePt t="815538" x="7246938" y="4843463"/>
          <p14:tracePt t="815554" x="7246938" y="4768850"/>
          <p14:tracePt t="815569" x="7246938" y="4718050"/>
          <p14:tracePt t="815585" x="7310438" y="4667250"/>
          <p14:tracePt t="815601" x="7335838" y="4630738"/>
          <p14:tracePt t="815616" x="7372350" y="4630738"/>
          <p14:tracePt t="815631" x="7423150" y="4656138"/>
          <p14:tracePt t="815647" x="7435850" y="4679950"/>
          <p14:tracePt t="815662" x="7485063" y="4768850"/>
          <p14:tracePt t="815678" x="7510463" y="4879975"/>
          <p14:tracePt t="815694" x="7510463" y="5068888"/>
          <p14:tracePt t="815711" x="7510463" y="5156200"/>
          <p14:tracePt t="815726" x="7472363" y="5205413"/>
          <p14:tracePt t="815742" x="7423150" y="5256213"/>
          <p14:tracePt t="815755" x="7397750" y="5268913"/>
          <p14:tracePt t="815772" x="7335838" y="5268913"/>
          <p14:tracePt t="815789" x="7185025" y="5230813"/>
          <p14:tracePt t="815803" x="7010400" y="5081588"/>
          <p14:tracePt t="815819" x="6972300" y="5018088"/>
          <p14:tracePt t="815835" x="6972300" y="4956175"/>
          <p14:tracePt t="815851" x="6972300" y="4879975"/>
          <p14:tracePt t="815867" x="6985000" y="4792663"/>
          <p14:tracePt t="815882" x="7046913" y="4718050"/>
          <p14:tracePt t="815897" x="7110413" y="4656138"/>
          <p14:tracePt t="815914" x="7172325" y="4630738"/>
          <p14:tracePt t="815929" x="7197725" y="4630738"/>
          <p14:tracePt t="815944" x="7210425" y="4630738"/>
          <p14:tracePt t="815960" x="7235825" y="4630738"/>
          <p14:tracePt t="815978" x="7259638" y="4630738"/>
          <p14:tracePt t="816008" x="7272338" y="4630738"/>
          <p14:tracePt t="817365" x="7259638" y="4630738"/>
          <p14:tracePt t="817382" x="7185025" y="4630738"/>
          <p14:tracePt t="817397" x="7110413" y="4630738"/>
          <p14:tracePt t="817412" x="7059613" y="4605338"/>
          <p14:tracePt t="817428" x="7010400" y="4592638"/>
          <p14:tracePt t="817443" x="6959600" y="4579938"/>
          <p14:tracePt t="817460" x="6934200" y="4567238"/>
          <p14:tracePt t="817475" x="6921500" y="4567238"/>
          <p14:tracePt t="817490" x="6884988" y="4554538"/>
          <p14:tracePt t="817506" x="6859588" y="4543425"/>
          <p14:tracePt t="817522" x="6821488" y="4543425"/>
          <p14:tracePt t="817537" x="6808788" y="4543425"/>
          <p14:tracePt t="817553" x="6784975" y="4543425"/>
          <p14:tracePt t="817569" x="6759575" y="4530725"/>
          <p14:tracePt t="817616" x="6746875" y="4530725"/>
          <p14:tracePt t="817662" x="6734175" y="4530725"/>
          <p14:tracePt t="817741" x="6721475" y="4530725"/>
          <p14:tracePt t="817834" x="6708775" y="4518025"/>
          <p14:tracePt t="818259" x="6696075" y="4518025"/>
          <p14:tracePt t="818272" x="6696075" y="4505325"/>
          <p14:tracePt t="818287" x="6696075" y="4479925"/>
          <p14:tracePt t="818303" x="6708775" y="4479925"/>
          <p14:tracePt t="818334" x="6734175" y="4454525"/>
          <p14:tracePt t="818350" x="6746875" y="4454525"/>
          <p14:tracePt t="818381" x="6772275" y="4454525"/>
          <p14:tracePt t="818412" x="6784975" y="4430713"/>
          <p14:tracePt t="818427" x="6797675" y="4430713"/>
          <p14:tracePt t="818682" x="6808788" y="4430713"/>
          <p14:tracePt t="818725" x="6834188" y="4430713"/>
          <p14:tracePt t="818741" x="6859588" y="4479925"/>
          <p14:tracePt t="818755" x="6884988" y="4543425"/>
          <p14:tracePt t="818772" x="6910388" y="4592638"/>
          <p14:tracePt t="818787" x="6910388" y="4618038"/>
          <p14:tracePt t="818803" x="6934200" y="4667250"/>
          <p14:tracePt t="818818" x="6934200" y="4679950"/>
          <p14:tracePt t="818834" x="6959600" y="4730750"/>
          <p14:tracePt t="818887" x="6959600" y="4743450"/>
          <p14:tracePt t="821366" x="6959600" y="4756150"/>
          <p14:tracePt t="821381" x="6946900" y="4792663"/>
          <p14:tracePt t="821396" x="6934200" y="4792663"/>
          <p14:tracePt t="821413" x="6910388" y="4818063"/>
          <p14:tracePt t="821427" x="6910388" y="4843463"/>
          <p14:tracePt t="821444" x="6884988" y="4868863"/>
          <p14:tracePt t="821459" x="6872288" y="4879975"/>
          <p14:tracePt t="821490" x="6859588" y="4892675"/>
          <p14:tracePt t="821506" x="6834188" y="4918075"/>
          <p14:tracePt t="821522" x="6808788" y="4956175"/>
          <p14:tracePt t="821537" x="6784975" y="4981575"/>
          <p14:tracePt t="821553" x="6772275" y="5005388"/>
          <p14:tracePt t="821569" x="6721475" y="5043488"/>
          <p14:tracePt t="821584" x="6646863" y="5092700"/>
          <p14:tracePt t="821600" x="6608763" y="5130800"/>
          <p14:tracePt t="821615" x="6559550" y="5168900"/>
          <p14:tracePt t="821631" x="6546850" y="5194300"/>
          <p14:tracePt t="821647" x="6521450" y="5230813"/>
          <p14:tracePt t="821662" x="6508750" y="5281613"/>
          <p14:tracePt t="821678" x="6496050" y="5294313"/>
          <p14:tracePt t="821709" x="6483350" y="5305425"/>
          <p14:tracePt t="836412" x="6459538" y="5318125"/>
          <p14:tracePt t="836428" x="6321425" y="5281613"/>
          <p14:tracePt t="836445" x="6196013" y="5218113"/>
          <p14:tracePt t="836459" x="6121400" y="5181600"/>
          <p14:tracePt t="836474" x="6034088" y="5130800"/>
          <p14:tracePt t="836491" x="5983288" y="5092700"/>
          <p14:tracePt t="836506" x="5945188" y="5081588"/>
          <p14:tracePt t="836521" x="5945188" y="5068888"/>
          <p14:tracePt t="836537" x="5921375" y="5068888"/>
          <p14:tracePt t="836553" x="5845175" y="5018088"/>
          <p14:tracePt t="836568" x="5770563" y="4968875"/>
          <p14:tracePt t="836584" x="5708650" y="4943475"/>
          <p14:tracePt t="836600" x="5632450" y="4892675"/>
          <p14:tracePt t="836615" x="5557838" y="4856163"/>
          <p14:tracePt t="836631" x="5470525" y="4792663"/>
          <p14:tracePt t="836647" x="5357813" y="4718050"/>
          <p14:tracePt t="836662" x="5232400" y="4643438"/>
          <p14:tracePt t="836679" x="5170488" y="4643438"/>
          <p14:tracePt t="836694" x="5081588" y="4630738"/>
          <p14:tracePt t="836712" x="5045075" y="4630738"/>
          <p14:tracePt t="836725" x="5032375" y="4618038"/>
          <p14:tracePt t="836741" x="5019675" y="4618038"/>
          <p14:tracePt t="836741" x="5019675" y="4605338"/>
          <p14:tracePt t="836756" x="4981575" y="4592638"/>
          <p14:tracePt t="836772" x="4956175" y="4567238"/>
          <p14:tracePt t="836788" x="4932363" y="4543425"/>
          <p14:tracePt t="836803" x="4894263" y="4505325"/>
          <p14:tracePt t="836819" x="4768850" y="4430713"/>
          <p14:tracePt t="836834" x="4606925" y="4318000"/>
          <p14:tracePt t="836850" x="4430713" y="4192588"/>
          <p14:tracePt t="836865" x="4256088" y="4105275"/>
          <p14:tracePt t="836882" x="4105275" y="4029075"/>
          <p14:tracePt t="836897" x="3956050" y="3941763"/>
          <p14:tracePt t="836912" x="3843338" y="3854450"/>
          <p14:tracePt t="836930" x="3756025" y="3816350"/>
          <p14:tracePt t="836944" x="3692525" y="3792538"/>
          <p14:tracePt t="836960" x="3617913" y="3767138"/>
          <p14:tracePt t="836977" x="3592513" y="3741738"/>
          <p14:tracePt t="836991" x="3554413" y="3741738"/>
          <p14:tracePt t="837006" x="3505200" y="3716338"/>
          <p14:tracePt t="837026" x="3417888" y="3692525"/>
          <p14:tracePt t="837037" x="3367088" y="3679825"/>
          <p14:tracePt t="837053" x="3241675" y="3654425"/>
          <p14:tracePt t="837069" x="3192463" y="3641725"/>
          <p14:tracePt t="837069" x="3141663" y="3641725"/>
          <p14:tracePt t="837084" x="3067050" y="3629025"/>
          <p14:tracePt t="837100" x="2954338" y="3629025"/>
          <p14:tracePt t="837118" x="2841625" y="3629025"/>
          <p14:tracePt t="837131" x="2728913" y="3629025"/>
          <p14:tracePt t="837147" x="2641600" y="3629025"/>
          <p14:tracePt t="837163" x="2541588" y="3629025"/>
          <p14:tracePt t="837178" x="2452688" y="3629025"/>
          <p14:tracePt t="837194" x="2378075" y="3629025"/>
          <p14:tracePt t="837210" x="2339975" y="3629025"/>
          <p14:tracePt t="837233" x="2265363" y="3629025"/>
          <p14:tracePt t="837243" x="2239963" y="3629025"/>
          <p14:tracePt t="837258" x="2216150" y="3629025"/>
          <p14:tracePt t="837288" x="2203450" y="3629025"/>
          <p14:tracePt t="837304" x="2190750" y="3629025"/>
          <p14:tracePt t="837334" x="2165350" y="3629025"/>
          <p14:tracePt t="837366" x="2152650" y="3641725"/>
          <p14:tracePt t="837381" x="2152650" y="3654425"/>
          <p14:tracePt t="837397" x="2152650" y="3667125"/>
          <p14:tracePt t="837412" x="2152650" y="3692525"/>
          <p14:tracePt t="837428" x="2152650" y="3754438"/>
          <p14:tracePt t="837444" x="2152650" y="3841750"/>
          <p14:tracePt t="837459" x="2152650" y="3916363"/>
          <p14:tracePt t="837475" x="2152650" y="3941763"/>
          <p14:tracePt t="837491" x="2152650" y="3979863"/>
          <p14:tracePt t="837507" x="2165350" y="4041775"/>
          <p14:tracePt t="837508" x="2165350" y="4054475"/>
          <p14:tracePt t="837522" x="2178050" y="4079875"/>
          <p14:tracePt t="837538" x="2190750" y="4167188"/>
          <p14:tracePt t="837553" x="2216150" y="4217988"/>
          <p14:tracePt t="837571" x="2252663" y="4279900"/>
          <p14:tracePt t="837584" x="2278063" y="4305300"/>
          <p14:tracePt t="837601" x="2278063" y="4330700"/>
          <p14:tracePt t="837616" x="2303463" y="4379913"/>
          <p14:tracePt t="837632" x="2328863" y="4405313"/>
          <p14:tracePt t="837647" x="2339975" y="4418013"/>
          <p14:tracePt t="837663" x="2390775" y="4430713"/>
          <p14:tracePt t="837679" x="2416175" y="4430713"/>
          <p14:tracePt t="837694" x="2428875" y="4430713"/>
          <p14:tracePt t="837710" x="2554288" y="4430713"/>
          <p14:tracePt t="837726" x="2616200" y="4430713"/>
          <p14:tracePt t="837741" x="2654300" y="4430713"/>
          <p14:tracePt t="837759" x="2678113" y="4418013"/>
          <p14:tracePt t="837774" x="2703513" y="4405313"/>
          <p14:tracePt t="837789" x="2754313" y="4367213"/>
          <p14:tracePt t="837803" x="2767013" y="4330700"/>
          <p14:tracePt t="837820" x="2778125" y="4318000"/>
          <p14:tracePt t="837835" x="2790825" y="4292600"/>
          <p14:tracePt t="837850" x="2790825" y="4267200"/>
          <p14:tracePt t="837867" x="2803525" y="4230688"/>
          <p14:tracePt t="837882" x="2803525" y="4192588"/>
          <p14:tracePt t="837898" x="2803525" y="4154488"/>
          <p14:tracePt t="837913" x="2790825" y="4117975"/>
          <p14:tracePt t="837928" x="2767013" y="4054475"/>
          <p14:tracePt t="837944" x="2728913" y="4017963"/>
          <p14:tracePt t="837960" x="2703513" y="3992563"/>
          <p14:tracePt t="837978" x="2603500" y="3941763"/>
          <p14:tracePt t="837991" x="2541588" y="3929063"/>
          <p14:tracePt t="838006" x="2416175" y="3905250"/>
          <p14:tracePt t="838026" x="2265363" y="3867150"/>
          <p14:tracePt t="838027" x="2190750" y="3867150"/>
          <p14:tracePt t="838040" x="2127250" y="3867150"/>
          <p14:tracePt t="838053" x="2027238" y="3867150"/>
          <p14:tracePt t="838068" x="1952625" y="3867150"/>
          <p14:tracePt t="838085" x="1878013" y="3905250"/>
          <p14:tracePt t="838101" x="1839913" y="3929063"/>
          <p14:tracePt t="838116" x="1801813" y="3967163"/>
          <p14:tracePt t="838132" x="1778000" y="4017963"/>
          <p14:tracePt t="838149" x="1765300" y="4067175"/>
          <p14:tracePt t="838163" x="1752600" y="4105275"/>
          <p14:tracePt t="838179" x="1752600" y="4154488"/>
          <p14:tracePt t="838194" x="1752600" y="4267200"/>
          <p14:tracePt t="838210" x="1752600" y="4330700"/>
          <p14:tracePt t="838225" x="1765300" y="4405313"/>
          <p14:tracePt t="838244" x="1778000" y="4443413"/>
          <p14:tracePt t="838256" x="1827213" y="4530725"/>
          <p14:tracePt t="838272" x="1890713" y="4618038"/>
          <p14:tracePt t="838289" x="1952625" y="4692650"/>
          <p14:tracePt t="838306" x="2103438" y="4743450"/>
          <p14:tracePt t="838319" x="2178050" y="4779963"/>
          <p14:tracePt t="838336" x="2316163" y="4779963"/>
          <p14:tracePt t="838350" x="2465388" y="4779963"/>
          <p14:tracePt t="838368" x="2628900" y="4718050"/>
          <p14:tracePt t="838381" x="2767013" y="4630738"/>
          <p14:tracePt t="838397" x="2879725" y="4543425"/>
          <p14:tracePt t="838413" x="2992438" y="4418013"/>
          <p14:tracePt t="838429" x="3067050" y="4279900"/>
          <p14:tracePt t="838444" x="3092450" y="4217988"/>
          <p14:tracePt t="838460" x="3092450" y="4105275"/>
          <p14:tracePt t="838476" x="3092450" y="3916363"/>
          <p14:tracePt t="838491" x="3092450" y="3879850"/>
          <p14:tracePt t="838507" x="3067050" y="3716338"/>
          <p14:tracePt t="838523" x="3054350" y="3692525"/>
          <p14:tracePt t="838538" x="3003550" y="3603625"/>
          <p14:tracePt t="838554" x="2979738" y="3567113"/>
          <p14:tracePt t="838570" x="2916238" y="3516313"/>
          <p14:tracePt t="838587" x="2828925" y="3503613"/>
          <p14:tracePt t="838600" x="2690813" y="3479800"/>
          <p14:tracePt t="838616" x="2516188" y="3479800"/>
          <p14:tracePt t="838631" x="2378075" y="3479800"/>
          <p14:tracePt t="838647" x="2316163" y="3479800"/>
          <p14:tracePt t="838648" x="2278063" y="3479800"/>
          <p14:tracePt t="838664" x="2190750" y="3479800"/>
          <p14:tracePt t="838678" x="2103438" y="3516313"/>
          <p14:tracePt t="838694" x="2052638" y="3541713"/>
          <p14:tracePt t="838710" x="2014538" y="3567113"/>
          <p14:tracePt t="838725" x="1990725" y="3579813"/>
          <p14:tracePt t="838742" x="1965325" y="3603625"/>
          <p14:tracePt t="838757" x="1952625" y="3641725"/>
          <p14:tracePt t="838772" x="1927225" y="3716338"/>
          <p14:tracePt t="838787" x="1927225" y="3792538"/>
          <p14:tracePt t="838803" x="1927225" y="3892550"/>
          <p14:tracePt t="838819" x="1927225" y="3992563"/>
          <p14:tracePt t="838836" x="1978025" y="4054475"/>
          <p14:tracePt t="838851" x="2039938" y="4105275"/>
          <p14:tracePt t="838865" x="2065338" y="4117975"/>
          <p14:tracePt t="838882" x="2152650" y="4141788"/>
          <p14:tracePt t="838897" x="2252663" y="4117975"/>
          <p14:tracePt t="838912" x="2365375" y="4067175"/>
          <p14:tracePt t="838928" x="2416175" y="4054475"/>
          <p14:tracePt t="838951" x="2503488" y="3979863"/>
          <p14:tracePt t="838953" x="2528888" y="3941763"/>
          <p14:tracePt t="838979" x="2565400" y="3905250"/>
          <p14:tracePt t="838990" x="2565400" y="3879850"/>
          <p14:tracePt t="839006" x="2565400" y="3841750"/>
          <p14:tracePt t="839021" x="2565400" y="3803650"/>
          <p14:tracePt t="839037" x="2565400" y="3792538"/>
          <p14:tracePt t="839052" x="2565400" y="3779838"/>
          <p14:tracePt t="839068" x="2565400" y="3767138"/>
          <p14:tracePt t="839084" x="2554288" y="3767138"/>
          <p14:tracePt t="839100" x="2554288" y="3754438"/>
          <p14:tracePt t="839115" x="2528888" y="3741738"/>
          <p14:tracePt t="839131" x="2503488" y="3741738"/>
          <p14:tracePt t="839147" x="2490788" y="3741738"/>
          <p14:tracePt t="839178" x="2478088" y="3729038"/>
          <p14:tracePt t="839318" x="2478088" y="3716338"/>
          <p14:tracePt t="839335" x="2478088" y="3703638"/>
          <p14:tracePt t="839350" x="2490788" y="3679825"/>
          <p14:tracePt t="839366" x="2490788" y="3654425"/>
          <p14:tracePt t="839381" x="2503488" y="3629025"/>
          <p14:tracePt t="839397" x="2516188" y="3603625"/>
          <p14:tracePt t="839412" x="2516188" y="3579813"/>
          <p14:tracePt t="839427" x="2528888" y="3554413"/>
          <p14:tracePt t="839444" x="2528888" y="3529013"/>
          <p14:tracePt t="839459" x="2541588" y="3490913"/>
          <p14:tracePt t="839474" x="2541588" y="3467100"/>
          <p14:tracePt t="839490" x="2541588" y="3441700"/>
          <p14:tracePt t="839521" x="2541588" y="3416300"/>
          <p14:tracePt t="839661" x="2516188" y="3403600"/>
          <p14:tracePt t="839678" x="2478088" y="3390900"/>
          <p14:tracePt t="839694" x="2452688" y="3390900"/>
          <p14:tracePt t="839710" x="2403475" y="3378200"/>
          <p14:tracePt t="839725" x="2278063" y="3354388"/>
          <p14:tracePt t="839740" x="2165350" y="3341688"/>
          <p14:tracePt t="839760" x="1978025" y="3328988"/>
          <p14:tracePt t="839772" x="1952625" y="3328988"/>
          <p14:tracePt t="839787" x="1903413" y="3328988"/>
          <p14:tracePt t="839803" x="1865313" y="3328988"/>
          <p14:tracePt t="839818" x="1827213" y="3328988"/>
          <p14:tracePt t="839834" x="1790700" y="3328988"/>
          <p14:tracePt t="839850" x="1752600" y="3328988"/>
          <p14:tracePt t="839865" x="1714500" y="3328988"/>
          <p14:tracePt t="839881" x="1701800" y="3328988"/>
          <p14:tracePt t="839897" x="1677988" y="3328988"/>
          <p14:tracePt t="839913" x="1665288" y="3328988"/>
          <p14:tracePt t="839928" x="1601788" y="3328988"/>
          <p14:tracePt t="839949" x="1527175" y="3328988"/>
          <p14:tracePt t="839959" x="1501775" y="3328988"/>
          <p14:tracePt t="839976" x="1465263" y="3328988"/>
          <p14:tracePt t="839990" x="1439863" y="3341688"/>
          <p14:tracePt t="840007" x="1427163" y="3341688"/>
          <p14:tracePt t="840022" x="1414463" y="3341688"/>
          <p14:tracePt t="840038" x="1401763" y="3341688"/>
          <p14:tracePt t="840068" x="1376363" y="3341688"/>
          <p14:tracePt t="840084" x="1363663" y="3367088"/>
          <p14:tracePt t="840099" x="1352550" y="3367088"/>
          <p14:tracePt t="840117" x="1339850" y="3367088"/>
          <p14:tracePt t="840147" x="1301750" y="3403600"/>
          <p14:tracePt t="840177" x="1276350" y="3429000"/>
          <p14:tracePt t="840209" x="1276350" y="3454400"/>
          <p14:tracePt t="840224" x="1276350" y="3490913"/>
          <p14:tracePt t="840240" x="1276350" y="3516313"/>
          <p14:tracePt t="840256" x="1276350" y="3554413"/>
          <p14:tracePt t="840271" x="1276350" y="3590925"/>
          <p14:tracePt t="840287" x="1276350" y="3603625"/>
          <p14:tracePt t="840303" x="1276350" y="3667125"/>
          <p14:tracePt t="840318" x="1276350" y="3692525"/>
          <p14:tracePt t="840334" x="1276350" y="3703638"/>
          <p14:tracePt t="840351" x="1276350" y="3716338"/>
          <p14:tracePt t="840365" x="1276350" y="3729038"/>
          <p14:tracePt t="840397" x="1289050" y="3741738"/>
          <p14:tracePt t="840428" x="1301750" y="3741738"/>
          <p14:tracePt t="840444" x="1327150" y="3741738"/>
          <p14:tracePt t="840459" x="1339850" y="3741738"/>
          <p14:tracePt t="840491" x="1389063" y="3741738"/>
          <p14:tracePt t="840521" x="1414463" y="3729038"/>
          <p14:tracePt t="840537" x="1452563" y="3703638"/>
          <p14:tracePt t="840553" x="1489075" y="3679825"/>
          <p14:tracePt t="840568" x="1527175" y="3667125"/>
          <p14:tracePt t="840584" x="1552575" y="3641725"/>
          <p14:tracePt t="840603" x="1601788" y="3629025"/>
          <p14:tracePt t="840616" x="1652588" y="3603625"/>
          <p14:tracePt t="840631" x="1677988" y="3590925"/>
          <p14:tracePt t="840646" x="1727200" y="3590925"/>
          <p14:tracePt t="840662" x="1739900" y="3579813"/>
          <p14:tracePt t="840678" x="1765300" y="3554413"/>
          <p14:tracePt t="840694" x="1778000" y="3554413"/>
          <p14:tracePt t="840709" x="1790700" y="3541713"/>
          <p14:tracePt t="840730" x="1801813" y="3529013"/>
          <p14:tracePt t="840787" x="1801813" y="3516313"/>
          <p14:tracePt t="840838" x="1790700" y="3503613"/>
          <p14:tracePt t="840839" x="1778000" y="3503613"/>
          <p14:tracePt t="840850" x="1752600" y="3503613"/>
          <p14:tracePt t="840866" x="1714500" y="3479800"/>
          <p14:tracePt t="840889" x="1665288" y="3479800"/>
          <p14:tracePt t="840897" x="1639888" y="3479800"/>
          <p14:tracePt t="840912" x="1627188" y="3479800"/>
          <p14:tracePt t="840928" x="1601788" y="3479800"/>
          <p14:tracePt t="840944" x="1565275" y="3479800"/>
          <p14:tracePt t="840961" x="1552575" y="3490913"/>
          <p14:tracePt t="840977" x="1527175" y="3503613"/>
          <p14:tracePt t="841006" x="1514475" y="3516313"/>
          <p14:tracePt t="841021" x="1501775" y="3529013"/>
          <p14:tracePt t="841037" x="1501775" y="3554413"/>
          <p14:tracePt t="841084" x="1501775" y="3567113"/>
          <p14:tracePt t="841100" x="1501775" y="3579813"/>
          <p14:tracePt t="841115" x="1501775" y="3590925"/>
          <p14:tracePt t="841131" x="1501775" y="3603625"/>
          <p14:tracePt t="841147" x="1501775" y="3629025"/>
          <p14:tracePt t="841162" x="1539875" y="3629025"/>
          <p14:tracePt t="841194" x="1589088" y="3629025"/>
          <p14:tracePt t="841212" x="1677988" y="3629025"/>
          <p14:tracePt t="841226" x="1701800" y="3629025"/>
          <p14:tracePt t="841227" x="1714500" y="3629025"/>
          <p14:tracePt t="841242" x="1739900" y="3629025"/>
          <p14:tracePt t="841243" x="1765300" y="3603625"/>
          <p14:tracePt t="841271" x="1814513" y="3590925"/>
          <p14:tracePt t="841287" x="1827213" y="3579813"/>
          <p14:tracePt t="841490" x="1827213" y="3567113"/>
          <p14:tracePt t="841506" x="1790700" y="3567113"/>
          <p14:tracePt t="841522" x="1765300" y="3567113"/>
          <p14:tracePt t="841537" x="1714500" y="3567113"/>
          <p14:tracePt t="841564" x="1701800" y="3567113"/>
          <p14:tracePt t="841584" x="1689100" y="3567113"/>
          <p14:tracePt t="841600" x="1677988" y="3567113"/>
          <p14:tracePt t="841756" x="1665288" y="3554413"/>
          <p14:tracePt t="841771" x="1677988" y="3554413"/>
          <p14:tracePt t="841787" x="1727200" y="3541713"/>
          <p14:tracePt t="841803" x="1790700" y="3541713"/>
          <p14:tracePt t="841818" x="1839913" y="3541713"/>
          <p14:tracePt t="841834" x="1903413" y="3541713"/>
          <p14:tracePt t="841850" x="1990725" y="3541713"/>
          <p14:tracePt t="841865" x="2039938" y="3541713"/>
          <p14:tracePt t="841883" x="2152650" y="3541713"/>
          <p14:tracePt t="841912" x="2190750" y="3541713"/>
          <p14:tracePt t="841928" x="2228850" y="3541713"/>
          <p14:tracePt t="841943" x="2265363" y="3541713"/>
          <p14:tracePt t="841959" x="2303463" y="3541713"/>
          <p14:tracePt t="841975" x="2328863" y="3541713"/>
          <p14:tracePt t="841990" x="2352675" y="3541713"/>
          <p14:tracePt t="842007" x="2365375" y="3541713"/>
          <p14:tracePt t="842023" x="2378075" y="3541713"/>
          <p14:tracePt t="842052" x="2403475" y="3541713"/>
          <p14:tracePt t="842068" x="2416175" y="3554413"/>
          <p14:tracePt t="842085" x="2428875" y="3554413"/>
          <p14:tracePt t="842115" x="2452688" y="3554413"/>
          <p14:tracePt t="842146" x="2465388" y="3567113"/>
          <p14:tracePt t="842178" x="2478088" y="3567113"/>
          <p14:tracePt t="842225" x="2490788" y="3567113"/>
          <p14:tracePt t="842303" x="2503488" y="3567113"/>
          <p14:tracePt t="842708" x="2516188" y="3567113"/>
          <p14:tracePt t="842727" x="2528888" y="3567113"/>
          <p14:tracePt t="845193" x="2554288" y="3590925"/>
          <p14:tracePt t="845210" x="2816225" y="3641725"/>
          <p14:tracePt t="845227" x="3128963" y="3641725"/>
          <p14:tracePt t="845240" x="3341688" y="3641725"/>
          <p14:tracePt t="845256" x="3517900" y="3616325"/>
          <p14:tracePt t="845272" x="3541713" y="3616325"/>
          <p14:tracePt t="845287" x="3592513" y="3616325"/>
          <p14:tracePt t="845303" x="3617913" y="3616325"/>
          <p14:tracePt t="845319" x="3667125" y="3629025"/>
          <p14:tracePt t="845333" x="3792538" y="3692525"/>
          <p14:tracePt t="845350" x="3992563" y="3816350"/>
          <p14:tracePt t="845365" x="4230688" y="3905250"/>
          <p14:tracePt t="845382" x="4568825" y="4029075"/>
          <p14:tracePt t="845396" x="4694238" y="4079875"/>
          <p14:tracePt t="845412" x="4856163" y="4154488"/>
          <p14:tracePt t="845428" x="4981575" y="4192588"/>
          <p14:tracePt t="845443" x="5057775" y="4230688"/>
          <p14:tracePt t="845459" x="5132388" y="4267200"/>
          <p14:tracePt t="845476" x="5157788" y="4267200"/>
          <p14:tracePt t="845490" x="5232400" y="4318000"/>
          <p14:tracePt t="845506" x="5357813" y="4379913"/>
          <p14:tracePt t="845522" x="5495925" y="4454525"/>
          <p14:tracePt t="845538" x="5708650" y="4543425"/>
          <p14:tracePt t="845553" x="5783263" y="4579938"/>
          <p14:tracePt t="845568" x="5932488" y="4618038"/>
          <p14:tracePt t="845584" x="6070600" y="4656138"/>
          <p14:tracePt t="845601" x="6170613" y="4692650"/>
          <p14:tracePt t="845615" x="6296025" y="4718050"/>
          <p14:tracePt t="845631" x="6383338" y="4718050"/>
          <p14:tracePt t="845648" x="6434138" y="4743450"/>
          <p14:tracePt t="845662" x="6483350" y="4743450"/>
          <p14:tracePt t="845679" x="6521450" y="4743450"/>
          <p14:tracePt t="845681" x="6572250" y="4743450"/>
          <p14:tracePt t="845694" x="6684963" y="4743450"/>
          <p14:tracePt t="845709" x="6784975" y="4743450"/>
          <p14:tracePt t="845709" x="6846888" y="4743450"/>
          <p14:tracePt t="845726" x="6997700" y="4743450"/>
          <p14:tracePt t="845742" x="7134225" y="4743450"/>
          <p14:tracePt t="845757" x="7185025" y="4743450"/>
          <p14:tracePt t="845771" x="7246938" y="4743450"/>
          <p14:tracePt t="845788" x="7310438" y="4743450"/>
          <p14:tracePt t="845803" x="7335838" y="4743450"/>
          <p14:tracePt t="845819" x="7397750" y="4730750"/>
          <p14:tracePt t="845835" x="7472363" y="4718050"/>
          <p14:tracePt t="845849" x="7548563" y="4718050"/>
          <p14:tracePt t="845866" x="7597775" y="4718050"/>
          <p14:tracePt t="845882" x="7635875" y="4718050"/>
          <p14:tracePt t="845897" x="7661275" y="4718050"/>
          <p14:tracePt t="845913" x="7697788" y="4779963"/>
          <p14:tracePt t="845928" x="7723188" y="4843463"/>
          <p14:tracePt t="845943" x="7748588" y="4956175"/>
          <p14:tracePt t="845959" x="7748588" y="4992688"/>
          <p14:tracePt t="845984" x="7773988" y="5130800"/>
          <p14:tracePt t="846007" x="7748588" y="5181600"/>
          <p14:tracePt t="846022" x="7685088" y="5205413"/>
          <p14:tracePt t="846053" x="7661275" y="5218113"/>
          <p14:tracePt t="846068" x="7635875" y="5218113"/>
          <p14:tracePt t="846084" x="7610475" y="5218113"/>
          <p14:tracePt t="846099" x="7597775" y="5218113"/>
          <p14:tracePt t="846115" x="7548563" y="5194300"/>
          <p14:tracePt t="846130" x="7510463" y="5143500"/>
          <p14:tracePt t="846147" x="7472363" y="5043488"/>
          <p14:tracePt t="846162" x="7472363" y="5018088"/>
          <p14:tracePt t="846177" x="7448550" y="4868863"/>
          <p14:tracePt t="846193" x="7448550" y="4805363"/>
          <p14:tracePt t="846209" x="7497763" y="4730750"/>
          <p14:tracePt t="846224" x="7535863" y="4692650"/>
          <p14:tracePt t="846240" x="7561263" y="4667250"/>
          <p14:tracePt t="846256" x="7585075" y="4656138"/>
          <p14:tracePt t="846272" x="7597775" y="4656138"/>
          <p14:tracePt t="846287" x="7623175" y="4656138"/>
          <p14:tracePt t="846303" x="7661275" y="4656138"/>
          <p14:tracePt t="846318" x="7723188" y="4792663"/>
          <p14:tracePt t="846335" x="7761288" y="4892675"/>
          <p14:tracePt t="846336" x="7797800" y="5018088"/>
          <p14:tracePt t="846351" x="7835900" y="5268913"/>
          <p14:tracePt t="846366" x="7848600" y="5468938"/>
          <p14:tracePt t="846382" x="7848600" y="5619750"/>
          <p14:tracePt t="846398" x="7810500" y="5694363"/>
          <p14:tracePt t="846412" x="7785100" y="5732463"/>
          <p14:tracePt t="846430" x="7761288" y="5743575"/>
          <p14:tracePt t="846444" x="7735888" y="5743575"/>
          <p14:tracePt t="846460" x="7697788" y="5743575"/>
          <p14:tracePt t="846476" x="7535863" y="5681663"/>
          <p14:tracePt t="846491" x="7472363" y="5568950"/>
          <p14:tracePt t="846506" x="7397750" y="5330825"/>
          <p14:tracePt t="846523" x="7372350" y="5194300"/>
          <p14:tracePt t="846540" x="7372350" y="5068888"/>
          <p14:tracePt t="846553" x="7397750" y="4943475"/>
          <p14:tracePt t="846568" x="7459663" y="4830763"/>
          <p14:tracePt t="846585" x="7597775" y="4656138"/>
          <p14:tracePt t="846600" x="7710488" y="4579938"/>
          <p14:tracePt t="846616" x="7748588" y="4579938"/>
          <p14:tracePt t="846632" x="7861300" y="4554538"/>
          <p14:tracePt t="846647" x="7874000" y="4554538"/>
          <p14:tracePt t="846648" x="7886700" y="4554538"/>
          <p14:tracePt t="846663" x="7897813" y="4554538"/>
          <p14:tracePt t="846679" x="7974013" y="4618038"/>
          <p14:tracePt t="846694" x="7986713" y="4656138"/>
          <p14:tracePt t="846710" x="8010525" y="4743450"/>
          <p14:tracePt t="846725" x="8010525" y="4868863"/>
          <p14:tracePt t="846741" x="8010525" y="4956175"/>
          <p14:tracePt t="846757" x="7935913" y="5043488"/>
          <p14:tracePt t="846758" x="7886700" y="5081588"/>
          <p14:tracePt t="846773" x="7785100" y="5118100"/>
          <p14:tracePt t="846791" x="7572375" y="5143500"/>
          <p14:tracePt t="846804" x="7348538" y="5143500"/>
          <p14:tracePt t="846819" x="7223125" y="5143500"/>
          <p14:tracePt t="846821" x="7123113" y="5105400"/>
          <p14:tracePt t="846834" x="6972300" y="5005388"/>
          <p14:tracePt t="846851" x="6910388" y="4930775"/>
          <p14:tracePt t="846867" x="6884988" y="4868863"/>
          <p14:tracePt t="846881" x="6884988" y="4792663"/>
          <p14:tracePt t="846900" x="6884988" y="4718050"/>
          <p14:tracePt t="846913" x="6884988" y="4679950"/>
          <p14:tracePt t="846929" x="6921500" y="4630738"/>
          <p14:tracePt t="846944" x="7010400" y="4579938"/>
          <p14:tracePt t="846960" x="7123113" y="4567238"/>
          <p14:tracePt t="846976" x="7146925" y="4567238"/>
          <p14:tracePt t="846991" x="7197725" y="4567238"/>
          <p14:tracePt t="847008" x="7272338" y="4618038"/>
          <p14:tracePt t="847022" x="7335838" y="4667250"/>
          <p14:tracePt t="847038" x="7397750" y="4768850"/>
          <p14:tracePt t="847055" x="7448550" y="4879975"/>
          <p14:tracePt t="847069" x="7459663" y="4992688"/>
          <p14:tracePt t="847085" x="7459663" y="5081588"/>
          <p14:tracePt t="847103" x="7459663" y="5118100"/>
          <p14:tracePt t="847105" x="7459663" y="5143500"/>
          <p14:tracePt t="847105" x="7459663" y="5156200"/>
          <p14:tracePt t="847132" x="7459663" y="5194300"/>
          <p14:tracePt t="847148" x="7435850" y="5194300"/>
          <p14:tracePt t="847162" x="7423150" y="5194300"/>
          <p14:tracePt t="847179" x="7397750" y="5194300"/>
          <p14:tracePt t="847195" x="7372350" y="5194300"/>
          <p14:tracePt t="847209" x="7359650" y="5194300"/>
          <p14:tracePt t="847225" x="7310438" y="5194300"/>
          <p14:tracePt t="847242" x="7297738" y="5143500"/>
          <p14:tracePt t="847257" x="7297738" y="5130800"/>
          <p14:tracePt t="847272" x="7297738" y="5056188"/>
          <p14:tracePt t="847288" x="7310438" y="4992688"/>
          <p14:tracePt t="847304" x="7359650" y="4918075"/>
          <p14:tracePt t="847320" x="7397750" y="4879975"/>
          <p14:tracePt t="847336" x="7435850" y="4843463"/>
          <p14:tracePt t="847350" x="7485063" y="4818063"/>
          <p14:tracePt t="847351" x="7497763" y="4818063"/>
          <p14:tracePt t="847367" x="7548563" y="4818063"/>
          <p14:tracePt t="847382" x="7572375" y="4818063"/>
          <p14:tracePt t="847397" x="7597775" y="4818063"/>
          <p14:tracePt t="847419" x="7723188" y="4905375"/>
          <p14:tracePt t="847429" x="7761288" y="4956175"/>
          <p14:tracePt t="847444" x="7848600" y="5081588"/>
          <p14:tracePt t="847459" x="7861300" y="5081588"/>
          <p14:tracePt t="847476" x="7861300" y="5130800"/>
          <p14:tracePt t="847491" x="7861300" y="5156200"/>
          <p14:tracePt t="847507" x="7848600" y="5205413"/>
          <p14:tracePt t="847523" x="7797800" y="5218113"/>
          <p14:tracePt t="847552" x="7673975" y="5218113"/>
          <p14:tracePt t="847570" x="7572375" y="5218113"/>
          <p14:tracePt t="847585" x="7548563" y="5194300"/>
          <p14:tracePt t="847601" x="7448550" y="5092700"/>
          <p14:tracePt t="847617" x="7423150" y="5018088"/>
          <p14:tracePt t="847632" x="7423150" y="4992688"/>
          <p14:tracePt t="847638" x="7423150" y="4968875"/>
          <p14:tracePt t="847646" x="7423150" y="4918075"/>
          <p14:tracePt t="847663" x="7423150" y="4905375"/>
          <p14:tracePt t="847678" x="7423150" y="4843463"/>
          <p14:tracePt t="847694" x="7448550" y="4818063"/>
          <p14:tracePt t="847710" x="7472363" y="4805363"/>
          <p14:tracePt t="847725" x="7497763" y="4792663"/>
          <p14:tracePt t="847741" x="7510463" y="4779963"/>
          <p14:tracePt t="847758" x="7535863" y="4779963"/>
          <p14:tracePt t="847772" x="7597775" y="4856163"/>
          <p14:tracePt t="847789" x="7610475" y="4943475"/>
          <p14:tracePt t="847803" x="7635875" y="5030788"/>
          <p14:tracePt t="847818" x="7623175" y="5105400"/>
          <p14:tracePt t="847835" x="7585075" y="5168900"/>
          <p14:tracePt t="847851" x="7561263" y="5194300"/>
          <p14:tracePt t="847866" x="7510463" y="5218113"/>
          <p14:tracePt t="847885" x="7472363" y="5218113"/>
          <p14:tracePt t="847900" x="7385050" y="5218113"/>
          <p14:tracePt t="847912" x="7310438" y="5181600"/>
          <p14:tracePt t="847928" x="7134225" y="4968875"/>
          <p14:tracePt t="847944" x="7123113" y="4943475"/>
          <p14:tracePt t="847959" x="7097713" y="4868863"/>
          <p14:tracePt t="847984" x="7097713" y="4768850"/>
          <p14:tracePt t="847990" x="7097713" y="4756150"/>
          <p14:tracePt t="848006" x="7110413" y="4730750"/>
          <p14:tracePt t="848022" x="7146925" y="4705350"/>
          <p14:tracePt t="848038" x="7197725" y="4705350"/>
          <p14:tracePt t="848054" x="7246938" y="4705350"/>
          <p14:tracePt t="848068" x="7272338" y="4705350"/>
          <p14:tracePt t="848086" x="7348538" y="4768850"/>
          <p14:tracePt t="848100" x="7397750" y="4868863"/>
          <p14:tracePt t="848116" x="7448550" y="4956175"/>
          <p14:tracePt t="848133" x="7485063" y="5092700"/>
          <p14:tracePt t="848146" x="7485063" y="5168900"/>
          <p14:tracePt t="848162" x="7485063" y="5268913"/>
          <p14:tracePt t="848178" x="7485063" y="5305425"/>
          <p14:tracePt t="848198" x="7448550" y="5356225"/>
          <p14:tracePt t="848209" x="7435850" y="5368925"/>
          <p14:tracePt t="848226" x="7423150" y="5368925"/>
          <p14:tracePt t="848272" x="7410450" y="5368925"/>
          <p14:tracePt t="853897" x="7410450" y="5218113"/>
          <p14:tracePt t="853913" x="7385050" y="5005388"/>
          <p14:tracePt t="853928" x="7385050" y="4805363"/>
          <p14:tracePt t="853944" x="7385050" y="4530725"/>
          <p14:tracePt t="853961" x="7385050" y="4305300"/>
          <p14:tracePt t="853977" x="7385050" y="4167188"/>
          <p14:tracePt t="853991" x="7385050" y="4129088"/>
          <p14:tracePt t="853992" x="7385050" y="4105275"/>
          <p14:tracePt t="854008" x="7385050" y="4041775"/>
          <p14:tracePt t="854037" x="7385050" y="4029075"/>
          <p14:tracePt t="854131" x="7385050" y="4279900"/>
          <p14:tracePt t="854147" x="7385050" y="4579938"/>
          <p14:tracePt t="854162" x="7385050" y="4879975"/>
          <p14:tracePt t="854178" x="7385050" y="5181600"/>
          <p14:tracePt t="854194" x="7385050" y="5430838"/>
          <p14:tracePt t="854210" x="7385050" y="5607050"/>
          <p14:tracePt t="854225" x="7385050" y="5743575"/>
          <p14:tracePt t="854241" x="7385050" y="5832475"/>
          <p14:tracePt t="854256" x="7385050" y="5856288"/>
          <p14:tracePt t="854272" x="7385050" y="5868988"/>
          <p14:tracePt t="854334" x="7397750" y="5868988"/>
          <p14:tracePt t="854349" x="7410450" y="5843588"/>
          <p14:tracePt t="854366" x="7448550" y="5518150"/>
          <p14:tracePt t="854382" x="7448550" y="5243513"/>
          <p14:tracePt t="854396" x="7472363" y="5068888"/>
          <p14:tracePt t="854413" x="7472363" y="5005388"/>
          <p14:tracePt t="854428" x="7485063" y="4956175"/>
          <p14:tracePt t="854459" x="7485063" y="4943475"/>
          <p14:tracePt t="854522" x="7485063" y="4930775"/>
          <p14:tracePt t="854537" x="7523163" y="4930775"/>
          <p14:tracePt t="854553" x="7535863" y="4968875"/>
          <p14:tracePt t="854569" x="7572375" y="5030788"/>
          <p14:tracePt t="854584" x="7597775" y="5043488"/>
          <p14:tracePt t="854600" x="7648575" y="5081588"/>
          <p14:tracePt t="854616" x="7685088" y="5092700"/>
          <p14:tracePt t="854631" x="7697788" y="5092700"/>
          <p14:tracePt t="854647" x="7723188" y="5092700"/>
          <p14:tracePt t="854662" x="7748588" y="5092700"/>
          <p14:tracePt t="854693" x="7761288" y="5092700"/>
          <p14:tracePt t="854756" x="7773988" y="5092700"/>
          <p14:tracePt t="854772" x="7773988" y="5018088"/>
          <p14:tracePt t="854788" x="7773988" y="4943475"/>
          <p14:tracePt t="854803" x="7748588" y="4879975"/>
          <p14:tracePt t="854818" x="7697788" y="4718050"/>
          <p14:tracePt t="854834" x="7648575" y="4643438"/>
          <p14:tracePt t="854850" x="7572375" y="4530725"/>
          <p14:tracePt t="854865" x="7497763" y="4430713"/>
          <p14:tracePt t="854881" x="7448550" y="4405313"/>
          <p14:tracePt t="854897" x="7359650" y="4292600"/>
          <p14:tracePt t="854912" x="7235825" y="4205288"/>
          <p14:tracePt t="854928" x="7046913" y="4105275"/>
          <p14:tracePt t="854944" x="6846888" y="4029075"/>
          <p14:tracePt t="854959" x="6608763" y="3954463"/>
          <p14:tracePt t="854975" x="6408738" y="3892550"/>
          <p14:tracePt t="854991" x="6196013" y="3854450"/>
          <p14:tracePt t="855006" x="5970588" y="3829050"/>
          <p14:tracePt t="855021" x="5732463" y="3792538"/>
          <p14:tracePt t="855039" x="5483225" y="3779838"/>
          <p14:tracePt t="855054" x="5219700" y="3754438"/>
          <p14:tracePt t="855068" x="4919663" y="3741738"/>
          <p14:tracePt t="855085" x="4781550" y="3741738"/>
          <p14:tracePt t="855101" x="4243388" y="3703638"/>
          <p14:tracePt t="855116" x="3917950" y="3703638"/>
          <p14:tracePt t="855132" x="3617913" y="3703638"/>
          <p14:tracePt t="855147" x="3328988" y="3703638"/>
          <p14:tracePt t="855163" x="3216275" y="3692525"/>
          <p14:tracePt t="855179" x="2979738" y="3654425"/>
          <p14:tracePt t="855194" x="2754313" y="3616325"/>
          <p14:tracePt t="855209" x="2616200" y="3590925"/>
          <p14:tracePt t="855228" x="2503488" y="3579813"/>
          <p14:tracePt t="855241" x="2478088" y="3579813"/>
          <p14:tracePt t="855257" x="2416175" y="3567113"/>
          <p14:tracePt t="855272" x="2390775" y="3567113"/>
          <p14:tracePt t="855288" x="2365375" y="3567113"/>
          <p14:tracePt t="855319" x="2352675" y="3567113"/>
          <p14:tracePt t="855333" x="2339975" y="3567113"/>
          <p14:tracePt t="855350" x="2316163" y="3567113"/>
          <p14:tracePt t="855367" x="2303463" y="3567113"/>
          <p14:tracePt t="855381" x="2290763" y="3579813"/>
          <p14:tracePt t="855397" x="2278063" y="3603625"/>
          <p14:tracePt t="855398" x="2265363" y="3616325"/>
          <p14:tracePt t="855414" x="2252663" y="3654425"/>
          <p14:tracePt t="855428" x="2228850" y="3679825"/>
          <p14:tracePt t="855444" x="2216150" y="3703638"/>
          <p14:tracePt t="855461" x="2190750" y="3754438"/>
          <p14:tracePt t="855508" x="2178050" y="3779838"/>
          <p14:tracePt t="855537" x="2165350" y="3803650"/>
          <p14:tracePt t="855553" x="2152650" y="3829050"/>
          <p14:tracePt t="855572" x="2139950" y="3867150"/>
          <p14:tracePt t="855584" x="2139950" y="3879850"/>
          <p14:tracePt t="855615" x="2139950" y="3892550"/>
          <p14:tracePt t="855678" x="2139950" y="3905250"/>
          <p14:tracePt t="855709" x="2139950" y="3916363"/>
          <p14:tracePt t="855725" x="2139950" y="3929063"/>
          <p14:tracePt t="855803" x="2139950" y="3941763"/>
          <p14:tracePt t="855819" x="2139950" y="3967163"/>
          <p14:tracePt t="855835" x="2139950" y="3979863"/>
          <p14:tracePt t="855853" x="2178050" y="4029075"/>
          <p14:tracePt t="855867" x="2203450" y="4041775"/>
          <p14:tracePt t="855868" x="2228850" y="4067175"/>
          <p14:tracePt t="855881" x="2265363" y="4117975"/>
          <p14:tracePt t="855896" x="2365375" y="4192588"/>
          <p14:tracePt t="855913" x="2503488" y="4230688"/>
          <p14:tracePt t="855929" x="2628900" y="4254500"/>
          <p14:tracePt t="855943" x="2690813" y="4254500"/>
          <p14:tracePt t="855959" x="2716213" y="4254500"/>
          <p14:tracePt t="855976" x="2741613" y="4254500"/>
          <p14:tracePt t="855990" x="2767013" y="4230688"/>
          <p14:tracePt t="856006" x="2790825" y="4179888"/>
          <p14:tracePt t="856022" x="2816225" y="4117975"/>
          <p14:tracePt t="856037" x="2841625" y="4054475"/>
          <p14:tracePt t="856053" x="2841625" y="4029075"/>
          <p14:tracePt t="856069" x="2841625" y="3954463"/>
          <p14:tracePt t="856085" x="2841625" y="3929063"/>
          <p14:tracePt t="856101" x="2841625" y="3916363"/>
          <p14:tracePt t="856123" x="2841625" y="3892550"/>
          <p14:tracePt t="856131" x="2828925" y="3879850"/>
          <p14:tracePt t="856148" x="2803525" y="3867150"/>
          <p14:tracePt t="856163" x="2767013" y="3854450"/>
          <p14:tracePt t="856179" x="2728913" y="3841750"/>
          <p14:tracePt t="856195" x="2678113" y="3841750"/>
          <p14:tracePt t="856210" x="2641600" y="3841750"/>
          <p14:tracePt t="856225" x="2628900" y="3841750"/>
          <p14:tracePt t="856241" x="2590800" y="3841750"/>
          <p14:tracePt t="856258" x="2565400" y="3841750"/>
          <p14:tracePt t="856272" x="2528888" y="3867150"/>
          <p14:tracePt t="856289" x="2478088" y="3929063"/>
          <p14:tracePt t="856304" x="2416175" y="4029075"/>
          <p14:tracePt t="856319" x="2403475" y="4079875"/>
          <p14:tracePt t="856336" x="2378075" y="4167188"/>
          <p14:tracePt t="856352" x="2378075" y="4241800"/>
          <p14:tracePt t="856366" x="2378075" y="4305300"/>
          <p14:tracePt t="856383" x="2378075" y="4367213"/>
          <p14:tracePt t="856398" x="2390775" y="4379913"/>
          <p14:tracePt t="856398" x="2416175" y="4405313"/>
          <p14:tracePt t="856412" x="2428875" y="4418013"/>
          <p14:tracePt t="856429" x="2441575" y="4418013"/>
          <p14:tracePt t="856445" x="2465388" y="4418013"/>
          <p14:tracePt t="856460" x="2516188" y="4418013"/>
          <p14:tracePt t="856475" x="2628900" y="4354513"/>
          <p14:tracePt t="856492" x="2741613" y="4205288"/>
          <p14:tracePt t="856507" x="2854325" y="4029075"/>
          <p14:tracePt t="856522" x="2916238" y="3879850"/>
          <p14:tracePt t="856539" x="2992438" y="3792538"/>
          <p14:tracePt t="856554" x="3003550" y="3741738"/>
          <p14:tracePt t="856585" x="3016250" y="3741738"/>
          <p14:tracePt t="856631" x="3003550" y="3729038"/>
          <p14:tracePt t="856646" x="2992438" y="3729038"/>
          <p14:tracePt t="856662" x="2928938" y="3729038"/>
          <p14:tracePt t="856678" x="2854325" y="3729038"/>
          <p14:tracePt t="856693" x="2716213" y="3754438"/>
          <p14:tracePt t="856710" x="2678113" y="3779838"/>
          <p14:tracePt t="856725" x="2578100" y="3841750"/>
          <p14:tracePt t="856740" x="2516188" y="3879850"/>
          <p14:tracePt t="856756" x="2465388" y="3916363"/>
          <p14:tracePt t="856772" x="2441575" y="3992563"/>
          <p14:tracePt t="856787" x="2428875" y="4067175"/>
          <p14:tracePt t="856803" x="2403475" y="4117975"/>
          <p14:tracePt t="856819" x="2403475" y="4167188"/>
          <p14:tracePt t="856834" x="2403475" y="4179888"/>
          <p14:tracePt t="856850" x="2403475" y="4205288"/>
          <p14:tracePt t="864309" x="2441575" y="4230688"/>
          <p14:tracePt t="864309" x="2528888" y="4241800"/>
          <p14:tracePt t="864319" x="2628900" y="4267200"/>
          <p14:tracePt t="864335" x="2841625" y="4330700"/>
          <p14:tracePt t="864350" x="3041650" y="4443413"/>
          <p14:tracePt t="864366" x="3179763" y="4579938"/>
          <p14:tracePt t="864380" x="3328988" y="4705350"/>
          <p14:tracePt t="864396" x="3492500" y="4818063"/>
          <p14:tracePt t="864412" x="3692525" y="4943475"/>
          <p14:tracePt t="864427" x="3892550" y="5056188"/>
          <p14:tracePt t="864444" x="4130675" y="5130800"/>
          <p14:tracePt t="864459" x="4343400" y="5205413"/>
          <p14:tracePt t="864474" x="4394200" y="5205413"/>
          <p14:tracePt t="864490" x="4581525" y="5230813"/>
          <p14:tracePt t="864506" x="4756150" y="5256213"/>
          <p14:tracePt t="864522" x="4945063" y="5281613"/>
          <p14:tracePt t="864537" x="5057775" y="5281613"/>
          <p14:tracePt t="864554" x="5106988" y="5281613"/>
          <p14:tracePt t="864569" x="5219700" y="5281613"/>
          <p14:tracePt t="864585" x="5357813" y="5281613"/>
          <p14:tracePt t="864601" x="5583238" y="5194300"/>
          <p14:tracePt t="864615" x="5832475" y="5092700"/>
          <p14:tracePt t="864631" x="6083300" y="4918075"/>
          <p14:tracePt t="864648" x="6321425" y="4792663"/>
          <p14:tracePt t="864663" x="6496050" y="4705350"/>
          <p14:tracePt t="864679" x="6572250" y="4667250"/>
          <p14:tracePt t="864695" x="6646863" y="4618038"/>
          <p14:tracePt t="864710" x="6684963" y="4579938"/>
          <p14:tracePt t="864819" x="6684963" y="4592638"/>
          <p14:tracePt t="864835" x="6708775" y="4692650"/>
          <p14:tracePt t="864851" x="6746875" y="4830763"/>
          <p14:tracePt t="864867" x="6759575" y="4956175"/>
          <p14:tracePt t="864884" x="6808788" y="5081588"/>
          <p14:tracePt t="864896" x="6846888" y="5156200"/>
          <p14:tracePt t="864915" x="6846888" y="5181600"/>
          <p14:tracePt t="864928" x="6859588" y="5194300"/>
          <p14:tracePt t="864959" x="6872288" y="5194300"/>
          <p14:tracePt t="864976" x="6910388" y="5205413"/>
          <p14:tracePt t="864990" x="6921500" y="5205413"/>
          <p14:tracePt t="865006" x="6934200" y="5205413"/>
          <p14:tracePt t="865053" x="6946900" y="5205413"/>
          <p14:tracePt t="865069" x="6959600" y="5218113"/>
          <p14:tracePt t="865100" x="6985000" y="5230813"/>
          <p14:tracePt t="865117" x="6997700" y="5256213"/>
          <p14:tracePt t="865118" x="6997700" y="5268913"/>
          <p14:tracePt t="865132" x="7010400" y="5268913"/>
          <p14:tracePt t="865147" x="7021513" y="5305425"/>
          <p14:tracePt t="865163" x="7034213" y="5318125"/>
          <p14:tracePt t="865178" x="7046913" y="5343525"/>
          <p14:tracePt t="865194" x="7046913" y="5356225"/>
          <p14:tracePt t="865224" x="7059613" y="5368925"/>
          <p14:tracePt t="865271" x="7059613" y="5381625"/>
          <p14:tracePt t="865397" x="7072313" y="5381625"/>
          <p14:tracePt t="865412" x="7059613" y="5318125"/>
          <p14:tracePt t="865429" x="7021513" y="5205413"/>
          <p14:tracePt t="865449" x="6985000" y="5105400"/>
          <p14:tracePt t="865459" x="6972300" y="5043488"/>
          <p14:tracePt t="865475" x="6946900" y="4968875"/>
          <p14:tracePt t="865491" x="6884988" y="4868863"/>
          <p14:tracePt t="865506" x="6821488" y="4730750"/>
          <p14:tracePt t="865522" x="6759575" y="4618038"/>
          <p14:tracePt t="865538" x="6708775" y="4554538"/>
          <p14:tracePt t="865553" x="6608763" y="4454525"/>
          <p14:tracePt t="865569" x="6508750" y="4341813"/>
          <p14:tracePt t="865584" x="6283325" y="4179888"/>
          <p14:tracePt t="865599" x="5983288" y="4067175"/>
          <p14:tracePt t="865615" x="5545138" y="3954463"/>
          <p14:tracePt t="865632" x="5194300" y="3916363"/>
          <p14:tracePt t="865648" x="4843463" y="3892550"/>
          <p14:tracePt t="865663" x="4518025" y="3892550"/>
          <p14:tracePt t="865681" x="4256088" y="3892550"/>
          <p14:tracePt t="865682" x="4130675" y="3892550"/>
          <p14:tracePt t="865693" x="4030663" y="3892550"/>
          <p14:tracePt t="865709" x="3843338" y="3916363"/>
          <p14:tracePt t="865726" x="3679825" y="3954463"/>
          <p14:tracePt t="865741" x="3617913" y="3967163"/>
          <p14:tracePt t="865757" x="3467100" y="3992563"/>
          <p14:tracePt t="865780" x="3379788" y="4029075"/>
          <p14:tracePt t="865781" x="3317875" y="4054475"/>
          <p14:tracePt t="865788" x="3241675" y="4079875"/>
          <p14:tracePt t="865804" x="3179763" y="4105275"/>
          <p14:tracePt t="865820" x="3128963" y="4117975"/>
          <p14:tracePt t="865834" x="3054350" y="4141788"/>
          <p14:tracePt t="865851" x="3003550" y="4154488"/>
          <p14:tracePt t="865867" x="2967038" y="4167188"/>
          <p14:tracePt t="865881" x="2954338" y="4167188"/>
          <p14:tracePt t="865898" x="2928938" y="4179888"/>
          <p14:tracePt t="866006" x="2916238" y="4179888"/>
          <p14:tracePt t="866255" x="2928938" y="4179888"/>
          <p14:tracePt t="866272" x="2967038" y="4179888"/>
          <p14:tracePt t="866287" x="3041650" y="4167188"/>
          <p14:tracePt t="866302" x="3054350" y="4154488"/>
          <p14:tracePt t="866318" x="3128963" y="4154488"/>
          <p14:tracePt t="866334" x="3228975" y="4154488"/>
          <p14:tracePt t="866349" x="3417888" y="4217988"/>
          <p14:tracePt t="866365" x="3630613" y="4318000"/>
          <p14:tracePt t="866381" x="3879850" y="4443413"/>
          <p14:tracePt t="866398" x="4156075" y="4554538"/>
          <p14:tracePt t="866412" x="4418013" y="4643438"/>
          <p14:tracePt t="866428" x="4694238" y="4768850"/>
          <p14:tracePt t="866444" x="4994275" y="4892675"/>
          <p14:tracePt t="866460" x="5270500" y="5018088"/>
          <p14:tracePt t="866476" x="5495925" y="5118100"/>
          <p14:tracePt t="866490" x="5695950" y="5205413"/>
          <p14:tracePt t="866506" x="5895975" y="5256213"/>
          <p14:tracePt t="866522" x="6008688" y="5294313"/>
          <p14:tracePt t="866537" x="6246813" y="5343525"/>
          <p14:tracePt t="866553" x="6421438" y="5394325"/>
          <p14:tracePt t="866569" x="6546850" y="5443538"/>
          <p14:tracePt t="866583" x="6634163" y="5443538"/>
          <p14:tracePt t="866600" x="6721475" y="5443538"/>
          <p14:tracePt t="866616" x="6759575" y="5468938"/>
          <p14:tracePt t="866631" x="6797675" y="5468938"/>
          <p14:tracePt t="866647" x="6808788" y="5468938"/>
          <p14:tracePt t="866662" x="6834188" y="5468938"/>
          <p14:tracePt t="866771" x="6834188" y="5481638"/>
          <p14:tracePt t="866928" x="6821488" y="5494338"/>
          <p14:tracePt t="866944" x="6734175" y="5494338"/>
          <p14:tracePt t="866959" x="6646863" y="5468938"/>
          <p14:tracePt t="866975" x="6608763" y="5468938"/>
          <p14:tracePt t="866992" x="6459538" y="5430838"/>
          <p14:tracePt t="867005" x="6321425" y="5381625"/>
          <p14:tracePt t="867023" x="6157913" y="5330825"/>
          <p14:tracePt t="867025" x="6057900" y="5305425"/>
          <p14:tracePt t="867037" x="5983288" y="5281613"/>
          <p14:tracePt t="867052" x="5845175" y="5243513"/>
          <p14:tracePt t="867068" x="5619750" y="5181600"/>
          <p14:tracePt t="867084" x="5419725" y="5130800"/>
          <p14:tracePt t="867100" x="5219700" y="5056188"/>
          <p14:tracePt t="867115" x="4945063" y="5005388"/>
          <p14:tracePt t="867131" x="4694238" y="4968875"/>
          <p14:tracePt t="867146" x="4468813" y="4892675"/>
          <p14:tracePt t="867162" x="4281488" y="4856163"/>
          <p14:tracePt t="867180" x="4192588" y="4843463"/>
          <p14:tracePt t="867193" x="3956050" y="4818063"/>
          <p14:tracePt t="867209" x="3692525" y="4743450"/>
          <p14:tracePt t="867225" x="3441700" y="4667250"/>
          <p14:tracePt t="867241" x="3379788" y="4656138"/>
          <p14:tracePt t="867257" x="3267075" y="4618038"/>
          <p14:tracePt t="867274" x="3128963" y="4543425"/>
          <p14:tracePt t="867287" x="3067050" y="4518025"/>
          <p14:tracePt t="867307" x="3016250" y="4479925"/>
          <p14:tracePt t="867320" x="3003550" y="4454525"/>
          <p14:tracePt t="867334" x="2992438" y="4392613"/>
          <p14:tracePt t="867350" x="2992438" y="4305300"/>
          <p14:tracePt t="867367" x="3028950" y="4217988"/>
          <p14:tracePt t="867381" x="3054350" y="4192588"/>
          <p14:tracePt t="867397" x="3067050" y="4179888"/>
          <p14:tracePt t="867413" x="3079750" y="4179888"/>
          <p14:tracePt t="867428" x="3116263" y="4129088"/>
          <p14:tracePt t="867718" x="3092450" y="4129088"/>
          <p14:tracePt t="867725" x="3067050" y="4129088"/>
          <p14:tracePt t="867741" x="3028950" y="4129088"/>
          <p14:tracePt t="867756" x="2967038" y="4129088"/>
          <p14:tracePt t="867772" x="2941638" y="4129088"/>
          <p14:tracePt t="867789" x="2916238" y="4129088"/>
          <p14:tracePt t="867803" x="2867025" y="4141788"/>
          <p14:tracePt t="867819" x="2854325" y="4141788"/>
          <p14:tracePt t="867835" x="2841625" y="4154488"/>
          <p14:tracePt t="867866" x="2816225" y="4154488"/>
          <p14:tracePt t="867896" x="2816225" y="4167188"/>
          <p14:tracePt t="871491" x="2778125" y="4092575"/>
          <p14:tracePt t="871507" x="2778125" y="4079875"/>
          <p14:tracePt t="871508" x="2754313" y="4029075"/>
          <p14:tracePt t="871522" x="2754313" y="4005263"/>
          <p14:tracePt t="871538" x="2728913" y="3954463"/>
          <p14:tracePt t="871552" x="2728913" y="3929063"/>
          <p14:tracePt t="871578" x="2703513" y="3905250"/>
          <p14:tracePt t="871590" x="2703513" y="3892550"/>
          <p14:tracePt t="871599" x="2678113" y="3879850"/>
          <p14:tracePt t="871615" x="2678113" y="3867150"/>
          <p14:tracePt t="871631" x="2667000" y="3854450"/>
          <p14:tracePt t="871646" x="2654300" y="3841750"/>
          <p14:tracePt t="871678" x="2641600" y="3829050"/>
          <p14:tracePt t="871693" x="2628900" y="3816350"/>
          <p14:tracePt t="871709" x="2616200" y="3803650"/>
          <p14:tracePt t="871740" x="2590800" y="3792538"/>
          <p14:tracePt t="871757" x="2578100" y="3779838"/>
          <p14:tracePt t="871773" x="2565400" y="3767138"/>
          <p14:tracePt t="871789" x="2554288" y="3767138"/>
          <p14:tracePt t="871819" x="2516188" y="3741738"/>
          <p14:tracePt t="871834" x="2478088" y="3716338"/>
          <p14:tracePt t="871850" x="2465388" y="3716338"/>
          <p14:tracePt t="871866" x="2428875" y="3692525"/>
          <p14:tracePt t="871881" x="2403475" y="3679825"/>
          <p14:tracePt t="871897" x="2378075" y="3654425"/>
          <p14:tracePt t="871912" x="2352675" y="3654425"/>
          <p14:tracePt t="871927" x="2328863" y="3641725"/>
          <p14:tracePt t="871943" x="2316163" y="3629025"/>
          <p14:tracePt t="871999" x="2303463" y="3629025"/>
          <p14:tracePt t="872106" x="2290763" y="3616325"/>
          <p14:tracePt t="872115" x="2278063" y="3603625"/>
          <p14:tracePt t="872131" x="2278063" y="3590925"/>
          <p14:tracePt t="872147" x="2265363" y="3579813"/>
          <p14:tracePt t="872194" x="2265363" y="3554413"/>
          <p14:tracePt t="872225" x="2265363" y="3541713"/>
          <p14:tracePt t="872271" x="2265363" y="3529013"/>
          <p14:tracePt t="872319" x="2290763" y="3529013"/>
          <p14:tracePt t="872350" x="2328863" y="3554413"/>
          <p14:tracePt t="872365" x="2328863" y="3567113"/>
          <p14:tracePt t="872381" x="2328863" y="3579813"/>
          <p14:tracePt t="872396" x="2328863" y="3603625"/>
          <p14:tracePt t="872428" x="2328863" y="3629025"/>
          <p14:tracePt t="872443" x="2290763" y="3667125"/>
          <p14:tracePt t="872459" x="2228850" y="3667125"/>
          <p14:tracePt t="872475" x="2139950" y="3667125"/>
          <p14:tracePt t="872490" x="2103438" y="3667125"/>
          <p14:tracePt t="872506" x="2065338" y="3667125"/>
          <p14:tracePt t="872524" x="2052638" y="3667125"/>
          <p14:tracePt t="872553" x="2014538" y="3616325"/>
          <p14:tracePt t="872570" x="2014538" y="3579813"/>
          <p14:tracePt t="872584" x="2014538" y="3529013"/>
          <p14:tracePt t="872600" x="2014538" y="3490913"/>
          <p14:tracePt t="872615" x="2014538" y="3467100"/>
          <p14:tracePt t="872631" x="2039938" y="3441700"/>
          <p14:tracePt t="872647" x="2052638" y="3416300"/>
          <p14:tracePt t="872662" x="2078038" y="3416300"/>
          <p14:tracePt t="872693" x="2103438" y="3416300"/>
          <p14:tracePt t="872709" x="2139950" y="3429000"/>
          <p14:tracePt t="872724" x="2165350" y="3467100"/>
          <p14:tracePt t="872740" x="2216150" y="3490913"/>
          <p14:tracePt t="872756" x="2265363" y="3529013"/>
          <p14:tracePt t="872771" x="2265363" y="3567113"/>
          <p14:tracePt t="872787" x="2265363" y="3603625"/>
          <p14:tracePt t="872804" x="2290763" y="3692525"/>
          <p14:tracePt t="872818" x="2290763" y="3703638"/>
          <p14:tracePt t="872835" x="2290763" y="3767138"/>
          <p14:tracePt t="872851" x="2290763" y="3816350"/>
          <p14:tracePt t="872865" x="2290763" y="3841750"/>
          <p14:tracePt t="872897" x="2290763" y="3854450"/>
          <p14:tracePt t="872912" x="2278063" y="3867150"/>
          <p14:tracePt t="872959" x="2265363" y="3867150"/>
          <p14:tracePt t="873038" x="2252663" y="3867150"/>
          <p14:tracePt t="873068" x="2239963" y="3867150"/>
          <p14:tracePt t="873086" x="2216150" y="3867150"/>
          <p14:tracePt t="873115" x="2190750" y="3867150"/>
          <p14:tracePt t="873131" x="2178050" y="3867150"/>
          <p14:tracePt t="873146" x="2152650" y="3854450"/>
          <p14:tracePt t="873162" x="2139950" y="3841750"/>
          <p14:tracePt t="873178" x="2116138" y="3841750"/>
          <p14:tracePt t="873194" x="2116138" y="3829050"/>
          <p14:tracePt t="873209" x="2103438" y="3816350"/>
          <p14:tracePt t="873225" x="2078038" y="3816350"/>
          <p14:tracePt t="873240" x="2065338" y="3803650"/>
          <p14:tracePt t="873256" x="2065338" y="3792538"/>
          <p14:tracePt t="873287" x="2052638" y="3779838"/>
          <p14:tracePt t="876381" x="2065338" y="3779838"/>
          <p14:tracePt t="876396" x="2127250" y="3803650"/>
          <p14:tracePt t="876412" x="2203450" y="3803650"/>
          <p14:tracePt t="876427" x="2228850" y="3803650"/>
          <p14:tracePt t="876443" x="2278063" y="3829050"/>
          <p14:tracePt t="876466" x="2339975" y="3829050"/>
          <p14:tracePt t="876475" x="2378075" y="3829050"/>
          <p14:tracePt t="876490" x="2403475" y="3829050"/>
          <p14:tracePt t="876506" x="2428875" y="3829050"/>
          <p14:tracePt t="876521" x="2452688" y="3829050"/>
          <p14:tracePt t="876537" x="2490788" y="3829050"/>
          <p14:tracePt t="876554" x="2516188" y="3829050"/>
          <p14:tracePt t="876569" x="2554288" y="3829050"/>
          <p14:tracePt t="876587" x="2578100" y="3829050"/>
          <p14:tracePt t="876600" x="2590800" y="3829050"/>
          <p14:tracePt t="876615" x="2628900" y="3829050"/>
          <p14:tracePt t="876631" x="2654300" y="3829050"/>
          <p14:tracePt t="876650" x="2678113" y="3829050"/>
          <p14:tracePt t="876662" x="2690813" y="3829050"/>
          <p14:tracePt t="876694" x="2716213" y="3829050"/>
          <p14:tracePt t="876724" x="2728913" y="3829050"/>
          <p14:tracePt t="876755" x="2741613" y="3829050"/>
          <p14:tracePt t="876774" x="2767013" y="3829050"/>
          <p14:tracePt t="876802" x="2778125" y="3816350"/>
          <p14:tracePt t="876865" x="2790825" y="3816350"/>
          <p14:tracePt t="876929" x="2803525" y="3803650"/>
          <p14:tracePt t="877100" x="2816225" y="3803650"/>
          <p14:tracePt t="877131" x="2828925" y="3803650"/>
          <p14:tracePt t="877147" x="2854325" y="3816350"/>
          <p14:tracePt t="877162" x="2879725" y="3841750"/>
          <p14:tracePt t="880897" x="2879725" y="3854450"/>
          <p14:tracePt t="880913" x="2890838" y="3867150"/>
          <p14:tracePt t="880933" x="2903538" y="3867150"/>
          <p14:tracePt t="881021" x="2890838" y="3867150"/>
          <p14:tracePt t="881037" x="2879725" y="3867150"/>
          <p14:tracePt t="881053" x="2854325" y="3867150"/>
          <p14:tracePt t="881068" x="2841625" y="3854450"/>
          <p14:tracePt t="881084" x="2816225" y="3829050"/>
          <p14:tracePt t="881104" x="2778125" y="3767138"/>
          <p14:tracePt t="881115" x="2754313" y="3729038"/>
          <p14:tracePt t="881131" x="2703513" y="3654425"/>
          <p14:tracePt t="881147" x="2654300" y="3616325"/>
          <p14:tracePt t="881162" x="2628900" y="3579813"/>
          <p14:tracePt t="881178" x="2590800" y="3554413"/>
          <p14:tracePt t="881194" x="2541588" y="3516313"/>
          <p14:tracePt t="881209" x="2516188" y="3490913"/>
          <p14:tracePt t="881225" x="2503488" y="3479800"/>
          <p14:tracePt t="881241" x="2490788" y="3467100"/>
          <p14:tracePt t="881256" x="2478088" y="3441700"/>
          <p14:tracePt t="881272" x="2465388" y="3429000"/>
          <p14:tracePt t="881303" x="2452688" y="3429000"/>
          <p14:tracePt t="881335" x="2441575" y="3416300"/>
          <p14:tracePt t="881385" x="2428875" y="3416300"/>
          <p14:tracePt t="881396" x="2428875" y="3429000"/>
          <p14:tracePt t="881412" x="2416175" y="3429000"/>
          <p14:tracePt t="881428" x="2403475" y="3441700"/>
          <p14:tracePt t="881443" x="2390775" y="3441700"/>
          <p14:tracePt t="881459" x="2365375" y="3467100"/>
          <p14:tracePt t="881475" x="2339975" y="3467100"/>
          <p14:tracePt t="881490" x="2328863" y="3490913"/>
          <p14:tracePt t="881506" x="2290763" y="3490913"/>
          <p14:tracePt t="881522" x="2252663" y="3516313"/>
          <p14:tracePt t="881537" x="2203450" y="3541713"/>
          <p14:tracePt t="881553" x="2139950" y="3579813"/>
          <p14:tracePt t="881569" x="2103438" y="3603625"/>
          <p14:tracePt t="881584" x="2078038" y="3616325"/>
          <p14:tracePt t="881601" x="2039938" y="3629025"/>
          <p14:tracePt t="881616" x="2027238" y="3641725"/>
          <p14:tracePt t="881630" x="2014538" y="3654425"/>
          <p14:tracePt t="881647" x="2003425" y="3654425"/>
          <p14:tracePt t="881663" x="1990725" y="3667125"/>
          <p14:tracePt t="881678" x="1978025" y="3667125"/>
          <p14:tracePt t="881694" x="1978025" y="3692525"/>
          <p14:tracePt t="881724" x="1978025" y="3703638"/>
          <p14:tracePt t="881740" x="1978025" y="3741738"/>
          <p14:tracePt t="881756" x="1978025" y="3767138"/>
          <p14:tracePt t="881771" x="1978025" y="3792538"/>
          <p14:tracePt t="881790" x="1978025" y="3829050"/>
          <p14:tracePt t="881803" x="1978025" y="3854450"/>
          <p14:tracePt t="881818" x="1978025" y="3879850"/>
          <p14:tracePt t="881834" x="1990725" y="3879850"/>
          <p14:tracePt t="881850" x="2003425" y="3905250"/>
          <p14:tracePt t="881866" x="2027238" y="3916363"/>
          <p14:tracePt t="881902" x="2065338" y="3916363"/>
          <p14:tracePt t="881912" x="2078038" y="3916363"/>
          <p14:tracePt t="881928" x="2103438" y="3916363"/>
          <p14:tracePt t="881943" x="2127250" y="3916363"/>
          <p14:tracePt t="881958" x="2152650" y="3916363"/>
          <p14:tracePt t="881975" x="2178050" y="3916363"/>
          <p14:tracePt t="881990" x="2216150" y="3916363"/>
          <p14:tracePt t="882005" x="2239963" y="3905250"/>
          <p14:tracePt t="882022" x="2278063" y="3905250"/>
          <p14:tracePt t="882037" x="2316163" y="3879850"/>
          <p14:tracePt t="882052" x="2352675" y="3867150"/>
          <p14:tracePt t="882068" x="2390775" y="3841750"/>
          <p14:tracePt t="882084" x="2416175" y="3841750"/>
          <p14:tracePt t="882101" x="2465388" y="3792538"/>
          <p14:tracePt t="882116" x="2478088" y="3767138"/>
          <p14:tracePt t="882132" x="2490788" y="3741738"/>
          <p14:tracePt t="882146" x="2490788" y="3729038"/>
          <p14:tracePt t="882178" x="2490788" y="3716338"/>
          <p14:tracePt t="882193" x="2490788" y="3692525"/>
          <p14:tracePt t="882209" x="2490788" y="3679825"/>
          <p14:tracePt t="882226" x="2490788" y="3629025"/>
          <p14:tracePt t="882240" x="2478088" y="3616325"/>
          <p14:tracePt t="882272" x="2465388" y="3590925"/>
          <p14:tracePt t="882287" x="2452688" y="3590925"/>
          <p14:tracePt t="882303" x="2441575" y="3579813"/>
          <p14:tracePt t="882319" x="2428875" y="3579813"/>
          <p14:tracePt t="882349" x="2403475" y="3567113"/>
          <p14:tracePt t="882365" x="2390775" y="3567113"/>
          <p14:tracePt t="882381" x="2365375" y="3567113"/>
          <p14:tracePt t="882399" x="2339975" y="3567113"/>
          <p14:tracePt t="882427" x="2316163" y="3567113"/>
          <p14:tracePt t="882443" x="2252663" y="3603625"/>
          <p14:tracePt t="882459" x="2239963" y="3629025"/>
          <p14:tracePt t="882474" x="2203450" y="3667125"/>
          <p14:tracePt t="882490" x="2165350" y="3754438"/>
          <p14:tracePt t="882506" x="2152650" y="3803650"/>
          <p14:tracePt t="882522" x="2139950" y="3879850"/>
          <p14:tracePt t="882537" x="2139950" y="3941763"/>
          <p14:tracePt t="882622" x="2178050" y="4205288"/>
          <p14:tracePt t="882647" x="2203450" y="4230688"/>
          <p14:tracePt t="882663" x="2216150" y="4241800"/>
          <p14:tracePt t="882677" x="2228850" y="4241800"/>
          <p14:tracePt t="882693" x="2252663" y="4241800"/>
          <p14:tracePt t="882708" x="2265363" y="4241800"/>
          <p14:tracePt t="882725" x="2303463" y="4241800"/>
          <p14:tracePt t="882740" x="2352675" y="4192588"/>
          <p14:tracePt t="882755" x="2403475" y="4105275"/>
          <p14:tracePt t="882771" x="2441575" y="3979863"/>
          <p14:tracePt t="882787" x="2465388" y="3829050"/>
          <p14:tracePt t="882802" x="2490788" y="3692525"/>
          <p14:tracePt t="882818" x="2490788" y="3629025"/>
          <p14:tracePt t="882834" x="2490788" y="3541713"/>
          <p14:tracePt t="882849" x="2490788" y="3490913"/>
          <p14:tracePt t="882866" x="2490788" y="3454400"/>
          <p14:tracePt t="882912" x="2465388" y="3429000"/>
          <p14:tracePt t="882936" x="2452688" y="3429000"/>
          <p14:tracePt t="882944" x="2441575" y="3429000"/>
          <p14:tracePt t="882959" x="2390775" y="3467100"/>
          <p14:tracePt t="882975" x="2352675" y="3503613"/>
          <p14:tracePt t="882990" x="2316163" y="3603625"/>
          <p14:tracePt t="883006" x="2290763" y="3729038"/>
          <p14:tracePt t="883022" x="2290763" y="3829050"/>
          <p14:tracePt t="883037" x="2290763" y="4017963"/>
          <p14:tracePt t="883053" x="2352675" y="4217988"/>
          <p14:tracePt t="883069" x="2390775" y="4341813"/>
          <p14:tracePt t="883084" x="2441575" y="4479925"/>
          <p14:tracePt t="883100" x="2490788" y="4543425"/>
          <p14:tracePt t="883116" x="2516188" y="4579938"/>
          <p14:tracePt t="883149" x="2528888" y="4579938"/>
          <p14:tracePt t="883163" x="2541588" y="4579938"/>
          <p14:tracePt t="883195" x="2565400" y="4443413"/>
          <p14:tracePt t="883210" x="2541588" y="4192588"/>
          <p14:tracePt t="883225" x="2503488" y="3954463"/>
          <p14:tracePt t="883240" x="2490788" y="3854450"/>
          <p14:tracePt t="883256" x="2465388" y="3816350"/>
          <p14:tracePt t="883271" x="2465388" y="3792538"/>
          <p14:tracePt t="883288" x="2465388" y="3779838"/>
          <p14:tracePt t="883303" x="2452688" y="3779838"/>
          <p14:tracePt t="883318" x="2428875" y="3779838"/>
          <p14:tracePt t="883334" x="2390775" y="3779838"/>
          <p14:tracePt t="883350" x="2339975" y="3792538"/>
          <p14:tracePt t="883365" x="2290763" y="3892550"/>
          <p14:tracePt t="883381" x="2239963" y="4029075"/>
          <p14:tracePt t="883397" x="2239963" y="4129088"/>
          <p14:tracePt t="883412" x="2216150" y="4254500"/>
          <p14:tracePt t="883428" x="2216150" y="4354513"/>
          <p14:tracePt t="883444" x="2216150" y="4430713"/>
          <p14:tracePt t="883459" x="2216150" y="4454525"/>
          <p14:tracePt t="883475" x="2228850" y="4479925"/>
          <p14:tracePt t="883506" x="2239963" y="4505325"/>
          <p14:tracePt t="883709" x="2239963" y="4492625"/>
          <p14:tracePt t="883726" x="2239963" y="4454525"/>
          <p14:tracePt t="883740" x="2265363" y="4430713"/>
          <p14:tracePt t="883756" x="2290763" y="4405313"/>
          <p14:tracePt t="883772" x="2365375" y="4354513"/>
          <p14:tracePt t="883787" x="2490788" y="4292600"/>
          <p14:tracePt t="883803" x="2654300" y="4241800"/>
          <p14:tracePt t="883819" x="2841625" y="4179888"/>
          <p14:tracePt t="883834" x="2979738" y="4167188"/>
          <p14:tracePt t="883850" x="3041650" y="4141788"/>
          <p14:tracePt t="883866" x="3079750" y="4117975"/>
          <p14:tracePt t="883881" x="3116263" y="4092575"/>
          <p14:tracePt t="883897" x="3141663" y="4067175"/>
          <p14:tracePt t="883913" x="3179763" y="4041775"/>
          <p14:tracePt t="883927" x="3192463" y="4005263"/>
          <p14:tracePt t="883943" x="3241675" y="3954463"/>
          <p14:tracePt t="883959" x="3241675" y="3941763"/>
          <p14:tracePt t="883976" x="3254375" y="3816350"/>
          <p14:tracePt t="883992" x="3254375" y="3679825"/>
          <p14:tracePt t="884008" x="3228975" y="3590925"/>
          <p14:tracePt t="884021" x="3216275" y="3567113"/>
          <p14:tracePt t="884021" x="3205163" y="3554413"/>
          <p14:tracePt t="884040" x="3192463" y="3541713"/>
          <p14:tracePt t="884043" x="3179763" y="3529013"/>
          <p14:tracePt t="884053" x="3167063" y="3516313"/>
          <p14:tracePt t="884069" x="3154363" y="3503613"/>
          <p14:tracePt t="884085" x="3141663" y="3479800"/>
          <p14:tracePt t="884115" x="3116263" y="3479800"/>
          <p14:tracePt t="884147" x="3103563" y="3479800"/>
          <p14:tracePt t="884162" x="3067050" y="3503613"/>
          <p14:tracePt t="884178" x="3041650" y="3541713"/>
          <p14:tracePt t="884194" x="3041650" y="3579813"/>
          <p14:tracePt t="884209" x="3041650" y="3629025"/>
          <p14:tracePt t="884225" x="3041650" y="3654425"/>
          <p14:tracePt t="884241" x="3067050" y="3729038"/>
          <p14:tracePt t="884256" x="3103563" y="3767138"/>
          <p14:tracePt t="884272" x="3154363" y="3816350"/>
          <p14:tracePt t="884288" x="3167063" y="3829050"/>
          <p14:tracePt t="884302" x="3179763" y="3829050"/>
          <p14:tracePt t="884349" x="3192463" y="3829050"/>
          <p14:tracePt t="884396" x="3167063" y="3779838"/>
          <p14:tracePt t="884412" x="3141663" y="3767138"/>
          <p14:tracePt t="884428" x="3116263" y="3754438"/>
          <p14:tracePt t="884463" x="3103563" y="3754438"/>
          <p14:tracePt t="884464" x="3079750" y="3754438"/>
          <p14:tracePt t="884490" x="3028950" y="3792538"/>
          <p14:tracePt t="884507" x="3028950" y="3803650"/>
          <p14:tracePt t="884523" x="3028950" y="3867150"/>
          <p14:tracePt t="884537" x="3028950" y="3916363"/>
          <p14:tracePt t="884568" x="3041650" y="3916363"/>
          <p14:tracePt t="884584" x="3054350" y="3941763"/>
          <p14:tracePt t="884599" x="3079750" y="3941763"/>
          <p14:tracePt t="884615" x="3141663" y="3929063"/>
          <p14:tracePt t="884630" x="3167063" y="3916363"/>
          <p14:tracePt t="884646" x="3216275" y="3829050"/>
          <p14:tracePt t="884663" x="3228975" y="3767138"/>
          <p14:tracePt t="884677" x="3228975" y="3741738"/>
          <p14:tracePt t="884693" x="3228975" y="3729038"/>
          <p14:tracePt t="884724" x="3228975" y="3716338"/>
          <p14:tracePt t="884740" x="3216275" y="3716338"/>
          <p14:tracePt t="884756" x="3192463" y="3716338"/>
          <p14:tracePt t="884772" x="3154363" y="3741738"/>
          <p14:tracePt t="884788" x="3154363" y="3779838"/>
          <p14:tracePt t="884803" x="3167063" y="3803650"/>
          <p14:tracePt t="884834" x="3192463" y="3829050"/>
          <p14:tracePt t="884852" x="3205163" y="3829050"/>
          <p14:tracePt t="884865" x="3216275" y="3829050"/>
          <p14:tracePt t="884897" x="3216275" y="3816350"/>
          <p14:tracePt t="884912" x="3216275" y="3779838"/>
          <p14:tracePt t="884944" x="3216275" y="3767138"/>
          <p14:tracePt t="885005" x="3216275" y="3754438"/>
          <p14:tracePt t="885069" x="3205163" y="3767138"/>
          <p14:tracePt t="885084" x="3205163" y="3779838"/>
          <p14:tracePt t="885099" x="3205163" y="3803650"/>
          <p14:tracePt t="885115" x="3328988" y="3879850"/>
          <p14:tracePt t="885132" x="3517900" y="4017963"/>
          <p14:tracePt t="885146" x="3930650" y="4141788"/>
          <p14:tracePt t="885170" x="4968875" y="4479925"/>
          <p14:tracePt t="885178" x="5407025" y="4618038"/>
          <p14:tracePt t="885193" x="6659563" y="4956175"/>
          <p14:tracePt t="885209" x="7597775" y="5156200"/>
          <p14:tracePt t="885225" x="7835900" y="5181600"/>
          <p14:tracePt t="885240" x="8199438" y="5218113"/>
          <p14:tracePt t="885256" x="8374063" y="5218113"/>
          <p14:tracePt t="885272" x="8548688" y="5218113"/>
          <p14:tracePt t="885287" x="8586788" y="5218113"/>
          <p14:tracePt t="885303" x="8599488" y="5205413"/>
          <p14:tracePt t="885333" x="8599488" y="5181600"/>
          <p14:tracePt t="885396" x="8599488" y="5168900"/>
          <p14:tracePt t="885412" x="8599488" y="5130800"/>
          <p14:tracePt t="885428" x="8599488" y="5118100"/>
          <p14:tracePt t="885443" x="8574088" y="5081588"/>
          <p14:tracePt t="885460" x="8548688" y="5068888"/>
          <p14:tracePt t="885474" x="8512175" y="5030788"/>
          <p14:tracePt t="885496" x="8412163" y="4943475"/>
          <p14:tracePt t="885506" x="8399463" y="4930775"/>
          <p14:tracePt t="885521" x="8312150" y="4879975"/>
          <p14:tracePt t="885537" x="8274050" y="4856163"/>
          <p14:tracePt t="885553" x="8248650" y="4856163"/>
          <p14:tracePt t="885568" x="8235950" y="4843463"/>
          <p14:tracePt t="885584" x="8212138" y="4843463"/>
          <p14:tracePt t="885600" x="8161338" y="4843463"/>
          <p14:tracePt t="885615" x="8135938" y="4843463"/>
          <p14:tracePt t="885631" x="8074025" y="4843463"/>
          <p14:tracePt t="885648" x="8061325" y="4843463"/>
          <p14:tracePt t="885662" x="7999413" y="4843463"/>
          <p14:tracePt t="885678" x="7835900" y="4843463"/>
          <p14:tracePt t="885693" x="7548563" y="4805363"/>
          <p14:tracePt t="885709" x="7246938" y="4768850"/>
          <p14:tracePt t="885725" x="6834188" y="4679950"/>
          <p14:tracePt t="885740" x="6359525" y="4567238"/>
          <p14:tracePt t="885756" x="5770563" y="4454525"/>
          <p14:tracePt t="885771" x="5270500" y="4341813"/>
          <p14:tracePt t="885787" x="4819650" y="4267200"/>
          <p14:tracePt t="885802" x="4481513" y="4230688"/>
          <p14:tracePt t="885818" x="4156075" y="4129088"/>
          <p14:tracePt t="885834" x="3917950" y="4092575"/>
          <p14:tracePt t="885850" x="3856038" y="4079875"/>
          <p14:tracePt t="885868" x="3717925" y="4067175"/>
          <p14:tracePt t="885881" x="3692525" y="4054475"/>
          <p14:tracePt t="885896" x="3605213" y="4054475"/>
          <p14:tracePt t="885913" x="3554413" y="4054475"/>
          <p14:tracePt t="885929" x="3467100" y="4054475"/>
          <p14:tracePt t="885944" x="3405188" y="4041775"/>
          <p14:tracePt t="885976" x="3392488" y="4041775"/>
          <p14:tracePt t="885990" x="3367088" y="4041775"/>
          <p14:tracePt t="886022" x="3354388" y="4041775"/>
          <p14:tracePt t="886037" x="3328988" y="4029075"/>
          <p14:tracePt t="886053" x="3328988" y="4017963"/>
          <p14:tracePt t="886069" x="3317875" y="4005263"/>
          <p14:tracePt t="886084" x="3317875" y="3992563"/>
          <p14:tracePt t="886116" x="3317875" y="3979863"/>
          <p14:tracePt t="886131" x="3317875" y="3967163"/>
          <p14:tracePt t="886148" x="3367088" y="3967163"/>
          <p14:tracePt t="886150" x="3417888" y="3967163"/>
          <p14:tracePt t="886162" x="3517900" y="3967163"/>
          <p14:tracePt t="886178" x="3767138" y="3967163"/>
          <p14:tracePt t="886193" x="4130675" y="4067175"/>
          <p14:tracePt t="886209" x="4581525" y="4205288"/>
          <p14:tracePt t="886224" x="4843463" y="4267200"/>
          <p14:tracePt t="886242" x="5732463" y="4543425"/>
          <p14:tracePt t="886256" x="6321425" y="4730750"/>
          <p14:tracePt t="886271" x="6708775" y="4879975"/>
          <p14:tracePt t="886287" x="6897688" y="4968875"/>
          <p14:tracePt t="886304" x="7134225" y="5043488"/>
          <p14:tracePt t="886318" x="7335838" y="5092700"/>
          <p14:tracePt t="886334" x="7435850" y="5105400"/>
          <p14:tracePt t="886352" x="7523163" y="5118100"/>
          <p14:tracePt t="886366" x="7548563" y="5118100"/>
          <p14:tracePt t="886382" x="7572375" y="5118100"/>
          <p14:tracePt t="886522" x="7585075" y="5118100"/>
          <p14:tracePt t="886599" x="7459663" y="5030788"/>
          <p14:tracePt t="886615" x="7197725" y="4843463"/>
          <p14:tracePt t="886632" x="6834188" y="4618038"/>
          <p14:tracePt t="886646" x="6684963" y="4554538"/>
          <p14:tracePt t="886665" x="5908675" y="4254500"/>
          <p14:tracePt t="886678" x="5695950" y="4192588"/>
          <p14:tracePt t="886693" x="5145088" y="4029075"/>
          <p14:tracePt t="886709" x="4806950" y="3941763"/>
          <p14:tracePt t="886710" x="4656138" y="3905250"/>
          <p14:tracePt t="886725" x="4518025" y="3867150"/>
          <p14:tracePt t="886740" x="4281488" y="3779838"/>
          <p14:tracePt t="886756" x="4068763" y="3741738"/>
          <p14:tracePt t="886772" x="3905250" y="3716338"/>
          <p14:tracePt t="886787" x="3779838" y="3703638"/>
          <p14:tracePt t="886803" x="3692525" y="3679825"/>
          <p14:tracePt t="886819" x="3630613" y="3679825"/>
          <p14:tracePt t="886834" x="3605213" y="3679825"/>
          <p14:tracePt t="886850" x="3579813" y="3679825"/>
          <p14:tracePt t="886866" x="3554413" y="3679825"/>
          <p14:tracePt t="886881" x="3517900" y="3679825"/>
          <p14:tracePt t="886897" x="3492500" y="3679825"/>
          <p14:tracePt t="886914" x="3479800" y="3679825"/>
          <p14:tracePt t="886929" x="3467100" y="3679825"/>
          <p14:tracePt t="886974" x="3441700" y="3679825"/>
          <p14:tracePt t="886991" x="3379788" y="3716338"/>
          <p14:tracePt t="887006" x="3354388" y="3754438"/>
          <p14:tracePt t="887021" x="3328988" y="3779838"/>
          <p14:tracePt t="887037" x="3292475" y="3829050"/>
          <p14:tracePt t="887066" x="3267075" y="3892550"/>
          <p14:tracePt t="887067" x="3241675" y="3941763"/>
          <p14:tracePt t="887068" x="3216275" y="3992563"/>
          <p14:tracePt t="887084" x="3205163" y="4041775"/>
          <p14:tracePt t="887100" x="3179763" y="4079875"/>
          <p14:tracePt t="887115" x="3167063" y="4117975"/>
          <p14:tracePt t="887131" x="3154363" y="4179888"/>
          <p14:tracePt t="887147" x="3128963" y="4230688"/>
          <p14:tracePt t="887164" x="3103563" y="4292600"/>
          <p14:tracePt t="887179" x="3067050" y="4392613"/>
          <p14:tracePt t="887196" x="3041650" y="4443413"/>
          <p14:tracePt t="887209" x="3016250" y="4479925"/>
          <p14:tracePt t="887225" x="3003550" y="4505325"/>
          <p14:tracePt t="887241" x="2992438" y="4543425"/>
          <p14:tracePt t="887256" x="2992438" y="4554538"/>
          <p14:tracePt t="888213" x="2979738" y="4567238"/>
          <p14:tracePt t="888225" x="2967038" y="4567238"/>
          <p14:tracePt t="888334" x="2954338" y="4567238"/>
          <p14:tracePt t="888349" x="2903538" y="4567238"/>
          <p14:tracePt t="888366" x="2790825" y="4479925"/>
          <p14:tracePt t="888380" x="2716213" y="4392613"/>
          <p14:tracePt t="888410" x="2678113" y="4279900"/>
          <p14:tracePt t="888427" x="2654300" y="4217988"/>
          <p14:tracePt t="888443" x="2628900" y="4129088"/>
          <p14:tracePt t="888460" x="2628900" y="4105275"/>
          <p14:tracePt t="888475" x="2628900" y="4092575"/>
          <p14:tracePt t="888490" x="2603500" y="4054475"/>
          <p14:tracePt t="888510" x="2603500" y="4017963"/>
          <p14:tracePt t="888521" x="2603500" y="3979863"/>
          <p14:tracePt t="888537" x="2603500" y="3916363"/>
          <p14:tracePt t="888555" x="2603500" y="3816350"/>
          <p14:tracePt t="888568" x="2603500" y="3779838"/>
          <p14:tracePt t="888584" x="2603500" y="3741738"/>
          <p14:tracePt t="888600" x="2603500" y="3729038"/>
          <p14:tracePt t="888615" x="2603500" y="3703638"/>
          <p14:tracePt t="888648" x="2603500" y="3692525"/>
          <p14:tracePt t="888694" x="2603500" y="3679825"/>
          <p14:tracePt t="888709" x="2603500" y="3667125"/>
          <p14:tracePt t="889412" x="2616200" y="3667125"/>
          <p14:tracePt t="889428" x="2628900" y="3703638"/>
          <p14:tracePt t="889444" x="2641600" y="3716338"/>
          <p14:tracePt t="889459" x="2654300" y="3741738"/>
          <p14:tracePt t="889475" x="2654300" y="3754438"/>
          <p14:tracePt t="889491" x="2654300" y="3803650"/>
          <p14:tracePt t="889506" x="2678113" y="3854450"/>
          <p14:tracePt t="889521" x="2678113" y="3916363"/>
          <p14:tracePt t="889538" x="2678113" y="4005263"/>
          <p14:tracePt t="889553" x="2678113" y="4092575"/>
          <p14:tracePt t="889570" x="2678113" y="4167188"/>
          <p14:tracePt t="889585" x="2678113" y="4192588"/>
          <p14:tracePt t="889586" x="2678113" y="4217988"/>
          <p14:tracePt t="889599" x="2678113" y="4267200"/>
          <p14:tracePt t="889615" x="2678113" y="4305300"/>
          <p14:tracePt t="889631" x="2678113" y="4318000"/>
          <p14:tracePt t="889803" x="2678113" y="4330700"/>
          <p14:tracePt t="889880" x="2678113" y="4341813"/>
          <p14:tracePt t="889975" x="2678113" y="4367213"/>
          <p14:tracePt t="890037" x="2690813" y="4367213"/>
          <p14:tracePt t="890068" x="2716213" y="4354513"/>
          <p14:tracePt t="890084" x="2754313" y="4305300"/>
          <p14:tracePt t="890101" x="2790825" y="4254500"/>
          <p14:tracePt t="890115" x="2828925" y="4179888"/>
          <p14:tracePt t="890131" x="2841625" y="4141788"/>
          <p14:tracePt t="890149" x="2854325" y="4054475"/>
          <p14:tracePt t="890150" x="2879725" y="4017963"/>
          <p14:tracePt t="890162" x="2890838" y="3967163"/>
          <p14:tracePt t="890179" x="2890838" y="3879850"/>
          <p14:tracePt t="890194" x="2890838" y="3829050"/>
          <p14:tracePt t="890209" x="2903538" y="3767138"/>
          <p14:tracePt t="890225" x="2903538" y="3716338"/>
          <p14:tracePt t="890242" x="2903538" y="3667125"/>
          <p14:tracePt t="890257" x="2903538" y="3603625"/>
          <p14:tracePt t="890272" x="2903538" y="3579813"/>
          <p14:tracePt t="890288" x="2879725" y="3516313"/>
          <p14:tracePt t="890304" x="2841625" y="3479800"/>
          <p14:tracePt t="890320" x="2803525" y="3454400"/>
          <p14:tracePt t="890337" x="2728913" y="3403600"/>
          <p14:tracePt t="890352" x="2628900" y="3367088"/>
          <p14:tracePt t="890367" x="2490788" y="3341688"/>
          <p14:tracePt t="890382" x="2328863" y="3403600"/>
          <p14:tracePt t="890396" x="2203450" y="3454400"/>
          <p14:tracePt t="890424" x="2052638" y="3490913"/>
          <p14:tracePt t="890443" x="1990725" y="3516313"/>
          <p14:tracePt t="890459" x="1927225" y="3529013"/>
          <p14:tracePt t="890475" x="1865313" y="3579813"/>
          <p14:tracePt t="890490" x="1801813" y="3616325"/>
          <p14:tracePt t="890506" x="1778000" y="3641725"/>
          <p14:tracePt t="890521" x="1765300" y="3679825"/>
          <p14:tracePt t="890537" x="1739900" y="3729038"/>
          <p14:tracePt t="890553" x="1739900" y="3779838"/>
          <p14:tracePt t="890568" x="1739900" y="3892550"/>
          <p14:tracePt t="890584" x="1739900" y="3979863"/>
          <p14:tracePt t="890599" x="1765300" y="4079875"/>
          <p14:tracePt t="890616" x="1801813" y="4141788"/>
          <p14:tracePt t="890631" x="1914525" y="4254500"/>
          <p14:tracePt t="890650" x="2039938" y="4367213"/>
          <p14:tracePt t="890662" x="2103438" y="4405313"/>
          <p14:tracePt t="890678" x="2190750" y="4454525"/>
          <p14:tracePt t="890693" x="2265363" y="4492625"/>
          <p14:tracePt t="890710" x="2316163" y="4492625"/>
          <p14:tracePt t="890726" x="2390775" y="4518025"/>
          <p14:tracePt t="890741" x="2452688" y="4518025"/>
          <p14:tracePt t="890757" x="2528888" y="4518025"/>
          <p14:tracePt t="890772" x="2590800" y="4518025"/>
          <p14:tracePt t="890788" x="2603500" y="4518025"/>
          <p14:tracePt t="890803" x="2641600" y="4518025"/>
          <p14:tracePt t="890820" x="2678113" y="4479925"/>
          <p14:tracePt t="890834" x="2678113" y="4467225"/>
          <p14:tracePt t="890853" x="2703513" y="4443413"/>
          <p14:tracePt t="890866" x="2728913" y="4418013"/>
          <p14:tracePt t="890882" x="2741613" y="4392613"/>
          <p14:tracePt t="890899" x="2754313" y="4379913"/>
          <p14:tracePt t="890914" x="2754313" y="4354513"/>
          <p14:tracePt t="890928" x="2767013" y="4341813"/>
          <p14:tracePt t="890944" x="2767013" y="4330700"/>
          <p14:tracePt t="890966" x="2767013" y="4318000"/>
          <p14:tracePt t="890966" x="2767013" y="4305300"/>
          <p14:tracePt t="890975" x="2778125" y="4292600"/>
          <p14:tracePt t="891037" x="2790825" y="4279900"/>
          <p14:tracePt t="891053" x="2803525" y="4279900"/>
          <p14:tracePt t="891078" x="2816225" y="4254500"/>
          <p14:tracePt t="891131" x="2828925" y="4241800"/>
          <p14:tracePt t="891279" x="2841625" y="4241800"/>
          <p14:tracePt t="891475" x="2841625" y="4230688"/>
          <p14:tracePt t="891506" x="2854325" y="4230688"/>
          <p14:tracePt t="891522" x="2867025" y="4230688"/>
          <p14:tracePt t="891569" x="2890838" y="4230688"/>
          <p14:tracePt t="915256" x="2954338" y="4292600"/>
          <p14:tracePt t="915271" x="3405188" y="4543425"/>
          <p14:tracePt t="915289" x="3867150" y="4730750"/>
          <p14:tracePt t="915302" x="4406900" y="4956175"/>
          <p14:tracePt t="915319" x="4732338" y="5043488"/>
          <p14:tracePt t="915335" x="5094288" y="5130800"/>
          <p14:tracePt t="915349" x="5407025" y="5168900"/>
          <p14:tracePt t="915365" x="5645150" y="5205413"/>
          <p14:tracePt t="915381" x="5832475" y="5218113"/>
          <p14:tracePt t="915396" x="5908675" y="5243513"/>
          <p14:tracePt t="915412" x="6083300" y="5256213"/>
          <p14:tracePt t="915429" x="6308725" y="5330825"/>
          <p14:tracePt t="915443" x="6383338" y="5356225"/>
          <p14:tracePt t="915459" x="6546850" y="5394325"/>
          <p14:tracePt t="915477" x="6608763" y="5418138"/>
          <p14:tracePt t="915490" x="6634163" y="5430838"/>
          <p14:tracePt t="915506" x="6696075" y="5430838"/>
          <p14:tracePt t="915522" x="6746875" y="5443538"/>
          <p14:tracePt t="915537" x="6784975" y="5443538"/>
          <p14:tracePt t="915553" x="6821488" y="5456238"/>
          <p14:tracePt t="915569" x="6897688" y="5456238"/>
          <p14:tracePt t="915584" x="6921500" y="5456238"/>
          <p14:tracePt t="915601" x="6959600" y="5456238"/>
          <p14:tracePt t="915615" x="6997700" y="5468938"/>
          <p14:tracePt t="915631" x="7072313" y="5507038"/>
          <p14:tracePt t="915647" x="7110413" y="5507038"/>
          <p14:tracePt t="915663" x="7134225" y="5518150"/>
          <p14:tracePt t="915678" x="7146925" y="5518150"/>
          <p14:tracePt t="915834" x="7123113" y="5507038"/>
          <p14:tracePt t="915850" x="6959600" y="5381625"/>
          <p14:tracePt t="915865" x="6721475" y="5218113"/>
          <p14:tracePt t="915881" x="6346825" y="4968875"/>
          <p14:tracePt t="915897" x="6121400" y="4818063"/>
          <p14:tracePt t="915912" x="5607050" y="4479925"/>
          <p14:tracePt t="915927" x="4681538" y="4005263"/>
          <p14:tracePt t="915944" x="4081463" y="3767138"/>
          <p14:tracePt t="915959" x="3730625" y="3603625"/>
          <p14:tracePt t="915986" x="2654300" y="3154363"/>
          <p14:tracePt t="916005" x="2378075" y="3016250"/>
          <p14:tracePt t="916021" x="2265363" y="2965450"/>
          <p14:tracePt t="916038" x="2216150" y="2941638"/>
          <p14:tracePt t="916052" x="2203450" y="2941638"/>
          <p14:tracePt t="916068" x="2190750" y="2928938"/>
          <p14:tracePt t="916084" x="2178050" y="2916238"/>
          <p14:tracePt t="916131" x="2165350" y="2916238"/>
          <p14:tracePt t="916289" x="2216150" y="2916238"/>
          <p14:tracePt t="916303" x="2252663" y="2952750"/>
          <p14:tracePt t="916319" x="2265363" y="2978150"/>
          <p14:tracePt t="916334" x="2339975" y="3090863"/>
          <p14:tracePt t="916350" x="2403475" y="3267075"/>
          <p14:tracePt t="916366" x="2490788" y="3467100"/>
          <p14:tracePt t="916382" x="2654300" y="3854450"/>
          <p14:tracePt t="916398" x="2716213" y="3954463"/>
          <p14:tracePt t="916413" x="2816225" y="4179888"/>
          <p14:tracePt t="916427" x="2916238" y="4443413"/>
          <p14:tracePt t="916443" x="2992438" y="4618038"/>
          <p14:tracePt t="916459" x="3092450" y="4818063"/>
          <p14:tracePt t="916474" x="3179763" y="4956175"/>
          <p14:tracePt t="916490" x="3241675" y="5068888"/>
          <p14:tracePt t="916507" x="3317875" y="5168900"/>
          <p14:tracePt t="916521" x="3367088" y="5230813"/>
          <p14:tracePt t="916537" x="3541713" y="5430838"/>
          <p14:tracePt t="916553" x="3705225" y="5607050"/>
          <p14:tracePt t="916568" x="3892550" y="5732463"/>
          <p14:tracePt t="916584" x="4181475" y="5843588"/>
          <p14:tracePt t="916600" x="4343400" y="5881688"/>
          <p14:tracePt t="916615" x="4781550" y="5994400"/>
          <p14:tracePt t="916631" x="5383213" y="6069013"/>
          <p14:tracePt t="916648" x="6034088" y="6169025"/>
          <p14:tracePt t="916662" x="6608763" y="6219825"/>
          <p14:tracePt t="916678" x="6985000" y="6219825"/>
          <p14:tracePt t="916694" x="7210425" y="6219825"/>
          <p14:tracePt t="916709" x="7372350" y="6219825"/>
          <p14:tracePt t="916726" x="7485063" y="6219825"/>
          <p14:tracePt t="916742" x="7597775" y="6181725"/>
          <p14:tracePt t="916757" x="7748588" y="6145213"/>
          <p14:tracePt t="916772" x="7923213" y="6032500"/>
          <p14:tracePt t="916788" x="8048625" y="5907088"/>
          <p14:tracePt t="916803" x="8099425" y="5843588"/>
          <p14:tracePt t="916819" x="8199438" y="5719763"/>
          <p14:tracePt t="916837" x="8248650" y="5630863"/>
          <p14:tracePt t="916850" x="8274050" y="5607050"/>
          <p14:tracePt t="916866" x="8324850" y="5507038"/>
          <p14:tracePt t="916882" x="8335963" y="5443538"/>
          <p14:tracePt t="916903" x="8374063" y="5330825"/>
          <p14:tracePt t="916914" x="8374063" y="5294313"/>
          <p14:tracePt t="916930" x="8374063" y="5205413"/>
          <p14:tracePt t="916944" x="8374063" y="5081588"/>
          <p14:tracePt t="916960" x="8312150" y="4892675"/>
          <p14:tracePt t="916976" x="8223250" y="4779963"/>
          <p14:tracePt t="916991" x="8174038" y="4679950"/>
          <p14:tracePt t="917007" x="8135938" y="4656138"/>
          <p14:tracePt t="917023" x="8086725" y="4643438"/>
          <p14:tracePt t="917038" x="8061325" y="4618038"/>
          <p14:tracePt t="917054" x="8035925" y="4630738"/>
          <p14:tracePt t="917069" x="7986713" y="4692650"/>
          <p14:tracePt t="917084" x="7961313" y="4730750"/>
          <p14:tracePt t="917104" x="7910513" y="4879975"/>
          <p14:tracePt t="917120" x="7886700" y="5018088"/>
          <p14:tracePt t="917131" x="7886700" y="5068888"/>
          <p14:tracePt t="917147" x="7886700" y="5243513"/>
          <p14:tracePt t="917162" x="7910513" y="5281613"/>
          <p14:tracePt t="917179" x="7986713" y="5368925"/>
          <p14:tracePt t="917195" x="8086725" y="5443538"/>
          <p14:tracePt t="917212" x="8148638" y="5443538"/>
          <p14:tracePt t="917230" x="8212138" y="5443538"/>
          <p14:tracePt t="917240" x="8223250" y="5443538"/>
          <p14:tracePt t="917257" x="8235950" y="5430838"/>
          <p14:tracePt t="917272" x="8174038" y="5343525"/>
          <p14:tracePt t="917288" x="8086725" y="5243513"/>
          <p14:tracePt t="917304" x="7861300" y="5081588"/>
          <p14:tracePt t="917319" x="7335838" y="4830763"/>
          <p14:tracePt t="917335" x="6408738" y="4567238"/>
          <p14:tracePt t="917351" x="4443413" y="4167188"/>
          <p14:tracePt t="917366" x="3830638" y="3967163"/>
          <p14:tracePt t="917382" x="2816225" y="3692525"/>
          <p14:tracePt t="917400" x="2203450" y="3529013"/>
          <p14:tracePt t="917413" x="1839913" y="3429000"/>
          <p14:tracePt t="917429" x="1652588" y="3341688"/>
          <p14:tracePt t="917444" x="1527175" y="3303588"/>
          <p14:tracePt t="917461" x="1476375" y="3290888"/>
          <p14:tracePt t="917476" x="1439863" y="3278188"/>
          <p14:tracePt t="917494" x="1414463" y="3278188"/>
          <p14:tracePt t="917497" x="1401763" y="3278188"/>
          <p14:tracePt t="917506" x="1389063" y="3278188"/>
          <p14:tracePt t="917538" x="1339850" y="3278188"/>
          <p14:tracePt t="917553" x="1276350" y="3290888"/>
          <p14:tracePt t="917569" x="1252538" y="3290888"/>
          <p14:tracePt t="917584" x="1214438" y="3303588"/>
          <p14:tracePt t="917611" x="1150938" y="3354388"/>
          <p14:tracePt t="917632" x="1139825" y="3416300"/>
          <p14:tracePt t="917647" x="1139825" y="3467100"/>
          <p14:tracePt t="917662" x="1139825" y="3616325"/>
          <p14:tracePt t="917678" x="1139825" y="3829050"/>
          <p14:tracePt t="917694" x="1239838" y="4129088"/>
          <p14:tracePt t="917710" x="1414463" y="4443413"/>
          <p14:tracePt t="917726" x="1577975" y="4692650"/>
          <p14:tracePt t="917740" x="1752600" y="4892675"/>
          <p14:tracePt t="917756" x="1914525" y="4992688"/>
          <p14:tracePt t="917772" x="1978025" y="5005388"/>
          <p14:tracePt t="917787" x="2078038" y="5018088"/>
          <p14:tracePt t="917803" x="2216150" y="5018088"/>
          <p14:tracePt t="917819" x="2428875" y="4943475"/>
          <p14:tracePt t="917833" x="2565400" y="4679950"/>
          <p14:tracePt t="917850" x="2578100" y="4530725"/>
          <p14:tracePt t="917865" x="2578100" y="4230688"/>
          <p14:tracePt t="917880" x="2578100" y="4005263"/>
          <p14:tracePt t="917896" x="2565400" y="3854450"/>
          <p14:tracePt t="917913" x="2541588" y="3767138"/>
          <p14:tracePt t="917927" x="2516188" y="3716338"/>
          <p14:tracePt t="917943" x="2490788" y="3692525"/>
          <p14:tracePt t="917959" x="2452688" y="3679825"/>
          <p14:tracePt t="917975" x="2352675" y="3641725"/>
          <p14:tracePt t="917991" x="2252663" y="3641725"/>
          <p14:tracePt t="918006" x="2203450" y="3641725"/>
          <p14:tracePt t="918021" x="2178050" y="3641725"/>
          <p14:tracePt t="918038" x="2165350" y="3641725"/>
          <p14:tracePt t="918054" x="2139950" y="3641725"/>
          <p14:tracePt t="918069" x="2116138" y="3716338"/>
          <p14:tracePt t="918084" x="2090738" y="3867150"/>
          <p14:tracePt t="918101" x="2090738" y="4041775"/>
          <p14:tracePt t="918116" x="2116138" y="4192588"/>
          <p14:tracePt t="918131" x="2165350" y="4341813"/>
          <p14:tracePt t="918147" x="2228850" y="4443413"/>
          <p14:tracePt t="918162" x="2252663" y="4467225"/>
          <p14:tracePt t="918193" x="2278063" y="4467225"/>
          <p14:tracePt t="918209" x="2339975" y="4467225"/>
          <p14:tracePt t="918225" x="2465388" y="4330700"/>
          <p14:tracePt t="918241" x="2541588" y="4054475"/>
          <p14:tracePt t="918257" x="2590800" y="3754438"/>
          <p14:tracePt t="918271" x="2590800" y="3479800"/>
          <p14:tracePt t="918288" x="2528888" y="3354388"/>
          <p14:tracePt t="918303" x="2490788" y="3316288"/>
          <p14:tracePt t="918319" x="2478088" y="3316288"/>
          <p14:tracePt t="918335" x="2390775" y="3316288"/>
          <p14:tracePt t="918350" x="2252663" y="3316288"/>
          <p14:tracePt t="918366" x="2178050" y="3354388"/>
          <p14:tracePt t="918382" x="2027238" y="3479800"/>
          <p14:tracePt t="918396" x="1939925" y="3629025"/>
          <p14:tracePt t="918413" x="1878013" y="3779838"/>
          <p14:tracePt t="918429" x="1878013" y="3929063"/>
          <p14:tracePt t="918443" x="1878013" y="4067175"/>
          <p14:tracePt t="918460" x="1903413" y="4205288"/>
          <p14:tracePt t="918475" x="2003425" y="4330700"/>
          <p14:tracePt t="918490" x="2103438" y="4418013"/>
          <p14:tracePt t="918507" x="2139950" y="4454525"/>
          <p14:tracePt t="918523" x="2216150" y="4454525"/>
          <p14:tracePt t="918540" x="2316163" y="4454525"/>
          <p14:tracePt t="918553" x="2516188" y="4367213"/>
          <p14:tracePt t="918569" x="2654300" y="4167188"/>
          <p14:tracePt t="918584" x="2716213" y="4029075"/>
          <p14:tracePt t="918600" x="2803525" y="3741738"/>
          <p14:tracePt t="918616" x="2803525" y="3567113"/>
          <p14:tracePt t="918632" x="2803525" y="3516313"/>
          <p14:tracePt t="918647" x="2803525" y="3503613"/>
          <p14:tracePt t="918664" x="2754313" y="3479800"/>
          <p14:tracePt t="918678" x="2716213" y="3479800"/>
          <p14:tracePt t="918694" x="2667000" y="3479800"/>
          <p14:tracePt t="918710" x="2641600" y="3479800"/>
          <p14:tracePt t="918725" x="2578100" y="3490913"/>
          <p14:tracePt t="918741" x="2554288" y="3529013"/>
          <p14:tracePt t="918757" x="2554288" y="3603625"/>
          <p14:tracePt t="918772" x="2528888" y="3641725"/>
          <p14:tracePt t="918789" x="2528888" y="3829050"/>
          <p14:tracePt t="918805" x="2528888" y="3916363"/>
          <p14:tracePt t="918818" x="2528888" y="4054475"/>
          <p14:tracePt t="918834" x="2565400" y="4167188"/>
          <p14:tracePt t="918850" x="2578100" y="4217988"/>
          <p14:tracePt t="918865" x="2628900" y="4305300"/>
          <p14:tracePt t="918881" x="2667000" y="4354513"/>
          <p14:tracePt t="918897" x="2703513" y="4379913"/>
          <p14:tracePt t="918944" x="2716213" y="4379913"/>
          <p14:tracePt t="918990" x="2728913" y="4379913"/>
          <p14:tracePt t="919006" x="2728913" y="4367213"/>
          <p14:tracePt t="919021" x="2728913" y="4354513"/>
          <p14:tracePt t="919226" x="2728913" y="4341813"/>
          <p14:tracePt t="921693" x="2741613" y="4341813"/>
          <p14:tracePt t="921818" x="2754313" y="4341813"/>
          <p14:tracePt t="921834" x="2790825" y="4292600"/>
          <p14:tracePt t="921850" x="2828925" y="4254500"/>
          <p14:tracePt t="921865" x="2854325" y="4217988"/>
          <p14:tracePt t="921881" x="2854325" y="4205288"/>
          <p14:tracePt t="921897" x="2867025" y="4205288"/>
          <p14:tracePt t="921928" x="2928938" y="4192588"/>
          <p14:tracePt t="921944" x="3103563" y="4192588"/>
          <p14:tracePt t="921959" x="3505200" y="4192588"/>
          <p14:tracePt t="921977" x="4181475" y="4254500"/>
          <p14:tracePt t="921991" x="4643438" y="4292600"/>
          <p14:tracePt t="922005" x="4906963" y="4305300"/>
          <p14:tracePt t="922022" x="5032375" y="4305300"/>
          <p14:tracePt t="922037" x="5119688" y="4305300"/>
          <p14:tracePt t="922052" x="5245100" y="4305300"/>
          <p14:tracePt t="922068" x="5394325" y="4305300"/>
          <p14:tracePt t="922084" x="5607050" y="4305300"/>
          <p14:tracePt t="922100" x="5695950" y="4305300"/>
          <p14:tracePt t="922115" x="5995988" y="4341813"/>
          <p14:tracePt t="922131" x="6157913" y="4405313"/>
          <p14:tracePt t="922146" x="6246813" y="4443413"/>
          <p14:tracePt t="922162" x="6270625" y="4443413"/>
          <p14:tracePt t="922178" x="6283325" y="4443413"/>
          <p14:tracePt t="922193" x="6296025" y="4443413"/>
          <p14:tracePt t="922319" x="6296025" y="4454525"/>
          <p14:tracePt t="922333" x="6296025" y="4554538"/>
          <p14:tracePt t="922349" x="6259513" y="4679950"/>
          <p14:tracePt t="922366" x="6259513" y="4779963"/>
          <p14:tracePt t="922380" x="6259513" y="4905375"/>
          <p14:tracePt t="922396" x="6259513" y="5005388"/>
          <p14:tracePt t="922412" x="6259513" y="5056188"/>
          <p14:tracePt t="922427" x="6259513" y="5068888"/>
          <p14:tracePt t="922445" x="6296025" y="5092700"/>
          <p14:tracePt t="922459" x="6346825" y="5105400"/>
          <p14:tracePt t="922474" x="6408738" y="5105400"/>
          <p14:tracePt t="922491" x="6521450" y="5105400"/>
          <p14:tracePt t="922507" x="6559550" y="5105400"/>
          <p14:tracePt t="922524" x="6608763" y="5043488"/>
          <p14:tracePt t="922537" x="6608763" y="4981575"/>
          <p14:tracePt t="922553" x="6608763" y="4956175"/>
          <p14:tracePt t="922568" x="6608763" y="4905375"/>
          <p14:tracePt t="922584" x="6608763" y="4868863"/>
          <p14:tracePt t="922600" x="6483350" y="4805363"/>
          <p14:tracePt t="922615" x="6296025" y="4792663"/>
          <p14:tracePt t="922631" x="6096000" y="4768850"/>
          <p14:tracePt t="922647" x="5857875" y="4768850"/>
          <p14:tracePt t="922662" x="5595938" y="4768850"/>
          <p14:tracePt t="922678" x="5345113" y="4768850"/>
          <p14:tracePt t="922694" x="5119688" y="4768850"/>
          <p14:tracePt t="922709" x="5006975" y="4768850"/>
          <p14:tracePt t="922725" x="4856163" y="4768850"/>
          <p14:tracePt t="922741" x="4681538" y="4768850"/>
          <p14:tracePt t="922757" x="4568825" y="4768850"/>
          <p14:tracePt t="922758" x="4543425" y="4768850"/>
          <p14:tracePt t="922773" x="4456113" y="4743450"/>
          <p14:tracePt t="922789" x="4430713" y="4743450"/>
          <p14:tracePt t="922802" x="4305300" y="4705350"/>
          <p14:tracePt t="922820" x="4056063" y="4656138"/>
          <p14:tracePt t="922835" x="3730625" y="4530725"/>
          <p14:tracePt t="922850" x="3341688" y="4392613"/>
          <p14:tracePt t="922866" x="2903538" y="4205288"/>
          <p14:tracePt t="922882" x="2703513" y="4129088"/>
          <p14:tracePt t="922897" x="2603500" y="4079875"/>
          <p14:tracePt t="922913" x="2554288" y="4054475"/>
          <p14:tracePt t="922914" x="2541588" y="4054475"/>
          <p14:tracePt t="922929" x="2516188" y="4041775"/>
          <p14:tracePt t="922944" x="2490788" y="4029075"/>
          <p14:tracePt t="922960" x="2465388" y="4017963"/>
          <p14:tracePt t="922990" x="2452688" y="4017963"/>
          <p14:tracePt t="923070" x="2441575" y="4005263"/>
          <p14:tracePt t="923100" x="2441575" y="3979863"/>
          <p14:tracePt t="923116" x="2403475" y="3979863"/>
          <p14:tracePt t="923131" x="2378075" y="3941763"/>
          <p14:tracePt t="923147" x="2339975" y="3905250"/>
          <p14:tracePt t="923162" x="2290763" y="3841750"/>
          <p14:tracePt t="923177" x="2228850" y="3754438"/>
          <p14:tracePt t="923193" x="2178050" y="3667125"/>
          <p14:tracePt t="923209" x="2152650" y="3603625"/>
          <p14:tracePt t="923224" x="2127250" y="3554413"/>
          <p14:tracePt t="923240" x="2127250" y="3516313"/>
          <p14:tracePt t="923256" x="2127250" y="3416300"/>
          <p14:tracePt t="923272" x="2127250" y="3354388"/>
          <p14:tracePt t="923288" x="2103438" y="3228975"/>
          <p14:tracePt t="923304" x="2065338" y="3090863"/>
          <p14:tracePt t="923318" x="2052638" y="3016250"/>
          <p14:tracePt t="923338" x="2014538" y="2890838"/>
          <p14:tracePt t="923350" x="2003425" y="2865438"/>
          <p14:tracePt t="923366" x="1965325" y="2790825"/>
          <p14:tracePt t="923382" x="1965325" y="2690813"/>
          <p14:tracePt t="923398" x="1939925" y="2678113"/>
          <p14:tracePt t="923414" x="1939925" y="2627313"/>
          <p14:tracePt t="923430" x="1914525" y="2590800"/>
          <p14:tracePt t="923445" x="1914525" y="2552700"/>
          <p14:tracePt t="923459" x="1914525" y="2503488"/>
          <p14:tracePt t="923475" x="1890713" y="2465388"/>
          <p14:tracePt t="923491" x="1865313" y="2414588"/>
          <p14:tracePt t="923507" x="1852613" y="2365375"/>
          <p14:tracePt t="923522" x="1839913" y="2365375"/>
          <p14:tracePt t="923538" x="1827213" y="2327275"/>
          <p14:tracePt t="923556" x="1801813" y="2303463"/>
          <p14:tracePt t="923693" x="1801813" y="2290763"/>
          <p14:tracePt t="923709" x="1814513" y="2278063"/>
          <p14:tracePt t="923726" x="1827213" y="2265363"/>
          <p14:tracePt t="923740" x="1852613" y="2239963"/>
          <p14:tracePt t="923756" x="1878013" y="2214563"/>
          <p14:tracePt t="923772" x="1903413" y="2190750"/>
          <p14:tracePt t="923787" x="1914525" y="2165350"/>
          <p14:tracePt t="923834" x="1927225" y="2152650"/>
          <p14:tracePt t="923866" x="1927225" y="2139950"/>
          <p14:tracePt t="923899" x="1927225" y="2127250"/>
          <p14:tracePt t="924255" x="1927225" y="2152650"/>
          <p14:tracePt t="924271" x="1927225" y="2190750"/>
          <p14:tracePt t="924287" x="1927225" y="2252663"/>
          <p14:tracePt t="924302" x="1927225" y="2327275"/>
          <p14:tracePt t="924318" x="1927225" y="2378075"/>
          <p14:tracePt t="924334" x="1927225" y="2427288"/>
          <p14:tracePt t="924350" x="1927225" y="2490788"/>
          <p14:tracePt t="924366" x="1927225" y="2552700"/>
          <p14:tracePt t="924382" x="1927225" y="2627313"/>
          <p14:tracePt t="924396" x="1939925" y="2690813"/>
          <p14:tracePt t="924412" x="1952625" y="2778125"/>
          <p14:tracePt t="924428" x="1978025" y="2852738"/>
          <p14:tracePt t="924445" x="1978025" y="2916238"/>
          <p14:tracePt t="924459" x="1978025" y="2941638"/>
          <p14:tracePt t="924475" x="1978025" y="2965450"/>
          <p14:tracePt t="924490" x="1978025" y="3016250"/>
          <p14:tracePt t="924506" x="2003425" y="3028950"/>
          <p14:tracePt t="924521" x="2003425" y="3041650"/>
          <p14:tracePt t="924537" x="2003425" y="3065463"/>
          <p14:tracePt t="924552" x="2003425" y="3103563"/>
          <p14:tracePt t="924569" x="2003425" y="3141663"/>
          <p14:tracePt t="924584" x="2003425" y="3178175"/>
          <p14:tracePt t="924599" x="2003425" y="3241675"/>
          <p14:tracePt t="924615" x="2003425" y="3267075"/>
          <p14:tracePt t="924631" x="2003425" y="3290888"/>
          <p14:tracePt t="924756" x="2003425" y="3190875"/>
          <p14:tracePt t="924771" x="2003425" y="3065463"/>
          <p14:tracePt t="924787" x="1978025" y="2928938"/>
          <p14:tracePt t="924803" x="1965325" y="2740025"/>
          <p14:tracePt t="924818" x="1965325" y="2590800"/>
          <p14:tracePt t="924834" x="1965325" y="2465388"/>
          <p14:tracePt t="924850" x="1965325" y="2378075"/>
          <p14:tracePt t="924865" x="1965325" y="2339975"/>
          <p14:tracePt t="924881" x="1965325" y="2290763"/>
          <p14:tracePt t="924898" x="1965325" y="2252663"/>
          <p14:tracePt t="924912" x="1965325" y="2214563"/>
          <p14:tracePt t="924928" x="1965325" y="2190750"/>
          <p14:tracePt t="924943" x="1952625" y="2178050"/>
          <p14:tracePt t="924959" x="1952625" y="2152650"/>
          <p14:tracePt t="924975" x="1952625" y="2139950"/>
          <p14:tracePt t="924991" x="1952625" y="2127250"/>
          <p14:tracePt t="925005" x="1952625" y="2114550"/>
          <p14:tracePt t="925021" x="1952625" y="2101850"/>
          <p14:tracePt t="925037" x="1952625" y="2065338"/>
          <p14:tracePt t="925052" x="1952625" y="2052638"/>
          <p14:tracePt t="925068" x="1952625" y="2039938"/>
          <p14:tracePt t="925227" x="1952625" y="2152650"/>
          <p14:tracePt t="925240" x="1952625" y="2190750"/>
          <p14:tracePt t="925256" x="1952625" y="2303463"/>
          <p14:tracePt t="925272" x="1952625" y="2439988"/>
          <p14:tracePt t="925287" x="1952625" y="2503488"/>
          <p14:tracePt t="925303" x="1952625" y="2590800"/>
          <p14:tracePt t="925318" x="1952625" y="2678113"/>
          <p14:tracePt t="925333" x="1952625" y="2790825"/>
          <p14:tracePt t="925349" x="1952625" y="2878138"/>
          <p14:tracePt t="925365" x="1952625" y="2903538"/>
          <p14:tracePt t="925381" x="1952625" y="2978150"/>
          <p14:tracePt t="925397" x="1952625" y="3028950"/>
          <p14:tracePt t="925413" x="1952625" y="3065463"/>
          <p14:tracePt t="925429" x="1952625" y="3090863"/>
          <p14:tracePt t="925446" x="1952625" y="3116263"/>
          <p14:tracePt t="925474" x="1952625" y="3141663"/>
          <p14:tracePt t="925756" x="1952625" y="3128963"/>
          <p14:tracePt t="925772" x="1939925" y="3003550"/>
          <p14:tracePt t="925787" x="1939925" y="2790825"/>
          <p14:tracePt t="925802" x="1939925" y="2728913"/>
          <p14:tracePt t="925819" x="1939925" y="2565400"/>
          <p14:tracePt t="925834" x="1939925" y="2527300"/>
          <p14:tracePt t="925850" x="1939925" y="2427288"/>
          <p14:tracePt t="925865" x="1939925" y="2339975"/>
          <p14:tracePt t="925881" x="1939925" y="2303463"/>
          <p14:tracePt t="925896" x="1939925" y="2252663"/>
          <p14:tracePt t="925912" x="1939925" y="2214563"/>
          <p14:tracePt t="925928" x="1939925" y="2178050"/>
          <p14:tracePt t="925944" x="1939925" y="2152650"/>
          <p14:tracePt t="925991" x="1939925" y="2139950"/>
          <p14:tracePt t="926177" x="1939925" y="2165350"/>
          <p14:tracePt t="926193" x="1939925" y="2265363"/>
          <p14:tracePt t="926210" x="1939925" y="2365375"/>
          <p14:tracePt t="926225" x="1939925" y="2565400"/>
          <p14:tracePt t="926240" x="1939925" y="2803525"/>
          <p14:tracePt t="926243" x="1939925" y="2903538"/>
          <p14:tracePt t="926259" x="1939925" y="3078163"/>
          <p14:tracePt t="926271" x="1939925" y="3154363"/>
          <p14:tracePt t="926287" x="1939925" y="3290888"/>
          <p14:tracePt t="926303" x="1939925" y="3390900"/>
          <p14:tracePt t="926318" x="1939925" y="3479800"/>
          <p14:tracePt t="926334" x="1939925" y="3503613"/>
          <p14:tracePt t="926350" x="1939925" y="3529013"/>
          <p14:tracePt t="926475" x="1939925" y="3390900"/>
          <p14:tracePt t="926492" x="1939925" y="3054350"/>
          <p14:tracePt t="926506" x="1939925" y="2890838"/>
          <p14:tracePt t="926522" x="1939925" y="2414588"/>
          <p14:tracePt t="926538" x="1939925" y="2178050"/>
          <p14:tracePt t="926552" x="1939925" y="2027238"/>
          <p14:tracePt t="926568" x="1939925" y="1965325"/>
          <p14:tracePt t="926584" x="1914525" y="1865313"/>
          <p14:tracePt t="926599" x="1914525" y="1852613"/>
          <p14:tracePt t="926678" x="1914525" y="1939925"/>
          <p14:tracePt t="926693" x="1914525" y="2265363"/>
          <p14:tracePt t="926710" x="1903413" y="2452688"/>
          <p14:tracePt t="926725" x="1903413" y="2828925"/>
          <p14:tracePt t="926726" x="1903413" y="3003550"/>
          <p14:tracePt t="926742" x="1903413" y="3141663"/>
          <p14:tracePt t="926743" x="1903413" y="3290888"/>
          <p14:tracePt t="926757" x="1865313" y="3454400"/>
          <p14:tracePt t="926772" x="1865313" y="3879850"/>
          <p14:tracePt t="926787" x="1865313" y="3992563"/>
          <p14:tracePt t="926803" x="1865313" y="4217988"/>
          <p14:tracePt t="926819" x="1865313" y="4367213"/>
          <p14:tracePt t="926834" x="1865313" y="4467225"/>
          <p14:tracePt t="926849" x="1865313" y="4530725"/>
          <p14:tracePt t="926866" x="1865313" y="4567238"/>
          <p14:tracePt t="926880" x="1865313" y="4579938"/>
          <p14:tracePt t="926898" x="1865313" y="4592638"/>
          <p14:tracePt t="927131" x="1827213" y="4367213"/>
          <p14:tracePt t="927147" x="1790700" y="4205288"/>
          <p14:tracePt t="927162" x="1752600" y="4041775"/>
          <p14:tracePt t="927178" x="1752600" y="3979863"/>
          <p14:tracePt t="927194" x="1727200" y="3816350"/>
          <p14:tracePt t="927208" x="1714500" y="3729038"/>
          <p14:tracePt t="927225" x="1689100" y="3667125"/>
          <p14:tracePt t="927241" x="1677988" y="3603625"/>
          <p14:tracePt t="927241" x="1677988" y="3579813"/>
          <p14:tracePt t="927255" x="1677988" y="3554413"/>
          <p14:tracePt t="927272" x="1665288" y="3503613"/>
          <p14:tracePt t="927288" x="1665288" y="3467100"/>
          <p14:tracePt t="927307" x="1652588" y="3441700"/>
          <p14:tracePt t="927334" x="1639888" y="3429000"/>
          <p14:tracePt t="927428" x="1639888" y="3479800"/>
          <p14:tracePt t="927443" x="1639888" y="3567113"/>
          <p14:tracePt t="927459" x="1639888" y="3816350"/>
          <p14:tracePt t="927475" x="1639888" y="3879850"/>
          <p14:tracePt t="927491" x="1639888" y="4017963"/>
          <p14:tracePt t="927506" x="1639888" y="4141788"/>
          <p14:tracePt t="927522" x="1639888" y="4205288"/>
          <p14:tracePt t="927538" x="1639888" y="4254500"/>
          <p14:tracePt t="927554" x="1639888" y="4267200"/>
          <p14:tracePt t="927569" x="1639888" y="4279900"/>
          <p14:tracePt t="927584" x="1639888" y="4292600"/>
          <p14:tracePt t="927599" x="1639888" y="4318000"/>
          <p14:tracePt t="927616" x="1652588" y="4341813"/>
          <p14:tracePt t="927646" x="1652588" y="4354513"/>
          <p14:tracePt t="927771" x="1652588" y="4330700"/>
          <p14:tracePt t="927787" x="1652588" y="4167188"/>
          <p14:tracePt t="927804" x="1627188" y="4029075"/>
          <p14:tracePt t="927818" x="1627188" y="3941763"/>
          <p14:tracePt t="927834" x="1627188" y="3879850"/>
          <p14:tracePt t="927850" x="1627188" y="3854450"/>
          <p14:tracePt t="927865" x="1627188" y="3841750"/>
          <p14:tracePt t="927881" x="1627188" y="3829050"/>
          <p14:tracePt t="927899" x="1627188" y="3816350"/>
          <p14:tracePt t="927990" x="1627188" y="3892550"/>
          <p14:tracePt t="928005" x="1652588" y="4041775"/>
          <p14:tracePt t="928021" x="1677988" y="4154488"/>
          <p14:tracePt t="928037" x="1701800" y="4241800"/>
          <p14:tracePt t="928069" x="1727200" y="4279900"/>
          <p14:tracePt t="928116" x="1739900" y="4279900"/>
          <p14:tracePt t="928131" x="1765300" y="4279900"/>
          <p14:tracePt t="928146" x="1814513" y="4279900"/>
          <p14:tracePt t="928162" x="1827213" y="4254500"/>
          <p14:tracePt t="928178" x="1903413" y="4179888"/>
          <p14:tracePt t="928193" x="2003425" y="4067175"/>
          <p14:tracePt t="928193" x="2052638" y="3992563"/>
          <p14:tracePt t="928209" x="2090738" y="3941763"/>
          <p14:tracePt t="928225" x="2190750" y="3767138"/>
          <p14:tracePt t="928240" x="2216150" y="3703638"/>
          <p14:tracePt t="928256" x="2252663" y="3579813"/>
          <p14:tracePt t="928272" x="2316163" y="3429000"/>
          <p14:tracePt t="928287" x="2352675" y="3278188"/>
          <p14:tracePt t="928303" x="2403475" y="3054350"/>
          <p14:tracePt t="928319" x="2428875" y="2903538"/>
          <p14:tracePt t="928334" x="2441575" y="2790825"/>
          <p14:tracePt t="928353" x="2478088" y="2640013"/>
          <p14:tracePt t="928367" x="2478088" y="2527300"/>
          <p14:tracePt t="928380" x="2478088" y="2465388"/>
          <p14:tracePt t="928397" x="2478088" y="2352675"/>
          <p14:tracePt t="928413" x="2478088" y="2290763"/>
          <p14:tracePt t="928428" x="2441575" y="2190750"/>
          <p14:tracePt t="928444" x="2416175" y="2139950"/>
          <p14:tracePt t="928460" x="2390775" y="2039938"/>
          <p14:tracePt t="928475" x="2339975" y="1952625"/>
          <p14:tracePt t="928491" x="2278063" y="1814513"/>
          <p14:tracePt t="928507" x="2265363" y="1789113"/>
          <p14:tracePt t="928508" x="2252663" y="1789113"/>
          <p14:tracePt t="928522" x="2239963" y="1765300"/>
          <p14:tracePt t="928538" x="2190750" y="1752600"/>
          <p14:tracePt t="928554" x="2139950" y="1752600"/>
          <p14:tracePt t="928569" x="2103438" y="1752600"/>
          <p14:tracePt t="928585" x="2039938" y="1765300"/>
          <p14:tracePt t="928601" x="1903413" y="1901825"/>
          <p14:tracePt t="928617" x="1778000" y="2101850"/>
          <p14:tracePt t="928631" x="1689100" y="2290763"/>
          <p14:tracePt t="928647" x="1665288" y="2390775"/>
          <p14:tracePt t="928662" x="1652588" y="2578100"/>
          <p14:tracePt t="928678" x="1652588" y="2878138"/>
          <p14:tracePt t="928694" x="1665288" y="2990850"/>
          <p14:tracePt t="928710" x="1714500" y="3128963"/>
          <p14:tracePt t="928725" x="1739900" y="3178175"/>
          <p14:tracePt t="928742" x="1778000" y="3241675"/>
          <p14:tracePt t="928756" x="1814513" y="3267075"/>
          <p14:tracePt t="928772" x="1852613" y="3278188"/>
          <p14:tracePt t="928788" x="1914525" y="3290888"/>
          <p14:tracePt t="928804" x="2003425" y="3290888"/>
          <p14:tracePt t="928819" x="2090738" y="3290888"/>
          <p14:tracePt t="928835" x="2216150" y="3241675"/>
          <p14:tracePt t="928850" x="2303463" y="3141663"/>
          <p14:tracePt t="928870" x="2378075" y="2952750"/>
          <p14:tracePt t="928883" x="2378075" y="2916238"/>
          <p14:tracePt t="928900" x="2378075" y="2790825"/>
          <p14:tracePt t="928912" x="2365375" y="2690813"/>
          <p14:tracePt t="928928" x="2339975" y="2652713"/>
          <p14:tracePt t="928944" x="2303463" y="2603500"/>
          <p14:tracePt t="928960" x="2278063" y="2578100"/>
          <p14:tracePt t="928977" x="2228850" y="2578100"/>
          <p14:tracePt t="929008" x="2203450" y="2578100"/>
          <p14:tracePt t="929022" x="2152650" y="2627313"/>
          <p14:tracePt t="929037" x="2103438" y="2728913"/>
          <p14:tracePt t="929053" x="2039938" y="2890838"/>
          <p14:tracePt t="929069" x="2003425" y="3016250"/>
          <p14:tracePt t="929084" x="2003425" y="3128963"/>
          <p14:tracePt t="929100" x="2003425" y="3216275"/>
          <p14:tracePt t="929115" x="2027238" y="3290888"/>
          <p14:tracePt t="929131" x="2027238" y="3303588"/>
          <p14:tracePt t="929132" x="2052638" y="3328988"/>
          <p14:tracePt t="929149" x="2052638" y="3341688"/>
          <p14:tracePt t="929179" x="2065338" y="3341688"/>
          <p14:tracePt t="929194" x="2090738" y="3341688"/>
          <p14:tracePt t="929209" x="2127250" y="3328988"/>
          <p14:tracePt t="929224" x="2165350" y="3178175"/>
          <p14:tracePt t="929240" x="2190750" y="3028950"/>
          <p14:tracePt t="929256" x="2190750" y="2778125"/>
          <p14:tracePt t="929271" x="2190750" y="2540000"/>
          <p14:tracePt t="929288" x="2116138" y="2290763"/>
          <p14:tracePt t="929303" x="2065338" y="2190750"/>
          <p14:tracePt t="929318" x="2052638" y="2165350"/>
          <p14:tracePt t="929334" x="2014538" y="2101850"/>
          <p14:tracePt t="929350" x="2003425" y="2089150"/>
          <p14:tracePt t="929400" x="1990725" y="2078038"/>
          <p14:tracePt t="929475" x="1952625" y="2178050"/>
          <p14:tracePt t="929490" x="1903413" y="2378075"/>
          <p14:tracePt t="929505" x="1801813" y="2678113"/>
          <p14:tracePt t="929521" x="1739900" y="2916238"/>
          <p14:tracePt t="929538" x="1665288" y="3154363"/>
          <p14:tracePt t="929552" x="1589088" y="3367088"/>
          <p14:tracePt t="929569" x="1552575" y="3529013"/>
          <p14:tracePt t="929584" x="1501775" y="3667125"/>
          <p14:tracePt t="929599" x="1501775" y="3703638"/>
          <p14:tracePt t="929616" x="1476375" y="3892550"/>
          <p14:tracePt t="929631" x="1476375" y="3992563"/>
          <p14:tracePt t="929646" x="1476375" y="4041775"/>
          <p14:tracePt t="929663" x="1452563" y="4167188"/>
          <p14:tracePt t="929680" x="1452563" y="4192588"/>
          <p14:tracePt t="929693" x="1452563" y="4230688"/>
          <p14:tracePt t="929710" x="1439863" y="4279900"/>
          <p14:tracePt t="929712" x="1439863" y="4292600"/>
          <p14:tracePt t="929741" x="1439863" y="4341813"/>
          <p14:tracePt t="929756" x="1439863" y="4367213"/>
          <p14:tracePt t="929772" x="1439863" y="4392613"/>
          <p14:tracePt t="929789" x="1439863" y="4418013"/>
          <p14:tracePt t="929803" x="1439863" y="4443413"/>
          <p14:tracePt t="929819" x="1439863" y="4467225"/>
          <p14:tracePt t="929835" x="1439863" y="4479925"/>
          <p14:tracePt t="929896" x="1439863" y="4505325"/>
          <p14:tracePt t="929943" x="1439863" y="4518025"/>
          <p14:tracePt t="930584" x="1439863" y="4530725"/>
          <p14:tracePt t="934162" x="1439863" y="4579938"/>
          <p14:tracePt t="934178" x="1439863" y="4656138"/>
          <p14:tracePt t="934194" x="1476375" y="4756150"/>
          <p14:tracePt t="934209" x="1514475" y="4856163"/>
          <p14:tracePt t="934226" x="1527175" y="4892675"/>
          <p14:tracePt t="934241" x="1539875" y="4918075"/>
          <p14:tracePt t="934256" x="1552575" y="4943475"/>
          <p14:tracePt t="934272" x="1565275" y="4981575"/>
          <p14:tracePt t="934287" x="1577975" y="5030788"/>
          <p14:tracePt t="934302" x="1589088" y="5056188"/>
          <p14:tracePt t="934319" x="1601788" y="5081588"/>
          <p14:tracePt t="934334" x="1639888" y="5118100"/>
          <p14:tracePt t="934350" x="1677988" y="5168900"/>
          <p14:tracePt t="934365" x="1701800" y="5218113"/>
          <p14:tracePt t="934383" x="1765300" y="5281613"/>
          <p14:tracePt t="934396" x="1790700" y="5281613"/>
          <p14:tracePt t="934412" x="1814513" y="5305425"/>
          <p14:tracePt t="934428" x="1827213" y="5305425"/>
          <p14:tracePt t="934444" x="1852613" y="5330825"/>
          <p14:tracePt t="934460" x="1865313" y="5330825"/>
          <p14:tracePt t="934476" x="1903413" y="5330825"/>
          <p14:tracePt t="934490" x="1927225" y="5330825"/>
          <p14:tracePt t="934508" x="1965325" y="5330825"/>
          <p14:tracePt t="934523" x="1990725" y="5330825"/>
          <p14:tracePt t="934538" x="2039938" y="5330825"/>
          <p14:tracePt t="934554" x="2090738" y="5330825"/>
          <p14:tracePt t="934570" x="2139950" y="5330825"/>
          <p14:tracePt t="934585" x="2152650" y="5330825"/>
          <p14:tracePt t="934601" x="2178050" y="5318125"/>
          <p14:tracePt t="934617" x="2190750" y="5294313"/>
          <p14:tracePt t="934632" x="2203450" y="5268913"/>
          <p14:tracePt t="934648" x="2203450" y="5243513"/>
          <p14:tracePt t="934663" x="2203450" y="5218113"/>
          <p14:tracePt t="934678" x="2203450" y="5205413"/>
          <p14:tracePt t="934694" x="2203450" y="5194300"/>
          <p14:tracePt t="934803" x="2190750" y="5194300"/>
          <p14:tracePt t="934818" x="2152650" y="5243513"/>
          <p14:tracePt t="934834" x="2103438" y="5381625"/>
          <p14:tracePt t="934850" x="2078038" y="5568950"/>
          <p14:tracePt t="934865" x="2065338" y="5643563"/>
          <p14:tracePt t="934881" x="2039938" y="5919788"/>
          <p14:tracePt t="934898" x="2039938" y="6032500"/>
          <p14:tracePt t="934912" x="2039938" y="6119813"/>
          <p14:tracePt t="934928" x="2065338" y="6181725"/>
          <p14:tracePt t="934944" x="2103438" y="6232525"/>
          <p14:tracePt t="934959" x="2178050" y="6307138"/>
          <p14:tracePt t="934976" x="2278063" y="6370638"/>
          <p14:tracePt t="934992" x="2428875" y="6419850"/>
          <p14:tracePt t="935008" x="2741613" y="6483350"/>
          <p14:tracePt t="935022" x="2803525" y="6494463"/>
          <p14:tracePt t="935039" x="2941638" y="6494463"/>
          <p14:tracePt t="935053" x="3028950" y="6494463"/>
          <p14:tracePt t="935069" x="3103563" y="6470650"/>
          <p14:tracePt t="935086" x="3216275" y="6345238"/>
          <p14:tracePt t="935100" x="3305175" y="6207125"/>
          <p14:tracePt t="935116" x="3354388" y="6081713"/>
          <p14:tracePt t="935132" x="3367088" y="5956300"/>
          <p14:tracePt t="935148" x="3367088" y="5894388"/>
          <p14:tracePt t="935163" x="3367088" y="5768975"/>
          <p14:tracePt t="935179" x="3367088" y="5707063"/>
          <p14:tracePt t="935194" x="3354388" y="5643563"/>
          <p14:tracePt t="935210" x="3305175" y="5530850"/>
          <p14:tracePt t="935227" x="3267075" y="5494338"/>
          <p14:tracePt t="935242" x="3228975" y="5443538"/>
          <p14:tracePt t="935260" x="3192463" y="5394325"/>
          <p14:tracePt t="935282" x="3079750" y="5343525"/>
          <p14:tracePt t="935287" x="3041650" y="5318125"/>
          <p14:tracePt t="935303" x="2954338" y="5294313"/>
          <p14:tracePt t="935320" x="2903538" y="5268913"/>
          <p14:tracePt t="935335" x="2867025" y="5256213"/>
          <p14:tracePt t="935351" x="2841625" y="5256213"/>
          <p14:tracePt t="935367" x="2790825" y="5256213"/>
          <p14:tracePt t="935383" x="2778125" y="5256213"/>
          <p14:tracePt t="935398" x="2754313" y="5256213"/>
          <p14:tracePt t="935414" x="2716213" y="5294313"/>
          <p14:tracePt t="935429" x="2678113" y="5368925"/>
          <p14:tracePt t="935445" x="2678113" y="5507038"/>
          <p14:tracePt t="935460" x="2678113" y="5656263"/>
          <p14:tracePt t="935475" x="2678113" y="5794375"/>
          <p14:tracePt t="935492" x="2728913" y="6007100"/>
          <p14:tracePt t="935508" x="2754313" y="6094413"/>
          <p14:tracePt t="935524" x="2803525" y="6157913"/>
          <p14:tracePt t="935539" x="2854325" y="6207125"/>
          <p14:tracePt t="935553" x="2879725" y="6207125"/>
          <p14:tracePt t="935555" x="2916238" y="6207125"/>
          <p14:tracePt t="935568" x="3041650" y="6207125"/>
          <p14:tracePt t="935590" x="3192463" y="6207125"/>
          <p14:tracePt t="935601" x="3328988" y="6119813"/>
          <p14:tracePt t="935616" x="3454400" y="5994400"/>
          <p14:tracePt t="935632" x="3467100" y="5945188"/>
          <p14:tracePt t="935648" x="3517900" y="5756275"/>
          <p14:tracePt t="935663" x="3517900" y="5719763"/>
          <p14:tracePt t="935679" x="3517900" y="5619750"/>
          <p14:tracePt t="935695" x="3492500" y="5494338"/>
          <p14:tracePt t="935725" x="3392488" y="5407025"/>
          <p14:tracePt t="935742" x="3317875" y="5381625"/>
          <p14:tracePt t="935756" x="3241675" y="5381625"/>
          <p14:tracePt t="935773" x="3154363" y="5381625"/>
          <p14:tracePt t="935790" x="3092450" y="5381625"/>
          <p14:tracePt t="935804" x="3054350" y="5381625"/>
          <p14:tracePt t="935820" x="3028950" y="5381625"/>
          <p14:tracePt t="935834" x="3016250" y="5381625"/>
          <p14:tracePt t="935850" x="3003550" y="5381625"/>
          <p14:tracePt t="935896" x="2979738" y="5381625"/>
          <p14:tracePt t="935976" x="2967038" y="5381625"/>
          <p14:tracePt t="936006" x="2954338" y="5381625"/>
          <p14:tracePt t="936022" x="2941638" y="5381625"/>
          <p14:tracePt t="936039" x="2928938" y="5381625"/>
          <p14:tracePt t="936054" x="2916238" y="5381625"/>
          <p14:tracePt t="936069" x="2903538" y="5368925"/>
          <p14:tracePt t="936084" x="2890838" y="5356225"/>
          <p14:tracePt t="936116" x="2879725" y="5356225"/>
          <p14:tracePt t="936148" x="2867025" y="5356225"/>
          <p14:tracePt t="936209" x="2854325" y="5356225"/>
          <p14:tracePt t="936241" x="2841625" y="5356225"/>
          <p14:tracePt t="936271" x="2828925" y="5330825"/>
          <p14:tracePt t="936287" x="2816225" y="5330825"/>
          <p14:tracePt t="936303" x="2803525" y="5318125"/>
          <p14:tracePt t="936365" x="2803525" y="5305425"/>
          <p14:tracePt t="936521" x="2790825" y="5305425"/>
          <p14:tracePt t="936537" x="2778125" y="5281613"/>
          <p14:tracePt t="936553" x="2754313" y="5243513"/>
          <p14:tracePt t="936571" x="2728913" y="5218113"/>
          <p14:tracePt t="936585" x="2703513" y="5205413"/>
          <p14:tracePt t="936600" x="2628900" y="5168900"/>
          <p14:tracePt t="936615" x="2603500" y="5168900"/>
          <p14:tracePt t="936631" x="2578100" y="5143500"/>
          <p14:tracePt t="936646" x="2554288" y="5143500"/>
          <p14:tracePt t="936662" x="2528888" y="5143500"/>
          <p14:tracePt t="936679" x="2503488" y="5118100"/>
          <p14:tracePt t="936693" x="2452688" y="5118100"/>
          <p14:tracePt t="936709" x="2416175" y="5092700"/>
          <p14:tracePt t="936725" x="2403475" y="5092700"/>
          <p14:tracePt t="936740" x="2378075" y="5081588"/>
          <p14:tracePt t="936756" x="2328863" y="5068888"/>
          <p14:tracePt t="936772" x="2278063" y="5068888"/>
          <p14:tracePt t="936787" x="2203450" y="5043488"/>
          <p14:tracePt t="936819" x="2178050" y="5043488"/>
          <p14:tracePt t="936836" x="2152650" y="5043488"/>
          <p14:tracePt t="936866" x="2127250" y="5043488"/>
          <p14:tracePt t="936912" x="2116138" y="5043488"/>
          <p14:tracePt t="937021" x="2139950" y="5043488"/>
          <p14:tracePt t="937038" x="2152650" y="5043488"/>
          <p14:tracePt t="937053" x="2203450" y="5043488"/>
          <p14:tracePt t="937068" x="2252663" y="5043488"/>
          <p14:tracePt t="937084" x="2316163" y="5043488"/>
          <p14:tracePt t="937100" x="2365375" y="5056188"/>
          <p14:tracePt t="937116" x="2428875" y="5056188"/>
          <p14:tracePt t="937131" x="2465388" y="5068888"/>
          <p14:tracePt t="937148" x="2528888" y="5068888"/>
          <p14:tracePt t="937162" x="2590800" y="5068888"/>
          <p14:tracePt t="937178" x="2641600" y="5068888"/>
          <p14:tracePt t="937194" x="2667000" y="5068888"/>
          <p14:tracePt t="937209" x="2678113" y="5068888"/>
          <p14:tracePt t="937225" x="2703513" y="5068888"/>
          <p14:tracePt t="937241" x="2716213" y="5068888"/>
          <p14:tracePt t="937256" x="2728913" y="5068888"/>
          <p14:tracePt t="937272" x="2754313" y="5068888"/>
          <p14:tracePt t="937287" x="2767013" y="5068888"/>
          <p14:tracePt t="937309" x="2790825" y="5081588"/>
          <p14:tracePt t="937350" x="2816225" y="5081588"/>
          <p14:tracePt t="937381" x="2828925" y="5092700"/>
          <p14:tracePt t="937396" x="2841625" y="5092700"/>
          <p14:tracePt t="937412" x="2867025" y="5105400"/>
          <p14:tracePt t="937443" x="2867025" y="5118100"/>
          <p14:tracePt t="937459" x="2890838" y="5143500"/>
          <p14:tracePt t="937475" x="2916238" y="5218113"/>
          <p14:tracePt t="937490" x="2941638" y="5368925"/>
          <p14:tracePt t="937506" x="2992438" y="5494338"/>
          <p14:tracePt t="937522" x="3028950" y="5619750"/>
          <p14:tracePt t="937537" x="3028950" y="5707063"/>
          <p14:tracePt t="937553" x="3028950" y="5781675"/>
          <p14:tracePt t="937569" x="3054350" y="5843588"/>
          <p14:tracePt t="937584" x="3054350" y="5868988"/>
          <p14:tracePt t="937600" x="3054350" y="5907088"/>
          <p14:tracePt t="937616" x="3054350" y="5945188"/>
          <p14:tracePt t="937632" x="3054350" y="5956300"/>
          <p14:tracePt t="937648" x="3041650" y="5994400"/>
          <p14:tracePt t="937663" x="3016250" y="6019800"/>
          <p14:tracePt t="937679" x="3003550" y="6019800"/>
          <p14:tracePt t="937695" x="2992438" y="6019800"/>
          <p14:tracePt t="937710" x="2967038" y="6032500"/>
          <p14:tracePt t="937725" x="2941638" y="6032500"/>
          <p14:tracePt t="937741" x="2928938" y="6032500"/>
          <p14:tracePt t="938146" x="2903538" y="6032500"/>
          <p14:tracePt t="938163" x="2890838" y="6032500"/>
          <p14:tracePt t="938193" x="2879725" y="6032500"/>
          <p14:tracePt t="938209" x="2867025" y="6032500"/>
          <p14:tracePt t="938835" x="3067050" y="5969000"/>
          <p14:tracePt t="938851" x="3417888" y="5894388"/>
          <p14:tracePt t="938852" x="3592513" y="5832475"/>
          <p14:tracePt t="938865" x="3767138" y="5756275"/>
          <p14:tracePt t="938893" x="4356100" y="5407025"/>
          <p14:tracePt t="938913" x="4606925" y="5243513"/>
          <p14:tracePt t="938928" x="4843463" y="5081588"/>
          <p14:tracePt t="938943" x="5068888" y="4905375"/>
          <p14:tracePt t="938960" x="5357813" y="4705350"/>
          <p14:tracePt t="938982" x="5557838" y="4530725"/>
          <p14:tracePt t="938990" x="5645150" y="4430713"/>
          <p14:tracePt t="939006" x="5795963" y="4267200"/>
          <p14:tracePt t="939022" x="5895975" y="4117975"/>
          <p14:tracePt t="939037" x="5995988" y="3954463"/>
          <p14:tracePt t="939053" x="6034088" y="3916363"/>
          <p14:tracePt t="939053" x="6045200" y="3854450"/>
          <p14:tracePt t="939069" x="6057900" y="3816350"/>
          <p14:tracePt t="939084" x="6096000" y="3741738"/>
          <p14:tracePt t="939099" x="6146800" y="3603625"/>
          <p14:tracePt t="939116" x="6196013" y="3454400"/>
          <p14:tracePt t="939131" x="6234113" y="3303588"/>
          <p14:tracePt t="939146" x="6234113" y="3203575"/>
          <p14:tracePt t="939162" x="6234113" y="3128963"/>
          <p14:tracePt t="939177" x="6234113" y="3103563"/>
          <p14:tracePt t="939193" x="6234113" y="3090863"/>
          <p14:tracePt t="939240" x="5995988" y="3216275"/>
          <p14:tracePt t="939256" x="5595938" y="3467100"/>
          <p14:tracePt t="939271" x="5170488" y="3716338"/>
          <p14:tracePt t="939287" x="4856163" y="3905250"/>
          <p14:tracePt t="939303" x="4481513" y="4192588"/>
          <p14:tracePt t="939318" x="4117975" y="4392613"/>
          <p14:tracePt t="939334" x="3856038" y="4554538"/>
          <p14:tracePt t="939350" x="3654425" y="4705350"/>
          <p14:tracePt t="939365" x="3479800" y="4818063"/>
          <p14:tracePt t="939381" x="3367088" y="4905375"/>
          <p14:tracePt t="939397" x="3205163" y="4981575"/>
          <p14:tracePt t="939412" x="3028950" y="5081588"/>
          <p14:tracePt t="939428" x="2890838" y="5156200"/>
          <p14:tracePt t="939444" x="2741613" y="5230813"/>
          <p14:tracePt t="939459" x="2654300" y="5268913"/>
          <p14:tracePt t="939475" x="2628900" y="5281613"/>
          <p14:tracePt t="941350" x="2616200" y="5294313"/>
          <p14:tracePt t="941648" x="2603500" y="5294313"/>
          <p14:tracePt t="941678" x="2590800" y="5294313"/>
          <p14:tracePt t="942365" x="2578100" y="5294313"/>
          <p14:tracePt t="942584" x="2590800" y="5294313"/>
          <p14:tracePt t="942615" x="2603500" y="5294313"/>
          <p14:tracePt t="942662" x="2616200" y="5294313"/>
          <p14:tracePt t="942727" x="2628900" y="5294313"/>
          <p14:tracePt t="942740" x="2654300" y="5294313"/>
          <p14:tracePt t="942772" x="2667000" y="5294313"/>
          <p14:tracePt t="942787" x="2678113" y="5294313"/>
          <p14:tracePt t="942803" x="2703513" y="5281613"/>
          <p14:tracePt t="942819" x="2741613" y="5268913"/>
          <p14:tracePt t="942839" x="2767013" y="5268913"/>
          <p14:tracePt t="942850" x="2778125" y="5243513"/>
          <p14:tracePt t="942865" x="2816225" y="5243513"/>
          <p14:tracePt t="942897" x="2841625" y="5243513"/>
          <p14:tracePt t="942928" x="2854325" y="5243513"/>
          <p14:tracePt t="942944" x="2867025" y="5243513"/>
          <p14:tracePt t="942960" x="2890838" y="5243513"/>
          <p14:tracePt t="942977" x="2903538" y="5243513"/>
          <p14:tracePt t="942978" x="2916238" y="5243513"/>
          <p14:tracePt t="943006" x="2941638" y="5243513"/>
          <p14:tracePt t="943021" x="2954338" y="5243513"/>
          <p14:tracePt t="943037" x="2979738" y="5243513"/>
          <p14:tracePt t="943053" x="3016250" y="5243513"/>
          <p14:tracePt t="943068" x="3028950" y="5243513"/>
          <p14:tracePt t="943084" x="3067050" y="5243513"/>
          <p14:tracePt t="943100" x="3092450" y="5243513"/>
          <p14:tracePt t="943115" x="3128963" y="5243513"/>
          <p14:tracePt t="943134" x="3167063" y="5243513"/>
          <p14:tracePt t="943147" x="3179763" y="5243513"/>
          <p14:tracePt t="943162" x="3228975" y="5243513"/>
          <p14:tracePt t="943178" x="3305175" y="5243513"/>
          <p14:tracePt t="943194" x="3379788" y="5243513"/>
          <p14:tracePt t="943209" x="3405188" y="5243513"/>
          <p14:tracePt t="943225" x="3429000" y="5243513"/>
          <p14:tracePt t="943243" x="3454400" y="5243513"/>
          <p14:tracePt t="943255" x="3505200" y="5243513"/>
          <p14:tracePt t="943272" x="3554413" y="5243513"/>
          <p14:tracePt t="943288" x="3592513" y="5243513"/>
          <p14:tracePt t="943303" x="3630613" y="5243513"/>
          <p14:tracePt t="943319" x="3643313" y="5243513"/>
          <p14:tracePt t="943335" x="3667125" y="5243513"/>
          <p14:tracePt t="943350" x="3692525" y="5243513"/>
          <p14:tracePt t="943366" x="3756025" y="5243513"/>
          <p14:tracePt t="943382" x="3830638" y="5243513"/>
          <p14:tracePt t="943397" x="3905250" y="5243513"/>
          <p14:tracePt t="943413" x="3968750" y="5243513"/>
          <p14:tracePt t="943428" x="4168775" y="5243513"/>
          <p14:tracePt t="943450" x="4832350" y="5243513"/>
          <p14:tracePt t="943460" x="5207000" y="5243513"/>
          <p14:tracePt t="943475" x="5908675" y="5092700"/>
          <p14:tracePt t="943492" x="6346825" y="4930775"/>
          <p14:tracePt t="943508" x="6621463" y="4805363"/>
          <p14:tracePt t="943522" x="6859588" y="4643438"/>
          <p14:tracePt t="943537" x="7059613" y="4479925"/>
          <p14:tracePt t="943554" x="7259638" y="4241800"/>
          <p14:tracePt t="943569" x="7448550" y="4005263"/>
          <p14:tracePt t="943584" x="7623175" y="3754438"/>
          <p14:tracePt t="943600" x="7785100" y="3541713"/>
          <p14:tracePt t="943616" x="7835900" y="3454400"/>
          <p14:tracePt t="943632" x="7910513" y="3267075"/>
          <p14:tracePt t="943648" x="7986713" y="3054350"/>
          <p14:tracePt t="943664" x="8023225" y="2941638"/>
          <p14:tracePt t="943678" x="8035925" y="2865438"/>
          <p14:tracePt t="943695" x="8035925" y="2852738"/>
          <p14:tracePt t="943710" x="8035925" y="2840038"/>
          <p14:tracePt t="943726" x="8035925" y="2790825"/>
          <p14:tracePt t="943742" x="8035925" y="2778125"/>
          <p14:tracePt t="943758" x="8035925" y="2740025"/>
          <p14:tracePt t="943773" x="8023225" y="2690813"/>
          <p14:tracePt t="943800" x="7948613" y="2640013"/>
          <p14:tracePt t="943819" x="7923213" y="2627313"/>
          <p14:tracePt t="943820" x="7897813" y="2627313"/>
          <p14:tracePt t="943835" x="7874000" y="2603500"/>
          <p14:tracePt t="943851" x="7748588" y="2603500"/>
          <p14:tracePt t="943867" x="7597775" y="2603500"/>
          <p14:tracePt t="943882" x="7459663" y="2603500"/>
          <p14:tracePt t="943897" x="7397750" y="2603500"/>
          <p14:tracePt t="943913" x="7272338" y="2640013"/>
          <p14:tracePt t="943929" x="7159625" y="2690813"/>
          <p14:tracePt t="943945" x="7085013" y="2740025"/>
          <p14:tracePt t="943960" x="7034213" y="2790825"/>
          <p14:tracePt t="943976" x="6997700" y="2865438"/>
          <p14:tracePt t="943991" x="6997700" y="2890838"/>
          <p14:tracePt t="944023" x="6997700" y="2916238"/>
          <p14:tracePt t="944038" x="6997700" y="2941638"/>
          <p14:tracePt t="944054" x="7123113" y="2952750"/>
          <p14:tracePt t="944069" x="7323138" y="2952750"/>
          <p14:tracePt t="944085" x="7685088" y="2716213"/>
          <p14:tracePt t="944100" x="7810500" y="2590800"/>
          <p14:tracePt t="944117" x="8010525" y="2303463"/>
          <p14:tracePt t="944132" x="8123238" y="1876425"/>
          <p14:tracePt t="944148" x="8123238" y="1727200"/>
          <p14:tracePt t="944163" x="8110538" y="1627188"/>
          <p14:tracePt t="944179" x="8061325" y="1614488"/>
          <p14:tracePt t="944194" x="7886700" y="1589088"/>
          <p14:tracePt t="944210" x="7585075" y="1589088"/>
          <p14:tracePt t="944229" x="6997700" y="1752600"/>
          <p14:tracePt t="944241" x="6708775" y="1914525"/>
          <p14:tracePt t="944257" x="6283325" y="2152650"/>
          <p14:tracePt t="944273" x="5932488" y="2352675"/>
          <p14:tracePt t="944291" x="5670550" y="2540000"/>
          <p14:tracePt t="944308" x="5470525" y="2740025"/>
          <p14:tracePt t="944323" x="5294313" y="2928938"/>
          <p14:tracePt t="944334" x="5145088" y="3141663"/>
          <p14:tracePt t="944351" x="5032375" y="3341688"/>
          <p14:tracePt t="944366" x="4945063" y="3503613"/>
          <p14:tracePt t="944382" x="4919663" y="3579813"/>
          <p14:tracePt t="944398" x="4843463" y="3741738"/>
          <p14:tracePt t="944413" x="4756150" y="3929063"/>
          <p14:tracePt t="944429" x="4694238" y="4079875"/>
          <p14:tracePt t="944444" x="4630738" y="4241800"/>
          <p14:tracePt t="944460" x="4568825" y="4367213"/>
          <p14:tracePt t="944475" x="4530725" y="4454525"/>
          <p14:tracePt t="944491" x="4494213" y="4530725"/>
          <p14:tracePt t="944508" x="4468813" y="4618038"/>
          <p14:tracePt t="944522" x="4430713" y="4667250"/>
          <p14:tracePt t="944539" x="4394200" y="4718050"/>
          <p14:tracePt t="944555" x="4368800" y="4743450"/>
          <p14:tracePt t="944570" x="4343400" y="4779963"/>
          <p14:tracePt t="944601" x="4318000" y="4779963"/>
          <p14:tracePt t="944617" x="4281488" y="4805363"/>
          <p14:tracePt t="944632" x="4205288" y="4868863"/>
          <p14:tracePt t="944649" x="4117975" y="4930775"/>
          <p14:tracePt t="944663" x="4081463" y="4956175"/>
          <p14:tracePt t="944678" x="4043363" y="5005388"/>
          <p14:tracePt t="944695" x="3968750" y="5056188"/>
          <p14:tracePt t="944710" x="3856038" y="5130800"/>
          <p14:tracePt t="944727" x="3717925" y="5230813"/>
          <p14:tracePt t="944728" x="3667125" y="5268913"/>
          <p14:tracePt t="944741" x="3617913" y="5294313"/>
          <p14:tracePt t="944756" x="3517900" y="5394325"/>
          <p14:tracePt t="944772" x="3441700" y="5443538"/>
          <p14:tracePt t="944789" x="3379788" y="5494338"/>
          <p14:tracePt t="944805" x="3328988" y="5530850"/>
          <p14:tracePt t="944820" x="3317875" y="5543550"/>
          <p14:tracePt t="944836" x="3305175" y="5556250"/>
          <p14:tracePt t="944849" x="3292475" y="5556250"/>
          <p14:tracePt t="944881" x="3267075" y="5556250"/>
          <p14:tracePt t="944896" x="3241675" y="5568950"/>
          <p14:tracePt t="944912" x="3228975" y="5568950"/>
          <p14:tracePt t="944928" x="3167063" y="5568950"/>
          <p14:tracePt t="944944" x="3079750" y="5568950"/>
          <p14:tracePt t="944959" x="2979738" y="5568950"/>
          <p14:tracePt t="944976" x="2867025" y="5568950"/>
          <p14:tracePt t="944990" x="2816225" y="5568950"/>
          <p14:tracePt t="945006" x="2754313" y="5568950"/>
          <p14:tracePt t="945037" x="2690813" y="5568950"/>
          <p14:tracePt t="945054" x="2654300" y="5568950"/>
          <p14:tracePt t="945070" x="2616200" y="5530850"/>
          <p14:tracePt t="945084" x="2603500" y="5518150"/>
          <p14:tracePt t="945100" x="2578100" y="5494338"/>
          <p14:tracePt t="945116" x="2565400" y="5481638"/>
          <p14:tracePt t="945130" x="2541588" y="5443538"/>
          <p14:tracePt t="945147" x="2528888" y="5418138"/>
          <p14:tracePt t="945163" x="2503488" y="5394325"/>
          <p14:tracePt t="945178" x="2490788" y="5356225"/>
          <p14:tracePt t="945193" x="2452688" y="5305425"/>
          <p14:tracePt t="945209" x="2441575" y="5294313"/>
          <p14:tracePt t="945224" x="2441575" y="5268913"/>
          <p14:tracePt t="945240" x="2416175" y="5243513"/>
          <p14:tracePt t="945257" x="2416175" y="5218113"/>
          <p14:tracePt t="945257" x="2416175" y="5205413"/>
          <p14:tracePt t="945271" x="2416175" y="5181600"/>
          <p14:tracePt t="945303" x="2416175" y="5168900"/>
          <p14:tracePt t="945428" x="2416175" y="5156200"/>
          <p14:tracePt t="945459" x="2428875" y="5156200"/>
          <p14:tracePt t="945475" x="2465388" y="5156200"/>
          <p14:tracePt t="945490" x="2528888" y="5168900"/>
          <p14:tracePt t="945506" x="2554288" y="5181600"/>
          <p14:tracePt t="945521" x="2590800" y="5181600"/>
          <p14:tracePt t="945537" x="2654300" y="5205413"/>
          <p14:tracePt t="945552" x="2690813" y="5205413"/>
          <p14:tracePt t="945568" x="2754313" y="5205413"/>
          <p14:tracePt t="945584" x="2767013" y="5205413"/>
          <p14:tracePt t="945600" x="2790825" y="5205413"/>
          <p14:tracePt t="945616" x="2828925" y="5230813"/>
          <p14:tracePt t="945632" x="2841625" y="5230813"/>
          <p14:tracePt t="945646" x="2879725" y="5230813"/>
          <p14:tracePt t="945662" x="2903538" y="5230813"/>
          <p14:tracePt t="945679" x="2954338" y="5256213"/>
          <p14:tracePt t="945693" x="2967038" y="5256213"/>
          <p14:tracePt t="945709" x="2992438" y="5256213"/>
          <p14:tracePt t="945725" x="3028950" y="5256213"/>
          <p14:tracePt t="945741" x="3092450" y="5256213"/>
          <p14:tracePt t="945756" x="3167063" y="5281613"/>
          <p14:tracePt t="945772" x="3205163" y="5281613"/>
          <p14:tracePt t="945789" x="3228975" y="5281613"/>
          <p14:tracePt t="945803" x="3267075" y="5281613"/>
          <p14:tracePt t="945819" x="3292475" y="5281613"/>
          <p14:tracePt t="945834" x="3317875" y="5281613"/>
          <p14:tracePt t="945849" x="3392488" y="5256213"/>
          <p14:tracePt t="945868" x="3417888" y="5256213"/>
          <p14:tracePt t="945882" x="3479800" y="5230813"/>
          <p14:tracePt t="945899" x="3492500" y="5230813"/>
          <p14:tracePt t="945914" x="3530600" y="5218113"/>
          <p14:tracePt t="945959" x="3541713" y="5218113"/>
          <p14:tracePt t="945974" x="3554413" y="5218113"/>
          <p14:tracePt t="945990" x="3567113" y="5218113"/>
          <p14:tracePt t="946006" x="3592513" y="5218113"/>
          <p14:tracePt t="946021" x="3617913" y="5218113"/>
          <p14:tracePt t="946037" x="3643313" y="5218113"/>
          <p14:tracePt t="946053" x="3679825" y="5230813"/>
          <p14:tracePt t="946068" x="3692525" y="5230813"/>
          <p14:tracePt t="946084" x="3730625" y="5230813"/>
          <p14:tracePt t="946102" x="3767138" y="5230813"/>
          <p14:tracePt t="946131" x="3805238" y="5230813"/>
          <p14:tracePt t="946162" x="3830638" y="5230813"/>
          <p14:tracePt t="946178" x="3843338" y="5230813"/>
          <p14:tracePt t="946209" x="3867150" y="5230813"/>
          <p14:tracePt t="946225" x="3917950" y="5230813"/>
          <p14:tracePt t="946240" x="3968750" y="5230813"/>
          <p14:tracePt t="946256" x="3992563" y="5230813"/>
          <p14:tracePt t="946272" x="4017963" y="5230813"/>
          <p14:tracePt t="946287" x="4056063" y="5230813"/>
          <p14:tracePt t="946302" x="4105275" y="5230813"/>
          <p14:tracePt t="946319" x="4130675" y="5230813"/>
          <p14:tracePt t="946334" x="4156075" y="5230813"/>
          <p14:tracePt t="946350" x="4192588" y="5230813"/>
          <p14:tracePt t="946365" x="4205288" y="5230813"/>
          <p14:tracePt t="946381" x="4217988" y="5230813"/>
          <p14:tracePt t="946428" x="4230688" y="5230813"/>
          <p14:tracePt t="946584" x="4243388" y="5230813"/>
          <p14:tracePt t="946615" x="4256088" y="5230813"/>
          <p14:tracePt t="946630" x="4268788" y="5230813"/>
          <p14:tracePt t="946663" x="4281488" y="5230813"/>
          <p14:tracePt t="946693" x="4294188" y="5230813"/>
          <p14:tracePt t="946778" x="4305300" y="5230813"/>
          <p14:tracePt t="946803" x="4330700" y="5230813"/>
          <p14:tracePt t="946834" x="4343400" y="5230813"/>
          <p14:tracePt t="946850" x="4356100" y="5230813"/>
          <p14:tracePt t="946865" x="4368800" y="5230813"/>
          <p14:tracePt t="946897" x="4394200" y="5230813"/>
          <p14:tracePt t="946928" x="4443413" y="5230813"/>
          <p14:tracePt t="946945" x="4468813" y="5230813"/>
          <p14:tracePt t="946959" x="4518025" y="5230813"/>
          <p14:tracePt t="946978" x="4606925" y="5230813"/>
          <p14:tracePt t="946991" x="4668838" y="5230813"/>
          <p14:tracePt t="947006" x="4719638" y="5230813"/>
          <p14:tracePt t="947021" x="4806950" y="5230813"/>
          <p14:tracePt t="947038" x="4856163" y="5230813"/>
          <p14:tracePt t="947053" x="4906963" y="5230813"/>
          <p14:tracePt t="947069" x="4956175" y="5230813"/>
          <p14:tracePt t="947099" x="4981575" y="5230813"/>
          <p14:tracePt t="947116" x="5019675" y="5230813"/>
          <p14:tracePt t="947131" x="5081588" y="5230813"/>
          <p14:tracePt t="947146" x="5106988" y="5230813"/>
          <p14:tracePt t="947162" x="5157788" y="5230813"/>
          <p14:tracePt t="947178" x="5181600" y="5230813"/>
          <p14:tracePt t="947193" x="5207000" y="5230813"/>
          <p14:tracePt t="947210" x="5245100" y="5230813"/>
          <p14:tracePt t="947225" x="5257800" y="5230813"/>
          <p14:tracePt t="947240" x="5281613" y="5218113"/>
          <p14:tracePt t="947256" x="5294313" y="5218113"/>
          <p14:tracePt t="947272" x="5370513" y="5205413"/>
          <p14:tracePt t="947303" x="5407025" y="5205413"/>
          <p14:tracePt t="947321" x="5470525" y="5194300"/>
          <p14:tracePt t="947334" x="5495925" y="5194300"/>
          <p14:tracePt t="947350" x="5583238" y="5181600"/>
          <p14:tracePt t="947366" x="5607050" y="5181600"/>
          <p14:tracePt t="947381" x="5632450" y="5168900"/>
          <p14:tracePt t="947413" x="5657850" y="5168900"/>
          <p14:tracePt t="947428" x="5670550" y="5168900"/>
          <p14:tracePt t="947444" x="5695950" y="5168900"/>
          <p14:tracePt t="947460" x="5719763" y="5168900"/>
          <p14:tracePt t="947476" x="5732463" y="5168900"/>
          <p14:tracePt t="947491" x="5745163" y="5168900"/>
          <p14:tracePt t="947507" x="5770563" y="5168900"/>
          <p14:tracePt t="947537" x="5783263" y="5168900"/>
          <p14:tracePt t="947553" x="5795963" y="5168900"/>
          <p14:tracePt t="947584" x="5808663" y="5168900"/>
          <p14:tracePt t="947615" x="5821363" y="5168900"/>
          <p14:tracePt t="947772" x="5832475" y="5168900"/>
          <p14:tracePt t="949037" x="6021388" y="4667250"/>
          <p14:tracePt t="949055" x="6246813" y="4141788"/>
          <p14:tracePt t="949069" x="6408738" y="3754438"/>
          <p14:tracePt t="949084" x="6508750" y="3590925"/>
          <p14:tracePt t="949100" x="6721475" y="3216275"/>
          <p14:tracePt t="949115" x="6759575" y="3154363"/>
          <p14:tracePt t="949131" x="6872288" y="2916238"/>
          <p14:tracePt t="949147" x="6910388" y="2790825"/>
          <p14:tracePt t="949162" x="6934200" y="2716213"/>
          <p14:tracePt t="949178" x="6934200" y="2652713"/>
          <p14:tracePt t="949194" x="6934200" y="2578100"/>
          <p14:tracePt t="949209" x="6934200" y="2516188"/>
          <p14:tracePt t="949225" x="6934200" y="2452688"/>
          <p14:tracePt t="949244" x="6934200" y="2427288"/>
          <p14:tracePt t="949257" x="6934200" y="2390775"/>
          <p14:tracePt t="949271" x="6934200" y="2352675"/>
          <p14:tracePt t="949288" x="6910388" y="2290763"/>
          <p14:tracePt t="949302" x="6897688" y="2239963"/>
          <p14:tracePt t="949318" x="6859588" y="2190750"/>
          <p14:tracePt t="949335" x="6821488" y="2139950"/>
          <p14:tracePt t="949350" x="6808788" y="2114550"/>
          <p14:tracePt t="949366" x="6797675" y="2089150"/>
          <p14:tracePt t="949382" x="6772275" y="2065338"/>
          <p14:tracePt t="949397" x="6734175" y="2052638"/>
          <p14:tracePt t="949412" x="6708775" y="2027238"/>
          <p14:tracePt t="949429" x="6596063" y="1978025"/>
          <p14:tracePt t="949443" x="6559550" y="1965325"/>
          <p14:tracePt t="949459" x="6508750" y="1939925"/>
          <p14:tracePt t="949476" x="6434138" y="1914525"/>
          <p14:tracePt t="949490" x="6370638" y="1889125"/>
          <p14:tracePt t="949506" x="6346825" y="1865313"/>
          <p14:tracePt t="949522" x="6283325" y="1865313"/>
          <p14:tracePt t="949537" x="6259513" y="1839913"/>
          <p14:tracePt t="949554" x="6208713" y="1827213"/>
          <p14:tracePt t="949569" x="6196013" y="1827213"/>
          <p14:tracePt t="949584" x="6183313" y="1827213"/>
          <p14:tracePt t="949601" x="6157913" y="1827213"/>
          <p14:tracePt t="949618" x="6146800" y="1827213"/>
          <p14:tracePt t="949631" x="6121400" y="1827213"/>
          <p14:tracePt t="949662" x="6096000" y="1827213"/>
          <p14:tracePt t="949677" x="6070600" y="1827213"/>
          <p14:tracePt t="949693" x="6057900" y="1827213"/>
          <p14:tracePt t="949740" x="6045200" y="1827213"/>
          <p14:tracePt t="949760" x="6034088" y="1827213"/>
          <p14:tracePt t="949803" x="6008688" y="1827213"/>
          <p14:tracePt t="949818" x="6008688" y="1839913"/>
          <p14:tracePt t="949834" x="5995988" y="1839913"/>
          <p14:tracePt t="949851" x="5970588" y="1839913"/>
          <p14:tracePt t="949865" x="5970588" y="1852613"/>
          <p14:tracePt t="949881" x="5957888" y="1852613"/>
          <p14:tracePt t="949897" x="5932488" y="1865313"/>
          <p14:tracePt t="949912" x="5932488" y="1876425"/>
          <p14:tracePt t="949944" x="5921375" y="1876425"/>
          <p14:tracePt t="949959" x="5921375" y="1889125"/>
          <p14:tracePt t="950366" x="5908675" y="1889125"/>
          <p14:tracePt t="950382" x="5895975" y="1889125"/>
          <p14:tracePt t="950444" x="5883275" y="1889125"/>
          <p14:tracePt t="950459" x="5870575" y="1901825"/>
          <p14:tracePt t="950506" x="5870575" y="1914525"/>
          <p14:tracePt t="950522" x="5870575" y="1927225"/>
          <p14:tracePt t="950537" x="5870575" y="1939925"/>
          <p14:tracePt t="950553" x="5870575" y="1952625"/>
          <p14:tracePt t="950647" x="5908675" y="1952625"/>
          <p14:tracePt t="950663" x="5945188" y="1952625"/>
          <p14:tracePt t="950678" x="5957888" y="1952625"/>
          <p14:tracePt t="950725" x="5983288" y="1952625"/>
          <p14:tracePt t="950756" x="5983288" y="1927225"/>
          <p14:tracePt t="950771" x="5983288" y="1914525"/>
          <p14:tracePt t="950787" x="5983288" y="1901825"/>
          <p14:tracePt t="950850" x="5970588" y="1901825"/>
          <p14:tracePt t="950896" x="5957888" y="1901825"/>
          <p14:tracePt t="950928" x="5945188" y="1901825"/>
          <p14:tracePt t="951646" x="5945188" y="1914525"/>
          <p14:tracePt t="951662" x="5945188" y="1939925"/>
          <p14:tracePt t="951678" x="5983288" y="1965325"/>
          <p14:tracePt t="951695" x="6057900" y="1989138"/>
          <p14:tracePt t="951709" x="6196013" y="2001838"/>
          <p14:tracePt t="951726" x="6270625" y="2001838"/>
          <p14:tracePt t="951740" x="6446838" y="2001838"/>
          <p14:tracePt t="951756" x="6659563" y="1989138"/>
          <p14:tracePt t="951772" x="6808788" y="1914525"/>
          <p14:tracePt t="951788" x="6884988" y="1852613"/>
          <p14:tracePt t="951803" x="6910388" y="1827213"/>
          <p14:tracePt t="951819" x="6934200" y="1814513"/>
          <p14:tracePt t="951834" x="6934200" y="1789113"/>
          <p14:tracePt t="951849" x="6934200" y="1765300"/>
          <p14:tracePt t="951865" x="6921500" y="1752600"/>
          <p14:tracePt t="951880" x="6897688" y="1727200"/>
          <p14:tracePt t="951896" x="6859588" y="1701800"/>
          <p14:tracePt t="951913" x="6808788" y="1676400"/>
          <p14:tracePt t="951927" x="6797675" y="1676400"/>
          <p14:tracePt t="951943" x="6772275" y="1652588"/>
          <p14:tracePt t="951959" x="6746875" y="1639888"/>
          <p14:tracePt t="951991" x="6734175" y="1627188"/>
          <p14:tracePt t="952068" x="6734175" y="1601788"/>
          <p14:tracePt t="952084" x="6759575" y="1576388"/>
          <p14:tracePt t="952100" x="6846888" y="1539875"/>
          <p14:tracePt t="952115" x="7021513" y="1501775"/>
          <p14:tracePt t="952131" x="7235825" y="1489075"/>
          <p14:tracePt t="952147" x="7448550" y="1450975"/>
          <p14:tracePt t="952162" x="7635875" y="1427163"/>
          <p14:tracePt t="952178" x="7861300" y="1427163"/>
          <p14:tracePt t="952194" x="8086725" y="1427163"/>
          <p14:tracePt t="952208" x="8261350" y="1450975"/>
          <p14:tracePt t="952225" x="8361363" y="1450975"/>
          <p14:tracePt t="952241" x="8424863" y="1476375"/>
          <p14:tracePt t="952257" x="8448675" y="1489075"/>
          <p14:tracePt t="952271" x="8461375" y="1501775"/>
          <p14:tracePt t="952287" x="8486775" y="1501775"/>
          <p14:tracePt t="952318" x="8512175" y="1527175"/>
          <p14:tracePt t="952349" x="8548688" y="1539875"/>
          <p14:tracePt t="952365" x="8574088" y="1563688"/>
          <p14:tracePt t="952381" x="8599488" y="1576388"/>
          <p14:tracePt t="952396" x="8699500" y="1676400"/>
          <p14:tracePt t="952412" x="8799513" y="1827213"/>
          <p14:tracePt t="952428" x="8963025" y="2039938"/>
          <p14:tracePt t="952443" x="9099550" y="2278063"/>
          <p14:tracePt t="952459" x="9163050" y="2378075"/>
          <p14:tracePt t="952475" x="9212263" y="2578100"/>
          <p14:tracePt t="952490" x="9250363" y="2916238"/>
          <p14:tracePt t="952506" x="9288463" y="3216275"/>
          <p14:tracePt t="952523" x="9324975" y="3516313"/>
          <p14:tracePt t="952537" x="9337675" y="3679825"/>
          <p14:tracePt t="952552" x="9363075" y="4017963"/>
          <p14:tracePt t="952569" x="9363075" y="4305300"/>
          <p14:tracePt t="952584" x="9363075" y="4518025"/>
          <p14:tracePt t="952600" x="9301163" y="4743450"/>
          <p14:tracePt t="952615" x="9263063" y="4830763"/>
          <p14:tracePt t="952630" x="9199563" y="4943475"/>
          <p14:tracePt t="952646" x="9112250" y="5030788"/>
          <p14:tracePt t="952662" x="9063038" y="5092700"/>
          <p14:tracePt t="952677" x="9037638" y="5118100"/>
          <p14:tracePt t="952694" x="8963025" y="5156200"/>
          <p14:tracePt t="952709" x="8863013" y="5168900"/>
          <p14:tracePt t="952724" x="8737600" y="5181600"/>
          <p14:tracePt t="952740" x="8674100" y="5181600"/>
          <p14:tracePt t="952756" x="8486775" y="5181600"/>
          <p14:tracePt t="952773" x="8161338" y="5092700"/>
          <p14:tracePt t="952789" x="7710488" y="4856163"/>
          <p14:tracePt t="952804" x="7072313" y="4492625"/>
          <p14:tracePt t="952819" x="6808788" y="4318000"/>
          <p14:tracePt t="952835" x="6157913" y="3854450"/>
          <p14:tracePt t="952851" x="5607050" y="3367088"/>
          <p14:tracePt t="952868" x="4981575" y="2840038"/>
          <p14:tracePt t="952882" x="4894263" y="2765425"/>
          <p14:tracePt t="952898" x="4732338" y="2590800"/>
          <p14:tracePt t="952913" x="4656138" y="2478088"/>
          <p14:tracePt t="952929" x="4619625" y="2378075"/>
          <p14:tracePt t="952945" x="4594225" y="2303463"/>
          <p14:tracePt t="952960" x="4581525" y="2178050"/>
          <p14:tracePt t="952976" x="4568825" y="2078038"/>
          <p14:tracePt t="952991" x="4568825" y="2027238"/>
          <p14:tracePt t="953007" x="4581525" y="1914525"/>
          <p14:tracePt t="953023" x="4656138" y="1776413"/>
          <p14:tracePt t="953039" x="4706938" y="1701800"/>
          <p14:tracePt t="953040" x="4781550" y="1639888"/>
          <p14:tracePt t="953054" x="4843463" y="1576388"/>
          <p14:tracePt t="953070" x="5157788" y="1427163"/>
          <p14:tracePt t="953085" x="5281613" y="1389063"/>
          <p14:tracePt t="953100" x="5519738" y="1314450"/>
          <p14:tracePt t="953116" x="5708650" y="1289050"/>
          <p14:tracePt t="953132" x="5945188" y="1263650"/>
          <p14:tracePt t="953153" x="6308725" y="1227138"/>
          <p14:tracePt t="953163" x="6408738" y="1227138"/>
          <p14:tracePt t="953179" x="6634163" y="1227138"/>
          <p14:tracePt t="953194" x="6834188" y="1227138"/>
          <p14:tracePt t="953210" x="7072313" y="1227138"/>
          <p14:tracePt t="953226" x="7297738" y="1227138"/>
          <p14:tracePt t="953241" x="7397750" y="1263650"/>
          <p14:tracePt t="953242" x="7497763" y="1301750"/>
          <p14:tracePt t="953257" x="7697788" y="1389063"/>
          <p14:tracePt t="953274" x="7874000" y="1489075"/>
          <p14:tracePt t="953290" x="8048625" y="1589088"/>
          <p14:tracePt t="953304" x="8086725" y="1639888"/>
          <p14:tracePt t="953320" x="8186738" y="1752600"/>
          <p14:tracePt t="953338" x="8248650" y="1927225"/>
          <p14:tracePt t="953350" x="8261350" y="1965325"/>
          <p14:tracePt t="953352" x="8286750" y="2001838"/>
          <p14:tracePt t="953366" x="8299450" y="2065338"/>
          <p14:tracePt t="953381" x="8324850" y="2152650"/>
          <p14:tracePt t="953397" x="8348663" y="2239963"/>
          <p14:tracePt t="953413" x="8361363" y="2352675"/>
          <p14:tracePt t="953429" x="8361363" y="2439988"/>
          <p14:tracePt t="953444" x="8361363" y="2552700"/>
          <p14:tracePt t="953460" x="8361363" y="2652713"/>
          <p14:tracePt t="953476" x="8348663" y="2790825"/>
          <p14:tracePt t="953491" x="8312150" y="2941638"/>
          <p14:tracePt t="953507" x="8248650" y="3103563"/>
          <p14:tracePt t="953522" x="8235950" y="3154363"/>
          <p14:tracePt t="953538" x="8174038" y="3354388"/>
          <p14:tracePt t="953555" x="8174038" y="3454400"/>
          <p14:tracePt t="953570" x="8174038" y="3541713"/>
          <p14:tracePt t="953586" x="8174038" y="3590925"/>
          <p14:tracePt t="953602" x="8174038" y="3654425"/>
          <p14:tracePt t="953604" x="8174038" y="3692525"/>
          <p14:tracePt t="953616" x="8174038" y="3729038"/>
          <p14:tracePt t="953632" x="8186738" y="3754438"/>
          <p14:tracePt t="953648" x="8212138" y="3803650"/>
          <p14:tracePt t="953663" x="8223250" y="3816350"/>
          <p14:tracePt t="953679" x="8248650" y="3867150"/>
          <p14:tracePt t="953695" x="8274050" y="3892550"/>
          <p14:tracePt t="953710" x="8274050" y="3916363"/>
          <p14:tracePt t="953725" x="8299450" y="3954463"/>
          <p14:tracePt t="953741" x="8299450" y="3992563"/>
          <p14:tracePt t="953756" x="8324850" y="4029075"/>
          <p14:tracePt t="953772" x="8324850" y="4079875"/>
          <p14:tracePt t="953789" x="8324850" y="4129088"/>
          <p14:tracePt t="953794" x="8324850" y="4167188"/>
          <p14:tracePt t="953803" x="8324850" y="4230688"/>
          <p14:tracePt t="953819" x="8324850" y="4367213"/>
          <p14:tracePt t="953836" x="8324850" y="4554538"/>
          <p14:tracePt t="953852" x="8324850" y="4643438"/>
          <p14:tracePt t="953896" x="8324850" y="4718050"/>
          <p14:tracePt t="953912" x="8324850" y="4743450"/>
          <p14:tracePt t="953928" x="8335963" y="4768850"/>
          <p14:tracePt t="953959" x="8348663" y="4779963"/>
          <p14:tracePt t="954116" x="8361363" y="4779963"/>
          <p14:tracePt t="954193" x="8386763" y="4779963"/>
          <p14:tracePt t="954224" x="8386763" y="4756150"/>
          <p14:tracePt t="954240" x="8399463" y="4743450"/>
          <p14:tracePt t="954271" x="8399463" y="4718050"/>
          <p14:tracePt t="954303" x="8399463" y="4705350"/>
          <p14:tracePt t="954318" x="8412163" y="4679950"/>
          <p14:tracePt t="954350" x="8424863" y="4679950"/>
          <p14:tracePt t="954366" x="8448675" y="4656138"/>
          <p14:tracePt t="954382" x="8486775" y="4643438"/>
          <p14:tracePt t="954407" x="8499475" y="4618038"/>
          <p14:tracePt t="954408" x="8561388" y="4592638"/>
          <p14:tracePt t="954428" x="8624888" y="4554538"/>
          <p14:tracePt t="954444" x="8724900" y="4479925"/>
          <p14:tracePt t="954459" x="8799513" y="4405313"/>
          <p14:tracePt t="954474" x="8874125" y="4292600"/>
          <p14:tracePt t="954490" x="8937625" y="4079875"/>
          <p14:tracePt t="954506" x="8986838" y="3867150"/>
          <p14:tracePt t="954523" x="8986838" y="3590925"/>
          <p14:tracePt t="954537" x="8986838" y="3367088"/>
          <p14:tracePt t="954552" x="8986838" y="3241675"/>
          <p14:tracePt t="954568" x="8986838" y="2890838"/>
          <p14:tracePt t="954584" x="8986838" y="2740025"/>
          <p14:tracePt t="954599" x="8986838" y="2678113"/>
          <p14:tracePt t="954615" x="8975725" y="2503488"/>
          <p14:tracePt t="954632" x="8937625" y="2365375"/>
          <p14:tracePt t="954647" x="8886825" y="2239963"/>
          <p14:tracePt t="954662" x="8837613" y="2165350"/>
          <p14:tracePt t="954679" x="8774113" y="2065338"/>
          <p14:tracePt t="954694" x="8699500" y="1978025"/>
          <p14:tracePt t="954709" x="8599488" y="1852613"/>
          <p14:tracePt t="954732" x="8448675" y="1739900"/>
          <p14:tracePt t="954740" x="8386763" y="1701800"/>
          <p14:tracePt t="954757" x="8312150" y="1676400"/>
          <p14:tracePt t="954772" x="8186738" y="1639888"/>
          <p14:tracePt t="954787" x="7999413" y="1589088"/>
          <p14:tracePt t="954803" x="7748588" y="1552575"/>
          <p14:tracePt t="954819" x="7410450" y="1501775"/>
          <p14:tracePt t="954834" x="7259638" y="1463675"/>
          <p14:tracePt t="954853" x="6797675" y="1463675"/>
          <p14:tracePt t="954866" x="6559550" y="1463675"/>
          <p14:tracePt t="954881" x="6459538" y="1476375"/>
          <p14:tracePt t="954897" x="6296025" y="1539875"/>
          <p14:tracePt t="954914" x="6146800" y="1627188"/>
          <p14:tracePt t="954928" x="6057900" y="1714500"/>
          <p14:tracePt t="954943" x="5970588" y="1852613"/>
          <p14:tracePt t="954960" x="5921375" y="2039938"/>
          <p14:tracePt t="954975" x="5921375" y="2214563"/>
          <p14:tracePt t="954991" x="5921375" y="2390775"/>
          <p14:tracePt t="955007" x="5921375" y="2552700"/>
          <p14:tracePt t="955022" x="5995988" y="2740025"/>
          <p14:tracePt t="955038" x="6096000" y="2928938"/>
          <p14:tracePt t="955053" x="6259513" y="3116263"/>
          <p14:tracePt t="955068" x="6508750" y="3254375"/>
          <p14:tracePt t="955085" x="6659563" y="3316288"/>
          <p14:tracePt t="955100" x="6934200" y="3328988"/>
          <p14:tracePt t="955116" x="7210425" y="3367088"/>
          <p14:tracePt t="955132" x="7661275" y="3341688"/>
          <p14:tracePt t="955147" x="7897813" y="3241675"/>
          <p14:tracePt t="955162" x="7974013" y="3165475"/>
          <p14:tracePt t="955180" x="8074025" y="2990850"/>
          <p14:tracePt t="955200" x="8110538" y="2716213"/>
          <p14:tracePt t="955209" x="8135938" y="2603500"/>
          <p14:tracePt t="955225" x="8135938" y="2465388"/>
          <p14:tracePt t="955241" x="8135938" y="2365375"/>
          <p14:tracePt t="955256" x="8110538" y="2314575"/>
          <p14:tracePt t="955272" x="8074025" y="2290763"/>
          <p14:tracePt t="955288" x="8048625" y="2290763"/>
          <p14:tracePt t="955307" x="7874000" y="2290763"/>
          <p14:tracePt t="955319" x="7735888" y="2439988"/>
          <p14:tracePt t="955335" x="7623175" y="2627313"/>
          <p14:tracePt t="955351" x="7561263" y="2903538"/>
          <p14:tracePt t="955366" x="7561263" y="3054350"/>
          <p14:tracePt t="955381" x="7561263" y="3316288"/>
          <p14:tracePt t="955397" x="7635875" y="3579813"/>
          <p14:tracePt t="955412" x="7761288" y="3841750"/>
          <p14:tracePt t="955428" x="7897813" y="4067175"/>
          <p14:tracePt t="955445" x="7999413" y="4217988"/>
          <p14:tracePt t="955459" x="8086725" y="4341813"/>
          <p14:tracePt t="955475" x="8123238" y="4405313"/>
          <p14:tracePt t="955490" x="8148638" y="4443413"/>
          <p14:tracePt t="955512" x="8223250" y="4530725"/>
          <p14:tracePt t="955537" x="8223250" y="4543425"/>
          <p14:tracePt t="955553" x="8223250" y="4554538"/>
          <p14:tracePt t="955569" x="8223250" y="4579938"/>
          <p14:tracePt t="955583" x="8223250" y="4605338"/>
          <p14:tracePt t="955599" x="8161338" y="4705350"/>
          <p14:tracePt t="955616" x="8099425" y="4792663"/>
          <p14:tracePt t="955630" x="8035925" y="4868863"/>
          <p14:tracePt t="955647" x="8023225" y="4905375"/>
          <p14:tracePt t="955662" x="8010525" y="4905375"/>
          <p14:tracePt t="955709" x="8010525" y="4918075"/>
          <p14:tracePt t="955728" x="8074025" y="4918075"/>
          <p14:tracePt t="955740" x="8161338" y="4918075"/>
          <p14:tracePt t="955756" x="8312150" y="4918075"/>
          <p14:tracePt t="955772" x="8424863" y="4918075"/>
          <p14:tracePt t="955787" x="8786813" y="4879975"/>
          <p14:tracePt t="955803" x="9024938" y="4805363"/>
          <p14:tracePt t="955818" x="9263063" y="4805363"/>
          <p14:tracePt t="955834" x="9475788" y="4805363"/>
          <p14:tracePt t="955850" x="9537700" y="4805363"/>
          <p14:tracePt t="955870" x="9601200" y="4805363"/>
          <p14:tracePt t="955897" x="9613900" y="4805363"/>
          <p14:tracePt t="955913" x="9613900" y="4792663"/>
          <p14:tracePt t="955928" x="9488488" y="4779963"/>
          <p14:tracePt t="955944" x="9063038" y="4779963"/>
          <p14:tracePt t="955960" x="8774113" y="4779963"/>
          <p14:tracePt t="955977" x="8650288" y="4779963"/>
          <p14:tracePt t="955993" x="8612188" y="4779963"/>
          <p14:tracePt t="956092" x="8750300" y="4743450"/>
          <p14:tracePt t="956092" x="8824913" y="4743450"/>
          <p14:tracePt t="956099" x="8886825" y="4743450"/>
          <p14:tracePt t="956115" x="9024938" y="4718050"/>
          <p14:tracePt t="956131" x="9112250" y="4718050"/>
          <p14:tracePt t="956146" x="9150350" y="4718050"/>
          <p14:tracePt t="956162" x="9163050" y="4718050"/>
          <p14:tracePt t="956427" x="9150350" y="4705350"/>
          <p14:tracePt t="956444" x="9012238" y="4679950"/>
          <p14:tracePt t="956460" x="8824913" y="4656138"/>
          <p14:tracePt t="956474" x="8599488" y="4656138"/>
          <p14:tracePt t="956491" x="8399463" y="4656138"/>
          <p14:tracePt t="956507" x="8274050" y="4643438"/>
          <p14:tracePt t="956521" x="8061325" y="4618038"/>
          <p14:tracePt t="956538" x="7823200" y="4579938"/>
          <p14:tracePt t="956553" x="7661275" y="4567238"/>
          <p14:tracePt t="956568" x="7510463" y="4543425"/>
          <p14:tracePt t="956584" x="7335838" y="4505325"/>
          <p14:tracePt t="956600" x="7172325" y="4479925"/>
          <p14:tracePt t="956615" x="7085013" y="4467225"/>
          <p14:tracePt t="956631" x="7010400" y="4430713"/>
          <p14:tracePt t="956647" x="6959600" y="4418013"/>
          <p14:tracePt t="956662" x="6921500" y="4405313"/>
          <p14:tracePt t="956678" x="6884988" y="4392613"/>
          <p14:tracePt t="956694" x="6834188" y="4379913"/>
          <p14:tracePt t="956709" x="6797675" y="4379913"/>
          <p14:tracePt t="956725" x="6734175" y="4341813"/>
          <p14:tracePt t="956741" x="6721475" y="4341813"/>
          <p14:tracePt t="956757" x="6672263" y="4330700"/>
          <p14:tracePt t="956773" x="6646863" y="4305300"/>
          <p14:tracePt t="956789" x="6634163" y="4305300"/>
          <p14:tracePt t="956803" x="6596063" y="4279900"/>
          <p14:tracePt t="956819" x="6559550" y="4254500"/>
          <p14:tracePt t="956836" x="6521450" y="4217988"/>
          <p14:tracePt t="956850" x="6483350" y="4192588"/>
          <p14:tracePt t="956866" x="6446838" y="4179888"/>
          <p14:tracePt t="956882" x="6421438" y="4167188"/>
          <p14:tracePt t="956898" x="6421438" y="4154488"/>
          <p14:tracePt t="956913" x="6408738" y="4154488"/>
          <p14:tracePt t="956990" x="6396038" y="4154488"/>
          <p14:tracePt t="957100" x="6383338" y="4154488"/>
          <p14:tracePt t="957131" x="6370638" y="4179888"/>
          <p14:tracePt t="957146" x="6359525" y="4205288"/>
          <p14:tracePt t="957162" x="6346825" y="4230688"/>
          <p14:tracePt t="957177" x="6296025" y="4305300"/>
          <p14:tracePt t="957193" x="6259513" y="4341813"/>
          <p14:tracePt t="957209" x="6170613" y="4430713"/>
          <p14:tracePt t="957224" x="6096000" y="4479925"/>
          <p14:tracePt t="957240" x="5921375" y="4567238"/>
          <p14:tracePt t="957269" x="5519738" y="4779963"/>
          <p14:tracePt t="957288" x="5232400" y="4905375"/>
          <p14:tracePt t="957304" x="5157788" y="4943475"/>
          <p14:tracePt t="957318" x="5019675" y="5043488"/>
          <p14:tracePt t="957334" x="4881563" y="5156200"/>
          <p14:tracePt t="957350" x="4719638" y="5281613"/>
          <p14:tracePt t="957365" x="4530725" y="5443538"/>
          <p14:tracePt t="957381" x="4330700" y="5619750"/>
          <p14:tracePt t="957397" x="4130675" y="5807075"/>
          <p14:tracePt t="957412" x="3943350" y="5969000"/>
          <p14:tracePt t="957427" x="3705225" y="6169025"/>
          <p14:tracePt t="957443" x="3530600" y="6319838"/>
          <p14:tracePt t="957460" x="3454400" y="6394450"/>
          <p14:tracePt t="957474" x="3417888" y="6445250"/>
          <p14:tracePt t="957490" x="3392488" y="6445250"/>
          <p14:tracePt t="957506" x="3367088" y="6457950"/>
          <p14:tracePt t="957537" x="3354388" y="6457950"/>
          <p14:tracePt t="957631" x="3341688" y="6457950"/>
          <p14:tracePt t="957646" x="3328988" y="6457950"/>
          <p14:tracePt t="957662" x="3328988" y="6370638"/>
          <p14:tracePt t="957678" x="3328988" y="6332538"/>
          <p14:tracePt t="957693" x="3328988" y="6245225"/>
          <p14:tracePt t="957709" x="3367088" y="6119813"/>
          <p14:tracePt t="957725" x="3379788" y="6094413"/>
          <p14:tracePt t="957740" x="3454400" y="5981700"/>
          <p14:tracePt t="957756" x="3479800" y="5956300"/>
          <p14:tracePt t="957772" x="3530600" y="5907088"/>
          <p14:tracePt t="957788" x="3567113" y="5868988"/>
          <p14:tracePt t="957803" x="3579813" y="5843588"/>
          <p14:tracePt t="957819" x="3605213" y="5843588"/>
          <p14:tracePt t="957836" x="3605213" y="5832475"/>
          <p14:tracePt t="957851" x="3617913" y="5832475"/>
          <p14:tracePt t="957867" x="3617913" y="5819775"/>
          <p14:tracePt t="957881" x="3617913" y="5807075"/>
          <p14:tracePt t="957897" x="3630613" y="5807075"/>
          <p14:tracePt t="957927" x="3630613" y="5794375"/>
          <p14:tracePt t="957944" x="3630613" y="5768975"/>
          <p14:tracePt t="957959" x="3605213" y="5719763"/>
          <p14:tracePt t="957974" x="3579813" y="5694363"/>
          <p14:tracePt t="957990" x="3541713" y="5694363"/>
          <p14:tracePt t="958006" x="3530600" y="5668963"/>
          <p14:tracePt t="958021" x="3479800" y="5643563"/>
          <p14:tracePt t="958037" x="3454400" y="5619750"/>
          <p14:tracePt t="958053" x="3441700" y="5607050"/>
          <p14:tracePt t="958068" x="3429000" y="5607050"/>
          <p14:tracePt t="958084" x="3405188" y="5607050"/>
          <p14:tracePt t="958101" x="3392488" y="5581650"/>
          <p14:tracePt t="958118" x="3367088" y="5581650"/>
          <p14:tracePt t="958194" x="3341688" y="5568950"/>
          <p14:tracePt t="958208" x="3341688" y="5556250"/>
          <p14:tracePt t="958225" x="3317875" y="5507038"/>
          <p14:tracePt t="958240" x="3305175" y="5468938"/>
          <p14:tracePt t="958258" x="3279775" y="5407025"/>
          <p14:tracePt t="958271" x="3267075" y="5368925"/>
          <p14:tracePt t="958287" x="3254375" y="5356225"/>
          <p14:tracePt t="958303" x="3254375" y="5330825"/>
          <p14:tracePt t="958318" x="3254375" y="5305425"/>
          <p14:tracePt t="958334" x="3254375" y="5294313"/>
          <p14:tracePt t="958412" x="3254375" y="5281613"/>
          <p14:tracePt t="958428" x="3317875" y="5394325"/>
          <p14:tracePt t="958443" x="3441700" y="5694363"/>
          <p14:tracePt t="958459" x="3541713" y="6007100"/>
          <p14:tracePt t="958475" x="3743325" y="6507163"/>
          <p14:tracePt t="958475" x="3792538" y="6645275"/>
          <p14:tracePt t="958490" x="3879850" y="6770688"/>
          <p14:tracePt t="958600" x="4143375" y="6632575"/>
          <p14:tracePt t="958616" x="4143375" y="6370638"/>
          <p14:tracePt t="958634" x="4143375" y="6019800"/>
          <p14:tracePt t="958646" x="4143375" y="5894388"/>
          <p14:tracePt t="958648" x="4143375" y="5794375"/>
          <p14:tracePt t="958662" x="4143375" y="5732463"/>
          <p14:tracePt t="958677" x="4143375" y="5656263"/>
          <p14:tracePt t="958693" x="4143375" y="5607050"/>
          <p14:tracePt t="958710" x="4156075" y="5568950"/>
          <p14:tracePt t="958724" x="4168775" y="5543550"/>
          <p14:tracePt t="958740" x="4192588" y="5518150"/>
          <p14:tracePt t="958756" x="4243388" y="5456238"/>
          <p14:tracePt t="958771" x="4343400" y="5407025"/>
          <p14:tracePt t="958787" x="4506913" y="5330825"/>
          <p14:tracePt t="958803" x="4606925" y="5305425"/>
          <p14:tracePt t="958803" x="4719638" y="5268913"/>
          <p14:tracePt t="958818" x="4832350" y="5256213"/>
          <p14:tracePt t="958834" x="5194300" y="5181600"/>
          <p14:tracePt t="958850" x="5432425" y="5105400"/>
          <p14:tracePt t="958865" x="5545138" y="5092700"/>
          <p14:tracePt t="958865" x="5657850" y="5056188"/>
          <p14:tracePt t="958881" x="5745163" y="5018088"/>
          <p14:tracePt t="958898" x="5857875" y="4981575"/>
          <p14:tracePt t="958912" x="5895975" y="4968875"/>
          <p14:tracePt t="958928" x="5921375" y="4968875"/>
          <p14:tracePt t="958945" x="5932488" y="4968875"/>
          <p14:tracePt t="958946" x="5932488" y="4956175"/>
          <p14:tracePt t="958958" x="5945188" y="4956175"/>
          <p14:tracePt t="959037" x="5970588" y="4943475"/>
          <p14:tracePt t="959146" x="5970588" y="4956175"/>
          <p14:tracePt t="959163" x="5857875" y="5092700"/>
          <p14:tracePt t="959189" x="5745163" y="5181600"/>
          <p14:tracePt t="959209" x="5719763" y="5205413"/>
          <p14:tracePt t="959225" x="5683250" y="5205413"/>
          <p14:tracePt t="959240" x="5657850" y="5230813"/>
          <p14:tracePt t="959287" x="5657850" y="5243513"/>
          <p14:tracePt t="959756" x="5645150" y="5243513"/>
          <p14:tracePt t="959959" x="5619750" y="5243513"/>
          <p14:tracePt t="960069" x="5607050" y="5243513"/>
          <p14:tracePt t="960116" x="5595938" y="5243513"/>
          <p14:tracePt t="962553" x="5632450" y="5243513"/>
          <p14:tracePt t="962568" x="5695950" y="5243513"/>
          <p14:tracePt t="962584" x="5921375" y="5218113"/>
          <p14:tracePt t="962600" x="6134100" y="5105400"/>
          <p14:tracePt t="962615" x="6221413" y="5043488"/>
          <p14:tracePt t="962631" x="6259513" y="5005388"/>
          <p14:tracePt t="962647" x="6283325" y="4981575"/>
          <p14:tracePt t="962662" x="6296025" y="4968875"/>
          <p14:tracePt t="962678" x="6321425" y="4956175"/>
          <p14:tracePt t="962694" x="6334125" y="4956175"/>
          <p14:tracePt t="962709" x="6346825" y="4943475"/>
          <p14:tracePt t="962741" x="6346825" y="4892675"/>
          <p14:tracePt t="962755" x="6346825" y="4679950"/>
          <p14:tracePt t="962771" x="6346825" y="4405313"/>
          <p14:tracePt t="962788" x="6346825" y="4117975"/>
          <p14:tracePt t="962804" x="6321425" y="3867150"/>
          <p14:tracePt t="962818" x="6308725" y="3779838"/>
          <p14:tracePt t="962834" x="6234113" y="3554413"/>
          <p14:tracePt t="962850" x="6196013" y="3441700"/>
          <p14:tracePt t="962866" x="6170613" y="3354388"/>
          <p14:tracePt t="962882" x="6096000" y="3228975"/>
          <p14:tracePt t="962896" x="6096000" y="3141663"/>
          <p14:tracePt t="962912" x="6021388" y="2978150"/>
          <p14:tracePt t="962928" x="5921375" y="2765425"/>
          <p14:tracePt t="962943" x="5870575" y="2590800"/>
          <p14:tracePt t="962959" x="5745163" y="2327275"/>
          <p14:tracePt t="962976" x="5708650" y="2252663"/>
          <p14:tracePt t="962990" x="5683250" y="2152650"/>
          <p14:tracePt t="963006" x="5645150" y="2039938"/>
          <p14:tracePt t="963022" x="5619750" y="1914525"/>
          <p14:tracePt t="963037" x="5619750" y="1827213"/>
          <p14:tracePt t="963052" x="5595938" y="1701800"/>
          <p14:tracePt t="963069" x="5583238" y="1639888"/>
          <p14:tracePt t="963084" x="5557838" y="1589088"/>
          <p14:tracePt t="963100" x="5557838" y="1552575"/>
          <p14:tracePt t="963116" x="5557838" y="1539875"/>
          <p14:tracePt t="963132" x="5557838" y="1489075"/>
          <p14:tracePt t="963148" x="5557838" y="1476375"/>
          <p14:tracePt t="963149" x="5557838" y="1463675"/>
          <p14:tracePt t="963162" x="5557838" y="1450975"/>
          <p14:tracePt t="963177" x="5557838" y="1427163"/>
          <p14:tracePt t="963194" x="5595938" y="1427163"/>
          <p14:tracePt t="963210" x="5619750" y="1427163"/>
          <p14:tracePt t="963234" x="5695950" y="1427163"/>
          <p14:tracePt t="963334" x="5708650" y="1450975"/>
          <p14:tracePt t="963350" x="5670550" y="1539875"/>
          <p14:tracePt t="963365" x="5595938" y="1652588"/>
          <p14:tracePt t="963382" x="5583238" y="1676400"/>
          <p14:tracePt t="963397" x="5570538" y="1701800"/>
          <p14:tracePt t="963412" x="5557838" y="1714500"/>
          <p14:tracePt t="963444" x="5557838" y="1739900"/>
          <p14:tracePt t="963506" x="5570538" y="1752600"/>
          <p14:tracePt t="963521" x="5632450" y="1752600"/>
          <p14:tracePt t="963538" x="5808663" y="1752600"/>
          <p14:tracePt t="963552" x="6070600" y="1752600"/>
          <p14:tracePt t="963569" x="6346825" y="1752600"/>
          <p14:tracePt t="963584" x="6572250" y="1752600"/>
          <p14:tracePt t="963599" x="6659563" y="1752600"/>
          <p14:tracePt t="963615" x="6684963" y="1752600"/>
          <p14:tracePt t="963693" x="6534150" y="1801813"/>
          <p14:tracePt t="963709" x="6296025" y="1839913"/>
          <p14:tracePt t="963725" x="6183313" y="1852613"/>
          <p14:tracePt t="963740" x="5945188" y="1889125"/>
          <p14:tracePt t="963756" x="5708650" y="1939925"/>
          <p14:tracePt t="963772" x="5570538" y="1952625"/>
          <p14:tracePt t="963787" x="5557838" y="1952625"/>
          <p14:tracePt t="963896" x="5595938" y="1952625"/>
          <p14:tracePt t="963912" x="5670550" y="1952625"/>
          <p14:tracePt t="963928" x="5821363" y="1939925"/>
          <p14:tracePt t="963944" x="5921375" y="1927225"/>
          <p14:tracePt t="963960" x="5945188" y="1927225"/>
          <p14:tracePt t="964053" x="5908675" y="1927225"/>
          <p14:tracePt t="964068" x="5832475" y="1927225"/>
          <p14:tracePt t="964084" x="5770563" y="1927225"/>
          <p14:tracePt t="964100" x="5708650" y="1952625"/>
          <p14:tracePt t="964131" x="5695950" y="1952625"/>
          <p14:tracePt t="964225" x="5719763" y="1952625"/>
          <p14:tracePt t="964241" x="5821363" y="1952625"/>
          <p14:tracePt t="964255" x="5921375" y="1952625"/>
          <p14:tracePt t="964271" x="6034088" y="1914525"/>
          <p14:tracePt t="964287" x="6045200" y="1914525"/>
          <p14:tracePt t="964302" x="6057900" y="1914525"/>
          <p14:tracePt t="964318" x="6070600" y="1914525"/>
          <p14:tracePt t="964413" x="6008688" y="1914525"/>
          <p14:tracePt t="964414" x="5970588" y="1914525"/>
          <p14:tracePt t="964428" x="5932488" y="1914525"/>
          <p14:tracePt t="964443" x="5857875" y="1952625"/>
          <p14:tracePt t="964459" x="5821363" y="1952625"/>
          <p14:tracePt t="964583" x="5895975" y="1952625"/>
          <p14:tracePt t="964599" x="6008688" y="1927225"/>
          <p14:tracePt t="964615" x="6134100" y="1889125"/>
          <p14:tracePt t="964630" x="6157913" y="1889125"/>
          <p14:tracePt t="964677" x="6170613" y="1876425"/>
          <p14:tracePt t="964757" x="6157913" y="1889125"/>
          <p14:tracePt t="964772" x="6134100" y="1889125"/>
          <p14:tracePt t="964912" x="6157913" y="1889125"/>
          <p14:tracePt t="964975" x="6170613" y="1889125"/>
          <p14:tracePt t="965146" x="6146800" y="1889125"/>
          <p14:tracePt t="965162" x="6134100" y="1889125"/>
          <p14:tracePt t="965397" x="6108700" y="1927225"/>
          <p14:tracePt t="965412" x="6083300" y="1989138"/>
          <p14:tracePt t="965430" x="6070600" y="2027238"/>
          <p14:tracePt t="965443" x="6070600" y="2052638"/>
          <p14:tracePt t="965460" x="6045200" y="2089150"/>
          <p14:tracePt t="965474" x="6045200" y="2101850"/>
          <p14:tracePt t="965490" x="6045200" y="2114550"/>
          <p14:tracePt t="965568" x="6034088" y="2127250"/>
          <p14:tracePt t="965631" x="6021388" y="2065338"/>
          <p14:tracePt t="965647" x="5995988" y="1989138"/>
          <p14:tracePt t="965662" x="5983288" y="1865313"/>
          <p14:tracePt t="965678" x="5970588" y="1789113"/>
          <p14:tracePt t="965694" x="5970588" y="1714500"/>
          <p14:tracePt t="965709" x="5970588" y="1689100"/>
          <p14:tracePt t="965725" x="5970588" y="1663700"/>
          <p14:tracePt t="965882" x="5970588" y="1701800"/>
          <p14:tracePt t="965896" x="5970588" y="1789113"/>
          <p14:tracePt t="965912" x="5945188" y="1939925"/>
          <p14:tracePt t="965928" x="5945188" y="2065338"/>
          <p14:tracePt t="965943" x="5921375" y="2278063"/>
          <p14:tracePt t="965959" x="5908675" y="2527300"/>
          <p14:tracePt t="965975" x="5908675" y="2728913"/>
          <p14:tracePt t="965990" x="5908675" y="2928938"/>
          <p14:tracePt t="966006" x="5908675" y="3065463"/>
          <p14:tracePt t="966022" x="5908675" y="3128963"/>
          <p14:tracePt t="966038" x="5908675" y="3190875"/>
          <p14:tracePt t="966053" x="5908675" y="3216275"/>
          <p14:tracePt t="966070" x="5908675" y="3228975"/>
          <p14:tracePt t="966162" x="5870575" y="3103563"/>
          <p14:tracePt t="966178" x="5870575" y="2916238"/>
          <p14:tracePt t="966193" x="5870575" y="2765425"/>
          <p14:tracePt t="966210" x="5870575" y="2603500"/>
          <p14:tracePt t="966224" x="5870575" y="2516188"/>
          <p14:tracePt t="966240" x="5883275" y="2439988"/>
          <p14:tracePt t="966256" x="5895975" y="2403475"/>
          <p14:tracePt t="966271" x="5895975" y="2390775"/>
          <p14:tracePt t="966287" x="5895975" y="2352675"/>
          <p14:tracePt t="966303" x="5895975" y="2314575"/>
          <p14:tracePt t="966304" x="5895975" y="2303463"/>
          <p14:tracePt t="966336" x="5895975" y="2278063"/>
          <p14:tracePt t="966444" x="5895975" y="2339975"/>
          <p14:tracePt t="966458" x="5895975" y="2452688"/>
          <p14:tracePt t="966474" x="5895975" y="2527300"/>
          <p14:tracePt t="966491" x="5908675" y="2627313"/>
          <p14:tracePt t="966506" x="5932488" y="2765425"/>
          <p14:tracePt t="966521" x="5957888" y="2828925"/>
          <p14:tracePt t="966537" x="5957888" y="2852738"/>
          <p14:tracePt t="966568" x="5957888" y="2878138"/>
          <p14:tracePt t="966584" x="5970588" y="2890838"/>
          <p14:tracePt t="966740" x="5970588" y="2903538"/>
          <p14:tracePt t="967037" x="5983288" y="2903538"/>
          <p14:tracePt t="967053" x="6008688" y="2928938"/>
          <p14:tracePt t="967068" x="6008688" y="2952750"/>
          <p14:tracePt t="967084" x="6034088" y="2990850"/>
          <p14:tracePt t="967100" x="6034088" y="3003550"/>
          <p14:tracePt t="967130" x="6034088" y="3028950"/>
          <p14:tracePt t="967240" x="6021388" y="2990850"/>
          <p14:tracePt t="967256" x="5921375" y="2828925"/>
          <p14:tracePt t="967271" x="5821363" y="2616200"/>
          <p14:tracePt t="967287" x="5783263" y="2439988"/>
          <p14:tracePt t="967302" x="5783263" y="2390775"/>
          <p14:tracePt t="967318" x="5745163" y="2178050"/>
          <p14:tracePt t="967334" x="5745163" y="2078038"/>
          <p14:tracePt t="967349" x="5745163" y="1989138"/>
          <p14:tracePt t="967365" x="5745163" y="1914525"/>
          <p14:tracePt t="967381" x="5745163" y="1876425"/>
          <p14:tracePt t="967397" x="5745163" y="1852613"/>
          <p14:tracePt t="967412" x="5757863" y="1839913"/>
          <p14:tracePt t="967428" x="5757863" y="1827213"/>
          <p14:tracePt t="967443" x="5770563" y="1814513"/>
          <p14:tracePt t="967553" x="5795963" y="1839913"/>
          <p14:tracePt t="967568" x="5821363" y="1927225"/>
          <p14:tracePt t="967585" x="5857875" y="2039938"/>
          <p14:tracePt t="967586" x="5883275" y="2139950"/>
          <p14:tracePt t="967599" x="5895975" y="2214563"/>
          <p14:tracePt t="967615" x="5932488" y="2439988"/>
          <p14:tracePt t="967630" x="5932488" y="2540000"/>
          <p14:tracePt t="967646" x="5957888" y="2665413"/>
          <p14:tracePt t="967663" x="5957888" y="2765425"/>
          <p14:tracePt t="967679" x="5957888" y="2852738"/>
          <p14:tracePt t="967693" x="5957888" y="2941638"/>
          <p14:tracePt t="967709" x="5957888" y="3028950"/>
          <p14:tracePt t="967724" x="5957888" y="3165475"/>
          <p14:tracePt t="967740" x="5957888" y="3303588"/>
          <p14:tracePt t="967756" x="5932488" y="3341688"/>
          <p14:tracePt t="967771" x="5921375" y="3479800"/>
          <p14:tracePt t="967787" x="5921375" y="3516313"/>
          <p14:tracePt t="967803" x="5921375" y="3541713"/>
          <p14:tracePt t="967818" x="5921375" y="3590925"/>
          <p14:tracePt t="967850" x="5921375" y="3603625"/>
          <p14:tracePt t="967866" x="5921375" y="3629025"/>
          <p14:tracePt t="967881" x="5921375" y="3641725"/>
          <p14:tracePt t="967897" x="5921375" y="3654425"/>
          <p14:tracePt t="968052" x="5921375" y="3641725"/>
          <p14:tracePt t="968068" x="5921375" y="3616325"/>
          <p14:tracePt t="968084" x="5921375" y="3590925"/>
          <p14:tracePt t="968099" x="5932488" y="3567113"/>
          <p14:tracePt t="968115" x="5945188" y="3503613"/>
          <p14:tracePt t="968131" x="5983288" y="3416300"/>
          <p14:tracePt t="968146" x="6008688" y="3354388"/>
          <p14:tracePt t="968162" x="6045200" y="3228975"/>
          <p14:tracePt t="968179" x="6121400" y="3028950"/>
          <p14:tracePt t="968194" x="6208713" y="2828925"/>
          <p14:tracePt t="968209" x="6296025" y="2627313"/>
          <p14:tracePt t="968225" x="6334125" y="2552700"/>
          <p14:tracePt t="968226" x="6346825" y="2503488"/>
          <p14:tracePt t="968240" x="6370638" y="2439988"/>
          <p14:tracePt t="968256" x="6421438" y="2303463"/>
          <p14:tracePt t="968272" x="6459538" y="2214563"/>
          <p14:tracePt t="968287" x="6483350" y="2178050"/>
          <p14:tracePt t="968304" x="6483350" y="2152650"/>
          <p14:tracePt t="968804" x="6483350" y="2252663"/>
          <p14:tracePt t="968818" x="6483350" y="2378075"/>
          <p14:tracePt t="968834" x="6483350" y="2478088"/>
          <p14:tracePt t="968851" x="6483350" y="2590800"/>
          <p14:tracePt t="968865" x="6483350" y="2703513"/>
          <p14:tracePt t="968881" x="6483350" y="2790825"/>
          <p14:tracePt t="968897" x="6483350" y="2878138"/>
          <p14:tracePt t="968912" x="6483350" y="2928938"/>
          <p14:tracePt t="968928" x="6483350" y="2978150"/>
          <p14:tracePt t="968944" x="6483350" y="3003550"/>
          <p14:tracePt t="968959" x="6483350" y="3016250"/>
          <p14:tracePt t="968975" x="6483350" y="3028950"/>
          <p14:tracePt t="969069" x="6483350" y="2941638"/>
          <p14:tracePt t="969087" x="6396038" y="2678113"/>
          <p14:tracePt t="969099" x="6359525" y="2478088"/>
          <p14:tracePt t="969115" x="6270625" y="2252663"/>
          <p14:tracePt t="969132" x="6246813" y="2165350"/>
          <p14:tracePt t="969146" x="6196013" y="1989138"/>
          <p14:tracePt t="969162" x="6183313" y="1889125"/>
          <p14:tracePt t="969178" x="6170613" y="1865313"/>
          <p14:tracePt t="969193" x="6170613" y="1814513"/>
          <p14:tracePt t="969631" x="6170613" y="1914525"/>
          <p14:tracePt t="969647" x="6170613" y="2065338"/>
          <p14:tracePt t="969662" x="6170613" y="2165350"/>
          <p14:tracePt t="969678" x="6170613" y="2403475"/>
          <p14:tracePt t="969694" x="6170613" y="2728913"/>
          <p14:tracePt t="969709" x="6170613" y="2890838"/>
          <p14:tracePt t="969725" x="6170613" y="3054350"/>
          <p14:tracePt t="969742" x="6170613" y="3128963"/>
          <p14:tracePt t="969756" x="6170613" y="3228975"/>
          <p14:tracePt t="969772" x="6170613" y="3303588"/>
          <p14:tracePt t="969788" x="6170613" y="3328988"/>
          <p14:tracePt t="969866" x="6170613" y="3254375"/>
          <p14:tracePt t="969881" x="6170613" y="3016250"/>
          <p14:tracePt t="969896" x="6170613" y="2790825"/>
          <p14:tracePt t="969912" x="6170613" y="2516188"/>
          <p14:tracePt t="969928" x="6170613" y="2314575"/>
          <p14:tracePt t="969943" x="6170613" y="2152650"/>
          <p14:tracePt t="969959" x="6170613" y="2101850"/>
          <p14:tracePt t="969977" x="6170613" y="1978025"/>
          <p14:tracePt t="969990" x="6170613" y="1939925"/>
          <p14:tracePt t="970006" x="6170613" y="1927225"/>
          <p14:tracePt t="970022" x="6170613" y="1914525"/>
          <p14:tracePt t="970555" x="6170613" y="1901825"/>
          <p14:tracePt t="970584" x="6170613" y="1978025"/>
          <p14:tracePt t="970599" x="6108700" y="2239963"/>
          <p14:tracePt t="970616" x="5983288" y="2678113"/>
          <p14:tracePt t="970631" x="5908675" y="2952750"/>
          <p14:tracePt t="970646" x="5832475" y="3078163"/>
          <p14:tracePt t="970662" x="5719763" y="3290888"/>
          <p14:tracePt t="970678" x="5645150" y="3467100"/>
          <p14:tracePt t="970693" x="5532438" y="3716338"/>
          <p14:tracePt t="970709" x="5394325" y="3979863"/>
          <p14:tracePt t="970725" x="5232400" y="4192588"/>
          <p14:tracePt t="970740" x="5057775" y="4405313"/>
          <p14:tracePt t="970756" x="4932363" y="4567238"/>
          <p14:tracePt t="970772" x="4832350" y="4667250"/>
          <p14:tracePt t="970787" x="4794250" y="4743450"/>
          <p14:tracePt t="970787" x="4756150" y="4818063"/>
          <p14:tracePt t="970803" x="4694238" y="4968875"/>
          <p14:tracePt t="970819" x="4643438" y="5068888"/>
          <p14:tracePt t="970819" x="4630738" y="5156200"/>
          <p14:tracePt t="970835" x="4619625" y="5294313"/>
          <p14:tracePt t="970850" x="4619625" y="5443538"/>
          <p14:tracePt t="970868" x="4619625" y="5530850"/>
          <p14:tracePt t="970881" x="4619625" y="5619750"/>
          <p14:tracePt t="970898" x="4619625" y="5681663"/>
          <p14:tracePt t="970913" x="4643438" y="5794375"/>
          <p14:tracePt t="970928" x="4643438" y="5807075"/>
          <p14:tracePt t="970944" x="4668838" y="5832475"/>
          <p14:tracePt t="970960" x="4681538" y="5843588"/>
          <p14:tracePt t="970978" x="4681538" y="5856288"/>
          <p14:tracePt t="970990" x="4694238" y="5856288"/>
          <p14:tracePt t="971007" x="4706938" y="5868988"/>
          <p14:tracePt t="971053" x="4732338" y="5868988"/>
          <p14:tracePt t="971068" x="4743450" y="5868988"/>
          <p14:tracePt t="971084" x="4781550" y="5868988"/>
          <p14:tracePt t="971104" x="4819650" y="5868988"/>
          <p14:tracePt t="971116" x="4868863" y="5843588"/>
          <p14:tracePt t="971131" x="4945063" y="5807075"/>
          <p14:tracePt t="971147" x="5032375" y="5719763"/>
          <p14:tracePt t="971162" x="5106988" y="5681663"/>
          <p14:tracePt t="971178" x="5207000" y="5594350"/>
          <p14:tracePt t="971194" x="5281613" y="5530850"/>
          <p14:tracePt t="971209" x="5332413" y="5481638"/>
          <p14:tracePt t="971225" x="5345113" y="5418138"/>
          <p14:tracePt t="971241" x="5357813" y="5394325"/>
          <p14:tracePt t="971256" x="5357813" y="5368925"/>
          <p14:tracePt t="971272" x="5357813" y="5343525"/>
          <p14:tracePt t="971288" x="5357813" y="5330825"/>
          <p14:tracePt t="971320" x="5357813" y="5318125"/>
          <p14:tracePt t="971335" x="5357813" y="5305425"/>
          <p14:tracePt t="971350" x="5307013" y="5256213"/>
          <p14:tracePt t="971366" x="5194300" y="5218113"/>
          <p14:tracePt t="971385" x="5094288" y="5194300"/>
          <p14:tracePt t="971397" x="5032375" y="5194300"/>
          <p14:tracePt t="971413" x="4932363" y="5194300"/>
          <p14:tracePt t="971428" x="4794250" y="5194300"/>
          <p14:tracePt t="971443" x="4681538" y="5194300"/>
          <p14:tracePt t="971460" x="4594225" y="5194300"/>
          <p14:tracePt t="971475" x="4568825" y="5194300"/>
          <p14:tracePt t="971490" x="4543425" y="5168900"/>
          <p14:tracePt t="971537" x="4530725" y="5168900"/>
          <p14:tracePt t="971553" x="4518025" y="5168900"/>
          <p14:tracePt t="971569" x="4494213" y="5143500"/>
          <p14:tracePt t="971584" x="4481513" y="5143500"/>
          <p14:tracePt t="971600" x="4456113" y="5118100"/>
          <p14:tracePt t="971619" x="4430713" y="5092700"/>
          <p14:tracePt t="971631" x="4406900" y="5068888"/>
          <p14:tracePt t="971648" x="4394200" y="5068888"/>
          <p14:tracePt t="971663" x="4368800" y="5030788"/>
          <p14:tracePt t="971678" x="4330700" y="5018088"/>
          <p14:tracePt t="971693" x="4294188" y="4981575"/>
          <p14:tracePt t="971710" x="4268788" y="4956175"/>
          <p14:tracePt t="971725" x="4230688" y="4930775"/>
          <p14:tracePt t="971740" x="4192588" y="4905375"/>
          <p14:tracePt t="971757" x="4168775" y="4892675"/>
          <p14:tracePt t="971771" x="4156075" y="4892675"/>
          <p14:tracePt t="971804" x="4143375" y="4879975"/>
          <p14:tracePt t="971881" x="4130675" y="4892675"/>
          <p14:tracePt t="971898" x="4181475" y="4956175"/>
          <p14:tracePt t="971915" x="4256088" y="4992688"/>
          <p14:tracePt t="971917" x="4305300" y="5005388"/>
          <p14:tracePt t="971930" x="4418013" y="5030788"/>
          <p14:tracePt t="971944" x="4619625" y="5081588"/>
          <p14:tracePt t="971959" x="4856163" y="5118100"/>
          <p14:tracePt t="971975" x="5068888" y="5143500"/>
          <p14:tracePt t="971991" x="5232400" y="5156200"/>
          <p14:tracePt t="972006" x="5332413" y="5181600"/>
          <p14:tracePt t="972022" x="5370513" y="5181600"/>
          <p14:tracePt t="972038" x="5383213" y="5181600"/>
          <p14:tracePt t="972053" x="5394325" y="5181600"/>
          <p14:tracePt t="972334" x="5394325" y="5194300"/>
          <p14:tracePt t="972354" x="5407025" y="5194300"/>
          <p14:tracePt t="972366" x="5445125" y="5205413"/>
          <p14:tracePt t="972381" x="5457825" y="5205413"/>
          <p14:tracePt t="972397" x="5470525" y="5205413"/>
          <p14:tracePt t="972421" x="5495925" y="5205413"/>
          <p14:tracePt t="972444" x="5507038" y="5205413"/>
          <p14:tracePt t="973194" x="5519738" y="5205413"/>
          <p14:tracePt t="973211" x="5545138" y="5205413"/>
          <p14:tracePt t="973240" x="5570538" y="5205413"/>
          <p14:tracePt t="973257" x="5583238" y="5205413"/>
          <p14:tracePt t="973271" x="5607050" y="5205413"/>
          <p14:tracePt t="973287" x="5619750" y="5205413"/>
          <p14:tracePt t="973303" x="5632450" y="5205413"/>
          <p14:tracePt t="973429" x="5657850" y="5205413"/>
          <p14:tracePt t="973450" x="5683250" y="5205413"/>
          <p14:tracePt t="973459" x="5695950" y="5205413"/>
          <p14:tracePt t="973475" x="5757863" y="5181600"/>
          <p14:tracePt t="973491" x="5832475" y="5105400"/>
          <p14:tracePt t="973507" x="5921375" y="4981575"/>
          <p14:tracePt t="973522" x="6021388" y="4792663"/>
          <p14:tracePt t="973538" x="6070600" y="4543425"/>
          <p14:tracePt t="973552" x="6146800" y="4330700"/>
          <p14:tracePt t="973569" x="6196013" y="4067175"/>
          <p14:tracePt t="973584" x="6196013" y="3841750"/>
          <p14:tracePt t="973599" x="6196013" y="3692525"/>
          <p14:tracePt t="973615" x="6196013" y="3529013"/>
          <p14:tracePt t="973631" x="6196013" y="3490913"/>
          <p14:tracePt t="973646" x="6157913" y="3378200"/>
          <p14:tracePt t="973664" x="6134100" y="3254375"/>
          <p14:tracePt t="973665" x="6121400" y="3178175"/>
          <p14:tracePt t="973678" x="6096000" y="3090863"/>
          <p14:tracePt t="973694" x="6083300" y="2990850"/>
          <p14:tracePt t="973710" x="6083300" y="2941638"/>
          <p14:tracePt t="973726" x="6083300" y="2852738"/>
          <p14:tracePt t="973740" x="6083300" y="2752725"/>
          <p14:tracePt t="973757" x="6083300" y="2616200"/>
          <p14:tracePt t="973778" x="6083300" y="2490788"/>
          <p14:tracePt t="973787" x="6083300" y="2452688"/>
          <p14:tracePt t="973806" x="6083300" y="2403475"/>
          <p14:tracePt t="973819" x="6083300" y="2378075"/>
          <p14:tracePt t="973850" x="6083300" y="2352675"/>
          <p14:tracePt t="973880" x="6070600" y="2327275"/>
          <p14:tracePt t="973897" x="6057900" y="2314575"/>
          <p14:tracePt t="973913" x="6057900" y="2278063"/>
          <p14:tracePt t="973928" x="6034088" y="2252663"/>
          <p14:tracePt t="973944" x="6021388" y="2239963"/>
          <p14:tracePt t="973959" x="6021388" y="2227263"/>
          <p14:tracePt t="973974" x="6021388" y="2214563"/>
          <p14:tracePt t="973991" x="5995988" y="2178050"/>
          <p14:tracePt t="974022" x="5983288" y="2165350"/>
          <p14:tracePt t="974053" x="5983288" y="2152650"/>
          <p14:tracePt t="974068" x="5970588" y="2139950"/>
          <p14:tracePt t="974084" x="5957888" y="2114550"/>
          <p14:tracePt t="974115" x="5945188" y="2101850"/>
          <p14:tracePt t="974133" x="5945188" y="2089150"/>
          <p14:tracePt t="974147" x="5945188" y="2078038"/>
          <p14:tracePt t="974162" x="5932488" y="2078038"/>
          <p14:tracePt t="974194" x="5932488" y="2052638"/>
          <p14:tracePt t="974237" x="5921375" y="2052638"/>
          <p14:tracePt t="974288" x="5908675" y="2039938"/>
          <p14:tracePt t="976663" x="5908675" y="2027238"/>
          <p14:tracePt t="976944" x="5895975" y="2039938"/>
          <p14:tracePt t="976960" x="5857875" y="2165350"/>
          <p14:tracePt t="976976" x="5832475" y="2378075"/>
          <p14:tracePt t="976990" x="5795963" y="2716213"/>
          <p14:tracePt t="977008" x="5770563" y="3065463"/>
          <p14:tracePt t="977021" x="5757863" y="3416300"/>
          <p14:tracePt t="977037" x="5719763" y="3692525"/>
          <p14:tracePt t="977053" x="5708650" y="3905250"/>
          <p14:tracePt t="977068" x="5708650" y="4054475"/>
          <p14:tracePt t="977084" x="5708650" y="4192588"/>
          <p14:tracePt t="977100" x="5708650" y="4279900"/>
          <p14:tracePt t="977115" x="5708650" y="4305300"/>
          <p14:tracePt t="977131" x="5708650" y="4354513"/>
          <p14:tracePt t="977148" x="5683250" y="4418013"/>
          <p14:tracePt t="977162" x="5670550" y="4454525"/>
          <p14:tracePt t="977178" x="5645150" y="4492625"/>
          <p14:tracePt t="977194" x="5570538" y="4543425"/>
          <p14:tracePt t="977209" x="5495925" y="4567238"/>
          <p14:tracePt t="977225" x="5457825" y="4579938"/>
          <p14:tracePt t="977242" x="5407025" y="4592638"/>
          <p14:tracePt t="977256" x="5245100" y="4618038"/>
          <p14:tracePt t="977272" x="4994275" y="4618038"/>
          <p14:tracePt t="977288" x="4706938" y="4618038"/>
          <p14:tracePt t="977304" x="4418013" y="4656138"/>
          <p14:tracePt t="977320" x="4192588" y="4667250"/>
          <p14:tracePt t="977335" x="4068763" y="4692650"/>
          <p14:tracePt t="977351" x="3992563" y="4718050"/>
          <p14:tracePt t="977367" x="3930650" y="4768850"/>
          <p14:tracePt t="977382" x="3830638" y="4818063"/>
          <p14:tracePt t="977397" x="3805238" y="4830763"/>
          <p14:tracePt t="977414" x="3705225" y="4892675"/>
          <p14:tracePt t="977430" x="3579813" y="4981575"/>
          <p14:tracePt t="977444" x="3554413" y="4981575"/>
          <p14:tracePt t="977460" x="3492500" y="5030788"/>
          <p14:tracePt t="977476" x="3454400" y="5056188"/>
          <p14:tracePt t="977491" x="3417888" y="5081588"/>
          <p14:tracePt t="977512" x="3379788" y="5092700"/>
          <p14:tracePt t="977540" x="3354388" y="5105400"/>
          <p14:tracePt t="977553" x="3328988" y="5118100"/>
          <p14:tracePt t="977570" x="3279775" y="5130800"/>
          <p14:tracePt t="977585" x="3241675" y="5143500"/>
          <p14:tracePt t="977601" x="3179763" y="5156200"/>
          <p14:tracePt t="977619" x="3079750" y="5194300"/>
          <p14:tracePt t="977632" x="3016250" y="5205413"/>
          <p14:tracePt t="977648" x="2941638" y="5205413"/>
          <p14:tracePt t="977664" x="2916238" y="5218113"/>
          <p14:tracePt t="977679" x="2879725" y="5230813"/>
          <p14:tracePt t="977694" x="2867025" y="5230813"/>
          <p14:tracePt t="977710" x="2854325" y="5243513"/>
          <p14:tracePt t="977726" x="2841625" y="5243513"/>
          <p14:tracePt t="977742" x="2828925" y="5243513"/>
          <p14:tracePt t="977758" x="2816225" y="5243513"/>
          <p14:tracePt t="977772" x="2778125" y="5243513"/>
          <p14:tracePt t="977804" x="2767013" y="5256213"/>
          <p14:tracePt t="977834" x="2754313" y="5256213"/>
          <p14:tracePt t="977850" x="2741613" y="5256213"/>
          <p14:tracePt t="977865" x="2728913" y="5256213"/>
          <p14:tracePt t="977881" x="2716213" y="5256213"/>
          <p14:tracePt t="977912" x="2703513" y="5256213"/>
          <p14:tracePt t="977944" x="2690813" y="5256213"/>
          <p14:tracePt t="977959" x="2678113" y="5256213"/>
          <p14:tracePt t="977975" x="2667000" y="5256213"/>
          <p14:tracePt t="977991" x="2641600" y="5256213"/>
          <p14:tracePt t="978007" x="2628900" y="5256213"/>
          <p14:tracePt t="978048" x="2578100" y="5256213"/>
          <p14:tracePt t="978069" x="2565400" y="5256213"/>
          <p14:tracePt t="978085" x="2541588" y="5243513"/>
          <p14:tracePt t="978131" x="2528888" y="5243513"/>
          <p14:tracePt t="978161" x="2516188" y="5243513"/>
          <p14:tracePt t="978179" x="2503488" y="5230813"/>
          <p14:tracePt t="978521" x="2516188" y="5230813"/>
          <p14:tracePt t="978553" x="2528888" y="5230813"/>
          <p14:tracePt t="978568" x="2554288" y="5230813"/>
          <p14:tracePt t="978569" x="2554288" y="5218113"/>
          <p14:tracePt t="978584" x="2565400" y="5218113"/>
          <p14:tracePt t="978600" x="2578100" y="5205413"/>
          <p14:tracePt t="978615" x="2590800" y="5205413"/>
          <p14:tracePt t="978631" x="2603500" y="5205413"/>
          <p14:tracePt t="978662" x="2616200" y="5205413"/>
          <p14:tracePt t="978694" x="2641600" y="5205413"/>
          <p14:tracePt t="979100" x="2654300" y="5205413"/>
          <p14:tracePt t="979116" x="2667000" y="5205413"/>
          <p14:tracePt t="979130" x="2678113" y="5205413"/>
          <p14:tracePt t="979147" x="2690813" y="5205413"/>
          <p14:tracePt t="979162" x="2716213" y="5205413"/>
          <p14:tracePt t="979177" x="2754313" y="5205413"/>
          <p14:tracePt t="979193" x="2778125" y="5230813"/>
          <p14:tracePt t="979219" x="2803525" y="5230813"/>
          <p14:tracePt t="979224" x="2828925" y="5230813"/>
          <p14:tracePt t="979240" x="2854325" y="5230813"/>
          <p14:tracePt t="979256" x="2928938" y="5230813"/>
          <p14:tracePt t="979272" x="2967038" y="5230813"/>
          <p14:tracePt t="979287" x="3016250" y="5230813"/>
          <p14:tracePt t="979303" x="3067050" y="5230813"/>
          <p14:tracePt t="979318" x="3092450" y="5230813"/>
          <p14:tracePt t="979334" x="3141663" y="5230813"/>
          <p14:tracePt t="979351" x="3192463" y="5230813"/>
          <p14:tracePt t="979367" x="3216275" y="5230813"/>
          <p14:tracePt t="979381" x="3228975" y="5230813"/>
          <p14:tracePt t="979398" x="3267075" y="5243513"/>
          <p14:tracePt t="979412" x="3292475" y="5256213"/>
          <p14:tracePt t="979428" x="3328988" y="5256213"/>
          <p14:tracePt t="979444" x="3379788" y="5256213"/>
          <p14:tracePt t="979459" x="3441700" y="5256213"/>
          <p14:tracePt t="979475" x="3530600" y="5281613"/>
          <p14:tracePt t="979491" x="3605213" y="5281613"/>
          <p14:tracePt t="979506" x="3679825" y="5294313"/>
          <p14:tracePt t="979522" x="3717925" y="5305425"/>
          <p14:tracePt t="979538" x="3792538" y="5305425"/>
          <p14:tracePt t="979553" x="3905250" y="5318125"/>
          <p14:tracePt t="979569" x="3968750" y="5318125"/>
          <p14:tracePt t="979584" x="4005263" y="5318125"/>
          <p14:tracePt t="979600" x="4017963" y="5318125"/>
          <p14:tracePt t="979617" x="4068763" y="5318125"/>
          <p14:tracePt t="979633" x="4117975" y="5318125"/>
          <p14:tracePt t="979648" x="4168775" y="5318125"/>
          <p14:tracePt t="979662" x="4192588" y="5318125"/>
          <p14:tracePt t="979679" x="4230688" y="5318125"/>
          <p14:tracePt t="979694" x="4256088" y="5318125"/>
          <p14:tracePt t="979710" x="4268788" y="5318125"/>
          <p14:tracePt t="979725" x="4281488" y="5318125"/>
          <p14:tracePt t="979741" x="4294188" y="5318125"/>
          <p14:tracePt t="979756" x="4305300" y="5318125"/>
          <p14:tracePt t="979773" x="4330700" y="5318125"/>
          <p14:tracePt t="979803" x="4343400" y="5318125"/>
          <p14:tracePt t="979819" x="4356100" y="5318125"/>
          <p14:tracePt t="979850" x="4368800" y="5318125"/>
          <p14:tracePt t="979866" x="4381500" y="5318125"/>
          <p14:tracePt t="979896" x="4394200" y="5318125"/>
          <p14:tracePt t="979913" x="4443413" y="5318125"/>
          <p14:tracePt t="979927" x="4456113" y="5318125"/>
          <p14:tracePt t="979949" x="4481513" y="5318125"/>
          <p14:tracePt t="979974" x="4494213" y="5318125"/>
          <p14:tracePt t="979991" x="4506913" y="5318125"/>
          <p14:tracePt t="980007" x="4518025" y="5318125"/>
          <p14:tracePt t="980007" x="4530725" y="5318125"/>
          <p14:tracePt t="980038" x="4556125" y="5318125"/>
          <p14:tracePt t="980084" x="4581525" y="5318125"/>
          <p14:tracePt t="980115" x="4594225" y="5318125"/>
          <p14:tracePt t="980131" x="4619625" y="5318125"/>
          <p14:tracePt t="980162" x="4630738" y="5318125"/>
          <p14:tracePt t="980178" x="4656138" y="5318125"/>
          <p14:tracePt t="980194" x="4694238" y="5318125"/>
          <p14:tracePt t="980209" x="4732338" y="5318125"/>
          <p14:tracePt t="980227" x="4756150" y="5318125"/>
          <p14:tracePt t="980241" x="4781550" y="5318125"/>
          <p14:tracePt t="980256" x="4832350" y="5318125"/>
          <p14:tracePt t="980275" x="4856163" y="5318125"/>
          <p14:tracePt t="980288" x="4906963" y="5318125"/>
          <p14:tracePt t="980303" x="4945063" y="5318125"/>
          <p14:tracePt t="980319" x="4994275" y="5318125"/>
          <p14:tracePt t="980334" x="5045075" y="5318125"/>
          <p14:tracePt t="980350" x="5068888" y="5318125"/>
          <p14:tracePt t="980366" x="5119688" y="5318125"/>
          <p14:tracePt t="980382" x="5145088" y="5318125"/>
          <p14:tracePt t="980422" x="5170488" y="5318125"/>
          <p14:tracePt t="980431" x="5181600" y="5318125"/>
          <p14:tracePt t="980475" x="5194300" y="5318125"/>
          <p14:tracePt t="981429" x="5157788" y="5343525"/>
          <p14:tracePt t="981430" x="5119688" y="5343525"/>
          <p14:tracePt t="981443" x="5094288" y="5343525"/>
          <p14:tracePt t="981459" x="5006975" y="5343525"/>
          <p14:tracePt t="981475" x="4919663" y="5343525"/>
          <p14:tracePt t="981490" x="4806950" y="5356225"/>
          <p14:tracePt t="981507" x="4706938" y="5368925"/>
          <p14:tracePt t="981521" x="4619625" y="5381625"/>
          <p14:tracePt t="981537" x="4530725" y="5407025"/>
          <p14:tracePt t="981553" x="4468813" y="5407025"/>
          <p14:tracePt t="981568" x="4418013" y="5418138"/>
          <p14:tracePt t="981584" x="4368800" y="5430838"/>
          <p14:tracePt t="981600" x="4343400" y="5430838"/>
          <p14:tracePt t="981615" x="4294188" y="5430838"/>
          <p14:tracePt t="981631" x="4192588" y="5443538"/>
          <p14:tracePt t="981648" x="4168775" y="5456238"/>
          <p14:tracePt t="981662" x="4130675" y="5456238"/>
          <p14:tracePt t="981678" x="4092575" y="5468938"/>
          <p14:tracePt t="981694" x="4005263" y="5494338"/>
          <p14:tracePt t="981709" x="3905250" y="5507038"/>
          <p14:tracePt t="981725" x="3817938" y="5507038"/>
          <p14:tracePt t="981742" x="3743325" y="5507038"/>
          <p14:tracePt t="981756" x="3654425" y="5507038"/>
          <p14:tracePt t="981775" x="3567113" y="5507038"/>
          <p14:tracePt t="981788" x="3467100" y="5507038"/>
          <p14:tracePt t="981804" x="3379788" y="5507038"/>
          <p14:tracePt t="981819" x="3317875" y="5507038"/>
          <p14:tracePt t="981835" x="3279775" y="5507038"/>
          <p14:tracePt t="981850" x="3254375" y="5507038"/>
          <p14:tracePt t="981882" x="3228975" y="5507038"/>
          <p14:tracePt t="981897" x="3216275" y="5507038"/>
          <p14:tracePt t="981912" x="3205163" y="5507038"/>
          <p14:tracePt t="981928" x="3192463" y="5507038"/>
          <p14:tracePt t="981943" x="3179763" y="5507038"/>
          <p14:tracePt t="981959" x="3167063" y="5507038"/>
          <p14:tracePt t="981986" x="3141663" y="5518150"/>
          <p14:tracePt t="982015" x="3079750" y="5518150"/>
          <p14:tracePt t="982037" x="3003550" y="5518150"/>
          <p14:tracePt t="982053" x="2941638" y="5518150"/>
          <p14:tracePt t="982069" x="2841625" y="5518150"/>
          <p14:tracePt t="982084" x="2741613" y="5518150"/>
          <p14:tracePt t="982100" x="2690813" y="5518150"/>
          <p14:tracePt t="982115" x="2565400" y="5518150"/>
          <p14:tracePt t="982130" x="2516188" y="5518150"/>
          <p14:tracePt t="982147" x="2428875" y="5518150"/>
          <p14:tracePt t="982162" x="2403475" y="5518150"/>
          <p14:tracePt t="982193" x="2390775" y="5518150"/>
          <p14:tracePt t="982444" x="2378075" y="5518150"/>
          <p14:tracePt t="982475" x="2403475" y="5518150"/>
          <p14:tracePt t="982491" x="2478088" y="5518150"/>
          <p14:tracePt t="982506" x="2565400" y="5518150"/>
          <p14:tracePt t="982523" x="2641600" y="5518150"/>
          <p14:tracePt t="982538" x="2703513" y="5518150"/>
          <p14:tracePt t="982557" x="2741613" y="5518150"/>
          <p14:tracePt t="982569" x="2767013" y="5518150"/>
          <p14:tracePt t="982584" x="2790825" y="5518150"/>
          <p14:tracePt t="982600" x="2828925" y="5518150"/>
          <p14:tracePt t="982615" x="2903538" y="5543550"/>
          <p14:tracePt t="982631" x="2916238" y="5543550"/>
          <p14:tracePt t="982647" x="2954338" y="5556250"/>
          <p14:tracePt t="982662" x="2979738" y="5556250"/>
          <p14:tracePt t="982678" x="3016250" y="5556250"/>
          <p14:tracePt t="982693" x="3054350" y="5556250"/>
          <p14:tracePt t="982709" x="3103563" y="5556250"/>
          <p14:tracePt t="982725" x="3154363" y="5556250"/>
          <p14:tracePt t="982740" x="3205163" y="5556250"/>
          <p14:tracePt t="982756" x="3228975" y="5556250"/>
          <p14:tracePt t="982772" x="3292475" y="5556250"/>
          <p14:tracePt t="982787" x="3305175" y="5556250"/>
          <p14:tracePt t="982803" x="3367088" y="5556250"/>
          <p14:tracePt t="982821" x="3417888" y="5556250"/>
          <p14:tracePt t="982834" x="3441700" y="5556250"/>
          <p14:tracePt t="982850" x="3517900" y="5556250"/>
          <p14:tracePt t="982866" x="3567113" y="5556250"/>
          <p14:tracePt t="982883" x="3605213" y="5556250"/>
          <p14:tracePt t="982897" x="3643313" y="5556250"/>
          <p14:tracePt t="982913" x="3654425" y="5556250"/>
          <p14:tracePt t="982928" x="3692525" y="5556250"/>
          <p14:tracePt t="982944" x="3730625" y="5556250"/>
          <p14:tracePt t="982960" x="3756025" y="5556250"/>
          <p14:tracePt t="982975" x="3779838" y="5556250"/>
          <p14:tracePt t="982991" x="3792538" y="5556250"/>
          <p14:tracePt t="983007" x="3817938" y="5543550"/>
          <p14:tracePt t="983021" x="3830638" y="5543550"/>
          <p14:tracePt t="983053" x="3830638" y="5530850"/>
          <p14:tracePt t="983069" x="3843338" y="5530850"/>
          <p14:tracePt t="983288" x="3856038" y="5518150"/>
          <p14:tracePt t="983318" x="3856038" y="5507038"/>
          <p14:tracePt t="983349" x="3843338" y="5507038"/>
          <p14:tracePt t="983509" x="3830638" y="5507038"/>
          <p14:tracePt t="983537" x="3830638" y="5494338"/>
          <p14:tracePt t="983553" x="3817938" y="5494338"/>
          <p14:tracePt t="983584" x="3792538" y="5494338"/>
          <p14:tracePt t="983616" x="3779838" y="5481638"/>
          <p14:tracePt t="983695" x="3767138" y="5443538"/>
          <p14:tracePt t="983695" x="3767138" y="5368925"/>
          <p14:tracePt t="983710" x="3892550" y="5068888"/>
          <p14:tracePt t="983724" x="4130675" y="4805363"/>
          <p14:tracePt t="983740" x="4843463" y="4192588"/>
          <p14:tracePt t="983757" x="5783263" y="3403600"/>
          <p14:tracePt t="983771" x="6546850" y="2765425"/>
          <p14:tracePt t="983787" x="7110413" y="2303463"/>
          <p14:tracePt t="983804" x="7485063" y="1978025"/>
          <p14:tracePt t="983818" x="7685088" y="1739900"/>
          <p14:tracePt t="983834" x="7761288" y="1614488"/>
          <p14:tracePt t="983850" x="7810500" y="1552575"/>
          <p14:tracePt t="983866" x="7810500" y="1514475"/>
          <p14:tracePt t="983881" x="7835900" y="1501775"/>
          <p14:tracePt t="983975" x="7835900" y="1489075"/>
          <p14:tracePt t="983991" x="7773988" y="1489075"/>
          <p14:tracePt t="984006" x="7685088" y="1514475"/>
          <p14:tracePt t="984023" x="7535863" y="1539875"/>
          <p14:tracePt t="984023" x="7472363" y="1552575"/>
          <p14:tracePt t="984038" x="7235825" y="1601788"/>
          <p14:tracePt t="984053" x="7134225" y="1614488"/>
          <p14:tracePt t="984069" x="6921500" y="1676400"/>
          <p14:tracePt t="984087" x="6746875" y="1752600"/>
          <p14:tracePt t="984100" x="6559550" y="1827213"/>
          <p14:tracePt t="984117" x="6383338" y="1927225"/>
          <p14:tracePt t="984133" x="6234113" y="1978025"/>
          <p14:tracePt t="984149" x="6121400" y="2027238"/>
          <p14:tracePt t="984168" x="6096000" y="2039938"/>
          <p14:tracePt t="984178" x="6070600" y="2052638"/>
          <p14:tracePt t="984225" x="6057900" y="2065338"/>
          <p14:tracePt t="984240" x="6034088" y="2078038"/>
          <p14:tracePt t="984256" x="6008688" y="2089150"/>
          <p14:tracePt t="984272" x="5995988" y="2089150"/>
          <p14:tracePt t="984290" x="5983288" y="2114550"/>
          <p14:tracePt t="984304" x="5970588" y="2127250"/>
          <p14:tracePt t="984320" x="5957888" y="2127250"/>
          <p14:tracePt t="984335" x="5932488" y="2139950"/>
          <p14:tracePt t="984366" x="5921375" y="2152650"/>
          <p14:tracePt t="984382" x="5895975" y="2152650"/>
          <p14:tracePt t="984398" x="5895975" y="2165350"/>
          <p14:tracePt t="984413" x="5883275" y="2165350"/>
          <p14:tracePt t="984432" x="5870575" y="2178050"/>
          <p14:tracePt t="984460" x="5857875" y="2178050"/>
          <p14:tracePt t="984474" x="5845175" y="2190750"/>
          <p14:tracePt t="984490" x="5832475" y="2190750"/>
          <p14:tracePt t="984553" x="5821363" y="2201863"/>
          <p14:tracePt t="984694" x="5808663" y="2201863"/>
          <p14:tracePt t="984896" x="5832475" y="2201863"/>
          <p14:tracePt t="984913" x="5845175" y="2201863"/>
          <p14:tracePt t="984944" x="5870575" y="2201863"/>
          <p14:tracePt t="984959" x="5895975" y="2201863"/>
          <p14:tracePt t="984976" x="5957888" y="2201863"/>
          <p14:tracePt t="984990" x="5983288" y="2201863"/>
          <p14:tracePt t="985006" x="6008688" y="2190750"/>
          <p14:tracePt t="985022" x="6045200" y="2178050"/>
          <p14:tracePt t="985037" x="6070600" y="2165350"/>
          <p14:tracePt t="985053" x="6083300" y="2152650"/>
          <p14:tracePt t="985069" x="6121400" y="2127250"/>
          <p14:tracePt t="985084" x="6146800" y="2101850"/>
          <p14:tracePt t="985099" x="6183313" y="2039938"/>
          <p14:tracePt t="985116" x="6221413" y="1965325"/>
          <p14:tracePt t="985130" x="6221413" y="1952625"/>
          <p14:tracePt t="985147" x="6246813" y="1914525"/>
          <p14:tracePt t="985162" x="6259513" y="1852613"/>
          <p14:tracePt t="985178" x="6259513" y="1827213"/>
          <p14:tracePt t="985195" x="6270625" y="1776413"/>
          <p14:tracePt t="985224" x="6270625" y="1752600"/>
          <p14:tracePt t="985240" x="6270625" y="1727200"/>
          <p14:tracePt t="985256" x="6270625" y="1714500"/>
          <p14:tracePt t="985271" x="6270625" y="1689100"/>
          <p14:tracePt t="985318" x="6259513" y="1676400"/>
          <p14:tracePt t="985350" x="6234113" y="1676400"/>
          <p14:tracePt t="985365" x="6208713" y="1676400"/>
          <p14:tracePt t="985381" x="6196013" y="1676400"/>
          <p14:tracePt t="985399" x="6170613" y="1676400"/>
          <p14:tracePt t="985412" x="6157913" y="1676400"/>
          <p14:tracePt t="985428" x="6121400" y="1676400"/>
          <p14:tracePt t="985444" x="6070600" y="1676400"/>
          <p14:tracePt t="985460" x="5995988" y="1676400"/>
          <p14:tracePt t="985491" x="5945188" y="1676400"/>
          <p14:tracePt t="985505" x="5932488" y="1676400"/>
          <p14:tracePt t="985521" x="5921375" y="1676400"/>
          <p14:tracePt t="985537" x="5895975" y="1676400"/>
          <p14:tracePt t="985896" x="5870575" y="1689100"/>
          <p14:tracePt t="985913" x="5870575" y="1739900"/>
          <p14:tracePt t="985927" x="5870575" y="1801813"/>
          <p14:tracePt t="985944" x="5870575" y="1852613"/>
          <p14:tracePt t="985961" x="5870575" y="1876425"/>
          <p14:tracePt t="985975" x="5870575" y="1901825"/>
          <p14:tracePt t="985992" x="5870575" y="1927225"/>
          <p14:tracePt t="986007" x="5870575" y="1952625"/>
          <p14:tracePt t="986021" x="5870575" y="1965325"/>
          <p14:tracePt t="986037" x="5870575" y="1978025"/>
          <p14:tracePt t="986131" x="5870575" y="1989138"/>
          <p14:tracePt t="986538" x="5870575" y="2001838"/>
          <p14:tracePt t="986553" x="5883275" y="2001838"/>
          <p14:tracePt t="986569" x="5895975" y="2014538"/>
          <p14:tracePt t="986584" x="5895975" y="2039938"/>
          <p14:tracePt t="986600" x="5908675" y="2078038"/>
          <p14:tracePt t="986616" x="5921375" y="2127250"/>
          <p14:tracePt t="986631" x="5921375" y="2178050"/>
          <p14:tracePt t="986647" x="5921375" y="2327275"/>
          <p14:tracePt t="986663" x="5921375" y="2527300"/>
          <p14:tracePt t="986677" x="5921375" y="2765425"/>
          <p14:tracePt t="986693" x="5908675" y="2952750"/>
          <p14:tracePt t="986709" x="5883275" y="3128963"/>
          <p14:tracePt t="986724" x="5883275" y="3241675"/>
          <p14:tracePt t="986741" x="5845175" y="3390900"/>
          <p14:tracePt t="986757" x="5845175" y="3441700"/>
          <p14:tracePt t="986773" x="5845175" y="3479800"/>
          <p14:tracePt t="986788" x="5845175" y="3529013"/>
          <p14:tracePt t="986804" x="5832475" y="3641725"/>
          <p14:tracePt t="986818" x="5770563" y="3779838"/>
          <p14:tracePt t="986835" x="5683250" y="3941763"/>
          <p14:tracePt t="986851" x="5607050" y="4092575"/>
          <p14:tracePt t="986866" x="5495925" y="4230688"/>
          <p14:tracePt t="986888" x="5357813" y="4418013"/>
          <p14:tracePt t="986889" x="5270500" y="4492625"/>
          <p14:tracePt t="986898" x="5170488" y="4605338"/>
          <p14:tracePt t="986914" x="4945063" y="4779963"/>
          <p14:tracePt t="986930" x="4643438" y="4968875"/>
          <p14:tracePt t="986944" x="4406900" y="5105400"/>
          <p14:tracePt t="986963" x="4243388" y="5181600"/>
          <p14:tracePt t="986977" x="4117975" y="5256213"/>
          <p14:tracePt t="986991" x="4092575" y="5256213"/>
          <p14:tracePt t="987006" x="4017963" y="5294313"/>
          <p14:tracePt t="987022" x="3992563" y="5294313"/>
          <p14:tracePt t="987038" x="3979863" y="5318125"/>
          <p14:tracePt t="987053" x="3968750" y="5318125"/>
          <p14:tracePt t="987069" x="3956050" y="5330825"/>
          <p14:tracePt t="987240" x="3943350" y="5318125"/>
          <p14:tracePt t="987256" x="3930650" y="5130800"/>
          <p14:tracePt t="987272" x="3930650" y="4892675"/>
          <p14:tracePt t="987287" x="4156075" y="4279900"/>
          <p14:tracePt t="987303" x="4418013" y="3941763"/>
          <p14:tracePt t="987320" x="5045075" y="3116263"/>
          <p14:tracePt t="987334" x="5732463" y="2278063"/>
          <p14:tracePt t="987350" x="6283325" y="1663700"/>
          <p14:tracePt t="987366" x="6572250" y="1327150"/>
          <p14:tracePt t="987381" x="6659563" y="1214438"/>
          <p14:tracePt t="987397" x="6672263" y="1176338"/>
          <p14:tracePt t="987413" x="6672263" y="1150938"/>
          <p14:tracePt t="987428" x="6684963" y="1138238"/>
          <p14:tracePt t="987459" x="6684963" y="1125538"/>
          <p14:tracePt t="987537" x="6672263" y="1125538"/>
          <p14:tracePt t="987554" x="6659563" y="1125538"/>
          <p14:tracePt t="987570" x="6608763" y="1125538"/>
          <p14:tracePt t="987585" x="6546850" y="1150938"/>
          <p14:tracePt t="987600" x="6396038" y="1238250"/>
          <p14:tracePt t="987615" x="6221413" y="1389063"/>
          <p14:tracePt t="987631" x="6083300" y="1501775"/>
          <p14:tracePt t="987647" x="5932488" y="1676400"/>
          <p14:tracePt t="987662" x="5845175" y="1752600"/>
          <p14:tracePt t="987678" x="5732463" y="1901825"/>
          <p14:tracePt t="987704" x="5657850" y="2039938"/>
          <p14:tracePt t="987726" x="5645150" y="2078038"/>
          <p14:tracePt t="987741" x="5645150" y="2089150"/>
          <p14:tracePt t="987756" x="5632450" y="2089150"/>
          <p14:tracePt t="987865" x="5632450" y="2101850"/>
          <p14:tracePt t="987896" x="5632450" y="2114550"/>
          <p14:tracePt t="987912" x="5632450" y="2127250"/>
          <p14:tracePt t="987928" x="5632450" y="2152650"/>
          <p14:tracePt t="987943" x="5645150" y="2152650"/>
          <p14:tracePt t="987963" x="5657850" y="2178050"/>
          <p14:tracePt t="987990" x="5657850" y="2190750"/>
          <p14:tracePt t="988006" x="5670550" y="2201863"/>
          <p14:tracePt t="988037" x="5670550" y="2214563"/>
          <p14:tracePt t="988053" x="5683250" y="2227263"/>
          <p14:tracePt t="988318" x="5695950" y="2227263"/>
          <p14:tracePt t="988334" x="5695950" y="2239963"/>
          <p14:tracePt t="988350" x="5708650" y="2252663"/>
          <p14:tracePt t="988382" x="5719763" y="2252663"/>
          <p14:tracePt t="988494" x="5732463" y="2265363"/>
          <p14:tracePt t="988881" x="5745163" y="2252663"/>
          <p14:tracePt t="988897" x="5745163" y="2239963"/>
          <p14:tracePt t="988928" x="5745163" y="2227263"/>
          <p14:tracePt t="988943" x="5745163" y="2214563"/>
          <p14:tracePt t="989006" x="5745163" y="2190750"/>
          <p14:tracePt t="989084" x="5757863" y="2190750"/>
          <p14:tracePt t="989522" x="5783263" y="2190750"/>
          <p14:tracePt t="989553" x="5795963" y="2190750"/>
          <p14:tracePt t="989584" x="5821363" y="2190750"/>
          <p14:tracePt t="989616" x="5832475" y="2190750"/>
          <p14:tracePt t="989647" x="5845175" y="2190750"/>
          <p14:tracePt t="989741" x="5857875" y="2190750"/>
          <p14:tracePt t="989818" x="5870575" y="2190750"/>
          <p14:tracePt t="989834" x="5883275" y="2190750"/>
          <p14:tracePt t="989850" x="5921375" y="2178050"/>
          <p14:tracePt t="989865" x="5945188" y="2178050"/>
          <p14:tracePt t="989881" x="5970588" y="2178050"/>
          <p14:tracePt t="989897" x="5995988" y="2165350"/>
          <p14:tracePt t="989912" x="6008688" y="2165350"/>
          <p14:tracePt t="989928" x="6034088" y="2165350"/>
          <p14:tracePt t="990106" x="5995988" y="2165350"/>
          <p14:tracePt t="990303" x="6021388" y="2165350"/>
          <p14:tracePt t="990319" x="6034088" y="2165350"/>
          <p14:tracePt t="990334" x="6045200" y="2165350"/>
          <p14:tracePt t="990510" x="6021388" y="2165350"/>
          <p14:tracePt t="990647" x="6021388" y="2152650"/>
          <p14:tracePt t="990662" x="6045200" y="2152650"/>
          <p14:tracePt t="990678" x="6070600" y="2139950"/>
          <p14:tracePt t="990709" x="6083300" y="2139950"/>
          <p14:tracePt t="991147" x="6070600" y="2139950"/>
          <p14:tracePt t="991193" x="6057900" y="2139950"/>
          <p14:tracePt t="991209" x="6045200" y="2152650"/>
          <p14:tracePt t="991240" x="6034088" y="2152650"/>
          <p14:tracePt t="991287" x="6021388" y="2165350"/>
          <p14:tracePt t="991304" x="6021388" y="2178050"/>
          <p14:tracePt t="991350" x="5995988" y="2178050"/>
          <p14:tracePt t="991818" x="5995988" y="2139950"/>
          <p14:tracePt t="991835" x="5995988" y="2101850"/>
          <p14:tracePt t="991850" x="5995988" y="2027238"/>
          <p14:tracePt t="991866" x="5995988" y="1965325"/>
          <p14:tracePt t="991880" x="5995988" y="1914525"/>
          <p14:tracePt t="991897" x="5995988" y="1839913"/>
          <p14:tracePt t="991912" x="5995988" y="1801813"/>
          <p14:tracePt t="991927" x="5995988" y="1776413"/>
          <p14:tracePt t="991943" x="5995988" y="1765300"/>
          <p14:tracePt t="991974" x="5983288" y="1727200"/>
          <p14:tracePt t="991991" x="5970588" y="1714500"/>
          <p14:tracePt t="992021" x="5945188" y="1689100"/>
          <p14:tracePt t="992225" x="5945188" y="1727200"/>
          <p14:tracePt t="992241" x="5945188" y="1765300"/>
          <p14:tracePt t="992255" x="5945188" y="1789113"/>
          <p14:tracePt t="992271" x="5945188" y="1814513"/>
          <p14:tracePt t="992302" x="5945188" y="1839913"/>
          <p14:tracePt t="992334" x="5945188" y="1852613"/>
          <p14:tracePt t="992350" x="5945188" y="1865313"/>
          <p14:tracePt t="992366" x="5945188" y="1876425"/>
          <p14:tracePt t="992381" x="5945188" y="1889125"/>
          <p14:tracePt t="992396" x="5945188" y="1901825"/>
          <p14:tracePt t="992428" x="5945188" y="1914525"/>
          <p14:tracePt t="992443" x="5945188" y="1927225"/>
          <p14:tracePt t="992475" x="5945188" y="1939925"/>
          <p14:tracePt t="992490" x="5945188" y="1952625"/>
          <p14:tracePt t="992509" x="5945188" y="1965325"/>
          <p14:tracePt t="992522" x="5945188" y="1978025"/>
          <p14:tracePt t="992553" x="5945188" y="1989138"/>
          <p14:tracePt t="992569" x="5945188" y="2014538"/>
          <p14:tracePt t="992600" x="5945188" y="2039938"/>
          <p14:tracePt t="992634" x="5945188" y="2052638"/>
          <p14:tracePt t="992647" x="5945188" y="2065338"/>
          <p14:tracePt t="992663" x="5945188" y="2078038"/>
          <p14:tracePt t="992709" x="5945188" y="2089150"/>
          <p14:tracePt t="992740" x="5945188" y="2101850"/>
          <p14:tracePt t="992756" x="5945188" y="2127250"/>
          <p14:tracePt t="992771" x="5945188" y="2152650"/>
          <p14:tracePt t="992787" x="5945188" y="2201863"/>
          <p14:tracePt t="992803" x="5945188" y="2227263"/>
          <p14:tracePt t="992818" x="5945188" y="2239963"/>
          <p14:tracePt t="992834" x="5945188" y="2252663"/>
          <p14:tracePt t="992850" x="5945188" y="2265363"/>
          <p14:tracePt t="993225" x="5945188" y="2290763"/>
          <p14:tracePt t="993240" x="5945188" y="2365375"/>
          <p14:tracePt t="993256" x="5945188" y="2452688"/>
          <p14:tracePt t="993276" x="5945188" y="2590800"/>
          <p14:tracePt t="993287" x="5908675" y="2840038"/>
          <p14:tracePt t="993303" x="5821363" y="3116263"/>
          <p14:tracePt t="993319" x="5732463" y="3479800"/>
          <p14:tracePt t="993334" x="5583238" y="4079875"/>
          <p14:tracePt t="993350" x="5407025" y="4692650"/>
          <p14:tracePt t="993367" x="5345113" y="5068888"/>
          <p14:tracePt t="993381" x="5257800" y="5407025"/>
          <p14:tracePt t="993397" x="5232400" y="5530850"/>
          <p14:tracePt t="993413" x="5181600" y="5781675"/>
          <p14:tracePt t="993428" x="5157788" y="5956300"/>
          <p14:tracePt t="993448" x="5145088" y="6081713"/>
          <p14:tracePt t="993459" x="5145088" y="6094413"/>
          <p14:tracePt t="993490" x="5145088" y="6119813"/>
          <p14:tracePt t="993506" x="5119688" y="6145213"/>
          <p14:tracePt t="993521" x="5068888" y="6207125"/>
          <p14:tracePt t="993537" x="5006975" y="6245225"/>
          <p14:tracePt t="993553" x="4932363" y="6257925"/>
          <p14:tracePt t="993568" x="4832350" y="6294438"/>
          <p14:tracePt t="993584" x="4743450" y="6307138"/>
          <p14:tracePt t="993600" x="4706938" y="6307138"/>
          <p14:tracePt t="993615" x="4656138" y="6319838"/>
          <p14:tracePt t="993616" x="4643438" y="6319838"/>
          <p14:tracePt t="993632" x="4619625" y="6319838"/>
          <p14:tracePt t="993771" x="4619625" y="6269038"/>
          <p14:tracePt t="993787" x="4619625" y="6207125"/>
          <p14:tracePt t="993802" x="4619625" y="6169025"/>
          <p14:tracePt t="993818" x="4619625" y="6094413"/>
          <p14:tracePt t="993834" x="4619625" y="6069013"/>
          <p14:tracePt t="993849" x="4619625" y="6019800"/>
          <p14:tracePt t="993865" x="4619625" y="5956300"/>
          <p14:tracePt t="993882" x="4619625" y="5881688"/>
          <p14:tracePt t="993896" x="4619625" y="5832475"/>
          <p14:tracePt t="993912" x="4619625" y="5768975"/>
          <p14:tracePt t="993928" x="4606925" y="5743575"/>
          <p14:tracePt t="993944" x="4581525" y="5719763"/>
          <p14:tracePt t="993959" x="4556125" y="5694363"/>
          <p14:tracePt t="993976" x="4543425" y="5681663"/>
          <p14:tracePt t="993992" x="4494213" y="5656263"/>
          <p14:tracePt t="994006" x="4468813" y="5643563"/>
          <p14:tracePt t="994022" x="4418013" y="5643563"/>
          <p14:tracePt t="994052" x="4394200" y="5630863"/>
          <p14:tracePt t="994084" x="4381500" y="5619750"/>
          <p14:tracePt t="994099" x="4368800" y="5619750"/>
          <p14:tracePt t="994130" x="4343400" y="5619750"/>
          <p14:tracePt t="994146" x="4330700" y="5607050"/>
          <p14:tracePt t="994163" x="4294188" y="5594350"/>
          <p14:tracePt t="994193" x="4281488" y="5594350"/>
          <p14:tracePt t="994303" x="4268788" y="5581650"/>
          <p14:tracePt t="994318" x="4268788" y="5543550"/>
          <p14:tracePt t="994334" x="4418013" y="5381625"/>
          <p14:tracePt t="994350" x="4806950" y="5105400"/>
          <p14:tracePt t="994365" x="5357813" y="4679950"/>
          <p14:tracePt t="994381" x="5895975" y="4241800"/>
          <p14:tracePt t="994397" x="6170613" y="4029075"/>
          <p14:tracePt t="994412" x="6534150" y="3767138"/>
          <p14:tracePt t="994428" x="6834188" y="3454400"/>
          <p14:tracePt t="994444" x="6946900" y="3303588"/>
          <p14:tracePt t="994459" x="7059613" y="3154363"/>
          <p14:tracePt t="994475" x="7085013" y="3128963"/>
          <p14:tracePt t="994492" x="7146925" y="3041650"/>
          <p14:tracePt t="994505" x="7172325" y="2990850"/>
          <p14:tracePt t="994522" x="7172325" y="2978150"/>
          <p14:tracePt t="994537" x="7172325" y="2965450"/>
          <p14:tracePt t="994552" x="7172325" y="2952750"/>
          <p14:tracePt t="994584" x="7172325" y="2941638"/>
          <p14:tracePt t="994599" x="7172325" y="2916238"/>
          <p14:tracePt t="994615" x="7172325" y="2890838"/>
          <p14:tracePt t="994631" x="7159625" y="2852738"/>
          <p14:tracePt t="994647" x="7146925" y="2828925"/>
          <p14:tracePt t="994662" x="7146925" y="2816225"/>
          <p14:tracePt t="994678" x="7123113" y="2816225"/>
          <p14:tracePt t="994693" x="6959600" y="2816225"/>
          <p14:tracePt t="994709" x="6646863" y="2965450"/>
          <p14:tracePt t="994725" x="6034088" y="3390900"/>
          <p14:tracePt t="994740" x="5708650" y="3667125"/>
          <p14:tracePt t="994757" x="4843463" y="4454525"/>
          <p14:tracePt t="994772" x="4418013" y="4956175"/>
          <p14:tracePt t="994787" x="4192588" y="5268913"/>
          <p14:tracePt t="994803" x="4030663" y="5507038"/>
          <p14:tracePt t="994819" x="3943350" y="5594350"/>
          <p14:tracePt t="994833" x="3830638" y="5768975"/>
          <p14:tracePt t="994849" x="3743325" y="5881688"/>
          <p14:tracePt t="994865" x="3692525" y="5956300"/>
          <p14:tracePt t="994880" x="3667125" y="5994400"/>
          <p14:tracePt t="994899" x="3630613" y="6019800"/>
          <p14:tracePt t="994912" x="3592513" y="6056313"/>
          <p14:tracePt t="994927" x="3530600" y="6081713"/>
          <p14:tracePt t="994943" x="3492500" y="6107113"/>
          <p14:tracePt t="994959" x="3467100" y="6119813"/>
          <p14:tracePt t="994974" x="3429000" y="6132513"/>
          <p14:tracePt t="994990" x="3417888" y="6145213"/>
          <p14:tracePt t="995068" x="3405188" y="6145213"/>
          <p14:tracePt t="995084" x="3367088" y="6094413"/>
          <p14:tracePt t="995100" x="3317875" y="5981700"/>
          <p14:tracePt t="995115" x="3305175" y="5945188"/>
          <p14:tracePt t="995131" x="3292475" y="5932488"/>
          <p14:tracePt t="995147" x="3254375" y="5907088"/>
          <p14:tracePt t="995162" x="3241675" y="5881688"/>
          <p14:tracePt t="995178" x="3228975" y="5856288"/>
          <p14:tracePt t="995198" x="3216275" y="5819775"/>
          <p14:tracePt t="995224" x="3192463" y="5794375"/>
          <p14:tracePt t="995241" x="3192463" y="5781675"/>
          <p14:tracePt t="995256" x="3167063" y="5756275"/>
          <p14:tracePt t="995271" x="3167063" y="5743575"/>
          <p14:tracePt t="995289" x="3141663" y="5719763"/>
          <p14:tracePt t="995302" x="3128963" y="5719763"/>
          <p14:tracePt t="995318" x="3103563" y="5707063"/>
          <p14:tracePt t="995334" x="3092450" y="5694363"/>
          <p14:tracePt t="995349" x="3067050" y="5694363"/>
          <p14:tracePt t="995365" x="3041650" y="5681663"/>
          <p14:tracePt t="995381" x="3016250" y="5668963"/>
          <p14:tracePt t="995396" x="3003550" y="5656263"/>
          <p14:tracePt t="995443" x="3003550" y="5643563"/>
          <p14:tracePt t="995459" x="3016250" y="5543550"/>
          <p14:tracePt t="995475" x="3367088" y="5318125"/>
          <p14:tracePt t="995490" x="4294188" y="4830763"/>
          <p14:tracePt t="995506" x="5583238" y="4230688"/>
          <p14:tracePt t="995522" x="6759575" y="3754438"/>
          <p14:tracePt t="995538" x="7635875" y="3354388"/>
          <p14:tracePt t="995554" x="8186738" y="3065463"/>
          <p14:tracePt t="995571" x="8424863" y="2890838"/>
          <p14:tracePt t="995583" x="8524875" y="2803525"/>
          <p14:tracePt t="995600" x="8537575" y="2765425"/>
          <p14:tracePt t="995616" x="8548688" y="2728913"/>
          <p14:tracePt t="995647" x="8548688" y="2703513"/>
          <p14:tracePt t="995663" x="8548688" y="2690813"/>
          <p14:tracePt t="995677" x="8548688" y="2652713"/>
          <p14:tracePt t="995693" x="8524875" y="2590800"/>
          <p14:tracePt t="995709" x="8324850" y="2527300"/>
          <p14:tracePt t="995724" x="8074025" y="2427288"/>
          <p14:tracePt t="995740" x="7823200" y="2314575"/>
          <p14:tracePt t="995756" x="7610475" y="2239963"/>
          <p14:tracePt t="995771" x="7385050" y="2190750"/>
          <p14:tracePt t="995787" x="7134225" y="2165350"/>
          <p14:tracePt t="995803" x="6910388" y="2165350"/>
          <p14:tracePt t="995819" x="6784975" y="2165350"/>
          <p14:tracePt t="995834" x="6534150" y="2165350"/>
          <p14:tracePt t="995850" x="6208713" y="2252663"/>
          <p14:tracePt t="995867" x="6083300" y="2303463"/>
          <p14:tracePt t="995881" x="6034088" y="2314575"/>
          <p14:tracePt t="995975" x="6157913" y="2314575"/>
          <p14:tracePt t="995991" x="6283325" y="2265363"/>
          <p14:tracePt t="996007" x="6483350" y="2227263"/>
          <p14:tracePt t="996021" x="6646863" y="2214563"/>
          <p14:tracePt t="996052" x="6672263" y="2214563"/>
          <p14:tracePt t="996099" x="6672263" y="2239963"/>
          <p14:tracePt t="996116" x="6672263" y="2403475"/>
          <p14:tracePt t="996131" x="6508750" y="2752725"/>
          <p14:tracePt t="996146" x="6246813" y="3190875"/>
          <p14:tracePt t="996176" x="5719763" y="4005263"/>
          <p14:tracePt t="996178" x="5545138" y="4267200"/>
          <p14:tracePt t="996194" x="5194300" y="4756150"/>
          <p14:tracePt t="996210" x="4894263" y="5168900"/>
          <p14:tracePt t="996226" x="4732338" y="5407025"/>
          <p14:tracePt t="996241" x="4606925" y="5581650"/>
          <p14:tracePt t="996257" x="4568825" y="5630863"/>
          <p14:tracePt t="996273" x="4506913" y="5707063"/>
          <p14:tracePt t="996288" x="4456113" y="5756275"/>
          <p14:tracePt t="996304" x="4430713" y="5781675"/>
          <p14:tracePt t="996321" x="4394200" y="5807075"/>
          <p14:tracePt t="996336" x="4356100" y="5832475"/>
          <p14:tracePt t="996351" x="4268788" y="5868988"/>
          <p14:tracePt t="996368" x="4181475" y="5907088"/>
          <p14:tracePt t="996381" x="4056063" y="5981700"/>
          <p14:tracePt t="996397" x="3930650" y="6056313"/>
          <p14:tracePt t="996413" x="3830638" y="6107113"/>
          <p14:tracePt t="996429" x="3756025" y="6157913"/>
          <p14:tracePt t="996444" x="3705225" y="6181725"/>
          <p14:tracePt t="996460" x="3679825" y="6181725"/>
          <p14:tracePt t="996475" x="3630613" y="6181725"/>
          <p14:tracePt t="996491" x="3617913" y="6181725"/>
          <p14:tracePt t="996507" x="3605213" y="6181725"/>
          <p14:tracePt t="996522" x="3579813" y="6181725"/>
          <p14:tracePt t="996538" x="3554413" y="6181725"/>
          <p14:tracePt t="996554" x="3530600" y="6169025"/>
          <p14:tracePt t="996569" x="3479800" y="6132513"/>
          <p14:tracePt t="996585" x="3441700" y="6094413"/>
          <p14:tracePt t="996602" x="3405188" y="6032500"/>
          <p14:tracePt t="996617" x="3405188" y="6019800"/>
          <p14:tracePt t="996631" x="3405188" y="5981700"/>
          <p14:tracePt t="996649" x="3405188" y="5945188"/>
          <p14:tracePt t="996662" x="3405188" y="5932488"/>
          <p14:tracePt t="996679" x="3405188" y="5907088"/>
          <p14:tracePt t="996694" x="3405188" y="5881688"/>
          <p14:tracePt t="996725" x="3417888" y="5856288"/>
          <p14:tracePt t="996741" x="3417888" y="5843588"/>
          <p14:tracePt t="996756" x="3429000" y="5819775"/>
          <p14:tracePt t="996772" x="3441700" y="5781675"/>
          <p14:tracePt t="996787" x="3454400" y="5743575"/>
          <p14:tracePt t="996802" x="3467100" y="5719763"/>
          <p14:tracePt t="996819" x="3467100" y="5707063"/>
          <p14:tracePt t="996849" x="3467100" y="5694363"/>
          <p14:tracePt t="996882" x="3467100" y="5681663"/>
          <p14:tracePt t="996896" x="3479800" y="5668963"/>
          <p14:tracePt t="996928" x="3505200" y="5643563"/>
          <p14:tracePt t="996943" x="3530600" y="5619750"/>
          <p14:tracePt t="996959" x="3554413" y="5594350"/>
          <p14:tracePt t="996976" x="3605213" y="5556250"/>
          <p14:tracePt t="996990" x="3643313" y="5530850"/>
          <p14:tracePt t="997006" x="3667125" y="5530850"/>
          <p14:tracePt t="997022" x="3679825" y="5518150"/>
          <p14:tracePt t="997069" x="3692525" y="5518150"/>
          <p14:tracePt t="997148" x="3717925" y="5518150"/>
          <p14:tracePt t="997318" x="3730625" y="5518150"/>
          <p14:tracePt t="997397" x="3743325" y="5530850"/>
          <p14:tracePt t="997413" x="3743325" y="5543550"/>
          <p14:tracePt t="997428" x="3730625" y="5568950"/>
          <p14:tracePt t="997444" x="3705225" y="5581650"/>
          <p14:tracePt t="997459" x="3679825" y="5607050"/>
          <p14:tracePt t="997490" x="3654425" y="5643563"/>
          <p14:tracePt t="997537" x="3643313" y="5656263"/>
          <p14:tracePt t="997600" x="3630613" y="5668963"/>
          <p14:tracePt t="997631" x="3630613" y="5681663"/>
          <p14:tracePt t="997725" x="3630613" y="5694363"/>
          <p14:tracePt t="997898" x="3705225" y="5694363"/>
          <p14:tracePt t="997912" x="3856038" y="5694363"/>
          <p14:tracePt t="997928" x="4017963" y="5694363"/>
          <p14:tracePt t="997944" x="4243388" y="5619750"/>
          <p14:tracePt t="997960" x="4543425" y="5543550"/>
          <p14:tracePt t="997975" x="4856163" y="5407025"/>
          <p14:tracePt t="997990" x="5157788" y="5268913"/>
          <p14:tracePt t="998007" x="5281613" y="5181600"/>
          <p14:tracePt t="998021" x="5495925" y="5018088"/>
          <p14:tracePt t="998037" x="5719763" y="4818063"/>
          <p14:tracePt t="998053" x="5945188" y="4592638"/>
          <p14:tracePt t="998068" x="6083300" y="4454525"/>
          <p14:tracePt t="998084" x="6157913" y="4379913"/>
          <p14:tracePt t="998100" x="6196013" y="4318000"/>
          <p14:tracePt t="998115" x="6234113" y="4279900"/>
          <p14:tracePt t="998131" x="6270625" y="4230688"/>
          <p14:tracePt t="998147" x="6334125" y="4141788"/>
          <p14:tracePt t="998162" x="6472238" y="3916363"/>
          <p14:tracePt t="998178" x="6659563" y="3629025"/>
          <p14:tracePt t="998196" x="6846888" y="3378200"/>
          <p14:tracePt t="998210" x="6921500" y="3254375"/>
          <p14:tracePt t="998227" x="7021513" y="3028950"/>
          <p14:tracePt t="998242" x="7034213" y="2903538"/>
          <p14:tracePt t="998256" x="7059613" y="2816225"/>
          <p14:tracePt t="998273" x="7059613" y="2752725"/>
          <p14:tracePt t="998288" x="7059613" y="2716213"/>
          <p14:tracePt t="998303" x="7034213" y="2652713"/>
          <p14:tracePt t="998319" x="6985000" y="2616200"/>
          <p14:tracePt t="998334" x="6921500" y="2578100"/>
          <p14:tracePt t="998350" x="6846888" y="2552700"/>
          <p14:tracePt t="998366" x="6734175" y="2527300"/>
          <p14:tracePt t="998381" x="6659563" y="2516188"/>
          <p14:tracePt t="998398" x="6559550" y="2478088"/>
          <p14:tracePt t="998413" x="6508750" y="2465388"/>
          <p14:tracePt t="998428" x="6383338" y="2452688"/>
          <p14:tracePt t="998443" x="6346825" y="2452688"/>
          <p14:tracePt t="998460" x="6321425" y="2452688"/>
          <p14:tracePt t="998477" x="6308725" y="2452688"/>
          <p14:tracePt t="998491" x="6283325" y="2452688"/>
          <p14:tracePt t="998506" x="6259513" y="2452688"/>
          <p14:tracePt t="998523" x="6183313" y="2490788"/>
          <p14:tracePt t="998538" x="6108700" y="2540000"/>
          <p14:tracePt t="998554" x="6083300" y="2552700"/>
          <p14:tracePt t="998570" x="6057900" y="2565400"/>
          <p14:tracePt t="998630" x="6045200" y="2565400"/>
          <p14:tracePt t="998978" x="6045200" y="2552700"/>
          <p14:tracePt t="998991" x="6057900" y="2552700"/>
          <p14:tracePt t="999006" x="6083300" y="2540000"/>
          <p14:tracePt t="999428" x="6021388" y="2578100"/>
          <p14:tracePt t="999444" x="5870575" y="2640013"/>
          <p14:tracePt t="999459" x="5657850" y="2752725"/>
          <p14:tracePt t="999474" x="5470525" y="2903538"/>
          <p14:tracePt t="999490" x="5307013" y="3065463"/>
          <p14:tracePt t="999507" x="5132388" y="3316288"/>
          <p14:tracePt t="999522" x="4919663" y="3679825"/>
          <p14:tracePt t="999539" x="4756150" y="4079875"/>
          <p14:tracePt t="999553" x="4630738" y="4418013"/>
          <p14:tracePt t="999568" x="4443413" y="4756150"/>
          <p14:tracePt t="999584" x="4281488" y="5068888"/>
          <p14:tracePt t="999600" x="4168775" y="5230813"/>
          <p14:tracePt t="999615" x="4130675" y="5305425"/>
          <p14:tracePt t="999631" x="4030663" y="5407025"/>
          <p14:tracePt t="999650" x="3917950" y="5518150"/>
          <p14:tracePt t="999662" x="3905250" y="5518150"/>
          <p14:tracePt t="999678" x="3730625" y="5619750"/>
          <p14:tracePt t="999694" x="3654425" y="5656263"/>
          <p14:tracePt t="999709" x="3429000" y="5743575"/>
          <p14:tracePt t="999725" x="3216275" y="5832475"/>
          <p14:tracePt t="999741" x="3054350" y="5919788"/>
          <p14:tracePt t="999756" x="2979738" y="5956300"/>
          <p14:tracePt t="999772" x="2916238" y="5994400"/>
          <p14:tracePt t="999803" x="2903538" y="6007100"/>
          <p14:tracePt t="999818" x="2879725" y="6019800"/>
          <p14:tracePt t="999836" x="2854325" y="6019800"/>
          <p14:tracePt t="999837" x="2841625" y="6019800"/>
          <p14:tracePt t="999849" x="2828925" y="6032500"/>
          <p14:tracePt t="999865" x="2816225" y="6032500"/>
          <p14:tracePt t="999896" x="2790825" y="6032500"/>
          <p14:tracePt t="999912" x="2754313" y="6032500"/>
          <p14:tracePt t="999928" x="2678113" y="5994400"/>
          <p14:tracePt t="999943" x="2590800" y="5907088"/>
          <p14:tracePt t="999969" x="2452688" y="5719763"/>
          <p14:tracePt t="999977" x="2441575" y="5656263"/>
          <p14:tracePt t="999990" x="2403475" y="5568950"/>
          <p14:tracePt t="1000006" x="2403475" y="5518150"/>
          <p14:tracePt t="1000037" x="2403475" y="5507038"/>
          <p14:tracePt t="1000070" x="2403475" y="5494338"/>
          <p14:tracePt t="1000177" x="2416175" y="5507038"/>
          <p14:tracePt t="1000474" x="2452688" y="5518150"/>
          <p14:tracePt t="1000490" x="2465388" y="5530850"/>
          <p14:tracePt t="1000505" x="2503488" y="5556250"/>
          <p14:tracePt t="1000521" x="2528888" y="5568950"/>
          <p14:tracePt t="1000538" x="2578100" y="5594350"/>
          <p14:tracePt t="1000552" x="2590800" y="5607050"/>
          <p14:tracePt t="1000570" x="2603500" y="5619750"/>
          <p14:tracePt t="1000584" x="2628900" y="5643563"/>
          <p14:tracePt t="1000600" x="2667000" y="5656263"/>
          <p14:tracePt t="1000616" x="2716213" y="5668963"/>
          <p14:tracePt t="1000631" x="2741613" y="5668963"/>
          <p14:tracePt t="1000646" x="2790825" y="5681663"/>
          <p14:tracePt t="1000662" x="2828925" y="5694363"/>
          <p14:tracePt t="1000678" x="2841625" y="5707063"/>
          <p14:tracePt t="1000693" x="2867025" y="5707063"/>
          <p14:tracePt t="1000709" x="2890838" y="5707063"/>
          <p14:tracePt t="1000725" x="2916238" y="5707063"/>
          <p14:tracePt t="1000740" x="3003550" y="5707063"/>
          <p14:tracePt t="1000756" x="3116263" y="5707063"/>
          <p14:tracePt t="1000772" x="3154363" y="5707063"/>
          <p14:tracePt t="1000790" x="3379788" y="5707063"/>
          <p14:tracePt t="1000802" x="3467100" y="5707063"/>
          <p14:tracePt t="1000819" x="3554413" y="5707063"/>
          <p14:tracePt t="1000834" x="3605213" y="5707063"/>
          <p14:tracePt t="1000866" x="3617913" y="5707063"/>
          <p14:tracePt t="1000881" x="3630613" y="5707063"/>
          <p14:tracePt t="1000896" x="3643313" y="5707063"/>
          <p14:tracePt t="1000912" x="3654425" y="5707063"/>
          <p14:tracePt t="1000943" x="3667125" y="5707063"/>
          <p14:tracePt t="1000990" x="3705225" y="5707063"/>
          <p14:tracePt t="1001007" x="3743325" y="5707063"/>
          <p14:tracePt t="1001021" x="3817938" y="5707063"/>
          <p14:tracePt t="1001037" x="3879850" y="5732463"/>
          <p14:tracePt t="1001053" x="3956050" y="5743575"/>
          <p14:tracePt t="1001068" x="4092575" y="5781675"/>
          <p14:tracePt t="1001084" x="4192588" y="5781675"/>
          <p14:tracePt t="1001100" x="4256088" y="5781675"/>
          <p14:tracePt t="1001115" x="4281488" y="5781675"/>
          <p14:tracePt t="1001131" x="4330700" y="5768975"/>
          <p14:tracePt t="1001148" x="4443413" y="5707063"/>
          <p14:tracePt t="1001162" x="4594225" y="5594350"/>
          <p14:tracePt t="1001178" x="4768850" y="5430838"/>
          <p14:tracePt t="1001194" x="4968875" y="5205413"/>
          <p14:tracePt t="1001209" x="5219700" y="4868863"/>
          <p14:tracePt t="1001225" x="5470525" y="4492625"/>
          <p14:tracePt t="1001240" x="5619750" y="4305300"/>
          <p14:tracePt t="1001256" x="5783263" y="3967163"/>
          <p14:tracePt t="1001271" x="5957888" y="3541713"/>
          <p14:tracePt t="1001290" x="6057900" y="3290888"/>
          <p14:tracePt t="1001302" x="6121400" y="3090863"/>
          <p14:tracePt t="1001318" x="6157913" y="3003550"/>
          <p14:tracePt t="1001334" x="6234113" y="2852738"/>
          <p14:tracePt t="1001349" x="6283325" y="2778125"/>
          <p14:tracePt t="1001365" x="6321425" y="2716213"/>
          <p14:tracePt t="1001382" x="6321425" y="2703513"/>
          <p14:tracePt t="1001397" x="6334125" y="2690813"/>
          <p14:tracePt t="1001431" x="6346825" y="2678113"/>
          <p14:tracePt t="1001443" x="6359525" y="2652713"/>
          <p14:tracePt t="1001459" x="6383338" y="2627313"/>
          <p14:tracePt t="1001475" x="6408738" y="2603500"/>
          <p14:tracePt t="1001490" x="6408738" y="2590800"/>
          <p14:tracePt t="1001616" x="6421438" y="2590800"/>
          <p14:tracePt t="1001818" x="6421438" y="2578100"/>
          <p14:tracePt t="1001834" x="6434138" y="2578100"/>
          <p14:tracePt t="1001850" x="6446838" y="2578100"/>
          <p14:tracePt t="1001881" x="6496050" y="2578100"/>
          <p14:tracePt t="1001897" x="6521450" y="2578100"/>
          <p14:tracePt t="1001913" x="6572250" y="2578100"/>
          <p14:tracePt t="1001928" x="6584950" y="2578100"/>
          <p14:tracePt t="1001944" x="6621463" y="2590800"/>
          <p14:tracePt t="1001958" x="6634163" y="2590800"/>
          <p14:tracePt t="1001991" x="6646863" y="2590800"/>
          <p14:tracePt t="1002038" x="6659563" y="2590800"/>
          <p14:tracePt t="1002104" x="6672263" y="2603500"/>
          <p14:tracePt t="1002131" x="6684963" y="2603500"/>
          <p14:tracePt t="1002193" x="6696075" y="2616200"/>
          <p14:tracePt t="1002225" x="6708775" y="2616200"/>
          <p14:tracePt t="1002412" x="6708775" y="2640013"/>
          <p14:tracePt t="1002429" x="6708775" y="2690813"/>
          <p14:tracePt t="1002444" x="6596063" y="2890838"/>
          <p14:tracePt t="1002460" x="6359525" y="3254375"/>
          <p14:tracePt t="1002475" x="5970588" y="3767138"/>
          <p14:tracePt t="1002490" x="5583238" y="4292600"/>
          <p14:tracePt t="1002506" x="5257800" y="4667250"/>
          <p14:tracePt t="1002521" x="5032375" y="4956175"/>
          <p14:tracePt t="1002537" x="4856163" y="5194300"/>
          <p14:tracePt t="1002553" x="4719638" y="5381625"/>
          <p14:tracePt t="1002568" x="4594225" y="5530850"/>
          <p14:tracePt t="1002584" x="4481513" y="5668963"/>
          <p14:tracePt t="1002600" x="4406900" y="5756275"/>
          <p14:tracePt t="1002615" x="4356100" y="5819775"/>
          <p14:tracePt t="1002647" x="4330700" y="5843588"/>
          <p14:tracePt t="1002662" x="4305300" y="5881688"/>
          <p14:tracePt t="1002679" x="4294188" y="5894388"/>
          <p14:tracePt t="1002725" x="4281488" y="5907088"/>
          <p14:tracePt t="1003006" x="4256088" y="5894388"/>
          <p14:tracePt t="1003022" x="4230688" y="5881688"/>
          <p14:tracePt t="1003068" x="4205288" y="5856288"/>
          <p14:tracePt t="1003083" x="4192588" y="5832475"/>
          <p14:tracePt t="1003099" x="4181475" y="5832475"/>
          <p14:tracePt t="1003116" x="4181475" y="5819775"/>
          <p14:tracePt t="1003130" x="4168775" y="5819775"/>
          <p14:tracePt t="1003334" x="4168775" y="5807075"/>
          <p14:tracePt t="1003350" x="4243388" y="5781675"/>
          <p14:tracePt t="1003365" x="4343400" y="5756275"/>
          <p14:tracePt t="1003381" x="4394200" y="5732463"/>
          <p14:tracePt t="1003397" x="4430713" y="5732463"/>
          <p14:tracePt t="1003412" x="4456113" y="5719763"/>
          <p14:tracePt t="1003428" x="4481513" y="5707063"/>
          <p14:tracePt t="1003490" x="4494213" y="5707063"/>
          <p14:tracePt t="1003646" x="4468813" y="5707063"/>
          <p14:tracePt t="1003662" x="4394200" y="5707063"/>
          <p14:tracePt t="1003678" x="4256088" y="5707063"/>
          <p14:tracePt t="1003693" x="4092575" y="5707063"/>
          <p14:tracePt t="1003716" x="3805238" y="5707063"/>
          <p14:tracePt t="1003725" x="3743325" y="5707063"/>
          <p14:tracePt t="1003740" x="3643313" y="5707063"/>
          <p14:tracePt t="1003756" x="3592513" y="5707063"/>
          <p14:tracePt t="1003772" x="3579813" y="5707063"/>
          <p14:tracePt t="1003787" x="3567113" y="5707063"/>
          <p14:tracePt t="1004053" x="3554413" y="5656263"/>
          <p14:tracePt t="1004068" x="3505200" y="5643563"/>
          <p14:tracePt t="1004084" x="3317875" y="5643563"/>
          <p14:tracePt t="1004100" x="3003550" y="5643563"/>
          <p14:tracePt t="1004115" x="2703513" y="5643563"/>
          <p14:tracePt t="1004132" x="2416175" y="5643563"/>
          <p14:tracePt t="1004147" x="2378075" y="5643563"/>
          <p14:tracePt t="1004162" x="2303463" y="5643563"/>
          <p14:tracePt t="1004178" x="2278063" y="5656263"/>
          <p14:tracePt t="1004193" x="2252663" y="5668963"/>
          <p14:tracePt t="1004412" x="2252663" y="5681663"/>
          <p14:tracePt t="1004443" x="2265363" y="5694363"/>
          <p14:tracePt t="1004459" x="2378075" y="5694363"/>
          <p14:tracePt t="1004475" x="2478088" y="5694363"/>
          <p14:tracePt t="1004475" x="2541588" y="5694363"/>
          <p14:tracePt t="1004490" x="2628900" y="5694363"/>
          <p14:tracePt t="1004506" x="2667000" y="5694363"/>
          <p14:tracePt t="1004522" x="2690813" y="5694363"/>
          <p14:tracePt t="1004536" x="2716213" y="5707063"/>
          <p14:tracePt t="1004553" x="2728913" y="5707063"/>
          <p14:tracePt t="1004646" x="2728913" y="5719763"/>
          <p14:tracePt t="1004662" x="2703513" y="5756275"/>
          <p14:tracePt t="1004677" x="2641600" y="5756275"/>
          <p14:tracePt t="1004693" x="2554288" y="5781675"/>
          <p14:tracePt t="1004709" x="2528888" y="5781675"/>
          <p14:tracePt t="1004756" x="2528888" y="5794375"/>
          <p14:tracePt t="1004834" x="2628900" y="5794375"/>
          <p14:tracePt t="1004851" x="2728913" y="5794375"/>
          <p14:tracePt t="1004865" x="2778125" y="5794375"/>
          <p14:tracePt t="1004881" x="2803525" y="5794375"/>
          <p14:tracePt t="1004897" x="2816225" y="5794375"/>
          <p14:tracePt t="1005788" x="2828925" y="5794375"/>
          <p14:tracePt t="1005805" x="2867025" y="5794375"/>
          <p14:tracePt t="1005818" x="2890838" y="5794375"/>
          <p14:tracePt t="1005834" x="2928938" y="5781675"/>
          <p14:tracePt t="1005849" x="2967038" y="5768975"/>
          <p14:tracePt t="1005865" x="3016250" y="5768975"/>
          <p14:tracePt t="1005881" x="3067050" y="5756275"/>
          <p14:tracePt t="1005898" x="3103563" y="5756275"/>
          <p14:tracePt t="1005913" x="3141663" y="5743575"/>
          <p14:tracePt t="1005928" x="3179763" y="5743575"/>
          <p14:tracePt t="1005943" x="3216275" y="5743575"/>
          <p14:tracePt t="1005959" x="3228975" y="5743575"/>
          <p14:tracePt t="1005991" x="3228975" y="5732463"/>
          <p14:tracePt t="1006084" x="3228975" y="5756275"/>
          <p14:tracePt t="1006100" x="3205163" y="5794375"/>
          <p14:tracePt t="1006115" x="3192463" y="5819775"/>
          <p14:tracePt t="1006130" x="3103563" y="5868988"/>
          <p14:tracePt t="1006146" x="3041650" y="5881688"/>
          <p14:tracePt t="1006163" x="2967038" y="5907088"/>
          <p14:tracePt t="1006164" x="2903538" y="5932488"/>
          <p14:tracePt t="1006178" x="2828925" y="5945188"/>
          <p14:tracePt t="1006194" x="2641600" y="5981700"/>
          <p14:tracePt t="1006209" x="2465388" y="6045200"/>
          <p14:tracePt t="1006224" x="2303463" y="6069013"/>
          <p14:tracePt t="1006240" x="2228850" y="6094413"/>
          <p14:tracePt t="1006256" x="2165350" y="6119813"/>
          <p14:tracePt t="1006271" x="2116138" y="6132513"/>
          <p14:tracePt t="1006287" x="2090738" y="6145213"/>
          <p14:tracePt t="1006318" x="2065338" y="6145213"/>
          <p14:tracePt t="1006569" x="2116138" y="6145213"/>
          <p14:tracePt t="1006584" x="2127250" y="6145213"/>
          <p14:tracePt t="1006600" x="2152650" y="6119813"/>
          <p14:tracePt t="1006615" x="2178050" y="6107113"/>
          <p14:tracePt t="1006631" x="2190750" y="6094413"/>
          <p14:tracePt t="1006943" x="2203450" y="6094413"/>
          <p14:tracePt t="1006959" x="2239963" y="6069013"/>
          <p14:tracePt t="1006975" x="2290763" y="6069013"/>
          <p14:tracePt t="1006991" x="2365375" y="6069013"/>
          <p14:tracePt t="1007006" x="2416175" y="6056313"/>
          <p14:tracePt t="1007021" x="2428875" y="6045200"/>
          <p14:tracePt t="1007053" x="2452688" y="6045200"/>
          <p14:tracePt t="1007114" x="2465388" y="6045200"/>
          <p14:tracePt t="1007147" x="2478088" y="6045200"/>
          <p14:tracePt t="1007147" x="2490788" y="6045200"/>
          <p14:tracePt t="1007177" x="2503488" y="6045200"/>
          <p14:tracePt t="1007193" x="2516188" y="6045200"/>
          <p14:tracePt t="1007209" x="2528888" y="6045200"/>
          <p14:tracePt t="1007225" x="2541588" y="6045200"/>
          <p14:tracePt t="1007248" x="2590800" y="6045200"/>
          <p14:tracePt t="1007256" x="2616200" y="6045200"/>
          <p14:tracePt t="1007271" x="2628900" y="6045200"/>
          <p14:tracePt t="1007287" x="2641600" y="6045200"/>
          <p14:tracePt t="1007303" x="2654300" y="6045200"/>
          <p14:tracePt t="1007336" x="2667000" y="6045200"/>
          <p14:tracePt t="1007381" x="2678113" y="6045200"/>
          <p14:tracePt t="1007522" x="2703513" y="6045200"/>
          <p14:tracePt t="1007553" x="2728913" y="6045200"/>
          <p14:tracePt t="1007585" x="2767013" y="6045200"/>
          <p14:tracePt t="1007600" x="2790825" y="6045200"/>
          <p14:tracePt t="1007616" x="2867025" y="6045200"/>
          <p14:tracePt t="1007631" x="2967038" y="6045200"/>
          <p14:tracePt t="1007662" x="2979738" y="6045200"/>
          <p14:tracePt t="1007678" x="3003550" y="6045200"/>
          <p14:tracePt t="1007740" x="3016250" y="6045200"/>
          <p14:tracePt t="1007758" x="3028950" y="6045200"/>
          <p14:tracePt t="1007850" x="3041650" y="6045200"/>
          <p14:tracePt t="1007897" x="3054350" y="6045200"/>
          <p14:tracePt t="1007913" x="3067050" y="6056313"/>
          <p14:tracePt t="1007928" x="3067050" y="6069013"/>
          <p14:tracePt t="1007944" x="3116263" y="6081713"/>
          <p14:tracePt t="1007960" x="3154363" y="6094413"/>
          <p14:tracePt t="1007993" x="3167063" y="6094413"/>
          <p14:tracePt t="1008006" x="3179763" y="6107113"/>
          <p14:tracePt t="1008112" x="3192463" y="6107113"/>
          <p14:tracePt t="1008179" x="3205163" y="6119813"/>
          <p14:tracePt t="1008209" x="3216275" y="6119813"/>
          <p14:tracePt t="1008225" x="3228975" y="6132513"/>
          <p14:tracePt t="1008241" x="3254375" y="6132513"/>
          <p14:tracePt t="1008256" x="3279775" y="6145213"/>
          <p14:tracePt t="1008288" x="3305175" y="6145213"/>
          <p14:tracePt t="1008303" x="3405188" y="6145213"/>
          <p14:tracePt t="1008321" x="3530600" y="6145213"/>
          <p14:tracePt t="1008335" x="3630613" y="6145213"/>
          <p14:tracePt t="1008349" x="3717925" y="6145213"/>
          <p14:tracePt t="1008366" x="3767138" y="6145213"/>
          <p14:tracePt t="1008381" x="3792538" y="6145213"/>
          <p14:tracePt t="1008396" x="3817938" y="6145213"/>
          <p14:tracePt t="1008412" x="3856038" y="6145213"/>
          <p14:tracePt t="1008428" x="3892550" y="6132513"/>
          <p14:tracePt t="1008443" x="3905250" y="6132513"/>
          <p14:tracePt t="1008459" x="3917950" y="6132513"/>
          <p14:tracePt t="1008475" x="3930650" y="6132513"/>
          <p14:tracePt t="1008490" x="3943350" y="6119813"/>
          <p14:tracePt t="1008522" x="3956050" y="6107113"/>
          <p14:tracePt t="1008616" x="3968750" y="6107113"/>
          <p14:tracePt t="1008647" x="3979863" y="6107113"/>
          <p14:tracePt t="1008725" x="4005263" y="6107113"/>
          <p14:tracePt t="1008788" x="4081463" y="6094413"/>
          <p14:tracePt t="1008834" x="4092575" y="6094413"/>
          <p14:tracePt t="1008897" x="4105275" y="6094413"/>
          <p14:tracePt t="1009022" x="4117975" y="6094413"/>
          <p14:tracePt t="1009038" x="4130675" y="6094413"/>
          <p14:tracePt t="1009053" x="4143375" y="6094413"/>
          <p14:tracePt t="1009070" x="4168775" y="6094413"/>
          <p14:tracePt t="1009085" x="4192588" y="6081713"/>
          <p14:tracePt t="1009100" x="4217988" y="6081713"/>
          <p14:tracePt t="1009117" x="4281488" y="6081713"/>
          <p14:tracePt t="1009132" x="4330700" y="6069013"/>
          <p14:tracePt t="1009146" x="4381500" y="6069013"/>
          <p14:tracePt t="1009162" x="4394200" y="6069013"/>
          <p14:tracePt t="1009178" x="4418013" y="6056313"/>
          <p14:tracePt t="1009209" x="4430713" y="6056313"/>
          <p14:tracePt t="1009225" x="4443413" y="6056313"/>
          <p14:tracePt t="1009272" x="4494213" y="6032500"/>
          <p14:tracePt t="1009287" x="4556125" y="6019800"/>
          <p14:tracePt t="1009287" x="4656138" y="5981700"/>
          <p14:tracePt t="1009303" x="4881563" y="5868988"/>
          <p14:tracePt t="1009319" x="5245100" y="5694363"/>
          <p14:tracePt t="1009334" x="5519738" y="5543550"/>
          <p14:tracePt t="1009351" x="6134100" y="5143500"/>
          <p14:tracePt t="1009366" x="6296025" y="4981575"/>
          <p14:tracePt t="1009381" x="6534150" y="4718050"/>
          <p14:tracePt t="1009382" x="6646863" y="4592638"/>
          <p14:tracePt t="1009397" x="6721475" y="4505325"/>
          <p14:tracePt t="1009413" x="6846888" y="4318000"/>
          <p14:tracePt t="1009428" x="6910388" y="4205288"/>
          <p14:tracePt t="1009443" x="6934200" y="4129088"/>
          <p14:tracePt t="1009459" x="6946900" y="4079875"/>
          <p14:tracePt t="1009474" x="6946900" y="4005263"/>
          <p14:tracePt t="1009490" x="6959600" y="3954463"/>
          <p14:tracePt t="1009507" x="6959600" y="3892550"/>
          <p14:tracePt t="1009521" x="6972300" y="3841750"/>
          <p14:tracePt t="1009542" x="6972300" y="3829050"/>
          <p14:tracePt t="1009631" x="6972300" y="3816350"/>
          <p14:tracePt t="1009649" x="6972300" y="3767138"/>
          <p14:tracePt t="1009662" x="6972300" y="3754438"/>
          <p14:tracePt t="1009678" x="6959600" y="3729038"/>
          <p14:tracePt t="1009694" x="6946900" y="3716338"/>
          <p14:tracePt t="1009709" x="6910388" y="3692525"/>
          <p14:tracePt t="1009741" x="6910388" y="3679825"/>
          <p14:tracePt t="1009756" x="6897688" y="3667125"/>
          <p14:tracePt t="1009787" x="6897688" y="3654425"/>
          <p14:tracePt t="1009802" x="6884988" y="3641725"/>
          <p14:tracePt t="1009819" x="6884988" y="3629025"/>
          <p14:tracePt t="1009834" x="6884988" y="3603625"/>
          <p14:tracePt t="1009857" x="6872288" y="3567113"/>
          <p14:tracePt t="1009881" x="6859588" y="3541713"/>
          <p14:tracePt t="1009928" x="6859588" y="3516313"/>
          <p14:tracePt t="1009959" x="6859588" y="3490913"/>
          <p14:tracePt t="1009976" x="6846888" y="3479800"/>
          <p14:tracePt t="1009990" x="6834188" y="3467100"/>
          <p14:tracePt t="1010006" x="6834188" y="3454400"/>
          <p14:tracePt t="1010022" x="6821488" y="3429000"/>
          <p14:tracePt t="1010037" x="6797675" y="3416300"/>
          <p14:tracePt t="1010053" x="6797675" y="3403600"/>
          <p14:tracePt t="1010053" x="6784975" y="3390900"/>
          <p14:tracePt t="1010070" x="6746875" y="3354388"/>
          <p14:tracePt t="1010084" x="6708775" y="3316288"/>
          <p14:tracePt t="1010100" x="6672263" y="3290888"/>
          <p14:tracePt t="1010116" x="6621463" y="3267075"/>
          <p14:tracePt t="1010130" x="6596063" y="3228975"/>
          <p14:tracePt t="1010148" x="6559550" y="3203575"/>
          <p14:tracePt t="1010163" x="6508750" y="3178175"/>
          <p14:tracePt t="1010178" x="6508750" y="3165475"/>
          <p14:tracePt t="1010194" x="6483350" y="3154363"/>
          <p14:tracePt t="1010210" x="6459538" y="3128963"/>
          <p14:tracePt t="1010225" x="6434138" y="3103563"/>
          <p14:tracePt t="1010241" x="6408738" y="3090863"/>
          <p14:tracePt t="1010257" x="6383338" y="3078163"/>
          <p14:tracePt t="1010272" x="6359525" y="3054350"/>
          <p14:tracePt t="1010288" x="6346825" y="3041650"/>
          <p14:tracePt t="1010444" x="6334125" y="3041650"/>
          <p14:tracePt t="1010459" x="6321425" y="3041650"/>
          <p14:tracePt t="1010491" x="6321425" y="3028950"/>
          <p14:tracePt t="1010506" x="6308725" y="3016250"/>
          <p14:tracePt t="1010552" x="6296025" y="3003550"/>
          <p14:tracePt t="1010599" x="6283325" y="3003550"/>
          <p14:tracePt t="1010616" x="6270625" y="2990850"/>
          <p14:tracePt t="1010631" x="6259513" y="2965450"/>
          <p14:tracePt t="1010647" x="6246813" y="2952750"/>
          <p14:tracePt t="1010662" x="6234113" y="2928938"/>
          <p14:tracePt t="1010681" x="6221413" y="2916238"/>
          <p14:tracePt t="1010694" x="6208713" y="2903538"/>
          <p14:tracePt t="1010711" x="6208713" y="2878138"/>
          <p14:tracePt t="1010726" x="6196013" y="2865438"/>
          <p14:tracePt t="1010788" x="6196013" y="2852738"/>
          <p14:tracePt t="1010803" x="6183313" y="2852738"/>
          <p14:tracePt t="1010819" x="6170613" y="2840038"/>
          <p14:tracePt t="1010960" x="6183313" y="2828925"/>
          <p14:tracePt t="1010975" x="6221413" y="2840038"/>
          <p14:tracePt t="1010994" x="6259513" y="2852738"/>
          <p14:tracePt t="1011006" x="6296025" y="2865438"/>
          <p14:tracePt t="1011021" x="6334125" y="2865438"/>
          <p14:tracePt t="1011037" x="6408738" y="2865438"/>
          <p14:tracePt t="1011053" x="6483350" y="2865438"/>
          <p14:tracePt t="1011068" x="6534150" y="2865438"/>
          <p14:tracePt t="1011084" x="6572250" y="2865438"/>
          <p14:tracePt t="1011100" x="6608763" y="2865438"/>
          <p14:tracePt t="1011115" x="6696075" y="2865438"/>
          <p14:tracePt t="1011131" x="6784975" y="2840038"/>
          <p14:tracePt t="1011147" x="6821488" y="2828925"/>
          <p14:tracePt t="1011178" x="6834188" y="2816225"/>
          <p14:tracePt t="1011991" x="6834188" y="2890838"/>
          <p14:tracePt t="1012007" x="6834188" y="3203575"/>
          <p14:tracePt t="1012023" x="6834188" y="3554413"/>
          <p14:tracePt t="1012038" x="6834188" y="3967163"/>
          <p14:tracePt t="1012056" x="6910388" y="4341813"/>
          <p14:tracePt t="1012069" x="6985000" y="4554538"/>
          <p14:tracePt t="1012085" x="7034213" y="4692650"/>
          <p14:tracePt t="1012100" x="7172325" y="4843463"/>
          <p14:tracePt t="1012116" x="7272338" y="4992688"/>
          <p14:tracePt t="1012131" x="7397750" y="5092700"/>
          <p14:tracePt t="1012146" x="7472363" y="5168900"/>
          <p14:tracePt t="1012166" x="7648575" y="5294313"/>
          <p14:tracePt t="1012178" x="7797800" y="5394325"/>
          <p14:tracePt t="1012193" x="7923213" y="5456238"/>
          <p14:tracePt t="1012209" x="8023225" y="5507038"/>
          <p14:tracePt t="1012225" x="8086725" y="5530850"/>
          <p14:tracePt t="1012240" x="8110538" y="5530850"/>
          <p14:tracePt t="1012256" x="8123238" y="5530850"/>
          <p14:tracePt t="1012272" x="8135938" y="5530850"/>
          <p14:tracePt t="1012288" x="8212138" y="5530850"/>
          <p14:tracePt t="1012303" x="8286750" y="5518150"/>
          <p14:tracePt t="1012319" x="8348663" y="5443538"/>
          <p14:tracePt t="1012334" x="8374063" y="5394325"/>
          <p14:tracePt t="1012350" x="8399463" y="5330825"/>
          <p14:tracePt t="1012367" x="8399463" y="5243513"/>
          <p14:tracePt t="1012381" x="8399463" y="5205413"/>
          <p14:tracePt t="1012397" x="8386763" y="5168900"/>
          <p14:tracePt t="1012413" x="8324850" y="5130800"/>
          <p14:tracePt t="1012428" x="8312150" y="5130800"/>
          <p14:tracePt t="1012444" x="8286750" y="5130800"/>
          <p14:tracePt t="1012460" x="8235950" y="5105400"/>
          <p14:tracePt t="1012475" x="8186738" y="5105400"/>
          <p14:tracePt t="1012492" x="8099425" y="5105400"/>
          <p14:tracePt t="1012507" x="7999413" y="5105400"/>
          <p14:tracePt t="1012522" x="7897813" y="5105400"/>
          <p14:tracePt t="1012539" x="7785100" y="5168900"/>
          <p14:tracePt t="1012554" x="7735888" y="5194300"/>
          <p14:tracePt t="1012570" x="7648575" y="5268913"/>
          <p14:tracePt t="1012584" x="7635875" y="5281613"/>
          <p14:tracePt t="1012601" x="7610475" y="5368925"/>
          <p14:tracePt t="1012615" x="7610475" y="5456238"/>
          <p14:tracePt t="1012632" x="7610475" y="5481638"/>
          <p14:tracePt t="1012656" x="7623175" y="5530850"/>
          <p14:tracePt t="1012658" x="7648575" y="5556250"/>
          <p14:tracePt t="1012678" x="7648575" y="5568950"/>
          <p14:tracePt t="1012694" x="7673975" y="5568950"/>
          <p14:tracePt t="1012709" x="7685088" y="5568950"/>
          <p14:tracePt t="1012725" x="7748588" y="5568950"/>
          <p14:tracePt t="1012741" x="7823200" y="5494338"/>
          <p14:tracePt t="1012756" x="7835900" y="5430838"/>
          <p14:tracePt t="1012772" x="7861300" y="5143500"/>
          <p14:tracePt t="1012787" x="7823200" y="5030788"/>
          <p14:tracePt t="1012804" x="7797800" y="4981575"/>
          <p14:tracePt t="1012819" x="7761288" y="4943475"/>
          <p14:tracePt t="1012836" x="7748588" y="4943475"/>
          <p14:tracePt t="1012852" x="7710488" y="4930775"/>
          <p14:tracePt t="1012865" x="7673975" y="4930775"/>
          <p14:tracePt t="1012882" x="7635875" y="4930775"/>
          <p14:tracePt t="1012897" x="7585075" y="4930775"/>
          <p14:tracePt t="1012913" x="7561263" y="4943475"/>
          <p14:tracePt t="1012929" x="7510463" y="4992688"/>
          <p14:tracePt t="1012943" x="7497763" y="5043488"/>
          <p14:tracePt t="1012961" x="7497763" y="5081588"/>
          <p14:tracePt t="1012980" x="7497763" y="5143500"/>
          <p14:tracePt t="1012990" x="7497763" y="5156200"/>
          <p14:tracePt t="1013006" x="7510463" y="5181600"/>
          <p14:tracePt t="1013022" x="7535863" y="5205413"/>
          <p14:tracePt t="1013037" x="7585075" y="5205413"/>
          <p14:tracePt t="1013053" x="7710488" y="5230813"/>
          <p14:tracePt t="1013069" x="7785100" y="5230813"/>
          <p14:tracePt t="1013069" x="7835900" y="5230813"/>
          <p14:tracePt t="1013085" x="7886700" y="5218113"/>
          <p14:tracePt t="1013101" x="7923213" y="5181600"/>
          <p14:tracePt t="1013130" x="7923213" y="5156200"/>
          <p14:tracePt t="1013147" x="7923213" y="5143500"/>
          <p14:tracePt t="1013162" x="7923213" y="5130800"/>
          <p14:tracePt t="1013177" x="7923213" y="5118100"/>
          <p14:tracePt t="1013194" x="7923213" y="5105400"/>
          <p14:tracePt t="1013209" x="7886700" y="5105400"/>
          <p14:tracePt t="1013224" x="7773988" y="5105400"/>
          <p14:tracePt t="1013240" x="7735888" y="5105400"/>
          <p14:tracePt t="1013256" x="7572375" y="5143500"/>
          <p14:tracePt t="1013271" x="7497763" y="5205413"/>
          <p14:tracePt t="1013287" x="7459663" y="5256213"/>
          <p14:tracePt t="1013303" x="7423150" y="5318125"/>
          <p14:tracePt t="1013319" x="7410450" y="5356225"/>
          <p14:tracePt t="1013335" x="7410450" y="5381625"/>
          <p14:tracePt t="1013351" x="7423150" y="5430838"/>
          <p14:tracePt t="1013366" x="7423150" y="5443538"/>
          <p14:tracePt t="1013382" x="7459663" y="5481638"/>
          <p14:tracePt t="1013382" x="7472363" y="5481638"/>
          <p14:tracePt t="1013398" x="7485063" y="5494338"/>
          <p14:tracePt t="1013413" x="7510463" y="5518150"/>
          <p14:tracePt t="1013428" x="7523163" y="5530850"/>
          <p14:tracePt t="1013444" x="7548563" y="5530850"/>
          <p14:tracePt t="1013460" x="7572375" y="5530850"/>
          <p14:tracePt t="1013475" x="7585075" y="5530850"/>
          <p14:tracePt t="1013492" x="7597775" y="5530850"/>
          <p14:tracePt t="1013522" x="7610475" y="5530850"/>
          <p14:tracePt t="1013584" x="7610475" y="5518150"/>
          <p14:tracePt t="1013600" x="7610475" y="5507038"/>
          <p14:tracePt t="1013616" x="7597775" y="5494338"/>
          <p14:tracePt t="1013632" x="7572375" y="5468938"/>
          <p14:tracePt t="1013650" x="7561263" y="5456238"/>
          <p14:tracePt t="1013662" x="7548563" y="5443538"/>
          <p14:tracePt t="1013678" x="7535863" y="5430838"/>
          <p14:tracePt t="1013693" x="7523163" y="5407025"/>
          <p14:tracePt t="1013709" x="7497763" y="5381625"/>
          <p14:tracePt t="1013725" x="7497763" y="5368925"/>
          <p14:tracePt t="1013740" x="7497763" y="5356225"/>
          <p14:tracePt t="1013756" x="7497763" y="5343525"/>
          <p14:tracePt t="1013772" x="7485063" y="5343525"/>
          <p14:tracePt t="1013803" x="7485063" y="5330825"/>
          <p14:tracePt t="1013850" x="7472363" y="5318125"/>
          <p14:tracePt t="1014037" x="7472363" y="5305425"/>
          <p14:tracePt t="1014648" x="7397750" y="5294313"/>
          <p14:tracePt t="1014663" x="7310438" y="5294313"/>
          <p14:tracePt t="1014678" x="6884988" y="5430838"/>
          <p14:tracePt t="1014694" x="6070600" y="5630863"/>
          <p14:tracePt t="1014710" x="5119688" y="5919788"/>
          <p14:tracePt t="1014724" x="4343400" y="6132513"/>
          <p14:tracePt t="1014742" x="3692525" y="6307138"/>
          <p14:tracePt t="1014756" x="3179763" y="6470650"/>
          <p14:tracePt t="1014771" x="2841625" y="6557963"/>
          <p14:tracePt t="1014788" x="2703513" y="6570663"/>
          <p14:tracePt t="1014804" x="2390775" y="6645275"/>
          <p14:tracePt t="1014818" x="2328863" y="6670675"/>
          <p14:tracePt t="1014834" x="2216150" y="6696075"/>
          <p14:tracePt t="1014850" x="2139950" y="6696075"/>
          <p14:tracePt t="1014865" x="2103438" y="6707188"/>
          <p14:tracePt t="1014881" x="2090738" y="6707188"/>
          <p14:tracePt t="1014897" x="2039938" y="6707188"/>
          <p14:tracePt t="1014912" x="2003425" y="6719888"/>
          <p14:tracePt t="1014929" x="1914525" y="6719888"/>
          <p14:tracePt t="1014946" x="1878013" y="6732588"/>
          <p14:tracePt t="1014961" x="1852613" y="6732588"/>
          <p14:tracePt t="1014991" x="1827213" y="6745288"/>
          <p14:tracePt t="1015162" x="1839913" y="6732588"/>
          <p14:tracePt t="1015190" x="1852613" y="6719888"/>
          <p14:tracePt t="1015193" x="1865313" y="6719888"/>
          <p14:tracePt t="1015211" x="1865313" y="6707188"/>
          <p14:tracePt t="1015225" x="1878013" y="6707188"/>
          <p14:tracePt t="1015240" x="1890713" y="6707188"/>
          <p14:tracePt t="1015257" x="1890713" y="6696075"/>
          <p14:tracePt t="1015287" x="1903413" y="6696075"/>
          <p14:tracePt t="1015303" x="1903413" y="6683375"/>
          <p14:tracePt t="1015334" x="1939925" y="6670675"/>
          <p14:tracePt t="1015350" x="1965325" y="6670675"/>
          <p14:tracePt t="1015366" x="1990725" y="6645275"/>
          <p14:tracePt t="1015390" x="2078038" y="6607175"/>
          <p14:tracePt t="1015412" x="2152650" y="6557963"/>
          <p14:tracePt t="1015427" x="2339975" y="6507163"/>
          <p14:tracePt t="1015444" x="2490788" y="6445250"/>
          <p14:tracePt t="1015459" x="2690813" y="6407150"/>
          <p14:tracePt t="1015476" x="2754313" y="6381750"/>
          <p14:tracePt t="1015492" x="2803525" y="6381750"/>
          <p14:tracePt t="1015509" x="2828925" y="6381750"/>
          <p14:tracePt t="1015521" x="2854325" y="6370638"/>
          <p14:tracePt t="1015553" x="2879725" y="6370638"/>
          <p14:tracePt t="1015585" x="2890838" y="6370638"/>
          <p14:tracePt t="1015787" x="2903538" y="6370638"/>
          <p14:tracePt t="1015818" x="2903538" y="6357938"/>
          <p14:tracePt t="1015945" x="2903538" y="6345238"/>
          <p14:tracePt t="1015960" x="2916238" y="6332538"/>
          <p14:tracePt t="1015976" x="2967038" y="6307138"/>
          <p14:tracePt t="1015990" x="3041650" y="6281738"/>
          <p14:tracePt t="1016007" x="3092450" y="6269038"/>
          <p14:tracePt t="1016023" x="3154363" y="6245225"/>
          <p14:tracePt t="1016037" x="3167063" y="6245225"/>
          <p14:tracePt t="1016053" x="3192463" y="6245225"/>
          <p14:tracePt t="1016069" x="3216275" y="6245225"/>
          <p14:tracePt t="1016116" x="3228975" y="6245225"/>
          <p14:tracePt t="1016163" x="3241675" y="6245225"/>
          <p14:tracePt t="1016177" x="3254375" y="6245225"/>
          <p14:tracePt t="1016194" x="3267075" y="6245225"/>
          <p14:tracePt t="1016209" x="3279775" y="6245225"/>
          <p14:tracePt t="1016226" x="3292475" y="6245225"/>
          <p14:tracePt t="1016240" x="3341688" y="6219825"/>
          <p14:tracePt t="1016258" x="3730625" y="6094413"/>
          <p14:tracePt t="1016271" x="4281488" y="5907088"/>
          <p14:tracePt t="1016287" x="4819650" y="5694363"/>
          <p14:tracePt t="1016303" x="5045075" y="5581650"/>
          <p14:tracePt t="1016318" x="5545138" y="5305425"/>
          <p14:tracePt t="1016334" x="5857875" y="5081588"/>
          <p14:tracePt t="1016350" x="6083300" y="4905375"/>
          <p14:tracePt t="1016365" x="6208713" y="4792663"/>
          <p14:tracePt t="1016381" x="6208713" y="4779963"/>
          <p14:tracePt t="1016397" x="6259513" y="4718050"/>
          <p14:tracePt t="1016412" x="6321425" y="4643438"/>
          <p14:tracePt t="1016428" x="6359525" y="4592638"/>
          <p14:tracePt t="1016444" x="6446838" y="4430713"/>
          <p14:tracePt t="1016459" x="6459538" y="4392613"/>
          <p14:tracePt t="1016475" x="6584950" y="4230688"/>
          <p14:tracePt t="1016491" x="6646863" y="4117975"/>
          <p14:tracePt t="1016506" x="6672263" y="4054475"/>
          <p14:tracePt t="1016523" x="6734175" y="3941763"/>
          <p14:tracePt t="1016523" x="6797675" y="3879850"/>
          <p14:tracePt t="1016538" x="6834188" y="3803650"/>
          <p14:tracePt t="1016552" x="6884988" y="3703638"/>
          <p14:tracePt t="1016568" x="6934200" y="3616325"/>
          <p14:tracePt t="1016590" x="6959600" y="3567113"/>
          <p14:tracePt t="1016590" x="6972300" y="3554413"/>
          <p14:tracePt t="1016615" x="7010400" y="3490913"/>
          <p14:tracePt t="1016631" x="7046913" y="3441700"/>
          <p14:tracePt t="1016646" x="7097713" y="3367088"/>
          <p14:tracePt t="1016662" x="7185025" y="3278188"/>
          <p14:tracePt t="1016678" x="7259638" y="3178175"/>
          <p14:tracePt t="1016693" x="7310438" y="3128963"/>
          <p14:tracePt t="1016710" x="7323138" y="3103563"/>
          <p14:tracePt t="1016725" x="7348538" y="3078163"/>
          <p14:tracePt t="1016756" x="7359650" y="3065463"/>
          <p14:tracePt t="1016975" x="7359650" y="3054350"/>
          <p14:tracePt t="1017584" x="7372350" y="3054350"/>
          <p14:tracePt t="1017601" x="7397750" y="3041650"/>
          <p14:tracePt t="1017631" x="7397750" y="3028950"/>
          <p14:tracePt t="1017666" x="7410450" y="3028950"/>
          <p14:tracePt t="1017881" x="7372350" y="3065463"/>
          <p14:tracePt t="1017897" x="7310438" y="3154363"/>
          <p14:tracePt t="1017912" x="7259638" y="3203575"/>
          <p14:tracePt t="1017928" x="7185025" y="3290888"/>
          <p14:tracePt t="1017944" x="7072313" y="3429000"/>
          <p14:tracePt t="1017959" x="6946900" y="3567113"/>
          <p14:tracePt t="1017975" x="6808788" y="3692525"/>
          <p14:tracePt t="1017991" x="6708775" y="3829050"/>
          <p14:tracePt t="1018006" x="6534150" y="4017963"/>
          <p14:tracePt t="1018022" x="6259513" y="4279900"/>
          <p14:tracePt t="1018038" x="5795963" y="4643438"/>
          <p14:tracePt t="1018053" x="5583238" y="4856163"/>
          <p14:tracePt t="1018069" x="4932363" y="5294313"/>
          <p14:tracePt t="1018084" x="4518025" y="5568950"/>
          <p14:tracePt t="1018100" x="4205288" y="5768975"/>
          <p14:tracePt t="1018116" x="4056063" y="5843588"/>
          <p14:tracePt t="1018132" x="3917950" y="5919788"/>
          <p14:tracePt t="1018148" x="3767138" y="5981700"/>
          <p14:tracePt t="1018164" x="3705225" y="6019800"/>
          <p14:tracePt t="1018179" x="3654425" y="6045200"/>
          <p14:tracePt t="1018194" x="3554413" y="6081713"/>
          <p14:tracePt t="1018211" x="3441700" y="6132513"/>
          <p14:tracePt t="1018226" x="3292475" y="6194425"/>
          <p14:tracePt t="1018241" x="3167063" y="6257925"/>
          <p14:tracePt t="1018257" x="3003550" y="6307138"/>
          <p14:tracePt t="1018273" x="2828925" y="6381750"/>
          <p14:tracePt t="1018289" x="2678113" y="6457950"/>
          <p14:tracePt t="1018304" x="2565400" y="6519863"/>
          <p14:tracePt t="1018320" x="2490788" y="6557963"/>
          <p14:tracePt t="1018350" x="2478088" y="6557963"/>
          <p14:tracePt t="1018365" x="2465388" y="6570663"/>
          <p14:tracePt t="1018460" x="2452688" y="6570663"/>
          <p14:tracePt t="1018474" x="2452688" y="6583363"/>
          <p14:tracePt t="1018725" x="2465388" y="6583363"/>
          <p14:tracePt t="1018740" x="2490788" y="6583363"/>
          <p14:tracePt t="1018756" x="2503488" y="6583363"/>
          <p14:tracePt t="1018771" x="2528888" y="6583363"/>
          <p14:tracePt t="1018787" x="2554288" y="6583363"/>
          <p14:tracePt t="1018818" x="2578100" y="6583363"/>
          <p14:tracePt t="1018881" x="2590800" y="6583363"/>
          <p14:tracePt t="1018912" x="2603500" y="6583363"/>
          <p14:tracePt t="1018929" x="2616200" y="6583363"/>
          <p14:tracePt t="1018948" x="2641600" y="6583363"/>
          <p14:tracePt t="1018975" x="2667000" y="6583363"/>
          <p14:tracePt t="1019006" x="2678113" y="6583363"/>
          <p14:tracePt t="1019022" x="2690813" y="6583363"/>
          <p14:tracePt t="1019037" x="2703513" y="6583363"/>
          <p14:tracePt t="1019053" x="2716213" y="6583363"/>
          <p14:tracePt t="1019084" x="2728913" y="6583363"/>
          <p14:tracePt t="1019100" x="2741613" y="6583363"/>
          <p14:tracePt t="1019116" x="2754313" y="6583363"/>
          <p14:tracePt t="1019178" x="2778125" y="6583363"/>
          <p14:tracePt t="1019318" x="2790825" y="6583363"/>
          <p14:tracePt t="1019334" x="2828925" y="6583363"/>
          <p14:tracePt t="1019350" x="2854325" y="6594475"/>
          <p14:tracePt t="1019365" x="2928938" y="6594475"/>
          <p14:tracePt t="1019381" x="3067050" y="6594475"/>
          <p14:tracePt t="1019397" x="3254375" y="6519863"/>
          <p14:tracePt t="1019412" x="3392488" y="6470650"/>
          <p14:tracePt t="1019428" x="3717925" y="6294438"/>
          <p14:tracePt t="1019444" x="4217988" y="5894388"/>
          <p14:tracePt t="1019460" x="4945063" y="5268913"/>
          <p14:tracePt t="1019475" x="5419725" y="4805363"/>
          <p14:tracePt t="1019491" x="5645150" y="4567238"/>
          <p14:tracePt t="1019505" x="5983288" y="4167188"/>
          <p14:tracePt t="1019523" x="6221413" y="3905250"/>
          <p14:tracePt t="1019538" x="6421438" y="3679825"/>
          <p14:tracePt t="1019552" x="6608763" y="3503613"/>
          <p14:tracePt t="1019568" x="6721475" y="3429000"/>
          <p14:tracePt t="1019584" x="6784975" y="3367088"/>
          <p14:tracePt t="1019599" x="6834188" y="3341688"/>
          <p14:tracePt t="1019615" x="6859588" y="3316288"/>
          <p14:tracePt t="1019648" x="6872288" y="3303588"/>
          <p14:tracePt t="1019678" x="6872288" y="3278188"/>
          <p14:tracePt t="1019693" x="6897688" y="3254375"/>
          <p14:tracePt t="1019709" x="6921500" y="3216275"/>
          <p14:tracePt t="1019740" x="6934200" y="3178175"/>
          <p14:tracePt t="1019756" x="6946900" y="3165475"/>
          <p14:tracePt t="1019772" x="6946900" y="3154363"/>
          <p14:tracePt t="1019819" x="6959600" y="3154363"/>
          <p14:tracePt t="1019881" x="6972300" y="3154363"/>
          <p14:tracePt t="1019913" x="6985000" y="3154363"/>
          <p14:tracePt t="1019928" x="6997700" y="3154363"/>
          <p14:tracePt t="1019944" x="7010400" y="3154363"/>
          <p14:tracePt t="1020272" x="7010400" y="3165475"/>
          <p14:tracePt t="1020288" x="7021513" y="3178175"/>
          <p14:tracePt t="1020302" x="7034213" y="3190875"/>
          <p14:tracePt t="1020334" x="7034213" y="3203575"/>
          <p14:tracePt t="1020349" x="7034213" y="3228975"/>
          <p14:tracePt t="1020381" x="7034213" y="3254375"/>
          <p14:tracePt t="1020428" x="7034213" y="3267075"/>
          <p14:tracePt t="1020475" x="7034213" y="3278188"/>
          <p14:tracePt t="1020490" x="7034213" y="3303588"/>
          <p14:tracePt t="1020506" x="7034213" y="3316288"/>
          <p14:tracePt t="1020523" x="7034213" y="3341688"/>
          <p14:tracePt t="1020537" x="7021513" y="3354388"/>
          <p14:tracePt t="1020553" x="7010400" y="3367088"/>
          <p14:tracePt t="1020584" x="6985000" y="3390900"/>
          <p14:tracePt t="1020600" x="6972300" y="3429000"/>
          <p14:tracePt t="1020631" x="6959600" y="3441700"/>
          <p14:tracePt t="1020647" x="6934200" y="3467100"/>
          <p14:tracePt t="1020663" x="6884988" y="3516313"/>
          <p14:tracePt t="1020678" x="6821488" y="3590925"/>
          <p14:tracePt t="1020693" x="6684963" y="3716338"/>
          <p14:tracePt t="1020713" x="6483350" y="3854450"/>
          <p14:tracePt t="1020725" x="6208713" y="4041775"/>
          <p14:tracePt t="1020740" x="6070600" y="4117975"/>
          <p14:tracePt t="1020756" x="5695950" y="4330700"/>
          <p14:tracePt t="1020772" x="5507038" y="4405313"/>
          <p14:tracePt t="1020789" x="5332413" y="4530725"/>
          <p14:tracePt t="1020803" x="5207000" y="4592638"/>
          <p14:tracePt t="1020818" x="5132388" y="4656138"/>
          <p14:tracePt t="1020835" x="5006975" y="4743450"/>
          <p14:tracePt t="1020851" x="4832350" y="4892675"/>
          <p14:tracePt t="1020866" x="4781550" y="4905375"/>
          <p14:tracePt t="1020882" x="4694238" y="4992688"/>
          <p14:tracePt t="1020898" x="4656138" y="5018088"/>
          <p14:tracePt t="1020913" x="4630738" y="5056188"/>
          <p14:tracePt t="1020931" x="4568825" y="5092700"/>
          <p14:tracePt t="1020945" x="4518025" y="5143500"/>
          <p14:tracePt t="1020960" x="4481513" y="5168900"/>
          <p14:tracePt t="1020977" x="4430713" y="5194300"/>
          <p14:tracePt t="1020992" x="4406900" y="5218113"/>
          <p14:tracePt t="1021007" x="4381500" y="5230813"/>
          <p14:tracePt t="1033834" x="4418013" y="5043488"/>
          <p14:tracePt t="1033849" x="4443413" y="4818063"/>
          <p14:tracePt t="1033871" x="4406900" y="4530725"/>
          <p14:tracePt t="1033881" x="4406900" y="4405313"/>
          <p14:tracePt t="1033896" x="4343400" y="4092575"/>
          <p14:tracePt t="1033912" x="4230688" y="3803650"/>
          <p14:tracePt t="1033928" x="4081463" y="3541713"/>
          <p14:tracePt t="1033943" x="3956050" y="3354388"/>
          <p14:tracePt t="1033960" x="3905250" y="3290888"/>
          <p14:tracePt t="1033975" x="3817938" y="3203575"/>
          <p14:tracePt t="1033996" x="3756025" y="3141663"/>
          <p14:tracePt t="1033997" x="3717925" y="3141663"/>
          <p14:tracePt t="1034006" x="3679825" y="3141663"/>
          <p14:tracePt t="1034022" x="3592513" y="3116263"/>
          <p14:tracePt t="1034037" x="3479800" y="3116263"/>
          <p14:tracePt t="1034053" x="3341688" y="3116263"/>
          <p14:tracePt t="1034069" x="3179763" y="3178175"/>
          <p14:tracePt t="1034084" x="3079750" y="3216275"/>
          <p14:tracePt t="1034100" x="2916238" y="3303588"/>
          <p14:tracePt t="1034116" x="2778125" y="3441700"/>
          <p14:tracePt t="1034132" x="2641600" y="3667125"/>
          <p14:tracePt t="1034147" x="2590800" y="3867150"/>
          <p14:tracePt t="1034163" x="2590800" y="3979863"/>
          <p14:tracePt t="1034178" x="2565400" y="4192588"/>
          <p14:tracePt t="1034194" x="2565400" y="4405313"/>
          <p14:tracePt t="1034211" x="2565400" y="4579938"/>
          <p14:tracePt t="1034225" x="2603500" y="4743450"/>
          <p14:tracePt t="1034240" x="2641600" y="4830763"/>
          <p14:tracePt t="1034257" x="2667000" y="4868863"/>
          <p14:tracePt t="1034271" x="2678113" y="4892675"/>
          <p14:tracePt t="1034287" x="2716213" y="4892675"/>
          <p14:tracePt t="1034304" x="2767013" y="4905375"/>
          <p14:tracePt t="1034320" x="2828925" y="4905375"/>
          <p14:tracePt t="1034339" x="2916238" y="4856163"/>
          <p14:tracePt t="1034352" x="3028950" y="4718050"/>
          <p14:tracePt t="1034365" x="3067050" y="4643438"/>
          <p14:tracePt t="1034382" x="3167063" y="4430713"/>
          <p14:tracePt t="1034397" x="3216275" y="4241800"/>
          <p14:tracePt t="1034412" x="3254375" y="4005263"/>
          <p14:tracePt t="1034430" x="3228975" y="3729038"/>
          <p14:tracePt t="1034444" x="3192463" y="3641725"/>
          <p14:tracePt t="1034459" x="3128963" y="3541713"/>
          <p14:tracePt t="1034475" x="3092450" y="3490913"/>
          <p14:tracePt t="1034491" x="3041650" y="3454400"/>
          <p14:tracePt t="1034506" x="3016250" y="3441700"/>
          <p14:tracePt t="1034522" x="2979738" y="3441700"/>
          <p14:tracePt t="1034538" x="2916238" y="3441700"/>
          <p14:tracePt t="1034553" x="2841625" y="3467100"/>
          <p14:tracePt t="1034569" x="2803525" y="3503613"/>
          <p14:tracePt t="1034584" x="2716213" y="3616325"/>
          <p14:tracePt t="1034601" x="2641600" y="3867150"/>
          <p14:tracePt t="1034616" x="2603500" y="4079875"/>
          <p14:tracePt t="1034632" x="2603500" y="4230688"/>
          <p14:tracePt t="1034647" x="2603500" y="4305300"/>
          <p14:tracePt t="1034663" x="2628900" y="4405313"/>
          <p14:tracePt t="1034678" x="2690813" y="4492625"/>
          <p14:tracePt t="1034693" x="2716213" y="4518025"/>
          <p14:tracePt t="1034709" x="2767013" y="4554538"/>
          <p14:tracePt t="1034727" x="2841625" y="4518025"/>
          <p14:tracePt t="1034741" x="2954338" y="4454525"/>
          <p14:tracePt t="1034756" x="3041650" y="4330700"/>
          <p14:tracePt t="1034772" x="3116263" y="4154488"/>
          <p14:tracePt t="1034788" x="3192463" y="3892550"/>
          <p14:tracePt t="1034803" x="3192463" y="3716338"/>
          <p14:tracePt t="1034820" x="3192463" y="3567113"/>
          <p14:tracePt t="1034834" x="3192463" y="3467100"/>
          <p14:tracePt t="1034850" x="3167063" y="3454400"/>
          <p14:tracePt t="1034867" x="3141663" y="3403600"/>
          <p14:tracePt t="1034882" x="3116263" y="3378200"/>
          <p14:tracePt t="1034896" x="3103563" y="3378200"/>
          <p14:tracePt t="1034913" x="3028950" y="3378200"/>
          <p14:tracePt t="1034928" x="3003550" y="3378200"/>
          <p14:tracePt t="1034944" x="2954338" y="3378200"/>
          <p14:tracePt t="1034960" x="2879725" y="3416300"/>
          <p14:tracePt t="1034976" x="2841625" y="3490913"/>
          <p14:tracePt t="1034991" x="2790825" y="3603625"/>
          <p14:tracePt t="1035007" x="2754313" y="3779838"/>
          <p14:tracePt t="1035022" x="2703513" y="4029075"/>
          <p14:tracePt t="1035040" x="2667000" y="4279900"/>
          <p14:tracePt t="1035054" x="2667000" y="4430713"/>
          <p14:tracePt t="1035072" x="2703513" y="4818063"/>
          <p14:tracePt t="1035086" x="2790825" y="5081588"/>
          <p14:tracePt t="1035101" x="2941638" y="5305425"/>
          <p14:tracePt t="1035117" x="3103563" y="5494338"/>
          <p14:tracePt t="1035133" x="3216275" y="5568950"/>
          <p14:tracePt t="1035149" x="3467100" y="5656263"/>
          <p14:tracePt t="1035162" x="3779838" y="5768975"/>
          <p14:tracePt t="1035178" x="4243388" y="5856288"/>
          <p14:tracePt t="1035194" x="4719638" y="5919788"/>
          <p14:tracePt t="1035209" x="5170488" y="5969000"/>
          <p14:tracePt t="1035232" x="6057900" y="6132513"/>
          <p14:tracePt t="1035241" x="6334125" y="6145213"/>
          <p14:tracePt t="1035257" x="6696075" y="6207125"/>
          <p14:tracePt t="1035272" x="7597775" y="6319838"/>
          <p14:tracePt t="1035288" x="8086725" y="6407150"/>
          <p14:tracePt t="1035303" x="8412163" y="6457950"/>
          <p14:tracePt t="1035320" x="8686800" y="6483350"/>
          <p14:tracePt t="1035335" x="8824913" y="6483350"/>
          <p14:tracePt t="1035350" x="9024938" y="6483350"/>
          <p14:tracePt t="1035366" x="9175750" y="6483350"/>
          <p14:tracePt t="1035382" x="9312275" y="6483350"/>
          <p14:tracePt t="1035400" x="9463088" y="6407150"/>
          <p14:tracePt t="1035414" x="9488488" y="6370638"/>
          <p14:tracePt t="1035428" x="9501188" y="6294438"/>
          <p14:tracePt t="1035443" x="9501188" y="6157913"/>
          <p14:tracePt t="1035460" x="9488488" y="6019800"/>
          <p14:tracePt t="1035476" x="9424988" y="5819775"/>
          <p14:tracePt t="1035491" x="9350375" y="5594350"/>
          <p14:tracePt t="1035507" x="9250363" y="5394325"/>
          <p14:tracePt t="1035538" x="9075738" y="5143500"/>
          <p14:tracePt t="1035553" x="8899525" y="4956175"/>
          <p14:tracePt t="1035569" x="8824913" y="4905375"/>
          <p14:tracePt t="1035569" x="8774113" y="4856163"/>
          <p14:tracePt t="1035583" x="8674100" y="4818063"/>
          <p14:tracePt t="1035601" x="8461375" y="4730750"/>
          <p14:tracePt t="1035616" x="8412163" y="4705350"/>
          <p14:tracePt t="1035631" x="8261350" y="4667250"/>
          <p14:tracePt t="1035647" x="8110538" y="4656138"/>
          <p14:tracePt t="1035663" x="7923213" y="4656138"/>
          <p14:tracePt t="1035678" x="7761288" y="4656138"/>
          <p14:tracePt t="1035694" x="7561263" y="4692650"/>
          <p14:tracePt t="1035710" x="7423150" y="4743450"/>
          <p14:tracePt t="1035725" x="7297738" y="4818063"/>
          <p14:tracePt t="1035742" x="7197725" y="4868863"/>
          <p14:tracePt t="1035757" x="7197725" y="4879975"/>
          <p14:tracePt t="1035773" x="7146925" y="4956175"/>
          <p14:tracePt t="1035788" x="7123113" y="4968875"/>
          <p14:tracePt t="1035804" x="7085013" y="5030788"/>
          <p14:tracePt t="1035819" x="7085013" y="5056188"/>
          <p14:tracePt t="1035835" x="7085013" y="5143500"/>
          <p14:tracePt t="1035851" x="7085013" y="5268913"/>
          <p14:tracePt t="1035866" x="7085013" y="5294313"/>
          <p14:tracePt t="1035882" x="7085013" y="5407025"/>
          <p14:tracePt t="1035897" x="7110413" y="5430838"/>
          <p14:tracePt t="1035913" x="7134225" y="5481638"/>
          <p14:tracePt t="1035929" x="7185025" y="5507038"/>
          <p14:tracePt t="1035946" x="7285038" y="5518150"/>
          <p14:tracePt t="1035967" x="7459663" y="5518150"/>
          <p14:tracePt t="1035980" x="7523163" y="5507038"/>
          <p14:tracePt t="1035991" x="7661275" y="5407025"/>
          <p14:tracePt t="1036007" x="7735888" y="5281613"/>
          <p14:tracePt t="1036022" x="7773988" y="5181600"/>
          <p14:tracePt t="1036038" x="7810500" y="4868863"/>
          <p14:tracePt t="1036054" x="7810500" y="4667250"/>
          <p14:tracePt t="1036069" x="7761288" y="4505325"/>
          <p14:tracePt t="1036085" x="7697788" y="4418013"/>
          <p14:tracePt t="1036100" x="7673975" y="4405313"/>
          <p14:tracePt t="1036116" x="7597775" y="4354513"/>
          <p14:tracePt t="1036132" x="7497763" y="4318000"/>
          <p14:tracePt t="1036148" x="7410450" y="4292600"/>
          <p14:tracePt t="1036163" x="7372350" y="4292600"/>
          <p14:tracePt t="1036179" x="7323138" y="4292600"/>
          <p14:tracePt t="1036193" x="7272338" y="4292600"/>
          <p14:tracePt t="1036212" x="7185025" y="4341813"/>
          <p14:tracePt t="1036227" x="7085013" y="4430713"/>
          <p14:tracePt t="1036241" x="7010400" y="4492625"/>
          <p14:tracePt t="1036242" x="6959600" y="4554538"/>
          <p14:tracePt t="1036264" x="6846888" y="4718050"/>
          <p14:tracePt t="1036273" x="6734175" y="4905375"/>
          <p14:tracePt t="1036287" x="6684963" y="5043488"/>
          <p14:tracePt t="1036304" x="6659563" y="5118100"/>
          <p14:tracePt t="1036320" x="6659563" y="5230813"/>
          <p14:tracePt t="1036335" x="6659563" y="5305425"/>
          <p14:tracePt t="1036335" x="6659563" y="5343525"/>
          <p14:tracePt t="1036350" x="6659563" y="5368925"/>
          <p14:tracePt t="1036366" x="6708775" y="5443538"/>
          <p14:tracePt t="1036381" x="6721475" y="5443538"/>
          <p14:tracePt t="1036413" x="6859588" y="5443538"/>
          <p14:tracePt t="1036429" x="6985000" y="5443538"/>
          <p14:tracePt t="1036444" x="7146925" y="5305425"/>
          <p14:tracePt t="1036460" x="7210425" y="5168900"/>
          <p14:tracePt t="1036474" x="7235825" y="5005388"/>
          <p14:tracePt t="1036491" x="7235825" y="4930775"/>
          <p14:tracePt t="1036507" x="7223125" y="4868863"/>
          <p14:tracePt t="1036522" x="7172325" y="4768850"/>
          <p14:tracePt t="1036540" x="7146925" y="4730750"/>
          <p14:tracePt t="1036555" x="7097713" y="4705350"/>
          <p14:tracePt t="1036569" x="7021513" y="4705350"/>
          <p14:tracePt t="1036584" x="6997700" y="4705350"/>
          <p14:tracePt t="1036600" x="6921500" y="4705350"/>
          <p14:tracePt t="1036615" x="6897688" y="4705350"/>
          <p14:tracePt t="1036631" x="6834188" y="4743450"/>
          <p14:tracePt t="1036648" x="6797675" y="4805363"/>
          <p14:tracePt t="1036662" x="6772275" y="4879975"/>
          <p14:tracePt t="1036678" x="6746875" y="4968875"/>
          <p14:tracePt t="1036694" x="6721475" y="5056188"/>
          <p14:tracePt t="1036710" x="6721475" y="5105400"/>
          <p14:tracePt t="1036726" x="6721475" y="5156200"/>
          <p14:tracePt t="1036742" x="6721475" y="5181600"/>
          <p14:tracePt t="1036755" x="6721475" y="5205413"/>
          <p14:tracePt t="1036772" x="6734175" y="5230813"/>
          <p14:tracePt t="1036802" x="6746875" y="5243513"/>
          <p14:tracePt t="1036818" x="6772275" y="5256213"/>
          <p14:tracePt t="1036836" x="6797675" y="5268913"/>
          <p14:tracePt t="1036881" x="6821488" y="5268913"/>
          <p14:tracePt t="1036896" x="6834188" y="5256213"/>
          <p14:tracePt t="1036912" x="6846888" y="5194300"/>
          <p14:tracePt t="1036929" x="6846888" y="5105400"/>
          <p14:tracePt t="1036943" x="6846888" y="4992688"/>
          <p14:tracePt t="1036960" x="6846888" y="4905375"/>
          <p14:tracePt t="1036975" x="6784975" y="4805363"/>
          <p14:tracePt t="1036991" x="6734175" y="4705350"/>
          <p14:tracePt t="1037006" x="6672263" y="4605338"/>
          <p14:tracePt t="1037022" x="6496050" y="4392613"/>
          <p14:tracePt t="1037037" x="6434138" y="4330700"/>
          <p14:tracePt t="1037053" x="6183313" y="4154488"/>
          <p14:tracePt t="1037069" x="6083300" y="4105275"/>
          <p14:tracePt t="1037084" x="5870575" y="4017963"/>
          <p14:tracePt t="1037100" x="5557838" y="3905250"/>
          <p14:tracePt t="1037115" x="5232400" y="3829050"/>
          <p14:tracePt t="1037131" x="4919663" y="3729038"/>
          <p14:tracePt t="1037146" x="4681538" y="3654425"/>
          <p14:tracePt t="1037164" x="4456113" y="3603625"/>
          <p14:tracePt t="1037177" x="4268788" y="3541713"/>
          <p14:tracePt t="1037193" x="4105275" y="3490913"/>
          <p14:tracePt t="1037209" x="4030663" y="3467100"/>
          <p14:tracePt t="1037225" x="3956050" y="3467100"/>
          <p14:tracePt t="1037240" x="3879850" y="3454400"/>
          <p14:tracePt t="1037257" x="3843338" y="3441700"/>
          <p14:tracePt t="1037275" x="3817938" y="3441700"/>
          <p14:tracePt t="1037287" x="3792538" y="3441700"/>
          <p14:tracePt t="1037304" x="3730625" y="3441700"/>
          <p14:tracePt t="1037318" x="3717925" y="3441700"/>
          <p14:tracePt t="1037334" x="3654425" y="3441700"/>
          <p14:tracePt t="1037350" x="3605213" y="3441700"/>
          <p14:tracePt t="1037365" x="3554413" y="3441700"/>
          <p14:tracePt t="1037381" x="3492500" y="3454400"/>
          <p14:tracePt t="1037397" x="3417888" y="3467100"/>
          <p14:tracePt t="1037412" x="3354388" y="3503613"/>
          <p14:tracePt t="1037429" x="3216275" y="3554413"/>
          <p14:tracePt t="1037444" x="3103563" y="3616325"/>
          <p14:tracePt t="1037459" x="3003550" y="3703638"/>
          <p14:tracePt t="1037475" x="2867025" y="3803650"/>
          <p14:tracePt t="1037491" x="2816225" y="3854450"/>
          <p14:tracePt t="1037491" x="2778125" y="3892550"/>
          <p14:tracePt t="1037506" x="2690813" y="3992563"/>
          <p14:tracePt t="1037523" x="2628900" y="4067175"/>
          <p14:tracePt t="1037539" x="2554288" y="4141788"/>
          <p14:tracePt t="1037552" x="2528888" y="4192588"/>
          <p14:tracePt t="1037569" x="2490788" y="4241800"/>
          <p14:tracePt t="1037585" x="2452688" y="4318000"/>
          <p14:tracePt t="1037605" x="2390775" y="4443413"/>
          <p14:tracePt t="1037615" x="2352675" y="4479925"/>
          <p14:tracePt t="1037632" x="2328863" y="4530725"/>
          <p14:tracePt t="1037647" x="2316163" y="4579938"/>
          <p14:tracePt t="1037663" x="2303463" y="4592638"/>
          <p14:tracePt t="1037678" x="2303463" y="4605338"/>
          <p14:tracePt t="1037787" x="2303463" y="4618038"/>
          <p14:tracePt t="1037819" x="2316163" y="4618038"/>
          <p14:tracePt t="1037850" x="2316163" y="4630738"/>
          <p14:tracePt t="1037865" x="2365375" y="4592638"/>
          <p14:tracePt t="1037880" x="2428875" y="4443413"/>
          <p14:tracePt t="1037896" x="2516188" y="4205288"/>
          <p14:tracePt t="1037912" x="2590800" y="4092575"/>
          <p14:tracePt t="1037929" x="2628900" y="3929063"/>
          <p14:tracePt t="1037930" x="2628900" y="3816350"/>
          <p14:tracePt t="1037943" x="2628900" y="3779838"/>
          <p14:tracePt t="1037959" x="2654300" y="3654425"/>
          <p14:tracePt t="1037975" x="2654300" y="3616325"/>
          <p14:tracePt t="1037975" x="2654300" y="3590925"/>
          <p14:tracePt t="1037990" x="2654300" y="3567113"/>
          <p14:tracePt t="1038007" x="2654300" y="3503613"/>
          <p14:tracePt t="1038021" x="2654300" y="3454400"/>
          <p14:tracePt t="1038038" x="2654300" y="3403600"/>
          <p14:tracePt t="1038054" x="2628900" y="3328988"/>
          <p14:tracePt t="1038068" x="2616200" y="3316288"/>
          <p14:tracePt t="1038084" x="2616200" y="3303588"/>
          <p14:tracePt t="1038115" x="2616200" y="3290888"/>
          <p14:tracePt t="1038131" x="2603500" y="3290888"/>
          <p14:tracePt t="1038162" x="2578100" y="3290888"/>
          <p14:tracePt t="1038178" x="2528888" y="3303588"/>
          <p14:tracePt t="1038194" x="2490788" y="3341688"/>
          <p14:tracePt t="1038209" x="2452688" y="3441700"/>
          <p14:tracePt t="1038225" x="2428875" y="3503613"/>
          <p14:tracePt t="1038241" x="2390775" y="3616325"/>
          <p14:tracePt t="1038256" x="2378075" y="3716338"/>
          <p14:tracePt t="1038272" x="2352675" y="3792538"/>
          <p14:tracePt t="1038287" x="2316163" y="4017963"/>
          <p14:tracePt t="1038303" x="2316163" y="4154488"/>
          <p14:tracePt t="1038320" x="2316163" y="4279900"/>
          <p14:tracePt t="1038334" x="2316163" y="4367213"/>
          <p14:tracePt t="1038349" x="2316163" y="4392613"/>
          <p14:tracePt t="1038365" x="2316163" y="4443413"/>
          <p14:tracePt t="1038381" x="2316163" y="4479925"/>
          <p14:tracePt t="1038396" x="2316163" y="4492625"/>
          <p14:tracePt t="1038428" x="2328863" y="4505325"/>
          <p14:tracePt t="1038490" x="2352675" y="4505325"/>
          <p14:tracePt t="1038507" x="2403475" y="4443413"/>
          <p14:tracePt t="1038522" x="2452688" y="4379913"/>
          <p14:tracePt t="1038537" x="2478088" y="4330700"/>
          <p14:tracePt t="1038560" x="2554288" y="4117975"/>
          <p14:tracePt t="1038569" x="2590800" y="4054475"/>
          <p14:tracePt t="1038585" x="2616200" y="3905250"/>
          <p14:tracePt t="1038586" x="2616200" y="3867150"/>
          <p14:tracePt t="1038600" x="2616200" y="3816350"/>
          <p14:tracePt t="1038602" x="2616200" y="3792538"/>
          <p14:tracePt t="1038616" x="2616200" y="3754438"/>
          <p14:tracePt t="1038631" x="2616200" y="3716338"/>
          <p14:tracePt t="1038648" x="2616200" y="3679825"/>
          <p14:tracePt t="1038664" x="2603500" y="3641725"/>
          <p14:tracePt t="1038678" x="2590800" y="3590925"/>
          <p14:tracePt t="1038694" x="2590800" y="3579813"/>
          <p14:tracePt t="1038710" x="2578100" y="3579813"/>
          <p14:tracePt t="1038740" x="2578100" y="3567113"/>
          <p14:tracePt t="1038803" x="2541588" y="3567113"/>
          <p14:tracePt t="1038818" x="2478088" y="3703638"/>
          <p14:tracePt t="1038834" x="2441575" y="3779838"/>
          <p14:tracePt t="1038851" x="2390775" y="3954463"/>
          <p14:tracePt t="1038865" x="2339975" y="4129088"/>
          <p14:tracePt t="1038881" x="2328863" y="4341813"/>
          <p14:tracePt t="1038897" x="2303463" y="4605338"/>
          <p14:tracePt t="1038912" x="2303463" y="4667250"/>
          <p14:tracePt t="1038928" x="2303463" y="4743450"/>
          <p14:tracePt t="1038944" x="2303463" y="4792663"/>
          <p14:tracePt t="1038959" x="2303463" y="4818063"/>
          <p14:tracePt t="1038960" x="2316163" y="4830763"/>
          <p14:tracePt t="1038975" x="2316163" y="4843463"/>
          <p14:tracePt t="1038991" x="2328863" y="4843463"/>
          <p14:tracePt t="1039006" x="2339975" y="4856163"/>
          <p14:tracePt t="1039038" x="2352675" y="4856163"/>
          <p14:tracePt t="1039052" x="2403475" y="4856163"/>
          <p14:tracePt t="1039068" x="2478088" y="4792663"/>
          <p14:tracePt t="1039084" x="2554288" y="4667250"/>
          <p14:tracePt t="1039100" x="2565400" y="4518025"/>
          <p14:tracePt t="1039116" x="2578100" y="4341813"/>
          <p14:tracePt t="1039133" x="2578100" y="4192588"/>
          <p14:tracePt t="1039147" x="2541588" y="4041775"/>
          <p14:tracePt t="1039164" x="2490788" y="3941763"/>
          <p14:tracePt t="1039179" x="2428875" y="3879850"/>
          <p14:tracePt t="1039194" x="2416175" y="3867150"/>
          <p14:tracePt t="1039272" x="2390775" y="3979863"/>
          <p14:tracePt t="1039287" x="2365375" y="4067175"/>
          <p14:tracePt t="1039303" x="2328863" y="4341813"/>
          <p14:tracePt t="1039319" x="2328863" y="4443413"/>
          <p14:tracePt t="1039334" x="2328863" y="4505325"/>
          <p14:tracePt t="1039350" x="2328863" y="4518025"/>
          <p14:tracePt t="1039413" x="2352675" y="4518025"/>
          <p14:tracePt t="1039427" x="2465388" y="4405313"/>
          <p14:tracePt t="1039443" x="2516188" y="4292600"/>
          <p14:tracePt t="1039459" x="2603500" y="4017963"/>
          <p14:tracePt t="1039474" x="2667000" y="3729038"/>
          <p14:tracePt t="1039490" x="2703513" y="3490913"/>
          <p14:tracePt t="1039506" x="2728913" y="3341688"/>
          <p14:tracePt t="1039521" x="2728913" y="3267075"/>
          <p14:tracePt t="1039537" x="2716213" y="3216275"/>
          <p14:tracePt t="1039553" x="2703513" y="3203575"/>
          <p14:tracePt t="1039586" x="2678113" y="3190875"/>
          <p14:tracePt t="1039600" x="2654300" y="3190875"/>
          <p14:tracePt t="1039615" x="2628900" y="3190875"/>
          <p14:tracePt t="1039631" x="2590800" y="3254375"/>
          <p14:tracePt t="1039648" x="2516188" y="3479800"/>
          <p14:tracePt t="1039662" x="2465388" y="3703638"/>
          <p14:tracePt t="1039678" x="2416175" y="4029075"/>
          <p14:tracePt t="1039693" x="2390775" y="4330700"/>
          <p14:tracePt t="1039708" x="2378075" y="4605338"/>
          <p14:tracePt t="1039725" x="2378075" y="4792663"/>
          <p14:tracePt t="1039740" x="2378075" y="4918075"/>
          <p14:tracePt t="1039758" x="2378075" y="4968875"/>
          <p14:tracePt t="1039771" x="2378075" y="4992688"/>
          <p14:tracePt t="1039787" x="2390775" y="5005388"/>
          <p14:tracePt t="1039802" x="2403475" y="5018088"/>
          <p14:tracePt t="1049787" x="2416175" y="5018088"/>
          <p14:tracePt t="1049802" x="2428875" y="5018088"/>
          <p14:tracePt t="1049824" x="2441575" y="5018088"/>
          <p14:tracePt t="1049849" x="2452688" y="5018088"/>
          <p14:tracePt t="1049881" x="2465388" y="5018088"/>
          <p14:tracePt t="1049899" x="2478088" y="5018088"/>
          <p14:tracePt t="1049928" x="2503488" y="5018088"/>
          <p14:tracePt t="1049959" x="2528888" y="5018088"/>
          <p14:tracePt t="1049976" x="2554288" y="5018088"/>
          <p14:tracePt t="1049991" x="2603500" y="5005388"/>
          <p14:tracePt t="1050007" x="2667000" y="4992688"/>
          <p14:tracePt t="1050023" x="2754313" y="4992688"/>
          <p14:tracePt t="1050037" x="2854325" y="4968875"/>
          <p14:tracePt t="1050053" x="2879725" y="4968875"/>
          <p14:tracePt t="1050069" x="2992438" y="4968875"/>
          <p14:tracePt t="1050084" x="3054350" y="4968875"/>
          <p14:tracePt t="1050100" x="3192463" y="5030788"/>
          <p14:tracePt t="1050116" x="3317875" y="5081588"/>
          <p14:tracePt t="1050131" x="3354388" y="5105400"/>
          <p14:tracePt t="1050147" x="3392488" y="5130800"/>
          <p14:tracePt t="1050162" x="3429000" y="5156200"/>
          <p14:tracePt t="1050366" x="3441700" y="5168900"/>
          <p14:tracePt t="1050553" x="3479800" y="5168900"/>
          <p14:tracePt t="1050553" x="3517900" y="5168900"/>
          <p14:tracePt t="1050569" x="3530600" y="5143500"/>
          <p14:tracePt t="1050585" x="3530600" y="5118100"/>
          <p14:tracePt t="1050600" x="3567113" y="5056188"/>
          <p14:tracePt t="1050615" x="3592513" y="5056188"/>
          <p14:tracePt t="1050631" x="3592513" y="5068888"/>
          <p14:tracePt t="1050913" x="3567113" y="5043488"/>
          <p14:tracePt t="1050928" x="3530600" y="4968875"/>
          <p14:tracePt t="1050944" x="3479800" y="4892675"/>
          <p14:tracePt t="1050959" x="3367088" y="4830763"/>
          <p14:tracePt t="1050975" x="3205163" y="4756150"/>
          <p14:tracePt t="1050990" x="3067050" y="4630738"/>
          <p14:tracePt t="1051006" x="2903538" y="4467225"/>
          <p14:tracePt t="1051022" x="2754313" y="4205288"/>
          <p14:tracePt t="1051037" x="2490788" y="3754438"/>
          <p14:tracePt t="1051054" x="2290763" y="3316288"/>
          <p14:tracePt t="1051069" x="2228850" y="3178175"/>
          <p14:tracePt t="1051084" x="2116138" y="2865438"/>
          <p14:tracePt t="1051100" x="2039938" y="2703513"/>
          <p14:tracePt t="1051116" x="1990725" y="2590800"/>
          <p14:tracePt t="1051132" x="1978025" y="2552700"/>
          <p14:tracePt t="1051148" x="1939925" y="2478088"/>
          <p14:tracePt t="1051163" x="1914525" y="2352675"/>
          <p14:tracePt t="1051179" x="1890713" y="2190750"/>
          <p14:tracePt t="1051195" x="1852613" y="2039938"/>
          <p14:tracePt t="1051210" x="1827213" y="1952625"/>
          <p14:tracePt t="1051226" x="1778000" y="1814513"/>
          <p14:tracePt t="1051242" x="1701800" y="1627188"/>
          <p14:tracePt t="1051256" x="1601788" y="1376363"/>
          <p14:tracePt t="1051272" x="1476375" y="1089025"/>
          <p14:tracePt t="1051288" x="1327150" y="738188"/>
          <p14:tracePt t="1051304" x="1150938" y="450850"/>
          <p14:tracePt t="1051319" x="1014413" y="212725"/>
        </p14:tracePtLst>
      </p14:laserTraceLst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304A63-822C-49B8-B201-F19DE16A1A53}"/>
              </a:ext>
            </a:extLst>
          </p:cNvPr>
          <p:cNvSpPr txBox="1"/>
          <p:nvPr/>
        </p:nvSpPr>
        <p:spPr>
          <a:xfrm>
            <a:off x="3220278" y="2459504"/>
            <a:ext cx="311426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chemeClr val="accent2"/>
                </a:solidFill>
                <a:latin typeface="Lucida Calligraphy" panose="03010101010101010101" pitchFamily="66" charset="0"/>
              </a:rPr>
              <a:t>Thank You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56A563-6BD8-9A34-118D-EAF76D2569D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6299" y="0"/>
            <a:ext cx="1155701" cy="70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967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707"/>
    </mc:Choice>
    <mc:Fallback xmlns="">
      <p:transition spd="slow" advTm="32707"/>
    </mc:Fallback>
  </mc:AlternateContent>
</p:sld>
</file>

<file path=ppt/theme/theme1.xml><?xml version="1.0" encoding="utf-8"?>
<a:theme xmlns:a="http://schemas.openxmlformats.org/drawingml/2006/main" name="Facet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2805</TotalTime>
  <Words>596</Words>
  <Application>Microsoft Office PowerPoint</Application>
  <PresentationFormat>Widescreen</PresentationFormat>
  <Paragraphs>79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Cambria</vt:lpstr>
      <vt:lpstr>Lucida Calligraphy</vt:lpstr>
      <vt:lpstr>Times New Roman</vt:lpstr>
      <vt:lpstr>Trebuchet MS</vt:lpstr>
      <vt:lpstr>Wingdings</vt:lpstr>
      <vt:lpstr>Wingdings 3</vt:lpstr>
      <vt:lpstr>Facet</vt:lpstr>
      <vt:lpstr>PowerPoint Presentation</vt:lpstr>
      <vt:lpstr>Topic of Interest </vt:lpstr>
      <vt:lpstr>Parameter Passing to an Applet</vt:lpstr>
      <vt:lpstr>Param Tag</vt:lpstr>
      <vt:lpstr>getParameter() Method</vt:lpstr>
      <vt:lpstr>Example of Parameter passing To An Applet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Sudipta Sahana</dc:creator>
  <cp:lastModifiedBy>User</cp:lastModifiedBy>
  <cp:revision>191</cp:revision>
  <dcterms:created xsi:type="dcterms:W3CDTF">2020-05-14T16:01:03Z</dcterms:created>
  <dcterms:modified xsi:type="dcterms:W3CDTF">2022-10-19T05:05:38Z</dcterms:modified>
</cp:coreProperties>
</file>