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8" r:id="rId7"/>
    <p:sldId id="262" r:id="rId8"/>
    <p:sldId id="265" r:id="rId9"/>
    <p:sldId id="267" r:id="rId10"/>
    <p:sldId id="264"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17-08-2022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itchFamily="18" charset="0"/>
                <a:cs typeface="Times New Roman" pitchFamily="18" charset="0"/>
              </a:rPr>
              <a:t>Presented By</a:t>
            </a:r>
          </a:p>
          <a:p>
            <a:r>
              <a:rPr lang="en-IN" dirty="0">
                <a:latin typeface="Times New Roman" pitchFamily="18" charset="0"/>
                <a:cs typeface="Times New Roman" pitchFamily="18" charset="0"/>
              </a:rPr>
              <a:t>Dr. Sudipta Sahana</a:t>
            </a:r>
          </a:p>
          <a:p>
            <a:r>
              <a:rPr lang="en-IN" dirty="0" err="1">
                <a:latin typeface="Times New Roman" pitchFamily="18" charset="0"/>
                <a:cs typeface="Times New Roman" pitchFamily="18" charset="0"/>
              </a:rPr>
              <a:t>Asso</a:t>
            </a:r>
            <a:r>
              <a:rPr lang="en-IN" dirty="0">
                <a:latin typeface="Times New Roman" pitchFamily="18" charset="0"/>
                <a:cs typeface="Times New Roman" pitchFamily="18" charset="0"/>
              </a:rPr>
              <a:t>. Prof.</a:t>
            </a:r>
          </a:p>
          <a:p>
            <a:r>
              <a:rPr lang="en-IN" dirty="0">
                <a:latin typeface="Times New Roman" pitchFamily="18" charset="0"/>
                <a:cs typeface="Times New Roman" pitchFamily="18" charset="0"/>
              </a:rPr>
              <a:t>Dept. of CSE</a:t>
            </a:r>
          </a:p>
          <a:p>
            <a:r>
              <a:rPr lang="en-IN" dirty="0">
                <a:latin typeface="Times New Roman" pitchFamily="18" charset="0"/>
                <a:cs typeface="Times New Roman"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Times New Roman" pitchFamily="18" charset="0"/>
                <a:ea typeface="Times New Roman" panose="02020603050405020304" pitchFamily="18" charset="0"/>
                <a:cs typeface="Times New Roman" pitchFamily="18" charset="0"/>
              </a:rPr>
              <a:t>Course Name - Object Oriented Programming using Java</a:t>
            </a:r>
            <a:endParaRPr lang="en-IN" sz="24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400110"/>
          </a:xfrm>
          <a:prstGeom prst="rect">
            <a:avLst/>
          </a:prstGeom>
        </p:spPr>
        <p:txBody>
          <a:bodyPr wrap="square">
            <a:spAutoFit/>
          </a:bodyPr>
          <a:lstStyle/>
          <a:p>
            <a:pPr algn="just"/>
            <a:r>
              <a:rPr lang="en-US" sz="2000" b="1" dirty="0">
                <a:latin typeface="Times New Roman" pitchFamily="18" charset="0"/>
                <a:cs typeface="Times New Roman" pitchFamily="18" charset="0"/>
              </a:rPr>
              <a:t>Lecture 9–  </a:t>
            </a:r>
            <a:r>
              <a:rPr lang="en-IN" sz="2000" dirty="0">
                <a:latin typeface="Times New Roman" pitchFamily="18" charset="0"/>
                <a:cs typeface="Times New Roman" pitchFamily="18" charset="0"/>
              </a:rPr>
              <a:t>Creation of class, object, method</a:t>
            </a:r>
            <a:endParaRPr lang="en-IN" sz="2000"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9F6BDAC8-6AC1-A0CF-AC82-07A5ECFD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27084"/>
    </mc:Choice>
    <mc:Fallback xmlns="">
      <p:transition spd="slow" advTm="270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96B744E7-4314-CCA4-FDA7-16A28C4DB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38735"/>
    </mc:Choice>
    <mc:Fallback xmlns="">
      <p:transition spd="slow" advTm="3873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B744E7-4314-CCA4-FDA7-16A28C4DB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pic>
        <p:nvPicPr>
          <p:cNvPr id="2" name="Picture 1">
            <a:extLst>
              <a:ext uri="{FF2B5EF4-FFF2-40B4-BE49-F238E27FC236}">
                <a16:creationId xmlns:a16="http://schemas.microsoft.com/office/drawing/2014/main" id="{A0AB6235-675E-D312-01C2-F367EC1BB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533400"/>
            <a:ext cx="5816600" cy="5816600"/>
          </a:xfrm>
          <a:prstGeom prst="rect">
            <a:avLst/>
          </a:prstGeom>
        </p:spPr>
      </p:pic>
    </p:spTree>
    <p:extLst>
      <p:ext uri="{BB962C8B-B14F-4D97-AF65-F5344CB8AC3E}">
        <p14:creationId xmlns:p14="http://schemas.microsoft.com/office/powerpoint/2010/main" val="1092689588"/>
      </p:ext>
    </p:extLst>
  </p:cSld>
  <p:clrMapOvr>
    <a:masterClrMapping/>
  </p:clrMapOvr>
  <mc:AlternateContent xmlns:mc="http://schemas.openxmlformats.org/markup-compatibility/2006">
    <mc:Choice xmlns:p14="http://schemas.microsoft.com/office/powerpoint/2010/main" Requires="p14">
      <p:transition spd="slow" p14:dur="2000" advTm="38735"/>
    </mc:Choice>
    <mc:Fallback>
      <p:transition spd="slow" advTm="387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5"/>
            <a:ext cx="7761272" cy="2671913"/>
          </a:xfrm>
        </p:spPr>
        <p:txBody>
          <a:bodyPr>
            <a:normAutofit lnSpcReduction="10000"/>
          </a:bodyPr>
          <a:lstStyle/>
          <a:p>
            <a:pPr algn="just"/>
            <a:r>
              <a:rPr lang="en-IN" b="1" dirty="0">
                <a:latin typeface="Times New Roman" pitchFamily="18" charset="0"/>
                <a:cs typeface="Times New Roman" pitchFamily="18" charset="0"/>
              </a:rPr>
              <a:t>Objects and Classes in Java</a:t>
            </a:r>
            <a:endParaRPr lang="en-US" b="1" dirty="0">
              <a:solidFill>
                <a:schemeClr val="tx1"/>
              </a:solidFill>
              <a:latin typeface="Times New Roman" pitchFamily="18" charset="0"/>
              <a:cs typeface="Times New Roman" pitchFamily="18" charset="0"/>
            </a:endParaRPr>
          </a:p>
          <a:p>
            <a:pPr algn="just"/>
            <a:r>
              <a:rPr lang="en-US" b="1" dirty="0">
                <a:latin typeface="Times New Roman" pitchFamily="18" charset="0"/>
                <a:cs typeface="Times New Roman" pitchFamily="18" charset="0"/>
              </a:rPr>
              <a:t>Classes in Java</a:t>
            </a:r>
          </a:p>
          <a:p>
            <a:pPr algn="just"/>
            <a:r>
              <a:rPr lang="en-US" b="1" dirty="0">
                <a:latin typeface="Times New Roman" pitchFamily="18" charset="0"/>
                <a:cs typeface="Times New Roman" pitchFamily="18" charset="0"/>
              </a:rPr>
              <a:t>Creating an Object</a:t>
            </a:r>
          </a:p>
          <a:p>
            <a:pPr algn="just"/>
            <a:r>
              <a:rPr lang="en-US" b="1" dirty="0">
                <a:latin typeface="Times New Roman" pitchFamily="18" charset="0"/>
                <a:cs typeface="Times New Roman" pitchFamily="18" charset="0"/>
              </a:rPr>
              <a:t>Memory Allocation in Java</a:t>
            </a:r>
          </a:p>
          <a:p>
            <a:r>
              <a:rPr lang="en-IN" b="1" dirty="0">
                <a:latin typeface="Times New Roman" pitchFamily="18" charset="0"/>
                <a:cs typeface="Times New Roman" pitchFamily="18" charset="0"/>
              </a:rPr>
              <a:t>Method in Java</a:t>
            </a:r>
          </a:p>
          <a:p>
            <a:r>
              <a:rPr lang="en-IN" b="1" dirty="0">
                <a:latin typeface="Times New Roman" pitchFamily="18" charset="0"/>
                <a:cs typeface="Times New Roman" pitchFamily="18" charset="0"/>
              </a:rPr>
              <a:t>Method Declaration </a:t>
            </a:r>
          </a:p>
          <a:p>
            <a:r>
              <a:rPr lang="en-IN" b="1" dirty="0">
                <a:latin typeface="Times New Roman" pitchFamily="18" charset="0"/>
                <a:cs typeface="Times New Roman" pitchFamily="18" charset="0"/>
              </a:rPr>
              <a:t>Access Specifier</a:t>
            </a:r>
            <a:endParaRPr lang="en-US" b="1"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EEF15735-8E20-42F5-3ACF-D059E2ABD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48625"/>
    </mc:Choice>
    <mc:Fallback xmlns="">
      <p:transition spd="slow" advTm="486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IN" sz="2800" b="1" dirty="0">
                <a:latin typeface="Times New Roman" pitchFamily="18" charset="0"/>
                <a:cs typeface="Times New Roman" pitchFamily="18" charset="0"/>
              </a:rPr>
              <a:t>Objects and Classes in Java</a:t>
            </a:r>
          </a:p>
        </p:txBody>
      </p:sp>
      <p:sp>
        <p:nvSpPr>
          <p:cNvPr id="4" name="Rectangle 3">
            <a:extLst>
              <a:ext uri="{FF2B5EF4-FFF2-40B4-BE49-F238E27FC236}">
                <a16:creationId xmlns:a16="http://schemas.microsoft.com/office/drawing/2014/main" id="{AC31BCFB-24CB-48D2-A2D3-AF2327552482}"/>
              </a:ext>
            </a:extLst>
          </p:cNvPr>
          <p:cNvSpPr/>
          <p:nvPr/>
        </p:nvSpPr>
        <p:spPr>
          <a:xfrm>
            <a:off x="1097280" y="1280160"/>
            <a:ext cx="7981406" cy="3366563"/>
          </a:xfrm>
          <a:prstGeom prst="rect">
            <a:avLst/>
          </a:prstGeom>
        </p:spPr>
        <p:txBody>
          <a:bodyPr wrap="square">
            <a:spAutoFit/>
          </a:bodyPr>
          <a:lstStyle/>
          <a:p>
            <a:r>
              <a:rPr lang="en-IN" dirty="0">
                <a:latin typeface="Times New Roman" pitchFamily="18" charset="0"/>
                <a:cs typeface="Times New Roman" pitchFamily="18" charset="0"/>
              </a:rPr>
              <a:t>In object-oriented programming technique, we design a program using objects and classes. An object in Java is the physical entity, whereas, a class in Java is a logical entity only.</a:t>
            </a:r>
          </a:p>
          <a:p>
            <a:endParaRPr lang="en-IN"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Object Definitions:</a:t>
            </a:r>
          </a:p>
          <a:p>
            <a:pPr>
              <a:lnSpc>
                <a:spcPct val="150000"/>
              </a:lnSpc>
              <a:buFont typeface="Wingdings" pitchFamily="2" charset="2"/>
              <a:buChar char="§"/>
            </a:pPr>
            <a:r>
              <a:rPr lang="en-IN" dirty="0">
                <a:latin typeface="Times New Roman" pitchFamily="18" charset="0"/>
                <a:cs typeface="Times New Roman" pitchFamily="18" charset="0"/>
              </a:rPr>
              <a:t> An object is a real-world entity.</a:t>
            </a:r>
          </a:p>
          <a:p>
            <a:pPr>
              <a:lnSpc>
                <a:spcPct val="150000"/>
              </a:lnSpc>
              <a:buFont typeface="Wingdings" pitchFamily="2" charset="2"/>
              <a:buChar char="§"/>
            </a:pPr>
            <a:r>
              <a:rPr lang="en-IN" dirty="0">
                <a:latin typeface="Times New Roman" pitchFamily="18" charset="0"/>
                <a:cs typeface="Times New Roman" pitchFamily="18" charset="0"/>
              </a:rPr>
              <a:t> An object is a runtime entity.</a:t>
            </a:r>
          </a:p>
          <a:p>
            <a:pPr>
              <a:lnSpc>
                <a:spcPct val="150000"/>
              </a:lnSpc>
              <a:buFont typeface="Wingdings" pitchFamily="2" charset="2"/>
              <a:buChar char="§"/>
            </a:pPr>
            <a:r>
              <a:rPr lang="en-IN" dirty="0">
                <a:latin typeface="Times New Roman" pitchFamily="18" charset="0"/>
                <a:cs typeface="Times New Roman" pitchFamily="18" charset="0"/>
              </a:rPr>
              <a:t> The object is an entity which has state and behaviour.</a:t>
            </a:r>
          </a:p>
          <a:p>
            <a:pPr>
              <a:lnSpc>
                <a:spcPct val="150000"/>
              </a:lnSpc>
              <a:buFont typeface="Wingdings" pitchFamily="2" charset="2"/>
              <a:buChar char="§"/>
            </a:pPr>
            <a:r>
              <a:rPr lang="en-IN" dirty="0">
                <a:latin typeface="Times New Roman" pitchFamily="18" charset="0"/>
                <a:cs typeface="Times New Roman" pitchFamily="18" charset="0"/>
              </a:rPr>
              <a:t> The object is an instance of a class.</a:t>
            </a:r>
          </a:p>
        </p:txBody>
      </p:sp>
      <p:pic>
        <p:nvPicPr>
          <p:cNvPr id="8" name="Picture 7">
            <a:extLst>
              <a:ext uri="{FF2B5EF4-FFF2-40B4-BE49-F238E27FC236}">
                <a16:creationId xmlns:a16="http://schemas.microsoft.com/office/drawing/2014/main" id="{B2A1EACB-6543-B585-FBE8-D72EA0338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170981"/>
    </mc:Choice>
    <mc:Fallback xmlns="">
      <p:transition spd="slow" advTm="1709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496199"/>
          </a:xfrm>
        </p:spPr>
        <p:txBody>
          <a:bodyPr>
            <a:noAutofit/>
          </a:bodyPr>
          <a:lstStyle/>
          <a:p>
            <a:r>
              <a:rPr lang="en-US" sz="2800" b="1" dirty="0">
                <a:latin typeface="Times New Roman" pitchFamily="18" charset="0"/>
                <a:cs typeface="Times New Roman" pitchFamily="18" charset="0"/>
              </a:rPr>
              <a:t>Classes in Java</a:t>
            </a:r>
            <a:endParaRPr lang="en-IN" sz="3200" b="1"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463041"/>
            <a:ext cx="8216537"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A class is a blueprint from which individual objects are created.</a:t>
            </a:r>
          </a:p>
          <a:p>
            <a:pPr algn="just"/>
            <a:r>
              <a:rPr lang="en-US" dirty="0">
                <a:latin typeface="Times New Roman" pitchFamily="18" charset="0"/>
                <a:cs typeface="Times New Roman" pitchFamily="18" charset="0"/>
              </a:rPr>
              <a:t>A class can have any number of variables which will store the data.</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10" name="Rounded Rectangle 9"/>
          <p:cNvSpPr/>
          <p:nvPr/>
        </p:nvSpPr>
        <p:spPr>
          <a:xfrm>
            <a:off x="1188718" y="2782389"/>
            <a:ext cx="3853545" cy="135853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public class Dog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String breed;</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int</a:t>
            </a:r>
            <a:r>
              <a:rPr lang="en-US" sz="1600" dirty="0">
                <a:solidFill>
                  <a:schemeClr val="tx1"/>
                </a:solidFill>
                <a:latin typeface="Times New Roman" pitchFamily="18" charset="0"/>
                <a:cs typeface="Times New Roman" pitchFamily="18" charset="0"/>
              </a:rPr>
              <a:t> age;</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String color;</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a:t>
            </a:r>
            <a:endParaRPr lang="en-IN" sz="1600" dirty="0">
              <a:solidFill>
                <a:schemeClr val="tx1"/>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1EFC7F06-C492-3BB4-E1F6-E33CD8B04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100084"/>
    </mc:Choice>
    <mc:Fallback xmlns="">
      <p:transition spd="slow" advTm="10008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56050"/>
            <a:ext cx="6783224" cy="485975"/>
          </a:xfrm>
        </p:spPr>
        <p:txBody>
          <a:bodyPr>
            <a:noAutofit/>
          </a:bodyPr>
          <a:lstStyle/>
          <a:p>
            <a:r>
              <a:rPr lang="en-US" sz="2800" b="1" dirty="0">
                <a:latin typeface="Times New Roman" pitchFamily="18" charset="0"/>
                <a:cs typeface="Times New Roman" pitchFamily="18" charset="0"/>
              </a:rPr>
              <a:t>Creating an Object:</a:t>
            </a:r>
          </a:p>
        </p:txBody>
      </p:sp>
      <p:sp>
        <p:nvSpPr>
          <p:cNvPr id="7" name="TextBox 6"/>
          <p:cNvSpPr txBox="1"/>
          <p:nvPr/>
        </p:nvSpPr>
        <p:spPr>
          <a:xfrm>
            <a:off x="988827" y="1410789"/>
            <a:ext cx="8590945" cy="2585323"/>
          </a:xfrm>
          <a:prstGeom prst="rect">
            <a:avLst/>
          </a:prstGeom>
          <a:noFill/>
        </p:spPr>
        <p:txBody>
          <a:bodyPr wrap="square" rtlCol="0">
            <a:spAutoFit/>
          </a:bodyPr>
          <a:lstStyle/>
          <a:p>
            <a:r>
              <a:rPr lang="en-US" dirty="0">
                <a:latin typeface="Times New Roman" pitchFamily="18" charset="0"/>
                <a:cs typeface="Times New Roman" pitchFamily="18" charset="0"/>
              </a:rPr>
              <a:t>A class provides the blueprints for objects. So basically, an object is created from a class. In Java, the new keyword is used to create new objects.</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There are three steps when creating an object from a class −</a:t>
            </a:r>
          </a:p>
          <a:p>
            <a:endParaRPr lang="en-US" dirty="0">
              <a:latin typeface="Times New Roman" pitchFamily="18" charset="0"/>
              <a:cs typeface="Times New Roman" pitchFamily="18" charset="0"/>
            </a:endParaRPr>
          </a:p>
          <a:p>
            <a:pPr lvl="0">
              <a:buFont typeface="Wingdings" pitchFamily="2" charset="2"/>
              <a:buChar char="§"/>
            </a:pPr>
            <a:r>
              <a:rPr lang="en-US" b="1" dirty="0">
                <a:latin typeface="Times New Roman" pitchFamily="18" charset="0"/>
                <a:cs typeface="Times New Roman" pitchFamily="18" charset="0"/>
              </a:rPr>
              <a:t> Declaration −</a:t>
            </a:r>
            <a:r>
              <a:rPr lang="en-US" dirty="0">
                <a:latin typeface="Times New Roman" pitchFamily="18" charset="0"/>
                <a:cs typeface="Times New Roman" pitchFamily="18" charset="0"/>
              </a:rPr>
              <a:t> A variable declaration with a variable name with an object type.</a:t>
            </a:r>
            <a:endParaRPr lang="en-IN" dirty="0">
              <a:latin typeface="Times New Roman" pitchFamily="18" charset="0"/>
              <a:cs typeface="Times New Roman" pitchFamily="18" charset="0"/>
            </a:endParaRPr>
          </a:p>
          <a:p>
            <a:pPr lvl="0">
              <a:buFont typeface="Wingdings" pitchFamily="2" charset="2"/>
              <a:buChar char="§"/>
            </a:pPr>
            <a:r>
              <a:rPr lang="en-US" b="1" dirty="0">
                <a:latin typeface="Times New Roman" pitchFamily="18" charset="0"/>
                <a:cs typeface="Times New Roman" pitchFamily="18" charset="0"/>
              </a:rPr>
              <a:t> Instantiation −</a:t>
            </a:r>
            <a:r>
              <a:rPr lang="en-US" dirty="0">
                <a:latin typeface="Times New Roman" pitchFamily="18" charset="0"/>
                <a:cs typeface="Times New Roman" pitchFamily="18" charset="0"/>
              </a:rPr>
              <a:t> The 'new' keyword is used to create the object.</a:t>
            </a:r>
            <a:endParaRPr lang="en-IN" dirty="0">
              <a:latin typeface="Times New Roman" pitchFamily="18" charset="0"/>
              <a:cs typeface="Times New Roman" pitchFamily="18" charset="0"/>
            </a:endParaRPr>
          </a:p>
          <a:p>
            <a:pPr>
              <a:buFont typeface="Wingdings" pitchFamily="2" charset="2"/>
              <a:buChar char="§"/>
            </a:pPr>
            <a:r>
              <a:rPr lang="en-US" b="1" dirty="0">
                <a:latin typeface="Times New Roman" pitchFamily="18" charset="0"/>
                <a:cs typeface="Times New Roman" pitchFamily="18" charset="0"/>
              </a:rPr>
              <a:t> Initialization −</a:t>
            </a:r>
            <a:r>
              <a:rPr lang="en-US" dirty="0">
                <a:latin typeface="Times New Roman" pitchFamily="18" charset="0"/>
                <a:cs typeface="Times New Roman" pitchFamily="18" charset="0"/>
              </a:rPr>
              <a:t> The 'new' keyword is followed by a call to a constructor. This   call initializes the new object.</a:t>
            </a:r>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3862AF97-285E-A32D-B998-C718BAA84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40470"/>
    </mc:Choice>
    <mc:Fallback xmlns="">
      <p:transition spd="slow" advTm="14047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56050"/>
            <a:ext cx="6783224" cy="485975"/>
          </a:xfrm>
        </p:spPr>
        <p:txBody>
          <a:bodyPr>
            <a:noAutofit/>
          </a:bodyPr>
          <a:lstStyle/>
          <a:p>
            <a:r>
              <a:rPr lang="en-US" sz="2800" b="1" dirty="0">
                <a:latin typeface="Times New Roman" pitchFamily="18" charset="0"/>
                <a:cs typeface="Times New Roman" pitchFamily="18" charset="0"/>
              </a:rPr>
              <a:t>Memory Allocation in Java</a:t>
            </a:r>
          </a:p>
        </p:txBody>
      </p:sp>
      <p:sp>
        <p:nvSpPr>
          <p:cNvPr id="7" name="TextBox 6"/>
          <p:cNvSpPr txBox="1"/>
          <p:nvPr/>
        </p:nvSpPr>
        <p:spPr>
          <a:xfrm>
            <a:off x="988827" y="1410789"/>
            <a:ext cx="8590945" cy="3970318"/>
          </a:xfrm>
          <a:prstGeom prst="rect">
            <a:avLst/>
          </a:prstGeom>
          <a:noFill/>
        </p:spPr>
        <p:txBody>
          <a:bodyPr wrap="square" rtlCol="0">
            <a:spAutoFit/>
          </a:bodyPr>
          <a:lstStyle/>
          <a:p>
            <a:r>
              <a:rPr lang="en-US" dirty="0">
                <a:latin typeface="Times New Roman" pitchFamily="18" charset="0"/>
                <a:cs typeface="Times New Roman" pitchFamily="18" charset="0"/>
              </a:rPr>
              <a:t>1	It’s note worthy that all the memory allocation takes place in run time only and only when the class in loaded in the memory. Loading of classes at runtime will be discussed later on. </a:t>
            </a:r>
          </a:p>
          <a:p>
            <a:r>
              <a:rPr lang="en-US" dirty="0">
                <a:latin typeface="Times New Roman" pitchFamily="18" charset="0"/>
                <a:cs typeface="Times New Roman" pitchFamily="18" charset="0"/>
              </a:rPr>
              <a:t>2	All the non-static data (variables and constants) are allocated memory individually for each object that is created. These are known as Instance data member.</a:t>
            </a:r>
          </a:p>
          <a:p>
            <a:r>
              <a:rPr lang="en-US" dirty="0">
                <a:latin typeface="Times New Roman" pitchFamily="18" charset="0"/>
                <a:cs typeface="Times New Roman" pitchFamily="18" charset="0"/>
              </a:rPr>
              <a:t>3	All static data are allocated memory only once when the class is loaded in the memory. These are shared among all the objects of the class. They are known as class data member.</a:t>
            </a:r>
          </a:p>
          <a:p>
            <a:r>
              <a:rPr lang="en-US" dirty="0">
                <a:latin typeface="Times New Roman" pitchFamily="18" charset="0"/>
                <a:cs typeface="Times New Roman" pitchFamily="18" charset="0"/>
              </a:rPr>
              <a:t>4	Methods, static or non-static are shared among objects and allocated into memory only once.</a:t>
            </a:r>
          </a:p>
          <a:p>
            <a:r>
              <a:rPr lang="en-US" dirty="0">
                <a:latin typeface="Times New Roman" pitchFamily="18" charset="0"/>
                <a:cs typeface="Times New Roman" pitchFamily="18" charset="0"/>
              </a:rPr>
              <a:t>5	Static methods are allocated into memory only once when the class is loaded into memory</a:t>
            </a:r>
          </a:p>
          <a:p>
            <a:r>
              <a:rPr lang="en-US" dirty="0">
                <a:latin typeface="Times New Roman" pitchFamily="18" charset="0"/>
                <a:cs typeface="Times New Roman" pitchFamily="18" charset="0"/>
              </a:rPr>
              <a:t>6	Non-static methods are allocated memory only once when the first object of the class is instantiated.</a:t>
            </a:r>
          </a:p>
        </p:txBody>
      </p:sp>
      <p:pic>
        <p:nvPicPr>
          <p:cNvPr id="8" name="Picture 7">
            <a:extLst>
              <a:ext uri="{FF2B5EF4-FFF2-40B4-BE49-F238E27FC236}">
                <a16:creationId xmlns:a16="http://schemas.microsoft.com/office/drawing/2014/main" id="{8BE76BCB-0EC7-9AB1-4598-6A6B9914F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697168147"/>
      </p:ext>
    </p:extLst>
  </p:cSld>
  <p:clrMapOvr>
    <a:masterClrMapping/>
  </p:clrMapOvr>
  <mc:AlternateContent xmlns:mc="http://schemas.openxmlformats.org/markup-compatibility/2006" xmlns:p14="http://schemas.microsoft.com/office/powerpoint/2010/main">
    <mc:Choice Requires="p14">
      <p:transition spd="slow" p14:dur="2000" advTm="586962"/>
    </mc:Choice>
    <mc:Fallback xmlns="">
      <p:transition spd="slow" advTm="586962"/>
    </mc:Fallback>
  </mc:AlternateContent>
  <p:extLst>
    <p:ext uri="{3A86A75C-4F4B-4683-9AE1-C65F6400EC91}">
      <p14:laserTraceLst xmlns:p14="http://schemas.microsoft.com/office/powerpoint/2010/main">
        <p14:tracePtLst>
          <p14:tracePt t="65712" x="3348038" y="6232525"/>
          <p14:tracePt t="65811" x="2603500" y="5956300"/>
          <p14:tracePt t="65817" x="2741613" y="5394325"/>
          <p14:tracePt t="65827" x="2816225" y="5256213"/>
          <p14:tracePt t="65837" x="2928938" y="4992688"/>
          <p14:tracePt t="65857" x="3128963" y="4630738"/>
          <p14:tracePt t="65868" x="3367088" y="4230688"/>
          <p14:tracePt t="65877" x="3405188" y="4092575"/>
          <p14:tracePt t="65884" x="3467100" y="3916363"/>
          <p14:tracePt t="65893" x="3505200" y="3841750"/>
          <p14:tracePt t="65897" x="3505200" y="3829050"/>
          <p14:tracePt t="65907" x="3505200" y="3767138"/>
          <p14:tracePt t="65917" x="3492500" y="3741738"/>
          <p14:tracePt t="65923" x="3479800" y="3692525"/>
          <p14:tracePt t="65934" x="3467100" y="3641725"/>
          <p14:tracePt t="65937" x="3441700" y="3616325"/>
          <p14:tracePt t="65947" x="3417888" y="3603625"/>
          <p14:tracePt t="65957" x="3417888" y="3590925"/>
          <p14:tracePt t="65963" x="3379788" y="3579813"/>
          <p14:tracePt t="65973" x="3379788" y="3567113"/>
          <p14:tracePt t="65979" x="3367088" y="3554413"/>
          <p14:tracePt t="66000" x="3328988" y="3554413"/>
          <p14:tracePt t="66003" x="3317875" y="3554413"/>
          <p14:tracePt t="66013" x="3305175" y="3554413"/>
          <p14:tracePt t="66019" x="3292475" y="3541713"/>
          <p14:tracePt t="66029" x="3241675" y="3529013"/>
          <p14:tracePt t="66039" x="3205163" y="3529013"/>
          <p14:tracePt t="66043" x="3167063" y="3503613"/>
          <p14:tracePt t="66054" x="3141663" y="3429000"/>
          <p14:tracePt t="66060" x="3092450" y="3429000"/>
          <p14:tracePt t="66070" x="3003550" y="3416300"/>
          <p14:tracePt t="66085" x="2941638" y="3416300"/>
          <p14:tracePt t="66095" x="2928938" y="3416300"/>
          <p14:tracePt t="66100" x="2903538" y="3416300"/>
          <p14:tracePt t="66110" x="2879725" y="3416300"/>
          <p14:tracePt t="66120" x="2854325" y="3416300"/>
          <p14:tracePt t="66126" x="2790825" y="3416300"/>
          <p14:tracePt t="66136" x="2778125" y="3403600"/>
          <p14:tracePt t="66139" x="2741613" y="3367088"/>
          <p14:tracePt t="66151" x="2678113" y="3316288"/>
          <p14:tracePt t="66160" x="2628900" y="3290888"/>
          <p14:tracePt t="66167" x="2590800" y="3267075"/>
          <p14:tracePt t="66180" x="2590800" y="3241675"/>
          <p14:tracePt t="66190" x="2528888" y="3241675"/>
          <p14:tracePt t="66200" x="2478088" y="3203575"/>
          <p14:tracePt t="66205" x="2378075" y="3090863"/>
          <p14:tracePt t="66215" x="2316163" y="3090863"/>
          <p14:tracePt t="66242" x="2290763" y="3054350"/>
          <p14:tracePt t="66246" x="2203450" y="3016250"/>
          <p14:tracePt t="66256" x="2139950" y="3003550"/>
          <p14:tracePt t="66315" x="2139950" y="2990850"/>
          <p14:tracePt t="66325" x="2103438" y="2990850"/>
          <p14:tracePt t="66335" x="2065338" y="2952750"/>
          <p14:tracePt t="66341" x="2039938" y="2952750"/>
          <p14:tracePt t="66351" x="2003425" y="2952750"/>
          <p14:tracePt t="66357" x="1990725" y="2941638"/>
          <p14:tracePt t="66367" x="1978025" y="2941638"/>
          <p14:tracePt t="66377" x="1952625" y="2928938"/>
          <p14:tracePt t="66383" x="1939925" y="2928938"/>
          <p14:tracePt t="66391" x="1914525" y="2928938"/>
          <p14:tracePt t="66401" x="1903413" y="2928938"/>
          <p14:tracePt t="66457" x="1903413" y="2916238"/>
          <p14:tracePt t="66461" x="1890713" y="2916238"/>
          <p14:tracePt t="66471" x="1865313" y="2916238"/>
          <p14:tracePt t="66501" x="1852613" y="2890838"/>
          <p14:tracePt t="66521" x="1839913" y="2890838"/>
          <p14:tracePt t="66537" x="1827213" y="2890838"/>
          <p14:tracePt t="66553" x="1801813" y="2878138"/>
          <p14:tracePt t="66563" x="1801813" y="2865438"/>
          <p14:tracePt t="66567" x="1790700" y="2865438"/>
          <p14:tracePt t="66643" x="1752600" y="2865438"/>
          <p14:tracePt t="66650" x="1714500" y="2828925"/>
          <p14:tracePt t="66659" x="1665288" y="2816225"/>
          <p14:tracePt t="66669" x="1639888" y="2803525"/>
          <p14:tracePt t="66709" x="1627188" y="2803525"/>
          <p14:tracePt t="66713" x="1589088" y="2790825"/>
          <p14:tracePt t="66733" x="1577975" y="2778125"/>
          <p14:tracePt t="66769" x="1565275" y="2778125"/>
          <p14:tracePt t="66799" x="1539875" y="2778125"/>
          <p14:tracePt t="66819" x="1501775" y="2765425"/>
          <p14:tracePt t="66825" x="1476375" y="2752725"/>
          <p14:tracePt t="66835" x="1465263" y="2740025"/>
          <p14:tracePt t="66849" x="1452563" y="2740025"/>
          <p14:tracePt t="67001" x="1452563" y="2728913"/>
          <p14:tracePt t="67173" x="1476375" y="2716213"/>
          <p14:tracePt t="67183" x="1501775" y="2716213"/>
          <p14:tracePt t="67187" x="1527175" y="2703513"/>
          <p14:tracePt t="67197" x="1539875" y="2703513"/>
          <p14:tracePt t="67203" x="1577975" y="2678113"/>
          <p14:tracePt t="67214" x="1639888" y="2665413"/>
          <p14:tracePt t="67223" x="1677988" y="2665413"/>
          <p14:tracePt t="67227" x="1689100" y="2652713"/>
          <p14:tracePt t="67239" x="1701800" y="2640013"/>
          <p14:tracePt t="67243" x="1714500" y="2640013"/>
          <p14:tracePt t="67253" x="1739900" y="2640013"/>
          <p14:tracePt t="67319" x="1739900" y="2627313"/>
          <p14:tracePt t="67329" x="1765300" y="2616200"/>
          <p14:tracePt t="67353" x="1778000" y="2616200"/>
          <p14:tracePt t="67364" x="1790700" y="2616200"/>
          <p14:tracePt t="67389" x="1814513" y="2603500"/>
          <p14:tracePt t="67395" x="1839913" y="2603500"/>
          <p14:tracePt t="67409" x="1852613" y="2590800"/>
          <p14:tracePt t="67459" x="1865313" y="2590800"/>
          <p14:tracePt t="67475" x="1865313" y="2578100"/>
          <p14:tracePt t="67501" x="1914525" y="2578100"/>
          <p14:tracePt t="67511" x="1939925" y="2578100"/>
          <p14:tracePt t="67516" x="2003425" y="2578100"/>
          <p14:tracePt t="67527" x="2065338" y="2578100"/>
          <p14:tracePt t="67532" x="2216150" y="2578100"/>
          <p14:tracePt t="67541" x="2303463" y="2578100"/>
          <p14:tracePt t="67551" x="2441575" y="2578100"/>
          <p14:tracePt t="67557" x="2603500" y="2565400"/>
          <p14:tracePt t="67567" x="2754313" y="2565400"/>
          <p14:tracePt t="67571" x="2890838" y="2565400"/>
          <p14:tracePt t="67582" x="3016250" y="2578100"/>
          <p14:tracePt t="67591" x="3154363" y="2578100"/>
          <p14:tracePt t="67597" x="3267075" y="2578100"/>
          <p14:tracePt t="67607" x="3417888" y="2578100"/>
          <p14:tracePt t="67615" x="3517900" y="2578100"/>
          <p14:tracePt t="67623" x="3643313" y="2578100"/>
          <p14:tracePt t="67633" x="3717925" y="2578100"/>
          <p14:tracePt t="67637" x="3792538" y="2578100"/>
          <p14:tracePt t="67647" x="3856038" y="2578100"/>
          <p14:tracePt t="67653" x="3930650" y="2578100"/>
          <p14:tracePt t="67664" x="3968750" y="2578100"/>
          <p14:tracePt t="67673" x="4030663" y="2578100"/>
          <p14:tracePt t="67680" x="4056063" y="2578100"/>
          <p14:tracePt t="67689" x="4092575" y="2578100"/>
          <p14:tracePt t="67693" x="4130675" y="2578100"/>
          <p14:tracePt t="67719" x="4143375" y="2578100"/>
          <p14:tracePt t="67729" x="4156075" y="2578100"/>
          <p14:tracePt t="67733" x="4156075" y="2565400"/>
          <p14:tracePt t="67759" x="4168775" y="2565400"/>
          <p14:tracePt t="67789" x="4181475" y="2565400"/>
          <p14:tracePt t="67805" x="4205288" y="2565400"/>
          <p14:tracePt t="67815" x="4230688" y="2565400"/>
          <p14:tracePt t="67829" x="4256088" y="2552700"/>
          <p14:tracePt t="67915" x="4268788" y="2552700"/>
          <p14:tracePt t="68081" x="4281488" y="2540000"/>
          <p14:tracePt t="68091" x="4281488" y="2490788"/>
          <p14:tracePt t="68101" x="4281488" y="2327275"/>
          <p14:tracePt t="68107" x="4243388" y="1989138"/>
          <p14:tracePt t="68117" x="4117975" y="1752600"/>
          <p14:tracePt t="68121" x="3779838" y="1250950"/>
          <p14:tracePt t="68132" x="3730625" y="1189038"/>
          <p14:tracePt t="68399" x="3743325" y="1250950"/>
          <p14:tracePt t="68409" x="3756025" y="1276350"/>
          <p14:tracePt t="68419" x="3767138" y="1276350"/>
          <p14:tracePt t="68617" x="3767138" y="1327150"/>
          <p14:tracePt t="68621" x="3767138" y="1389063"/>
          <p14:tracePt t="68631" x="3767138" y="1439863"/>
          <p14:tracePt t="68637" x="3767138" y="1489075"/>
          <p14:tracePt t="68648" x="3767138" y="1539875"/>
          <p14:tracePt t="68657" x="3767138" y="1576388"/>
          <p14:tracePt t="68661" x="3767138" y="1639888"/>
          <p14:tracePt t="68671" x="3767138" y="1701800"/>
          <p14:tracePt t="68677" x="3767138" y="1765300"/>
          <p14:tracePt t="68687" x="3767138" y="1852613"/>
          <p14:tracePt t="68698" x="3767138" y="1927225"/>
          <p14:tracePt t="68701" x="3767138" y="2027238"/>
          <p14:tracePt t="68711" x="3767138" y="2165350"/>
          <p14:tracePt t="68717" x="3767138" y="2327275"/>
          <p14:tracePt t="68727" x="3767138" y="2478088"/>
          <p14:tracePt t="68737" x="3767138" y="2640013"/>
          <p14:tracePt t="68741" x="3767138" y="2778125"/>
          <p14:tracePt t="68751" x="3767138" y="2928938"/>
          <p14:tracePt t="68757" x="3767138" y="2990850"/>
          <p14:tracePt t="68767" x="3767138" y="3028950"/>
          <p14:tracePt t="68777" x="3767138" y="3054350"/>
          <p14:tracePt t="68963" x="3756025" y="3054350"/>
          <p14:tracePt t="68973" x="3743325" y="3054350"/>
          <p14:tracePt t="68999" x="3743325" y="3041650"/>
          <p14:tracePt t="69009" x="3743325" y="3028950"/>
          <p14:tracePt t="69015" x="3743325" y="3003550"/>
          <p14:tracePt t="69025" x="3743325" y="2978150"/>
          <p14:tracePt t="69029" x="3743325" y="2941638"/>
          <p14:tracePt t="69039" x="3743325" y="2890838"/>
          <p14:tracePt t="69049" x="3743325" y="2852738"/>
          <p14:tracePt t="69055" x="3767138" y="2816225"/>
          <p14:tracePt t="69065" x="3792538" y="2778125"/>
          <p14:tracePt t="69071" x="3792538" y="2765425"/>
          <p14:tracePt t="69081" x="3792538" y="2740025"/>
          <p14:tracePt t="69091" x="3830638" y="2665413"/>
          <p14:tracePt t="69096" x="3830638" y="2652713"/>
          <p14:tracePt t="69105" x="3830638" y="2616200"/>
          <p14:tracePt t="69111" x="3843338" y="2565400"/>
          <p14:tracePt t="69121" x="3843338" y="2527300"/>
          <p14:tracePt t="69131" x="3843338" y="2503488"/>
          <p14:tracePt t="69135" x="3843338" y="2465388"/>
          <p14:tracePt t="69146" x="3843338" y="2414588"/>
          <p14:tracePt t="69151" x="3843338" y="2365375"/>
          <p14:tracePt t="69162" x="3843338" y="2327275"/>
          <p14:tracePt t="69171" x="3867150" y="2265363"/>
          <p14:tracePt t="69175" x="3867150" y="2227263"/>
          <p14:tracePt t="69185" x="3892550" y="2178050"/>
          <p14:tracePt t="69191" x="3905250" y="2152650"/>
          <p14:tracePt t="69201" x="3917950" y="2139950"/>
          <p14:tracePt t="69212" x="3917950" y="2114550"/>
          <p14:tracePt t="69215" x="3930650" y="2114550"/>
          <p14:tracePt t="69242" x="3930650" y="2101850"/>
          <p14:tracePt t="69317" x="3930650" y="2078038"/>
          <p14:tracePt t="69413" x="3917950" y="2078038"/>
          <p14:tracePt t="69427" x="3892550" y="2078038"/>
          <p14:tracePt t="69439" x="3879850" y="2078038"/>
          <p14:tracePt t="69443" x="3830638" y="2078038"/>
          <p14:tracePt t="69453" x="3805238" y="2101850"/>
          <p14:tracePt t="69464" x="3767138" y="2127250"/>
          <p14:tracePt t="69469" x="3743325" y="2139950"/>
          <p14:tracePt t="69480" x="3730625" y="2152650"/>
          <p14:tracePt t="69483" x="3717925" y="2152650"/>
          <p14:tracePt t="70029" x="3743325" y="2152650"/>
          <p14:tracePt t="70039" x="3779838" y="2152650"/>
          <p14:tracePt t="70043" x="3817938" y="2152650"/>
          <p14:tracePt t="70053" x="3867150" y="2152650"/>
          <p14:tracePt t="70059" x="3905250" y="2152650"/>
          <p14:tracePt t="70069" x="3992563" y="2152650"/>
          <p14:tracePt t="70080" x="4030663" y="2139950"/>
          <p14:tracePt t="70083" x="4105275" y="2127250"/>
          <p14:tracePt t="70093" x="4168775" y="2114550"/>
          <p14:tracePt t="70099" x="4256088" y="2089150"/>
          <p14:tracePt t="70109" x="4294188" y="2089150"/>
          <p14:tracePt t="70119" x="4368800" y="2089150"/>
          <p14:tracePt t="70123" x="4456113" y="2078038"/>
          <p14:tracePt t="70133" x="4543425" y="2052638"/>
          <p14:tracePt t="70139" x="4619625" y="2052638"/>
          <p14:tracePt t="70149" x="4656138" y="2052638"/>
          <p14:tracePt t="70159" x="4706938" y="2052638"/>
          <p14:tracePt t="70165" x="4743450" y="2052638"/>
          <p14:tracePt t="70175" x="4806950" y="2052638"/>
          <p14:tracePt t="70180" x="4856163" y="2052638"/>
          <p14:tracePt t="70189" x="4894263" y="2052638"/>
          <p14:tracePt t="70199" x="4906963" y="2052638"/>
          <p14:tracePt t="70205" x="4919663" y="2052638"/>
          <p14:tracePt t="70281" x="4945063" y="2052638"/>
          <p14:tracePt t="70291" x="5006975" y="2052638"/>
          <p14:tracePt t="70301" x="5057775" y="2052638"/>
          <p14:tracePt t="70305" x="5106988" y="2052638"/>
          <p14:tracePt t="70315" x="5145088" y="2052638"/>
          <p14:tracePt t="70331" x="5170488" y="2052638"/>
          <p14:tracePt t="70381" x="5194300" y="2052638"/>
          <p14:tracePt t="70391" x="5219700" y="2052638"/>
          <p14:tracePt t="70401" x="5245100" y="2052638"/>
          <p14:tracePt t="70407" x="5294313" y="2052638"/>
          <p14:tracePt t="70417" x="5307013" y="2052638"/>
          <p14:tracePt t="70421" x="5332413" y="2052638"/>
          <p14:tracePt t="70431" x="5394325" y="2052638"/>
          <p14:tracePt t="70441" x="5445125" y="2052638"/>
          <p14:tracePt t="70447" x="5507038" y="2052638"/>
          <p14:tracePt t="70457" x="5583238" y="2052638"/>
          <p14:tracePt t="70463" x="5645150" y="2052638"/>
          <p14:tracePt t="70473" x="5683250" y="2052638"/>
          <p14:tracePt t="70483" x="5719763" y="2052638"/>
          <p14:tracePt t="70487" x="5757863" y="2052638"/>
          <p14:tracePt t="70497" x="5795963" y="2039938"/>
          <p14:tracePt t="70503" x="5821363" y="2039938"/>
          <p14:tracePt t="70513" x="5857875" y="2039938"/>
          <p14:tracePt t="70523" x="5895975" y="2027238"/>
          <p14:tracePt t="70619" x="5908675" y="2027238"/>
          <p14:tracePt t="70633" x="5921375" y="2027238"/>
          <p14:tracePt t="70643" x="5957888" y="2027238"/>
          <p14:tracePt t="70653" x="6021388" y="2027238"/>
          <p14:tracePt t="70659" x="6096000" y="2027238"/>
          <p14:tracePt t="70669" x="6157913" y="2027238"/>
          <p14:tracePt t="70673" x="6170613" y="2027238"/>
          <p14:tracePt t="70683" x="6183313" y="2027238"/>
          <p14:tracePt t="70895" x="6183313" y="2052638"/>
          <p14:tracePt t="70901" x="6183313" y="2078038"/>
          <p14:tracePt t="70912" x="6183313" y="2101850"/>
          <p14:tracePt t="70921" x="6183313" y="2139950"/>
          <p14:tracePt t="70928" x="6183313" y="2165350"/>
          <p14:tracePt t="70937" x="6183313" y="2190750"/>
          <p14:tracePt t="70941" x="6183313" y="2214563"/>
          <p14:tracePt t="70951" x="6183313" y="2239963"/>
          <p14:tracePt t="70962" x="6183313" y="2265363"/>
          <p14:tracePt t="70967" x="6183313" y="2290763"/>
          <p14:tracePt t="70978" x="6183313" y="2352675"/>
          <p14:tracePt t="70981" x="6157913" y="2378075"/>
          <p14:tracePt t="70991" x="6157913" y="2414588"/>
          <p14:tracePt t="71001" x="6121400" y="2490788"/>
          <p14:tracePt t="71007" x="6121400" y="2503488"/>
          <p14:tracePt t="71029" x="6070600" y="2565400"/>
          <p14:tracePt t="71033" x="6057900" y="2590800"/>
          <p14:tracePt t="71045" x="6045200" y="2603500"/>
          <p14:tracePt t="71047" x="6034088" y="2616200"/>
          <p14:tracePt t="71057" x="6034088" y="2627313"/>
          <p14:tracePt t="71073" x="6034088" y="2640013"/>
          <p14:tracePt t="71087" x="6008688" y="2665413"/>
          <p14:tracePt t="71103" x="6008688" y="2690813"/>
          <p14:tracePt t="71113" x="5995988" y="2703513"/>
          <p14:tracePt t="71123" x="5983288" y="2703513"/>
          <p14:tracePt t="71131" x="5970588" y="2728913"/>
          <p14:tracePt t="71147" x="5957888" y="2740025"/>
          <p14:tracePt t="71153" x="5945188" y="2752725"/>
          <p14:tracePt t="71163" x="5921375" y="2765425"/>
          <p14:tracePt t="71167" x="5908675" y="2790825"/>
          <p14:tracePt t="71177" x="5883275" y="2803525"/>
          <p14:tracePt t="71187" x="5845175" y="2816225"/>
          <p14:tracePt t="71195" x="5808663" y="2852738"/>
          <p14:tracePt t="71203" x="5795963" y="2852738"/>
          <p14:tracePt t="71207" x="5732463" y="2878138"/>
          <p14:tracePt t="71217" x="5719763" y="2890838"/>
          <p14:tracePt t="71227" x="5708650" y="2890838"/>
          <p14:tracePt t="71233" x="5670550" y="2903538"/>
          <p14:tracePt t="71244" x="5632450" y="2916238"/>
          <p14:tracePt t="71247" x="5595938" y="2928938"/>
          <p14:tracePt t="71258" x="5583238" y="2928938"/>
          <p14:tracePt t="71267" x="5545138" y="2941638"/>
          <p14:tracePt t="71274" x="5532438" y="2941638"/>
          <p14:tracePt t="71287" x="5519738" y="2941638"/>
          <p14:tracePt t="71319" x="5507038" y="2941638"/>
          <p14:tracePt t="71323" x="5495925" y="2941638"/>
          <p14:tracePt t="71333" x="5470525" y="2941638"/>
          <p14:tracePt t="71345" x="5407025" y="2941638"/>
          <p14:tracePt t="71349" x="5281613" y="2941638"/>
          <p14:tracePt t="71359" x="5119688" y="2941638"/>
          <p14:tracePt t="71363" x="4994275" y="2941638"/>
          <p14:tracePt t="71373" x="4868863" y="2941638"/>
          <p14:tracePt t="71383" x="4768850" y="2941638"/>
          <p14:tracePt t="71389" x="4694238" y="2941638"/>
          <p14:tracePt t="71399" x="4581525" y="2941638"/>
          <p14:tracePt t="71405" x="4494213" y="2928938"/>
          <p14:tracePt t="71415" x="4430713" y="2928938"/>
          <p14:tracePt t="71425" x="4381500" y="2903538"/>
          <p14:tracePt t="71429" x="4343400" y="2903538"/>
          <p14:tracePt t="71495" x="4330700" y="2903538"/>
          <p14:tracePt t="71519" x="4330700" y="2890838"/>
          <p14:tracePt t="71530" x="4281488" y="2865438"/>
          <p14:tracePt t="71535" x="4192588" y="2816225"/>
          <p14:tracePt t="71545" x="4105275" y="2728913"/>
          <p14:tracePt t="71555" x="4043363" y="2703513"/>
          <p14:tracePt t="71562" x="4030663" y="2690813"/>
          <p14:tracePt t="71571" x="3992563" y="2665413"/>
          <p14:tracePt t="71621" x="3992563" y="2652713"/>
          <p14:tracePt t="71625" x="3979863" y="2652713"/>
          <p14:tracePt t="71635" x="3968750" y="2640013"/>
          <p14:tracePt t="71647" x="3943350" y="2616200"/>
          <p14:tracePt t="71651" x="3917950" y="2590800"/>
          <p14:tracePt t="71661" x="3892550" y="2578100"/>
          <p14:tracePt t="71667" x="3867150" y="2552700"/>
          <p14:tracePt t="71687" x="3843338" y="2527300"/>
          <p14:tracePt t="71691" x="3830638" y="2516188"/>
          <p14:tracePt t="71701" x="3817938" y="2516188"/>
          <p14:tracePt t="71707" x="3805238" y="2503488"/>
          <p14:tracePt t="71945" x="3805238" y="2490788"/>
          <p14:tracePt t="71955" x="3805238" y="2465388"/>
          <p14:tracePt t="71959" x="3805238" y="2452688"/>
          <p14:tracePt t="71969" x="3805238" y="2439988"/>
          <p14:tracePt t="71979" x="3805238" y="2427288"/>
          <p14:tracePt t="71985" x="3805238" y="2414588"/>
          <p14:tracePt t="71999" x="3830638" y="2403475"/>
          <p14:tracePt t="72019" x="3830638" y="2390775"/>
          <p14:tracePt t="72027" x="3856038" y="2378075"/>
          <p14:tracePt t="72035" x="3856038" y="2365375"/>
          <p14:tracePt t="72049" x="3856038" y="2352675"/>
          <p14:tracePt t="72060" x="3879850" y="2339975"/>
          <p14:tracePt t="72065" x="3892550" y="2327275"/>
          <p14:tracePt t="72075" x="3905250" y="2314575"/>
          <p14:tracePt t="72079" x="3917950" y="2303463"/>
          <p14:tracePt t="72089" x="3956050" y="2290763"/>
          <p14:tracePt t="72099" x="3979863" y="2265363"/>
          <p14:tracePt t="72105" x="4005263" y="2227263"/>
          <p14:tracePt t="72115" x="4017963" y="2214563"/>
          <p14:tracePt t="72119" x="4056063" y="2178050"/>
          <p14:tracePt t="72131" x="4092575" y="2152650"/>
          <p14:tracePt t="72141" x="4117975" y="2127250"/>
          <p14:tracePt t="72145" x="4181475" y="2089150"/>
          <p14:tracePt t="72155" x="4192588" y="2078038"/>
          <p14:tracePt t="72161" x="4256088" y="2052638"/>
          <p14:tracePt t="72171" x="4294188" y="2027238"/>
          <p14:tracePt t="72181" x="4356100" y="2001838"/>
          <p14:tracePt t="72185" x="4381500" y="2001838"/>
          <p14:tracePt t="72195" x="4406900" y="1989138"/>
          <p14:tracePt t="72201" x="4468813" y="1965325"/>
          <p14:tracePt t="72211" x="4506913" y="1939925"/>
          <p14:tracePt t="72221" x="4568825" y="1901825"/>
          <p14:tracePt t="72228" x="4594225" y="1901825"/>
          <p14:tracePt t="72237" x="4619625" y="1901825"/>
          <p14:tracePt t="72241" x="4643438" y="1901825"/>
          <p14:tracePt t="72251" x="4668838" y="1889125"/>
          <p14:tracePt t="72261" x="4694238" y="1889125"/>
          <p14:tracePt t="72267" x="4732338" y="1889125"/>
          <p14:tracePt t="72281" x="4743450" y="1889125"/>
          <p14:tracePt t="72294" x="4756150" y="1889125"/>
          <p14:tracePt t="72303" x="4781550" y="1889125"/>
          <p14:tracePt t="72307" x="4794250" y="1889125"/>
          <p14:tracePt t="72317" x="4819650" y="1889125"/>
          <p14:tracePt t="72324" x="4832350" y="1889125"/>
          <p14:tracePt t="72333" x="4843463" y="1889125"/>
          <p14:tracePt t="72387" x="4856163" y="1889125"/>
          <p14:tracePt t="72397" x="4881563" y="1889125"/>
          <p14:tracePt t="72403" x="4932363" y="1889125"/>
          <p14:tracePt t="72413" x="4968875" y="1889125"/>
          <p14:tracePt t="72423" x="5019675" y="1889125"/>
          <p14:tracePt t="72429" x="5057775" y="1901825"/>
          <p14:tracePt t="72439" x="5081588" y="1901825"/>
          <p14:tracePt t="72444" x="5157788" y="1901825"/>
          <p14:tracePt t="72453" x="5194300" y="1914525"/>
          <p14:tracePt t="72463" x="5270500" y="1927225"/>
          <p14:tracePt t="72469" x="5332413" y="1927225"/>
          <p14:tracePt t="72479" x="5394325" y="1939925"/>
          <p14:tracePt t="72483" x="5432425" y="1952625"/>
          <p14:tracePt t="72494" x="5495925" y="1965325"/>
          <p14:tracePt t="72503" x="5545138" y="1978025"/>
          <p14:tracePt t="72509" x="5570538" y="1989138"/>
          <p14:tracePt t="72519" x="5619750" y="2014538"/>
          <p14:tracePt t="72523" x="5645150" y="2014538"/>
          <p14:tracePt t="72533" x="5657850" y="2014538"/>
          <p14:tracePt t="72544" x="5670550" y="2014538"/>
          <p14:tracePt t="72549" x="5683250" y="2027238"/>
          <p14:tracePt t="72560" x="5708650" y="2039938"/>
          <p14:tracePt t="72563" x="5732463" y="2078038"/>
          <p14:tracePt t="72573" x="5745163" y="2078038"/>
          <p14:tracePt t="72585" x="5757863" y="2078038"/>
          <p14:tracePt t="72599" x="5770563" y="2078038"/>
          <p14:tracePt t="72807" x="5783263" y="2078038"/>
          <p14:tracePt t="72851" x="5783263" y="2089150"/>
          <p14:tracePt t="72897" x="5783263" y="2101850"/>
          <p14:tracePt t="73325" x="5795963" y="2139950"/>
          <p14:tracePt t="73365" x="5808663" y="2139950"/>
          <p14:tracePt t="73387" x="5808663" y="2152650"/>
          <p14:tracePt t="73397" x="5808663" y="2165350"/>
          <p14:tracePt t="73401" x="5832475" y="2178050"/>
          <p14:tracePt t="73573" x="5832475" y="2201863"/>
          <p14:tracePt t="73577" x="5832475" y="2227263"/>
          <p14:tracePt t="73587" x="5832475" y="2303463"/>
          <p14:tracePt t="73594" x="5821363" y="2378075"/>
          <p14:tracePt t="73603" x="5808663" y="2427288"/>
          <p14:tracePt t="73613" x="5783263" y="2516188"/>
          <p14:tracePt t="73619" x="5757863" y="2616200"/>
          <p14:tracePt t="73629" x="5708650" y="2740025"/>
          <p14:tracePt t="73633" x="5645150" y="2878138"/>
          <p14:tracePt t="73643" x="5570538" y="3054350"/>
          <p14:tracePt t="73653" x="5470525" y="3254375"/>
          <p14:tracePt t="73660" x="5407025" y="3390900"/>
          <p14:tracePt t="73669" x="5319713" y="3529013"/>
          <p14:tracePt t="73673" x="5257800" y="3616325"/>
          <p14:tracePt t="73683" x="5207000" y="3716338"/>
          <p14:tracePt t="73695" x="5145088" y="3816350"/>
          <p14:tracePt t="73699" x="5081588" y="3941763"/>
          <p14:tracePt t="73710" x="5006975" y="4041775"/>
          <p14:tracePt t="73715" x="4956175" y="4141788"/>
          <p14:tracePt t="73726" x="4894263" y="4279900"/>
          <p14:tracePt t="73735" x="4843463" y="4367213"/>
          <p14:tracePt t="73739" x="4756150" y="4492625"/>
          <p14:tracePt t="73749" x="4694238" y="4618038"/>
          <p14:tracePt t="73755" x="4606925" y="4730750"/>
          <p14:tracePt t="73765" x="4530725" y="4818063"/>
          <p14:tracePt t="73776" x="4443413" y="4943475"/>
          <p14:tracePt t="73779" x="4356100" y="5068888"/>
          <p14:tracePt t="73789" x="4268788" y="5156200"/>
          <p14:tracePt t="73795" x="4205288" y="5256213"/>
          <p14:tracePt t="73805" x="4156075" y="5305425"/>
          <p14:tracePt t="73815" x="4105275" y="5356225"/>
          <p14:tracePt t="73819" x="4043363" y="5418138"/>
          <p14:tracePt t="73829" x="4017963" y="5456238"/>
          <p14:tracePt t="73835" x="3956050" y="5543550"/>
          <p14:tracePt t="73845" x="3905250" y="5594350"/>
          <p14:tracePt t="73855" x="3867150" y="5630863"/>
          <p14:tracePt t="73861" x="3805238" y="5707063"/>
          <p14:tracePt t="73871" x="3756025" y="5768975"/>
          <p14:tracePt t="73876" x="3705225" y="5832475"/>
          <p14:tracePt t="73885" x="3654425" y="5881688"/>
          <p14:tracePt t="73895" x="3605213" y="5956300"/>
          <p14:tracePt t="73901" x="3554413" y="6019800"/>
          <p14:tracePt t="73911" x="3530600" y="6045200"/>
          <p14:tracePt t="73915" x="3505200" y="6094413"/>
          <p14:tracePt t="73926" x="3479800" y="6107113"/>
          <p14:tracePt t="73935" x="3454400" y="6169025"/>
          <p14:tracePt t="73942" x="3417888" y="6207125"/>
          <p14:tracePt t="73951" x="3354388" y="6269038"/>
          <p14:tracePt t="73958" x="3305175" y="6332538"/>
          <p14:tracePt t="73967" x="3267075" y="6370638"/>
          <p14:tracePt t="73977" x="3205163" y="6407150"/>
          <p14:tracePt t="73981" x="3179763" y="6432550"/>
          <p14:tracePt t="73992" x="3167063" y="6432550"/>
          <p14:tracePt t="73997" x="3154363" y="6457950"/>
          <p14:tracePt t="74017" x="3141663" y="6457950"/>
          <p14:tracePt t="74033" x="3128963" y="6457950"/>
          <p14:tracePt t="74044" x="3079750" y="6494463"/>
          <p14:tracePt t="74047" x="3041650" y="6519863"/>
          <p14:tracePt t="74058" x="2992438" y="6545263"/>
          <p14:tracePt t="74067" x="2979738" y="6557963"/>
          <p14:tracePt t="74147" x="2967038" y="6557963"/>
          <p14:tracePt t="74153" x="2954338" y="6570663"/>
          <p14:tracePt t="74163" x="2941638" y="6619875"/>
          <p14:tracePt t="74169" x="2903538" y="6683375"/>
          <p14:tracePt t="74179" x="2890838" y="6770688"/>
          <p14:tracePt t="75586" x="0" y="0"/>
        </p14:tracePtLst>
        <p14:tracePtLst>
          <p14:tracePt t="111826" x="3303588" y="6161088"/>
          <p14:tracePt t="112005" x="2390775" y="6419850"/>
          <p14:tracePt t="112011" x="2390775" y="6370638"/>
          <p14:tracePt t="112051" x="2403475" y="6207125"/>
          <p14:tracePt t="112061" x="2403475" y="6169025"/>
          <p14:tracePt t="112077" x="2390775" y="6107113"/>
          <p14:tracePt t="112091" x="2339975" y="6045200"/>
          <p14:tracePt t="112101" x="2303463" y="6007100"/>
          <p14:tracePt t="112111" x="2178050" y="5945188"/>
          <p14:tracePt t="112117" x="2216150" y="5868988"/>
          <p14:tracePt t="112133" x="2216150" y="5894388"/>
          <p14:tracePt t="112144" x="2165350" y="5868988"/>
          <p14:tracePt t="112153" x="2203450" y="5881688"/>
          <p14:tracePt t="112157" x="2152650" y="5819775"/>
          <p14:tracePt t="112173" x="2152650" y="5832475"/>
          <p14:tracePt t="112183" x="2152650" y="5807075"/>
          <p14:tracePt t="112194" x="2178050" y="5781675"/>
          <p14:tracePt t="112197" x="2216150" y="5643563"/>
          <p14:tracePt t="112207" x="2216150" y="5668963"/>
          <p14:tracePt t="112213" x="2252663" y="5619750"/>
          <p14:tracePt t="112223" x="2265363" y="5619750"/>
          <p14:tracePt t="112233" x="2278063" y="5619750"/>
          <p14:tracePt t="112237" x="2303463" y="5656263"/>
          <p14:tracePt t="112247" x="2252663" y="5707063"/>
          <p14:tracePt t="112253" x="2239963" y="5707063"/>
          <p14:tracePt t="112263" x="2139950" y="5719763"/>
          <p14:tracePt t="112273" x="2127250" y="5707063"/>
          <p14:tracePt t="112279" x="2078038" y="5732463"/>
          <p14:tracePt t="112289" x="2078038" y="5694363"/>
          <p14:tracePt t="112294" x="2027238" y="5594350"/>
          <p14:tracePt t="112303" x="2027238" y="5530850"/>
          <p14:tracePt t="112313" x="2027238" y="5418138"/>
          <p14:tracePt t="112319" x="2014538" y="5294313"/>
          <p14:tracePt t="112329" x="2003425" y="5243513"/>
          <p14:tracePt t="112333" x="2003425" y="5205413"/>
          <p14:tracePt t="112344" x="2078038" y="5043488"/>
          <p14:tracePt t="112353" x="2078038" y="4918075"/>
          <p14:tracePt t="112359" x="2078038" y="4879975"/>
          <p14:tracePt t="112369" x="2078038" y="4856163"/>
          <p14:tracePt t="112449" x="2090738" y="4756150"/>
          <p14:tracePt t="112459" x="2090738" y="4667250"/>
          <p14:tracePt t="112469" x="2103438" y="4543425"/>
          <p14:tracePt t="112475" x="2103438" y="4430713"/>
          <p14:tracePt t="112485" x="2103438" y="4330700"/>
          <p14:tracePt t="112489" x="2065338" y="4179888"/>
          <p14:tracePt t="112499" x="2065338" y="4041775"/>
          <p14:tracePt t="112511" x="2027238" y="3941763"/>
          <p14:tracePt t="112515" x="2027238" y="3792538"/>
          <p14:tracePt t="112525" x="2027238" y="3716338"/>
          <p14:tracePt t="112531" x="2027238" y="3641725"/>
          <p14:tracePt t="112541" x="2027238" y="3590925"/>
          <p14:tracePt t="112551" x="2027238" y="3554413"/>
          <p14:tracePt t="112565" x="2027238" y="3541713"/>
          <p14:tracePt t="112615" x="2039938" y="3529013"/>
          <p14:tracePt t="112621" x="2052638" y="3516313"/>
          <p14:tracePt t="112631" x="2052638" y="3490913"/>
          <p14:tracePt t="112637" x="2078038" y="3467100"/>
          <p14:tracePt t="112879" x="2103438" y="3467100"/>
          <p14:tracePt t="112889" x="2339975" y="3967163"/>
          <p14:tracePt t="113605" x="2352675" y="3967163"/>
          <p14:tracePt t="113615" x="2365375" y="3941763"/>
          <p14:tracePt t="113619" x="2352675" y="3929063"/>
          <p14:tracePt t="113631" x="2352675" y="3841750"/>
          <p14:tracePt t="113646" x="2339975" y="3829050"/>
          <p14:tracePt t="113701" x="2339975" y="3816350"/>
          <p14:tracePt t="113712" x="2403475" y="3803650"/>
          <p14:tracePt t="113715" x="2416175" y="3792538"/>
          <p14:tracePt t="113963" x="2516188" y="3854450"/>
          <p14:tracePt t="113973" x="2565400" y="3916363"/>
          <p14:tracePt t="114205" x="2316163" y="3303588"/>
          <p14:tracePt t="114215" x="1439863" y="1563688"/>
          <p14:tracePt t="114225" x="1014413" y="412750"/>
          <p14:tracePt t="114231" x="1050925" y="274638"/>
          <p14:tracePt t="114241" x="1189038" y="325438"/>
          <p14:tracePt t="114245" x="1263650" y="450850"/>
          <p14:tracePt t="114255" x="1263650" y="476250"/>
          <p14:tracePt t="114271" x="1363663" y="438150"/>
          <p14:tracePt t="114281" x="1401763" y="400050"/>
          <p14:tracePt t="114285" x="1465263" y="338138"/>
          <p14:tracePt t="114305" x="1476375" y="338138"/>
          <p14:tracePt t="114317" x="1565275" y="250825"/>
          <p14:tracePt t="114327" x="1589088" y="238125"/>
          <p14:tracePt t="114341" x="1614488" y="225425"/>
          <p14:tracePt t="114347" x="1639888" y="225425"/>
          <p14:tracePt t="114357" x="1714500" y="250825"/>
          <p14:tracePt t="114367" x="1790700" y="263525"/>
          <p14:tracePt t="114371" x="1827213" y="274638"/>
          <p14:tracePt t="114381" x="1801813" y="274638"/>
          <p14:tracePt t="114633" x="1839913" y="374650"/>
          <p14:tracePt t="114643" x="1903413" y="487363"/>
          <p14:tracePt t="114649" x="1914525" y="525463"/>
          <p14:tracePt t="114659" x="1939925" y="525463"/>
          <p14:tracePt t="114735" x="1965325" y="525463"/>
          <p14:tracePt t="114755" x="2003425" y="525463"/>
          <p14:tracePt t="114759" x="2027238" y="525463"/>
          <p14:tracePt t="114775" x="2027238" y="550863"/>
          <p14:tracePt t="114785" x="2065338" y="576263"/>
          <p14:tracePt t="114795" x="2116138" y="588963"/>
          <p14:tracePt t="114801" x="2190750" y="650875"/>
          <p14:tracePt t="114815" x="2228850" y="676275"/>
          <p14:tracePt t="114825" x="2290763" y="700088"/>
          <p14:tracePt t="114835" x="2290763" y="638175"/>
          <p14:tracePt t="114841" x="2290763" y="625475"/>
          <p14:tracePt t="114851" x="2290763" y="638175"/>
          <p14:tracePt t="114855" x="2239963" y="663575"/>
          <p14:tracePt t="114865" x="2203450" y="725488"/>
          <p14:tracePt t="114875" x="2190750" y="712788"/>
          <p14:tracePt t="114891" x="2190750" y="663575"/>
          <p14:tracePt t="114897" x="2127250" y="688975"/>
          <p14:tracePt t="114907" x="2127250" y="712788"/>
          <p14:tracePt t="114917" x="2139950" y="712788"/>
          <p14:tracePt t="114961" x="2065338" y="712788"/>
          <p14:tracePt t="114967" x="2039938" y="750888"/>
          <p14:tracePt t="114977" x="1990725" y="801688"/>
          <p14:tracePt t="114987" x="1965325" y="825500"/>
          <p14:tracePt t="115014" x="1939925" y="838200"/>
          <p14:tracePt t="115021" x="1890713" y="963613"/>
          <p14:tracePt t="115027" x="1814513" y="1101725"/>
          <p14:tracePt t="115037" x="1752600" y="1189038"/>
          <p14:tracePt t="115053" x="1714500" y="1238250"/>
          <p14:tracePt t="115067" x="1689100" y="1250950"/>
          <p14:tracePt t="115077" x="1689100" y="1463675"/>
          <p14:tracePt t="115083" x="1714500" y="1614488"/>
          <p14:tracePt t="115094" x="1714500" y="1739900"/>
          <p14:tracePt t="115103" x="1739900" y="1927225"/>
          <p14:tracePt t="115107" x="1790700" y="2039938"/>
          <p14:tracePt t="115153" x="1827213" y="2089150"/>
          <p14:tracePt t="115159" x="1878013" y="2165350"/>
          <p14:tracePt t="115169" x="2190750" y="2352675"/>
          <p14:tracePt t="115173" x="2278063" y="2427288"/>
          <p14:tracePt t="115183" x="2503488" y="2527300"/>
          <p14:tracePt t="115193" x="2603500" y="2478088"/>
          <p14:tracePt t="115199" x="2628900" y="2190750"/>
          <p14:tracePt t="115405" x="2716213" y="2265363"/>
          <p14:tracePt t="115411" x="2890838" y="2790825"/>
          <p14:tracePt t="115425" x="2828925" y="2716213"/>
          <p14:tracePt t="115435" x="2778125" y="2678113"/>
          <p14:tracePt t="115445" x="2778125" y="2690813"/>
          <p14:tracePt t="115465" x="2778125" y="2716213"/>
          <p14:tracePt t="115491" x="2778125" y="2728913"/>
          <p14:tracePt t="115507" x="2841625" y="2728913"/>
          <p14:tracePt t="115517" x="3003550" y="2716213"/>
          <p14:tracePt t="115527" x="3228975" y="2627313"/>
          <p14:tracePt t="115531" x="3579813" y="2516188"/>
          <p14:tracePt t="115541" x="4043363" y="2414588"/>
          <p14:tracePt t="115548" x="4518025" y="2290763"/>
          <p14:tracePt t="115557" x="4945063" y="2227263"/>
          <p14:tracePt t="115567" x="5207000" y="2190750"/>
          <p14:tracePt t="115571" x="5332413" y="2190750"/>
          <p14:tracePt t="115581" x="5407025" y="2190750"/>
          <p14:tracePt t="115587" x="5432425" y="2190750"/>
          <p14:tracePt t="115935" x="5394325" y="2190750"/>
          <p14:tracePt t="115945" x="5281613" y="2214563"/>
          <p14:tracePt t="115955" x="5245100" y="2227263"/>
          <p14:tracePt t="115961" x="5194300" y="2252663"/>
          <p14:tracePt t="115975" x="5181600" y="2252663"/>
          <p14:tracePt t="116065" x="5170488" y="2252663"/>
          <p14:tracePt t="116075" x="5157788" y="2252663"/>
          <p14:tracePt t="116082" x="5145088" y="2252663"/>
          <p14:tracePt t="116091" x="5106988" y="2252663"/>
          <p14:tracePt t="116101" x="5057775" y="2252663"/>
          <p14:tracePt t="116117" x="5006975" y="2252663"/>
          <p14:tracePt t="116181" x="4994275" y="2252663"/>
          <p14:tracePt t="116187" x="4981575" y="2252663"/>
          <p14:tracePt t="116197" x="4932363" y="2252663"/>
          <p14:tracePt t="116203" x="4894263" y="2252663"/>
          <p14:tracePt t="116214" x="4832350" y="2252663"/>
          <p14:tracePt t="116223" x="4781550" y="2252663"/>
          <p14:tracePt t="116227" x="4706938" y="2252663"/>
          <p14:tracePt t="116237" x="4630738" y="2252663"/>
          <p14:tracePt t="116243" x="4543425" y="2252663"/>
          <p14:tracePt t="116254" x="4456113" y="2252663"/>
          <p14:tracePt t="116264" x="4406900" y="2252663"/>
          <p14:tracePt t="116267" x="4356100" y="2252663"/>
          <p14:tracePt t="116277" x="4330700" y="2252663"/>
          <p14:tracePt t="116369" x="4318000" y="2252663"/>
          <p14:tracePt t="116379" x="4281488" y="2252663"/>
          <p14:tracePt t="116389" x="4217988" y="2252663"/>
          <p14:tracePt t="116393" x="4168775" y="2252663"/>
          <p14:tracePt t="116403" x="4130675" y="2252663"/>
          <p14:tracePt t="116409" x="4105275" y="2227263"/>
          <p14:tracePt t="116419" x="4092575" y="2227263"/>
          <p14:tracePt t="116429" x="4068763" y="2227263"/>
          <p14:tracePt t="116435" x="4043363" y="2227263"/>
          <p14:tracePt t="116445" x="4005263" y="2214563"/>
          <p14:tracePt t="116449" x="3968750" y="2201863"/>
          <p14:tracePt t="116459" x="3930650" y="2201863"/>
          <p14:tracePt t="116469" x="3892550" y="2178050"/>
          <p14:tracePt t="116475" x="3856038" y="2165350"/>
          <p14:tracePt t="116485" x="3817938" y="2165350"/>
          <p14:tracePt t="116813" x="3830638" y="2165350"/>
          <p14:tracePt t="116827" x="3843338" y="2165350"/>
          <p14:tracePt t="116853" x="3843338" y="2152650"/>
          <p14:tracePt t="116909" x="3879850" y="2152650"/>
          <p14:tracePt t="116913" x="3892550" y="2152650"/>
          <p14:tracePt t="116923" x="3917950" y="2152650"/>
          <p14:tracePt t="116933" x="3956050" y="2152650"/>
          <p14:tracePt t="116939" x="3992563" y="2152650"/>
          <p14:tracePt t="116953" x="4043363" y="2152650"/>
          <p14:tracePt t="116963" x="4117975" y="2152650"/>
          <p14:tracePt t="116973" x="4168775" y="2152650"/>
          <p14:tracePt t="116979" x="4230688" y="2178050"/>
          <p14:tracePt t="116989" x="4305300" y="2178050"/>
          <p14:tracePt t="116995" x="4343400" y="2178050"/>
          <p14:tracePt t="117017" x="4418013" y="2190750"/>
          <p14:tracePt t="117019" x="4430713" y="2201863"/>
          <p14:tracePt t="117029" x="4468813" y="2201863"/>
          <p14:tracePt t="117045" x="4506913" y="2214563"/>
          <p14:tracePt t="117055" x="4518025" y="2214563"/>
          <p14:tracePt t="117069" x="4543425" y="2214563"/>
          <p14:tracePt t="117075" x="4581525" y="2214563"/>
          <p14:tracePt t="117085" x="4594225" y="2227263"/>
          <p14:tracePt t="117095" x="4619625" y="2227263"/>
          <p14:tracePt t="117101" x="4630738" y="2227263"/>
          <p14:tracePt t="117116" x="4643438" y="2227263"/>
          <p14:tracePt t="117185" x="4656138" y="2214563"/>
          <p14:tracePt t="117195" x="4694238" y="2214563"/>
          <p14:tracePt t="117201" x="4719638" y="2190750"/>
          <p14:tracePt t="117211" x="4756150" y="2190750"/>
          <p14:tracePt t="117217" x="4806950" y="2178050"/>
          <p14:tracePt t="117227" x="4843463" y="2178050"/>
          <p14:tracePt t="117237" x="4906963" y="2165350"/>
          <p14:tracePt t="117241" x="4932363" y="2165350"/>
          <p14:tracePt t="117251" x="4956175" y="2152650"/>
          <p14:tracePt t="117257" x="4968875" y="2139950"/>
          <p14:tracePt t="117267" x="4994275" y="2127250"/>
          <p14:tracePt t="117277" x="5019675" y="2114550"/>
          <p14:tracePt t="117282" x="5032375" y="2101850"/>
          <p14:tracePt t="117291" x="5057775" y="2101850"/>
          <p14:tracePt t="117297" x="5106988" y="2078038"/>
          <p14:tracePt t="117307" x="5119688" y="2078038"/>
          <p14:tracePt t="117317" x="5157788" y="2065338"/>
          <p14:tracePt t="117321" x="5219700" y="2052638"/>
          <p14:tracePt t="117332" x="5257800" y="2039938"/>
          <p14:tracePt t="117337" x="5294313" y="2001838"/>
          <p14:tracePt t="117347" x="5332413" y="1989138"/>
          <p14:tracePt t="117357" x="5370513" y="1978025"/>
          <p14:tracePt t="117363" x="5394325" y="1978025"/>
          <p14:tracePt t="117373" x="5419725" y="1952625"/>
          <p14:tracePt t="117377" x="5432425" y="1952625"/>
          <p14:tracePt t="117387" x="5445125" y="1952625"/>
          <p14:tracePt t="117479" x="5470525" y="1952625"/>
          <p14:tracePt t="117489" x="5519738" y="1952625"/>
          <p14:tracePt t="117493" x="5557838" y="1952625"/>
          <p14:tracePt t="117503" x="5619750" y="1952625"/>
          <p14:tracePt t="117509" x="5657850" y="1952625"/>
          <p14:tracePt t="117519" x="5708650" y="1952625"/>
          <p14:tracePt t="117529" x="5745163" y="1978025"/>
          <p14:tracePt t="117533" x="5795963" y="1989138"/>
          <p14:tracePt t="117543" x="5845175" y="2001838"/>
          <p14:tracePt t="117550" x="5895975" y="2014538"/>
          <p14:tracePt t="117559" x="5945188" y="2027238"/>
          <p14:tracePt t="117569" x="5970588" y="2039938"/>
          <p14:tracePt t="117573" x="5983288" y="2039938"/>
          <p14:tracePt t="117755" x="5995988" y="2052638"/>
          <p14:tracePt t="117761" x="6008688" y="2089150"/>
          <p14:tracePt t="117771" x="6021388" y="2101850"/>
          <p14:tracePt t="117781" x="6021388" y="2114550"/>
          <p14:tracePt t="117795" x="6034088" y="2114550"/>
          <p14:tracePt t="117811" x="6034088" y="2127250"/>
          <p14:tracePt t="117827" x="6045200" y="2152650"/>
          <p14:tracePt t="117837" x="6057900" y="2190750"/>
          <p14:tracePt t="117857" x="6057900" y="2201863"/>
          <p14:tracePt t="117877" x="6057900" y="2227263"/>
          <p14:tracePt t="117881" x="6057900" y="2252663"/>
          <p14:tracePt t="117897" x="6057900" y="2278063"/>
          <p14:tracePt t="117921" x="6057900" y="2290763"/>
          <p14:tracePt t="117934" x="6070600" y="2314575"/>
          <p14:tracePt t="117963" x="6070600" y="2327275"/>
          <p14:tracePt t="117973" x="6070600" y="2352675"/>
          <p14:tracePt t="117977" x="6070600" y="2365375"/>
          <p14:tracePt t="117997" x="6070600" y="2378075"/>
          <p14:tracePt t="118003" x="6070600" y="2390775"/>
          <p14:tracePt t="118018" x="6070600" y="2414588"/>
          <p14:tracePt t="118027" x="6070600" y="2439988"/>
          <p14:tracePt t="118039" x="6045200" y="2452688"/>
          <p14:tracePt t="118043" x="6034088" y="2503488"/>
          <p14:tracePt t="118053" x="5983288" y="2527300"/>
          <p14:tracePt t="118059" x="5983288" y="2552700"/>
          <p14:tracePt t="118069" x="5957888" y="2578100"/>
          <p14:tracePt t="118079" x="5932488" y="2616200"/>
          <p14:tracePt t="118084" x="5921375" y="2640013"/>
          <p14:tracePt t="118093" x="5870575" y="2678113"/>
          <p14:tracePt t="118100" x="5821363" y="2716213"/>
          <p14:tracePt t="118109" x="5783263" y="2752725"/>
          <p14:tracePt t="118116" x="5732463" y="2778125"/>
          <p14:tracePt t="118125" x="5695950" y="2803525"/>
          <p14:tracePt t="118135" x="5657850" y="2828925"/>
          <p14:tracePt t="118141" x="5583238" y="2852738"/>
          <p14:tracePt t="118151" x="5519738" y="2890838"/>
          <p14:tracePt t="118155" x="5419725" y="2916238"/>
          <p14:tracePt t="118166" x="5281613" y="2965450"/>
          <p14:tracePt t="118175" x="5145088" y="2978150"/>
          <p14:tracePt t="118181" x="5019675" y="2978150"/>
          <p14:tracePt t="118191" x="4881563" y="3003550"/>
          <p14:tracePt t="118195" x="4781550" y="3016250"/>
          <p14:tracePt t="118205" x="4656138" y="3016250"/>
          <p14:tracePt t="118216" x="4594225" y="3016250"/>
          <p14:tracePt t="118221" x="4518025" y="3016250"/>
          <p14:tracePt t="118231" x="4494213" y="3016250"/>
          <p14:tracePt t="118235" x="4468813" y="3016250"/>
          <p14:tracePt t="118245" x="4443413" y="3016250"/>
          <p14:tracePt t="118255" x="4430713" y="3016250"/>
          <p14:tracePt t="118268" x="4418013" y="3016250"/>
          <p14:tracePt t="118271" x="4394200" y="3016250"/>
          <p14:tracePt t="118277" x="4381500" y="3016250"/>
          <p14:tracePt t="118287" x="4368800" y="3016250"/>
          <p14:tracePt t="118297" x="4356100" y="3016250"/>
          <p14:tracePt t="118357" x="4330700" y="3016250"/>
          <p14:tracePt t="118367" x="4305300" y="3016250"/>
          <p14:tracePt t="118371" x="4281488" y="3016250"/>
          <p14:tracePt t="118381" x="4243388" y="3003550"/>
          <p14:tracePt t="118393" x="4230688" y="3003550"/>
          <p14:tracePt t="118397" x="4205288" y="3003550"/>
          <p14:tracePt t="118407" x="4205288" y="2990850"/>
          <p14:tracePt t="118413" x="4192588" y="2978150"/>
          <p14:tracePt t="118423" x="4181475" y="2978150"/>
          <p14:tracePt t="118437" x="4168775" y="2978150"/>
          <p14:tracePt t="118457" x="4168775" y="2965450"/>
          <p14:tracePt t="118463" x="4143375" y="2952750"/>
          <p14:tracePt t="118473" x="4092575" y="2928938"/>
          <p14:tracePt t="118477" x="4030663" y="2890838"/>
          <p14:tracePt t="118487" x="3968750" y="2852738"/>
          <p14:tracePt t="118497" x="3930650" y="2803525"/>
          <p14:tracePt t="118503" x="3892550" y="2790825"/>
          <p14:tracePt t="118513" x="3843338" y="2765425"/>
          <p14:tracePt t="118519" x="3779838" y="2728913"/>
          <p14:tracePt t="118529" x="3730625" y="2703513"/>
          <p14:tracePt t="118539" x="3705225" y="2678113"/>
          <p14:tracePt t="118543" x="3679825" y="2665413"/>
          <p14:tracePt t="118579" x="3667125" y="2665413"/>
          <p14:tracePt t="118589" x="3643313" y="2640013"/>
          <p14:tracePt t="118593" x="3617913" y="2616200"/>
          <p14:tracePt t="118605" x="3592513" y="2590800"/>
          <p14:tracePt t="118615" x="3554413" y="2578100"/>
          <p14:tracePt t="118619" x="3554413" y="2565400"/>
          <p14:tracePt t="118629" x="3517900" y="2540000"/>
          <p14:tracePt t="118635" x="3505200" y="2527300"/>
          <p14:tracePt t="118645" x="3505200" y="2516188"/>
          <p14:tracePt t="118655" x="3492500" y="2516188"/>
          <p14:tracePt t="118659" x="3479800" y="2490788"/>
          <p14:tracePt t="118821" x="3505200" y="2490788"/>
          <p14:tracePt t="118825" x="3592513" y="2478088"/>
          <p14:tracePt t="118835" x="3667125" y="2465388"/>
          <p14:tracePt t="118845" x="3779838" y="2452688"/>
          <p14:tracePt t="118852" x="3892550" y="2427288"/>
          <p14:tracePt t="118861" x="3956050" y="2427288"/>
          <p14:tracePt t="118868" x="3992563" y="2414588"/>
          <p14:tracePt t="118877" x="4017963" y="2414588"/>
          <p14:tracePt t="118891" x="4043363" y="2403475"/>
          <p14:tracePt t="118902" x="4056063" y="2390775"/>
          <p14:tracePt t="118907" x="4068763" y="2390775"/>
          <p14:tracePt t="118918" x="4081463" y="2390775"/>
          <p14:tracePt t="118952" x="4092575" y="2390775"/>
          <p14:tracePt t="118973" x="4117975" y="2378075"/>
          <p14:tracePt t="118977" x="4130675" y="2378075"/>
          <p14:tracePt t="118987" x="4143375" y="2365375"/>
          <p14:tracePt t="118993" x="4156075" y="2365375"/>
          <p14:tracePt t="119003" x="4168775" y="2365375"/>
          <p14:tracePt t="119019" x="4205288" y="2339975"/>
          <p14:tracePt t="119027" x="4230688" y="2327275"/>
          <p14:tracePt t="119034" x="4243388" y="2327275"/>
          <p14:tracePt t="119043" x="4294188" y="2327275"/>
          <p14:tracePt t="119053" x="4305300" y="2314575"/>
          <p14:tracePt t="119057" x="4330700" y="2303463"/>
          <p14:tracePt t="119069" x="4356100" y="2303463"/>
          <p14:tracePt t="119073" x="4394200" y="2278063"/>
          <p14:tracePt t="119084" x="4430713" y="2265363"/>
          <p14:tracePt t="119093" x="4506913" y="2227263"/>
          <p14:tracePt t="119099" x="4568825" y="2190750"/>
          <p14:tracePt t="119109" x="4630738" y="2190750"/>
          <p14:tracePt t="119113" x="4706938" y="2101850"/>
          <p14:tracePt t="119123" x="4768850" y="2065338"/>
          <p14:tracePt t="119134" x="4856163" y="2065338"/>
          <p14:tracePt t="119139" x="4894263" y="2039938"/>
          <p14:tracePt t="119149" x="4932363" y="2039938"/>
          <p14:tracePt t="119155" x="4956175" y="2014538"/>
          <p14:tracePt t="119165" x="4994275" y="2014538"/>
          <p14:tracePt t="119175" x="5006975" y="2014538"/>
          <p14:tracePt t="119179" x="5032375" y="2014538"/>
          <p14:tracePt t="119195" x="5045075" y="2001838"/>
          <p14:tracePt t="119205" x="5045075" y="1989138"/>
          <p14:tracePt t="119229" x="5057775" y="1989138"/>
          <p14:tracePt t="119245" x="5106988" y="2014538"/>
          <p14:tracePt t="119249" x="5119688" y="2014538"/>
          <p14:tracePt t="119261" x="5157788" y="2014538"/>
          <p14:tracePt t="119271" x="5232400" y="2039938"/>
          <p14:tracePt t="119275" x="5281613" y="2039938"/>
          <p14:tracePt t="119286" x="5319713" y="2065338"/>
          <p14:tracePt t="119291" x="5357813" y="2078038"/>
          <p14:tracePt t="119302" x="5394325" y="2089150"/>
          <p14:tracePt t="119311" x="5419725" y="2089150"/>
          <p14:tracePt t="119315" x="5445125" y="2089150"/>
          <p14:tracePt t="119325" x="5457825" y="2101850"/>
          <p14:tracePt t="119331" x="5470525" y="2101850"/>
          <p14:tracePt t="119341" x="5470525" y="2114550"/>
          <p14:tracePt t="119355" x="5495925" y="2114550"/>
          <p14:tracePt t="119365" x="5519738" y="2127250"/>
          <p14:tracePt t="119371" x="5557838" y="2127250"/>
          <p14:tracePt t="119381" x="5570538" y="2127250"/>
          <p14:tracePt t="119391" x="5583238" y="2139950"/>
          <p14:tracePt t="119395" x="5595938" y="2139950"/>
          <p14:tracePt t="119447" x="5607050" y="2139950"/>
          <p14:tracePt t="119461" x="5619750" y="2165350"/>
          <p14:tracePt t="119501" x="5632450" y="2165350"/>
          <p14:tracePt t="119537" x="5645150" y="2178050"/>
          <p14:tracePt t="119543" x="5645150" y="2201863"/>
          <p14:tracePt t="119553" x="5645150" y="2227263"/>
          <p14:tracePt t="119557" x="5645150" y="2252663"/>
          <p14:tracePt t="119568" x="5645150" y="2265363"/>
          <p14:tracePt t="119577" x="5645150" y="2278063"/>
          <p14:tracePt t="119583" x="5645150" y="2290763"/>
          <p14:tracePt t="119603" x="5645150" y="2303463"/>
          <p14:tracePt t="119617" x="5645150" y="2314575"/>
          <p14:tracePt t="119623" x="5645150" y="2339975"/>
          <p14:tracePt t="119633" x="5645150" y="2352675"/>
          <p14:tracePt t="119643" x="5657850" y="2352675"/>
          <p14:tracePt t="119663" x="5657850" y="2365375"/>
          <p14:tracePt t="119689" x="5657850" y="2390775"/>
          <p14:tracePt t="119693" x="5657850" y="2414588"/>
          <p14:tracePt t="119703" x="5657850" y="2439988"/>
          <p14:tracePt t="119709" x="5657850" y="2465388"/>
          <p14:tracePt t="119729" x="5657850" y="2490788"/>
          <p14:tracePt t="119733" x="5657850" y="2516188"/>
          <p14:tracePt t="119743" x="5657850" y="2540000"/>
          <p14:tracePt t="119759" x="5657850" y="2565400"/>
          <p14:tracePt t="119769" x="5632450" y="2590800"/>
          <p14:tracePt t="119775" x="5619750" y="2603500"/>
          <p14:tracePt t="119786" x="5607050" y="2627313"/>
          <p14:tracePt t="119789" x="5595938" y="2652713"/>
          <p14:tracePt t="119809" x="5570538" y="2665413"/>
          <p14:tracePt t="119815" x="5545138" y="2690813"/>
          <p14:tracePt t="119825" x="5507038" y="2703513"/>
          <p14:tracePt t="119829" x="5470525" y="2740025"/>
          <p14:tracePt t="119839" x="5370513" y="2778125"/>
          <p14:tracePt t="119849" x="5307013" y="2803525"/>
          <p14:tracePt t="119855" x="5245100" y="2816225"/>
          <p14:tracePt t="119865" x="5181600" y="2840038"/>
          <p14:tracePt t="119871" x="5106988" y="2852738"/>
          <p14:tracePt t="119881" x="5068888" y="2852738"/>
          <p14:tracePt t="119891" x="5019675" y="2852738"/>
          <p14:tracePt t="119895" x="4956175" y="2878138"/>
          <p14:tracePt t="119905" x="4919663" y="2878138"/>
          <p14:tracePt t="119911" x="4856163" y="2878138"/>
          <p14:tracePt t="119921" x="4806950" y="2878138"/>
          <p14:tracePt t="119931" x="4768850" y="2878138"/>
          <p14:tracePt t="119936" x="4719638" y="2878138"/>
          <p14:tracePt t="119945" x="4694238" y="2878138"/>
          <p14:tracePt t="119952" x="4681538" y="2852738"/>
          <p14:tracePt t="119961" x="4643438" y="2852738"/>
          <p14:tracePt t="119971" x="4606925" y="2852738"/>
          <p14:tracePt t="119975" x="4568825" y="2816225"/>
          <p14:tracePt t="119987" x="4494213" y="2778125"/>
          <p14:tracePt t="119991" x="4418013" y="2740025"/>
          <p14:tracePt t="120002" x="4330700" y="2703513"/>
          <p14:tracePt t="120011" x="4256088" y="2652713"/>
          <p14:tracePt t="120020" x="4205288" y="2627313"/>
          <p14:tracePt t="120027" x="4156075" y="2603500"/>
          <p14:tracePt t="120031" x="4117975" y="2578100"/>
          <p14:tracePt t="120041" x="4092575" y="2565400"/>
          <p14:tracePt t="120052" x="4017963" y="2516188"/>
          <p14:tracePt t="120057" x="3979863" y="2503488"/>
          <p14:tracePt t="120067" x="3943350" y="2465388"/>
          <p14:tracePt t="120071" x="3930650" y="2465388"/>
          <p14:tracePt t="120293" x="3930650" y="2452688"/>
          <p14:tracePt t="120303" x="3930650" y="2439988"/>
          <p14:tracePt t="120309" x="3930650" y="2403475"/>
          <p14:tracePt t="120320" x="3930650" y="2365375"/>
          <p14:tracePt t="120325" x="3943350" y="2352675"/>
          <p14:tracePt t="120335" x="3968750" y="2327275"/>
          <p14:tracePt t="120345" x="3979863" y="2314575"/>
          <p14:tracePt t="120349" x="4005263" y="2265363"/>
          <p14:tracePt t="120359" x="4030663" y="2239963"/>
          <p14:tracePt t="120365" x="4068763" y="2214563"/>
          <p14:tracePt t="120375" x="4092575" y="2190750"/>
          <p14:tracePt t="120386" x="4117975" y="2178050"/>
          <p14:tracePt t="120389" x="4143375" y="2165350"/>
          <p14:tracePt t="120399" x="4168775" y="2152650"/>
          <p14:tracePt t="120405" x="4217988" y="2127250"/>
          <p14:tracePt t="120415" x="4243388" y="2101850"/>
          <p14:tracePt t="120425" x="4281488" y="2089150"/>
          <p14:tracePt t="120429" x="4330700" y="2065338"/>
          <p14:tracePt t="120441" x="4381500" y="2052638"/>
          <p14:tracePt t="120445" x="4481513" y="2039938"/>
          <p14:tracePt t="120455" x="4568825" y="2039938"/>
          <p14:tracePt t="120465" x="4694238" y="2001838"/>
          <p14:tracePt t="120471" x="4843463" y="2001838"/>
          <p14:tracePt t="120481" x="5006975" y="1965325"/>
          <p14:tracePt t="120486" x="5119688" y="1965325"/>
          <p14:tracePt t="120495" x="5207000" y="1939925"/>
          <p14:tracePt t="120505" x="5294313" y="1927225"/>
          <p14:tracePt t="120511" x="5345113" y="1927225"/>
          <p14:tracePt t="120521" x="5407025" y="1927225"/>
          <p14:tracePt t="120525" x="5445125" y="1901825"/>
          <p14:tracePt t="120535" x="5495925" y="1889125"/>
          <p14:tracePt t="120545" x="5507038" y="1889125"/>
          <p14:tracePt t="120552" x="5532438" y="1889125"/>
          <p14:tracePt t="120561" x="5545138" y="1889125"/>
          <p14:tracePt t="120565" x="5557838" y="1889125"/>
          <p14:tracePt t="120575" x="5570538" y="1889125"/>
          <p14:tracePt t="120587" x="5595938" y="1889125"/>
          <p14:tracePt t="120591" x="5619750" y="1889125"/>
          <p14:tracePt t="120601" x="5683250" y="1889125"/>
          <p14:tracePt t="120607" x="5719763" y="1901825"/>
          <p14:tracePt t="120617" x="5795963" y="1927225"/>
          <p14:tracePt t="120627" x="5845175" y="1939925"/>
          <p14:tracePt t="120631" x="5883275" y="1952625"/>
          <p14:tracePt t="120641" x="5921375" y="1952625"/>
          <p14:tracePt t="120647" x="5970588" y="1952625"/>
          <p14:tracePt t="120657" x="6008688" y="1965325"/>
          <p14:tracePt t="120667" x="6057900" y="1965325"/>
          <p14:tracePt t="120673" x="6108700" y="1989138"/>
          <p14:tracePt t="120683" x="6121400" y="1989138"/>
          <p14:tracePt t="120757" x="6134100" y="2001838"/>
          <p14:tracePt t="120767" x="6134100" y="2027238"/>
          <p14:tracePt t="120777" x="6134100" y="2052638"/>
          <p14:tracePt t="120783" x="6121400" y="2101850"/>
          <p14:tracePt t="120793" x="6121400" y="2127250"/>
          <p14:tracePt t="120799" x="6096000" y="2178050"/>
          <p14:tracePt t="120809" x="6057900" y="2214563"/>
          <p14:tracePt t="120820" x="6034088" y="2278063"/>
          <p14:tracePt t="120823" x="5970588" y="2339975"/>
          <p14:tracePt t="120833" x="5921375" y="2390775"/>
          <p14:tracePt t="120839" x="5870575" y="2439988"/>
          <p14:tracePt t="120849" x="5821363" y="2503488"/>
          <p14:tracePt t="120859" x="5732463" y="2552700"/>
          <p14:tracePt t="120863" x="5645150" y="2590800"/>
          <p14:tracePt t="120873" x="5532438" y="2652713"/>
          <p14:tracePt t="120879" x="5445125" y="2690813"/>
          <p14:tracePt t="120889" x="5383213" y="2703513"/>
          <p14:tracePt t="120899" x="5294313" y="2740025"/>
          <p14:tracePt t="120905" x="5245100" y="2765425"/>
          <p14:tracePt t="120915" x="5219700" y="2778125"/>
          <p14:tracePt t="120919" x="5181600" y="2790825"/>
          <p14:tracePt t="120929" x="5157788" y="2790825"/>
          <p14:tracePt t="120939" x="5094288" y="2803525"/>
          <p14:tracePt t="120945" x="5019675" y="2828925"/>
          <p14:tracePt t="120955" x="4945063" y="2828925"/>
          <p14:tracePt t="120959" x="4894263" y="2840038"/>
          <p14:tracePt t="120970" x="4856163" y="2840038"/>
          <p14:tracePt t="120979" x="4832350" y="2840038"/>
          <p14:tracePt t="120986" x="4806950" y="2840038"/>
          <p14:tracePt t="120995" x="4768850" y="2840038"/>
          <p14:tracePt t="120999" x="4743450" y="2840038"/>
          <p14:tracePt t="121009" x="4694238" y="2840038"/>
          <p14:tracePt t="121022" x="4656138" y="2840038"/>
          <p14:tracePt t="121035" x="4619625" y="2840038"/>
          <p14:tracePt t="121039" x="4606925" y="2840038"/>
          <p14:tracePt t="121051" x="4556125" y="2816225"/>
          <p14:tracePt t="121061" x="4518025" y="2803525"/>
          <p14:tracePt t="121065" x="4468813" y="2778125"/>
          <p14:tracePt t="121075" x="4443413" y="2765425"/>
          <p14:tracePt t="121081" x="4430713" y="2752725"/>
          <p14:tracePt t="121091" x="4406900" y="2728913"/>
          <p14:tracePt t="121115" x="4381500" y="2716213"/>
          <p14:tracePt t="121121" x="4381500" y="2703513"/>
          <p14:tracePt t="121131" x="4368800" y="2690813"/>
          <p14:tracePt t="121141" x="4356100" y="2665413"/>
          <p14:tracePt t="121147" x="4343400" y="2652713"/>
          <p14:tracePt t="121161" x="4343400" y="2627313"/>
          <p14:tracePt t="121171" x="4330700" y="2616200"/>
          <p14:tracePt t="121181" x="4330700" y="2590800"/>
          <p14:tracePt t="121188" x="4330700" y="2578100"/>
          <p14:tracePt t="121197" x="4330700" y="2565400"/>
          <p14:tracePt t="121201" x="4330700" y="2540000"/>
          <p14:tracePt t="121211" x="4330700" y="2527300"/>
          <p14:tracePt t="121221" x="4330700" y="2516188"/>
          <p14:tracePt t="121227" x="4330700" y="2478088"/>
          <p14:tracePt t="121238" x="4343400" y="2439988"/>
          <p14:tracePt t="121243" x="4418013" y="2365375"/>
          <p14:tracePt t="121254" x="4530725" y="2278063"/>
          <p14:tracePt t="121263" x="4630738" y="2214563"/>
          <p14:tracePt t="121267" x="4743450" y="2152650"/>
          <p14:tracePt t="121277" x="4868863" y="2089150"/>
          <p14:tracePt t="121283" x="4945063" y="2052638"/>
          <p14:tracePt t="121293" x="5045075" y="2014538"/>
          <p14:tracePt t="121303" x="5106988" y="1965325"/>
          <p14:tracePt t="121307" x="5181600" y="1927225"/>
          <p14:tracePt t="121317" x="5270500" y="1927225"/>
          <p14:tracePt t="121333" x="5281613" y="1927225"/>
          <p14:tracePt t="121370" x="5294313" y="1927225"/>
          <p14:tracePt t="121373" x="5307013" y="1927225"/>
          <p14:tracePt t="121383" x="5319713" y="1927225"/>
          <p14:tracePt t="121389" x="5345113" y="1978025"/>
          <p14:tracePt t="121399" x="5370513" y="2027238"/>
          <p14:tracePt t="121409" x="5394325" y="2089150"/>
          <p14:tracePt t="121413" x="5419725" y="2190750"/>
          <p14:tracePt t="121423" x="5419725" y="2265363"/>
          <p14:tracePt t="121429" x="5432425" y="2327275"/>
          <p14:tracePt t="121439" x="5432425" y="2414588"/>
          <p14:tracePt t="121449" x="5457825" y="2490788"/>
          <p14:tracePt t="121453" x="5470525" y="2578100"/>
          <p14:tracePt t="121463" x="5470525" y="2652713"/>
          <p14:tracePt t="121470" x="5470525" y="2740025"/>
          <p14:tracePt t="121479" x="5470525" y="2816225"/>
          <p14:tracePt t="121489" x="5470525" y="2878138"/>
          <p14:tracePt t="121493" x="5457825" y="2952750"/>
          <p14:tracePt t="121505" x="5419725" y="2990850"/>
          <p14:tracePt t="121509" x="5357813" y="3090863"/>
          <p14:tracePt t="121520" x="5319713" y="3141663"/>
          <p14:tracePt t="121529" x="5270500" y="3203575"/>
          <p14:tracePt t="121535" x="5232400" y="3254375"/>
          <p14:tracePt t="121545" x="5181600" y="3290888"/>
          <p14:tracePt t="121549" x="5132388" y="3341688"/>
          <p14:tracePt t="121559" x="5094288" y="3390900"/>
          <p14:tracePt t="121570" x="5032375" y="3403600"/>
          <p14:tracePt t="121575" x="5006975" y="3403600"/>
          <p14:tracePt t="121585" x="4945063" y="3416300"/>
          <p14:tracePt t="121591" x="4932363" y="3416300"/>
          <p14:tracePt t="121601" x="4906963" y="3416300"/>
          <p14:tracePt t="121615" x="4894263" y="3416300"/>
          <p14:tracePt t="121631" x="4868863" y="3416300"/>
          <p14:tracePt t="121641" x="4832350" y="3390900"/>
          <p14:tracePt t="121651" x="4781550" y="3367088"/>
          <p14:tracePt t="121655" x="4756150" y="3341688"/>
          <p14:tracePt t="121665" x="4706938" y="3303588"/>
          <p14:tracePt t="121672" x="4668838" y="3278188"/>
          <p14:tracePt t="121681" x="4668838" y="3254375"/>
          <p14:tracePt t="121691" x="4643438" y="3228975"/>
          <p14:tracePt t="121695" x="4630738" y="3203575"/>
          <p14:tracePt t="121705" x="4630738" y="3178175"/>
          <p14:tracePt t="121711" x="4619625" y="3141663"/>
          <p14:tracePt t="121722" x="4619625" y="3090863"/>
          <p14:tracePt t="121731" x="4619625" y="3041650"/>
          <p14:tracePt t="121738" x="4619625" y="2941638"/>
          <p14:tracePt t="121747" x="4619625" y="2828925"/>
          <p14:tracePt t="121751" x="4694238" y="2703513"/>
          <p14:tracePt t="121761" x="4794250" y="2565400"/>
          <p14:tracePt t="121772" x="4894263" y="2465388"/>
          <p14:tracePt t="121777" x="5019675" y="2339975"/>
          <p14:tracePt t="121787" x="5106988" y="2278063"/>
          <p14:tracePt t="121795" x="5207000" y="2178050"/>
          <p14:tracePt t="121801" x="5281613" y="2114550"/>
          <p14:tracePt t="121811" x="5370513" y="2052638"/>
          <p14:tracePt t="121815" x="5445125" y="2014538"/>
          <p14:tracePt t="121825" x="5495925" y="1965325"/>
          <p14:tracePt t="121835" x="5545138" y="1952625"/>
          <p14:tracePt t="121841" x="5619750" y="1914525"/>
          <p14:tracePt t="121851" x="5632450" y="1914525"/>
          <p14:tracePt t="122209" x="5645150" y="1939925"/>
          <p14:tracePt t="122215" x="5595938" y="2052638"/>
          <p14:tracePt t="122225" x="5470525" y="2201863"/>
          <p14:tracePt t="122235" x="5357813" y="2327275"/>
          <p14:tracePt t="122239" x="5257800" y="2452688"/>
          <p14:tracePt t="122249" x="5181600" y="2527300"/>
          <p14:tracePt t="122256" x="5119688" y="2590800"/>
          <p14:tracePt t="122265" x="5068888" y="2627313"/>
          <p14:tracePt t="122275" x="5068888" y="2640013"/>
          <p14:tracePt t="122411" x="5081588" y="2627313"/>
          <p14:tracePt t="122421" x="5106988" y="2590800"/>
          <p14:tracePt t="122437" x="5119688" y="2590800"/>
          <p14:tracePt t="122447" x="5132388" y="2578100"/>
          <p14:tracePt t="122463" x="5157788" y="2552700"/>
          <p14:tracePt t="122467" x="5181600" y="2552700"/>
          <p14:tracePt t="122477" x="5194300" y="2527300"/>
          <p14:tracePt t="122488" x="5219700" y="2503488"/>
          <p14:tracePt t="122493" x="5257800" y="2478088"/>
          <p14:tracePt t="122503" x="5294313" y="2439988"/>
          <p14:tracePt t="122507" x="5319713" y="2414588"/>
          <p14:tracePt t="122517" x="5370513" y="2378075"/>
          <p14:tracePt t="122529" x="5383213" y="2365375"/>
          <p14:tracePt t="122533" x="5394325" y="2365375"/>
          <p14:tracePt t="122705" x="5332413" y="2427288"/>
          <p14:tracePt t="122715" x="5207000" y="2540000"/>
          <p14:tracePt t="122725" x="5032375" y="2716213"/>
          <p14:tracePt t="122729" x="4781550" y="2928938"/>
          <p14:tracePt t="122740" x="4594225" y="3128963"/>
          <p14:tracePt t="122749" x="4456113" y="3303588"/>
          <p14:tracePt t="122753" x="4343400" y="3441700"/>
          <p14:tracePt t="122765" x="4268788" y="3554413"/>
          <p14:tracePt t="122769" x="4168775" y="3679825"/>
          <p14:tracePt t="122779" x="4092575" y="3767138"/>
          <p14:tracePt t="122790" x="4043363" y="3879850"/>
          <p14:tracePt t="122795" x="3979863" y="3992563"/>
          <p14:tracePt t="122806" x="3892550" y="4167188"/>
          <p14:tracePt t="122809" x="3805238" y="4305300"/>
          <p14:tracePt t="122819" x="3654425" y="4543425"/>
          <p14:tracePt t="122829" x="3441700" y="4879975"/>
          <p14:tracePt t="122835" x="3205163" y="5218113"/>
          <p14:tracePt t="122845" x="2992438" y="5556250"/>
          <p14:tracePt t="122851" x="2854325" y="5794375"/>
          <p14:tracePt t="122861" x="2741613" y="6045200"/>
          <p14:tracePt t="122867" x="2641600" y="6269038"/>
          <p14:tracePt t="122877" x="2541588" y="6494463"/>
          <p14:tracePt t="122887" x="2478088" y="6645275"/>
          <p14:tracePt t="122891" x="2441575" y="6796088"/>
          <p14:tracePt t="124085" x="0" y="0"/>
        </p14:tracePtLst>
        <p14:tracePtLst>
          <p14:tracePt t="194564" x="3402013" y="6116638"/>
          <p14:tracePt t="194733" x="3643313" y="6245225"/>
          <p14:tracePt t="194745" x="4130675" y="5807075"/>
          <p14:tracePt t="194749" x="4843463" y="5043488"/>
          <p14:tracePt t="194759" x="5419725" y="4354513"/>
          <p14:tracePt t="194770" x="5957888" y="3792538"/>
          <p14:tracePt t="194775" x="6483350" y="3103563"/>
          <p14:tracePt t="194785" x="6946900" y="2465388"/>
          <p14:tracePt t="194789" x="7423150" y="1789113"/>
          <p14:tracePt t="194799" x="7785100" y="1276350"/>
          <p14:tracePt t="194809" x="8110538" y="825500"/>
          <p14:tracePt t="194815" x="8361363" y="450850"/>
          <p14:tracePt t="194825" x="8474075" y="312738"/>
          <p14:tracePt t="194829" x="8599488" y="187325"/>
          <p14:tracePt t="194839" x="8637588" y="112713"/>
          <p14:tracePt t="194849" x="8650288" y="87313"/>
          <p14:tracePt t="194865" x="8650288" y="74613"/>
          <p14:tracePt t="194881" x="8650288" y="61913"/>
          <p14:tracePt t="194895" x="8650288" y="50800"/>
          <p14:tracePt t="194905" x="8650288" y="12700"/>
          <p14:tracePt t="195107" x="6157913" y="161925"/>
          <p14:tracePt t="195113" x="5895975" y="312738"/>
          <p14:tracePt t="195123" x="5708650" y="487363"/>
          <p14:tracePt t="195133" x="5495925" y="638175"/>
          <p14:tracePt t="195137" x="5281613" y="801688"/>
          <p14:tracePt t="195147" x="5068888" y="963613"/>
          <p14:tracePt t="195154" x="4881563" y="1101725"/>
          <p14:tracePt t="195163" x="4643438" y="1276350"/>
          <p14:tracePt t="195173" x="4481513" y="1376363"/>
          <p14:tracePt t="195177" x="4305300" y="1514475"/>
          <p14:tracePt t="195187" x="4130675" y="1639888"/>
          <p14:tracePt t="195193" x="3956050" y="1739900"/>
          <p14:tracePt t="195205" x="3792538" y="1839913"/>
          <p14:tracePt t="195213" x="3667125" y="1914525"/>
          <p14:tracePt t="195217" x="3541713" y="2001838"/>
          <p14:tracePt t="195229" x="3441700" y="2039938"/>
          <p14:tracePt t="195233" x="3354388" y="2078038"/>
          <p14:tracePt t="195243" x="3254375" y="2127250"/>
          <p14:tracePt t="195254" x="3205163" y="2152650"/>
          <p14:tracePt t="195259" x="3128963" y="2190750"/>
          <p14:tracePt t="195269" x="3054350" y="2190750"/>
          <p14:tracePt t="195309" x="3041650" y="2201863"/>
          <p14:tracePt t="195313" x="2992438" y="2214563"/>
          <p14:tracePt t="195323" x="2954338" y="2227263"/>
          <p14:tracePt t="195329" x="2916238" y="2239963"/>
          <p14:tracePt t="195339" x="2903538" y="2252663"/>
          <p14:tracePt t="195349" x="2867025" y="2265363"/>
          <p14:tracePt t="195356" x="2816225" y="2290763"/>
          <p14:tracePt t="195365" x="2767013" y="2303463"/>
          <p14:tracePt t="195369" x="2678113" y="2314575"/>
          <p14:tracePt t="195379" x="2590800" y="2327275"/>
          <p14:tracePt t="195389" x="2503488" y="2339975"/>
          <p14:tracePt t="195395" x="2416175" y="2365375"/>
          <p14:tracePt t="195405" x="2378075" y="2365375"/>
          <p14:tracePt t="195409" x="2352675" y="2365375"/>
          <p14:tracePt t="195439" x="2328863" y="2365375"/>
          <p14:tracePt t="195449" x="2303463" y="2365375"/>
          <p14:tracePt t="195461" x="2265363" y="2365375"/>
          <p14:tracePt t="195465" x="2239963" y="2365375"/>
          <p14:tracePt t="195475" x="2228850" y="2365375"/>
          <p14:tracePt t="195515" x="2216150" y="2365375"/>
          <p14:tracePt t="195521" x="2190750" y="2365375"/>
          <p14:tracePt t="195531" x="2165350" y="2365375"/>
          <p14:tracePt t="195541" x="2152650" y="2365375"/>
          <p14:tracePt t="195545" x="2116138" y="2365375"/>
          <p14:tracePt t="195556" x="2052638" y="2352675"/>
          <p14:tracePt t="195561" x="1952625" y="2339975"/>
          <p14:tracePt t="195571" x="1852613" y="2339975"/>
          <p14:tracePt t="195581" x="1752600" y="2339975"/>
          <p14:tracePt t="195587" x="1652588" y="2339975"/>
          <p14:tracePt t="195597" x="1565275" y="2339975"/>
          <p14:tracePt t="195601" x="1539875" y="2339975"/>
          <p14:tracePt t="195611" x="1514475" y="2339975"/>
          <p14:tracePt t="195621" x="1476375" y="2339975"/>
          <p14:tracePt t="195638" x="1465263" y="2339975"/>
          <p14:tracePt t="195743" x="1465263" y="2327275"/>
          <p14:tracePt t="195753" x="1476375" y="2327275"/>
          <p14:tracePt t="195757" x="1489075" y="2290763"/>
          <p14:tracePt t="195767" x="1514475" y="2265363"/>
          <p14:tracePt t="195773" x="1552575" y="2214563"/>
          <p14:tracePt t="195783" x="1601788" y="2178050"/>
          <p14:tracePt t="195793" x="1627188" y="2152650"/>
          <p14:tracePt t="195799" x="1665288" y="2101850"/>
          <p14:tracePt t="195809" x="1689100" y="2089150"/>
          <p14:tracePt t="195813" x="1727200" y="2052638"/>
          <p14:tracePt t="195823" x="1752600" y="2027238"/>
          <p14:tracePt t="195839" x="1765300" y="2014538"/>
          <p14:tracePt t="195849" x="1765300" y="2001838"/>
          <p14:tracePt t="195933" x="1778000" y="2001838"/>
          <p14:tracePt t="195943" x="1790700" y="2001838"/>
          <p14:tracePt t="195953" x="1801813" y="2001838"/>
          <p14:tracePt t="195959" x="1814513" y="2001838"/>
          <p14:tracePt t="195969" x="1839913" y="2001838"/>
          <p14:tracePt t="195973" x="1852613" y="2001838"/>
          <p14:tracePt t="195983" x="1878013" y="2001838"/>
          <p14:tracePt t="195993" x="1890713" y="2001838"/>
          <p14:tracePt t="196009" x="1903413" y="2001838"/>
          <p14:tracePt t="196039" x="1914525" y="2001838"/>
          <p14:tracePt t="196049" x="1952625" y="2001838"/>
          <p14:tracePt t="196056" x="2027238" y="2001838"/>
          <p14:tracePt t="196065" x="2103438" y="2001838"/>
          <p14:tracePt t="196075" x="2178050" y="2001838"/>
          <p14:tracePt t="196079" x="2228850" y="2001838"/>
          <p14:tracePt t="196095" x="2252663" y="2001838"/>
          <p14:tracePt t="196106" x="2290763" y="2001838"/>
          <p14:tracePt t="196115" x="2328863" y="2014538"/>
          <p14:tracePt t="196119" x="2339975" y="2014538"/>
          <p14:tracePt t="196129" x="2403475" y="2027238"/>
          <p14:tracePt t="196135" x="2428875" y="2039938"/>
          <p14:tracePt t="196156" x="2465388" y="2039938"/>
          <p14:tracePt t="196161" x="2503488" y="2078038"/>
          <p14:tracePt t="196172" x="2516188" y="2078038"/>
          <p14:tracePt t="196175" x="2554288" y="2089150"/>
          <p14:tracePt t="196185" x="2590800" y="2101850"/>
          <p14:tracePt t="196195" x="2616200" y="2127250"/>
          <p14:tracePt t="196201" x="2628900" y="2127250"/>
          <p14:tracePt t="196211" x="2654300" y="2139950"/>
          <p14:tracePt t="196215" x="2690813" y="2152650"/>
          <p14:tracePt t="196225" x="2703513" y="2152650"/>
          <p14:tracePt t="196241" x="2728913" y="2152650"/>
          <p14:tracePt t="196267" x="2754313" y="2165350"/>
          <p14:tracePt t="196281" x="2778125" y="2178050"/>
          <p14:tracePt t="196291" x="2803525" y="2178050"/>
          <p14:tracePt t="196307" x="2828925" y="2178050"/>
          <p14:tracePt t="196322" x="2841625" y="2178050"/>
          <p14:tracePt t="196331" x="2854325" y="2178050"/>
          <p14:tracePt t="196363" x="2867025" y="2178050"/>
          <p14:tracePt t="196397" x="2879725" y="2178050"/>
          <p14:tracePt t="196407" x="2903538" y="2178050"/>
          <p14:tracePt t="196413" x="2928938" y="2178050"/>
          <p14:tracePt t="196423" x="2954338" y="2178050"/>
          <p14:tracePt t="196433" x="2967038" y="2178050"/>
          <p14:tracePt t="196467" x="2979738" y="2178050"/>
          <p14:tracePt t="196479" x="3003550" y="2178050"/>
          <p14:tracePt t="196499" x="3016250" y="2178050"/>
          <p14:tracePt t="196513" x="3028950" y="2178050"/>
          <p14:tracePt t="196529" x="3041650" y="2178050"/>
          <p14:tracePt t="196540" x="3054350" y="2178050"/>
          <p14:tracePt t="196543" x="3092450" y="2201863"/>
          <p14:tracePt t="196563" x="3116263" y="2214563"/>
          <p14:tracePt t="196569" x="3141663" y="2227263"/>
          <p14:tracePt t="196579" x="3154363" y="2227263"/>
          <p14:tracePt t="196585" x="3167063" y="2239963"/>
          <p14:tracePt t="196595" x="3179763" y="2239963"/>
          <p14:tracePt t="196606" x="3192463" y="2239963"/>
          <p14:tracePt t="196669" x="3205163" y="2239963"/>
          <p14:tracePt t="196705" x="3205163" y="2252663"/>
          <p14:tracePt t="196801" x="3205163" y="2265363"/>
          <p14:tracePt t="196811" x="3205163" y="2278063"/>
          <p14:tracePt t="196821" x="3205163" y="2290763"/>
          <p14:tracePt t="196825" x="3205163" y="2314575"/>
          <p14:tracePt t="196835" x="3205163" y="2352675"/>
          <p14:tracePt t="196851" x="3205163" y="2365375"/>
          <p14:tracePt t="196861" x="3205163" y="2378075"/>
          <p14:tracePt t="196867" x="3205163" y="2390775"/>
          <p14:tracePt t="196877" x="3205163" y="2403475"/>
          <p14:tracePt t="196881" x="3192463" y="2427288"/>
          <p14:tracePt t="196901" x="3192463" y="2439988"/>
          <p14:tracePt t="196907" x="3167063" y="2452688"/>
          <p14:tracePt t="196917" x="3167063" y="2465388"/>
          <p14:tracePt t="196921" x="3154363" y="2465388"/>
          <p14:tracePt t="196931" x="3141663" y="2490788"/>
          <p14:tracePt t="196941" x="3116263" y="2503488"/>
          <p14:tracePt t="196947" x="3092450" y="2516188"/>
          <p14:tracePt t="196957" x="3079750" y="2540000"/>
          <p14:tracePt t="196963" x="3054350" y="2552700"/>
          <p14:tracePt t="196974" x="3016250" y="2578100"/>
          <p14:tracePt t="196983" x="2992438" y="2590800"/>
          <p14:tracePt t="196987" x="2992438" y="2603500"/>
          <p14:tracePt t="196997" x="2967038" y="2603500"/>
          <p14:tracePt t="197008" x="2941638" y="2616200"/>
          <p14:tracePt t="197013" x="2903538" y="2616200"/>
          <p14:tracePt t="197024" x="2879725" y="2616200"/>
          <p14:tracePt t="197027" x="2841625" y="2616200"/>
          <p14:tracePt t="197037" x="2790825" y="2616200"/>
          <p14:tracePt t="197043" x="2767013" y="2616200"/>
          <p14:tracePt t="197053" x="2741613" y="2616200"/>
          <p14:tracePt t="197063" x="2728913" y="2616200"/>
          <p14:tracePt t="197069" x="2703513" y="2616200"/>
          <p14:tracePt t="197079" x="2690813" y="2616200"/>
          <p14:tracePt t="197083" x="2690813" y="2603500"/>
          <p14:tracePt t="197093" x="2667000" y="2603500"/>
          <p14:tracePt t="197109" x="2641600" y="2590800"/>
          <p14:tracePt t="197119" x="2628900" y="2578100"/>
          <p14:tracePt t="197124" x="2616200" y="2578100"/>
          <p14:tracePt t="197133" x="2565400" y="2565400"/>
          <p14:tracePt t="197143" x="2565400" y="2552700"/>
          <p14:tracePt t="197149" x="2528888" y="2540000"/>
          <p14:tracePt t="197163" x="2503488" y="2540000"/>
          <p14:tracePt t="197173" x="2490788" y="2527300"/>
          <p14:tracePt t="197183" x="2465388" y="2516188"/>
          <p14:tracePt t="197235" x="2452688" y="2503488"/>
          <p14:tracePt t="197249" x="2441575" y="2490788"/>
          <p14:tracePt t="197301" x="2428875" y="2478088"/>
          <p14:tracePt t="197325" x="2428875" y="2465388"/>
          <p14:tracePt t="197341" x="2416175" y="2465388"/>
          <p14:tracePt t="197407" x="2416175" y="2452688"/>
          <p14:tracePt t="197421" x="2416175" y="2427288"/>
          <p14:tracePt t="197437" x="2416175" y="2403475"/>
          <p14:tracePt t="197451" x="2428875" y="2390775"/>
          <p14:tracePt t="197461" x="2441575" y="2352675"/>
          <p14:tracePt t="197471" x="2478088" y="2314575"/>
          <p14:tracePt t="197487" x="2490788" y="2314575"/>
          <p14:tracePt t="197491" x="2490788" y="2303463"/>
          <p14:tracePt t="197513" x="2490788" y="2290763"/>
          <p14:tracePt t="197517" x="2503488" y="2278063"/>
          <p14:tracePt t="197527" x="2516188" y="2278063"/>
          <p14:tracePt t="197533" x="2528888" y="2252663"/>
          <p14:tracePt t="197543" x="2565400" y="2227263"/>
          <p14:tracePt t="197553" x="2578100" y="2214563"/>
          <p14:tracePt t="197587" x="2590800" y="2214563"/>
          <p14:tracePt t="197603" x="2590800" y="2201863"/>
          <p14:tracePt t="197619" x="2603500" y="2201863"/>
          <p14:tracePt t="197629" x="2603500" y="2214563"/>
          <p14:tracePt t="197649" x="2628900" y="2214563"/>
          <p14:tracePt t="197653" x="2616200" y="2252663"/>
          <p14:tracePt t="197679" x="2641600" y="2227263"/>
          <p14:tracePt t="197689" x="2641600" y="2214563"/>
          <p14:tracePt t="197693" x="2641600" y="2201863"/>
          <p14:tracePt t="197703" x="2678113" y="2201863"/>
          <p14:tracePt t="197713" x="2741613" y="2201863"/>
          <p14:tracePt t="197729" x="2741613" y="2214563"/>
          <p14:tracePt t="197733" x="2767013" y="2214563"/>
          <p14:tracePt t="197753" x="2790825" y="2214563"/>
          <p14:tracePt t="197759" x="2816225" y="2227263"/>
          <p14:tracePt t="197773" x="2828925" y="2239963"/>
          <p14:tracePt t="197785" x="2841625" y="2239963"/>
          <p14:tracePt t="197795" x="2854325" y="2239963"/>
          <p14:tracePt t="197799" x="2867025" y="2239963"/>
          <p14:tracePt t="197809" x="2879725" y="2252663"/>
          <p14:tracePt t="197815" x="2916238" y="2265363"/>
          <p14:tracePt t="197826" x="2928938" y="2278063"/>
          <p14:tracePt t="197835" x="2941638" y="2278063"/>
          <p14:tracePt t="197839" x="2967038" y="2303463"/>
          <p14:tracePt t="197855" x="2992438" y="2327275"/>
          <p14:tracePt t="197977" x="2992438" y="2352675"/>
          <p14:tracePt t="198057" x="2979738" y="2352675"/>
          <p14:tracePt t="198061" x="2954338" y="2352675"/>
          <p14:tracePt t="198071" x="2928938" y="2352675"/>
          <p14:tracePt t="198081" x="2867025" y="2352675"/>
          <p14:tracePt t="198087" x="2841625" y="2327275"/>
          <p14:tracePt t="198097" x="2828925" y="2314575"/>
          <p14:tracePt t="198101" x="2816225" y="2314575"/>
          <p14:tracePt t="198113" x="2803525" y="2314575"/>
          <p14:tracePt t="198123" x="2790825" y="2290763"/>
          <p14:tracePt t="198127" x="2754313" y="2290763"/>
          <p14:tracePt t="198137" x="2741613" y="2278063"/>
          <p14:tracePt t="198143" x="2728913" y="2265363"/>
          <p14:tracePt t="198153" x="2716213" y="2252663"/>
          <p14:tracePt t="198163" x="2690813" y="2239963"/>
          <p14:tracePt t="198167" x="2678113" y="2227263"/>
          <p14:tracePt t="198177" x="2654300" y="2214563"/>
          <p14:tracePt t="198183" x="2654300" y="2201863"/>
          <p14:tracePt t="198833" x="2678113" y="2190750"/>
          <p14:tracePt t="198839" x="2728913" y="2190750"/>
          <p14:tracePt t="198849" x="2741613" y="2190750"/>
          <p14:tracePt t="198853" x="2778125" y="2190750"/>
          <p14:tracePt t="198863" x="2841625" y="2190750"/>
          <p14:tracePt t="198875" x="2854325" y="2190750"/>
          <p14:tracePt t="198905" x="2867025" y="2190750"/>
          <p14:tracePt t="198935" x="2879725" y="2190750"/>
          <p14:tracePt t="199081" x="2879725" y="2127250"/>
          <p14:tracePt t="199091" x="2867025" y="2014538"/>
          <p14:tracePt t="199097" x="2828925" y="1876425"/>
          <p14:tracePt t="199107" x="2828925" y="1801813"/>
          <p14:tracePt t="203257" x="2803525" y="1852613"/>
          <p14:tracePt t="203267" x="2778125" y="1889125"/>
          <p14:tracePt t="203279" x="2741613" y="1927225"/>
          <p14:tracePt t="203283" x="2716213" y="1965325"/>
          <p14:tracePt t="203293" x="2716213" y="1978025"/>
          <p14:tracePt t="203299" x="2690813" y="2001838"/>
          <p14:tracePt t="203309" x="2678113" y="2014538"/>
          <p14:tracePt t="203323" x="2667000" y="2039938"/>
          <p14:tracePt t="203333" x="2603500" y="2052638"/>
          <p14:tracePt t="203339" x="2590800" y="2078038"/>
          <p14:tracePt t="203359" x="2590800" y="2089150"/>
          <p14:tracePt t="203409" x="2590800" y="2114550"/>
          <p14:tracePt t="203415" x="2590800" y="2139950"/>
          <p14:tracePt t="203425" x="2590800" y="2190750"/>
          <p14:tracePt t="203435" x="2590800" y="2227263"/>
          <p14:tracePt t="203439" x="2590800" y="2290763"/>
          <p14:tracePt t="203449" x="2590800" y="2403475"/>
          <p14:tracePt t="203455" x="2603500" y="2465388"/>
          <p14:tracePt t="203466" x="2628900" y="2552700"/>
          <p14:tracePt t="203475" x="2654300" y="2627313"/>
          <p14:tracePt t="203479" x="2678113" y="2665413"/>
          <p14:tracePt t="203489" x="2716213" y="2740025"/>
          <p14:tracePt t="203495" x="2754313" y="2803525"/>
          <p14:tracePt t="203505" x="2790825" y="2840038"/>
          <p14:tracePt t="203515" x="2816225" y="2903538"/>
          <p14:tracePt t="203519" x="2841625" y="2928938"/>
          <p14:tracePt t="203529" x="2890838" y="2978150"/>
          <p14:tracePt t="203535" x="2916238" y="2990850"/>
          <p14:tracePt t="203545" x="2916238" y="3003550"/>
          <p14:tracePt t="203555" x="2941638" y="3016250"/>
          <p14:tracePt t="203561" x="2954338" y="3016250"/>
          <p14:tracePt t="203575" x="2967038" y="3016250"/>
          <p14:tracePt t="203621" x="2979738" y="3016250"/>
          <p14:tracePt t="203635" x="3003550" y="3016250"/>
          <p14:tracePt t="203645" x="3028950" y="3016250"/>
          <p14:tracePt t="203661" x="3054350" y="3016250"/>
          <p14:tracePt t="203677" x="3067050" y="3016250"/>
          <p14:tracePt t="203687" x="3092450" y="3016250"/>
          <p14:tracePt t="203697" x="3103563" y="3003550"/>
          <p14:tracePt t="203701" x="3128963" y="2990850"/>
          <p14:tracePt t="203717" x="3167063" y="2978150"/>
          <p14:tracePt t="203727" x="3179763" y="2965450"/>
          <p14:tracePt t="203737" x="3228975" y="2941638"/>
          <p14:tracePt t="203741" x="3279775" y="2916238"/>
          <p14:tracePt t="203751" x="3317875" y="2890838"/>
          <p14:tracePt t="203757" x="3341688" y="2852738"/>
          <p14:tracePt t="203767" x="3367088" y="2828925"/>
          <p14:tracePt t="203777" x="3392488" y="2816225"/>
          <p14:tracePt t="203783" x="3417888" y="2803525"/>
          <p14:tracePt t="203793" x="3417888" y="2790825"/>
          <p14:tracePt t="203797" x="3429000" y="2790825"/>
          <p14:tracePt t="203807" x="3441700" y="2778125"/>
          <p14:tracePt t="204619" x="3454400" y="2778125"/>
          <p14:tracePt t="204629" x="3479800" y="2778125"/>
          <p14:tracePt t="204635" x="3530600" y="2778125"/>
          <p14:tracePt t="204645" x="3554413" y="2778125"/>
          <p14:tracePt t="204650" x="3567113" y="2778125"/>
          <p14:tracePt t="204659" x="3592513" y="2778125"/>
          <p14:tracePt t="204715" x="3605213" y="2752725"/>
          <p14:tracePt t="204721" x="3630613" y="2752725"/>
          <p14:tracePt t="204731" x="3667125" y="2716213"/>
          <p14:tracePt t="204735" x="3767138" y="2665413"/>
          <p14:tracePt t="204745" x="3843338" y="2627313"/>
          <p14:tracePt t="204755" x="3879850" y="2603500"/>
          <p14:tracePt t="204761" x="3917950" y="2578100"/>
          <p14:tracePt t="204771" x="3943350" y="2552700"/>
          <p14:tracePt t="204785" x="3968750" y="2552700"/>
          <p14:tracePt t="204887" x="3979863" y="2552700"/>
          <p14:tracePt t="204897" x="3992563" y="2552700"/>
          <p14:tracePt t="204901" x="4030663" y="2552700"/>
          <p14:tracePt t="204911" x="4092575" y="2540000"/>
          <p14:tracePt t="204917" x="4143375" y="2527300"/>
          <p14:tracePt t="204927" x="4192588" y="2527300"/>
          <p14:tracePt t="204937" x="4230688" y="2527300"/>
          <p14:tracePt t="204943" x="4256088" y="2516188"/>
          <p14:tracePt t="204953" x="4318000" y="2503488"/>
          <p14:tracePt t="204957" x="4356100" y="2503488"/>
          <p14:tracePt t="204967" x="4394200" y="2503488"/>
          <p14:tracePt t="204977" x="4418013" y="2490788"/>
          <p14:tracePt t="204984" x="4430713" y="2490788"/>
          <p14:tracePt t="205261" x="4443413" y="2490788"/>
          <p14:tracePt t="205271" x="4468813" y="2478088"/>
          <p14:tracePt t="205295" x="4481513" y="2478088"/>
          <p14:tracePt t="205331" x="4481513" y="2465388"/>
          <p14:tracePt t="205335" x="4494213" y="2465388"/>
          <p14:tracePt t="205427" x="4506913" y="2465388"/>
          <p14:tracePt t="205799" x="4494213" y="2478088"/>
          <p14:tracePt t="205835" x="4468813" y="2478088"/>
          <p14:tracePt t="205845" x="4456113" y="2490788"/>
          <p14:tracePt t="205855" x="4430713" y="2516188"/>
          <p14:tracePt t="205861" x="4368800" y="2552700"/>
          <p14:tracePt t="205871" x="4343400" y="2590800"/>
          <p14:tracePt t="205875" x="4281488" y="2616200"/>
          <p14:tracePt t="205885" x="4256088" y="2652713"/>
          <p14:tracePt t="205895" x="4230688" y="2652713"/>
          <p14:tracePt t="205901" x="4217988" y="2678113"/>
          <p14:tracePt t="206021" x="4205288" y="2678113"/>
          <p14:tracePt t="206263" x="4192588" y="2678113"/>
          <p14:tracePt t="206915" x="4205288" y="2678113"/>
          <p14:tracePt t="206949" x="4217988" y="2678113"/>
          <p14:tracePt t="206955" x="4217988" y="2640013"/>
          <p14:tracePt t="206965" x="4281488" y="2527300"/>
          <p14:tracePt t="206975" x="4394200" y="2327275"/>
          <p14:tracePt t="206979" x="4619625" y="1978025"/>
          <p14:tracePt t="206991" x="4781550" y="1765300"/>
          <p14:tracePt t="206995" x="4856163" y="1589088"/>
          <p14:tracePt t="207005" x="4981575" y="1463675"/>
          <p14:tracePt t="207020" x="5045075" y="1401763"/>
          <p14:tracePt t="207021" x="5094288" y="1327150"/>
          <p14:tracePt t="207233" x="5106988" y="1327150"/>
          <p14:tracePt t="207297" x="5081588" y="1339850"/>
          <p14:tracePt t="207307" x="5019675" y="1376363"/>
          <p14:tracePt t="207317" x="4894263" y="1427163"/>
          <p14:tracePt t="207323" x="4656138" y="1576388"/>
          <p14:tracePt t="207333" x="4217988" y="1827213"/>
          <p14:tracePt t="207337" x="3730625" y="2239963"/>
          <p14:tracePt t="207349" x="3141663" y="2816225"/>
          <p14:tracePt t="207359" x="2516188" y="3390900"/>
          <p14:tracePt t="207363" x="2103438" y="3879850"/>
          <p14:tracePt t="207373" x="1839913" y="4254500"/>
          <p14:tracePt t="207379" x="1665288" y="4492625"/>
          <p14:tracePt t="207389" x="1601788" y="4554538"/>
          <p14:tracePt t="207404" x="1527175" y="4679950"/>
          <p14:tracePt t="207423" x="1514475" y="4679950"/>
          <p14:tracePt t="207429" x="1489075" y="4792663"/>
          <p14:tracePt t="207439" x="1465263" y="4856163"/>
          <p14:tracePt t="207449" x="1427163" y="4930775"/>
          <p14:tracePt t="207455" x="1414463" y="4968875"/>
          <p14:tracePt t="207465" x="1389063" y="5056188"/>
          <p14:tracePt t="207470" x="1389063" y="5068888"/>
          <p14:tracePt t="207479" x="1389063" y="5081588"/>
          <p14:tracePt t="207489" x="1389063" y="5092700"/>
          <p14:tracePt t="207505" x="1389063" y="5118100"/>
          <p14:tracePt t="207509" x="1389063" y="5181600"/>
          <p14:tracePt t="207520" x="1389063" y="5218113"/>
          <p14:tracePt t="207529" x="1389063" y="5318125"/>
          <p14:tracePt t="207535" x="1389063" y="5381625"/>
          <p14:tracePt t="207545" x="1414463" y="5507038"/>
          <p14:tracePt t="207549" x="1414463" y="5568950"/>
          <p14:tracePt t="207559" x="1414463" y="5681663"/>
          <p14:tracePt t="207571" x="1414463" y="5768975"/>
          <p14:tracePt t="207575" x="1414463" y="5868988"/>
          <p14:tracePt t="207585" x="1414463" y="5945188"/>
          <p14:tracePt t="207591" x="1414463" y="5994400"/>
          <p14:tracePt t="207601" x="1414463" y="6019800"/>
          <p14:tracePt t="207641" x="1414463" y="6045200"/>
          <p14:tracePt t="207651" x="1439863" y="6056313"/>
          <p14:tracePt t="207655" x="1452563" y="6094413"/>
          <p14:tracePt t="207665" x="1489075" y="6145213"/>
          <p14:tracePt t="207671" x="1527175" y="6219825"/>
          <p14:tracePt t="207681" x="1552575" y="6257925"/>
          <p14:tracePt t="207691" x="1589088" y="6332538"/>
          <p14:tracePt t="207697" x="1627188" y="6394450"/>
          <p14:tracePt t="207707" x="1665288" y="6470650"/>
          <p14:tracePt t="207711" x="1701800" y="6519863"/>
          <p14:tracePt t="207721" x="1765300" y="6594475"/>
          <p14:tracePt t="207731" x="1852613" y="6696075"/>
          <p14:tracePt t="207737" x="1927225" y="6783388"/>
          <p14:tracePt t="208941" x="0" y="0"/>
        </p14:tracePtLst>
        <p14:tracePtLst>
          <p14:tracePt t="241943" x="3348038" y="6348413"/>
          <p14:tracePt t="242045" x="3417888" y="6707188"/>
          <p14:tracePt t="242069" x="3743325" y="6407150"/>
          <p14:tracePt t="242079" x="4068763" y="6132513"/>
          <p14:tracePt t="242089" x="4305300" y="5794375"/>
          <p14:tracePt t="242095" x="4568825" y="5418138"/>
          <p14:tracePt t="242105" x="4732338" y="5056188"/>
          <p14:tracePt t="242109" x="4881563" y="4705350"/>
          <p14:tracePt t="242119" x="4994275" y="4392613"/>
          <p14:tracePt t="242129" x="5068888" y="4092575"/>
          <p14:tracePt t="242135" x="5170488" y="3779838"/>
          <p14:tracePt t="242145" x="5207000" y="3603625"/>
          <p14:tracePt t="242149" x="5232400" y="3454400"/>
          <p14:tracePt t="242159" x="5232400" y="3303588"/>
          <p14:tracePt t="242171" x="5232400" y="3154363"/>
          <p14:tracePt t="242175" x="5232400" y="3078163"/>
          <p14:tracePt t="242185" x="5232400" y="2978150"/>
          <p14:tracePt t="242191" x="5194300" y="2916238"/>
          <p14:tracePt t="242201" x="5106988" y="2840038"/>
          <p14:tracePt t="242212" x="5068888" y="2803525"/>
          <p14:tracePt t="242215" x="4994275" y="2752725"/>
          <p14:tracePt t="242225" x="4906963" y="2703513"/>
          <p14:tracePt t="242231" x="4781550" y="2665413"/>
          <p14:tracePt t="242241" x="4630738" y="2603500"/>
          <p14:tracePt t="242251" x="4406900" y="2552700"/>
          <p14:tracePt t="242255" x="4243388" y="2516188"/>
          <p14:tracePt t="242265" x="3930650" y="2465388"/>
          <p14:tracePt t="242271" x="3717925" y="2465388"/>
          <p14:tracePt t="242281" x="3379788" y="2465388"/>
          <p14:tracePt t="242291" x="3228975" y="2465388"/>
          <p14:tracePt t="242295" x="3116263" y="2465388"/>
          <p14:tracePt t="242307" x="2954338" y="2465388"/>
          <p14:tracePt t="242312" x="2654300" y="2565400"/>
          <p14:tracePt t="242321" x="2428875" y="2590800"/>
          <p14:tracePt t="242331" x="2127250" y="2665413"/>
          <p14:tracePt t="242337" x="1952625" y="2716213"/>
          <p14:tracePt t="242347" x="1801813" y="2765425"/>
          <p14:tracePt t="242351" x="1677988" y="2803525"/>
          <p14:tracePt t="242362" x="1589088" y="2816225"/>
          <p14:tracePt t="242371" x="1539875" y="2840038"/>
          <p14:tracePt t="242378" x="1514475" y="2852738"/>
          <p14:tracePt t="242387" x="1501775" y="2852738"/>
          <p14:tracePt t="242401" x="1476375" y="2865438"/>
          <p14:tracePt t="242412" x="1465263" y="2865438"/>
          <p14:tracePt t="242417" x="1452563" y="2890838"/>
          <p14:tracePt t="242433" x="1414463" y="2903538"/>
          <p14:tracePt t="242445" x="1401763" y="2928938"/>
          <p14:tracePt t="242453" x="1376363" y="2952750"/>
          <p14:tracePt t="242457" x="1363663" y="2965450"/>
          <p14:tracePt t="242467" x="1352550" y="2990850"/>
          <p14:tracePt t="242473" x="1339850" y="2990850"/>
          <p14:tracePt t="242493" x="1327150" y="3016250"/>
          <p14:tracePt t="242507" x="1327150" y="3041650"/>
          <p14:tracePt t="242513" x="1314450" y="3041650"/>
          <p14:tracePt t="242523" x="1301750" y="3078163"/>
          <p14:tracePt t="242533" x="1276350" y="3103563"/>
          <p14:tracePt t="242539" x="1263650" y="3141663"/>
          <p14:tracePt t="242603" x="1263650" y="3154363"/>
          <p14:tracePt t="242623" x="1263650" y="3165475"/>
          <p14:tracePt t="242629" x="1263650" y="3178175"/>
          <p14:tracePt t="242639" x="1276350" y="3178175"/>
          <p14:tracePt t="242643" x="1301750" y="3203575"/>
          <p14:tracePt t="242655" x="1327150" y="3216275"/>
          <p14:tracePt t="242665" x="1363663" y="3228975"/>
          <p14:tracePt t="242669" x="1476375" y="3267075"/>
          <p14:tracePt t="242679" x="1527175" y="3303588"/>
          <p14:tracePt t="242685" x="1565275" y="3316288"/>
          <p14:tracePt t="242696" x="1577975" y="3316288"/>
          <p14:tracePt t="242735" x="1589088" y="3316288"/>
          <p14:tracePt t="242745" x="1601788" y="3316288"/>
          <p14:tracePt t="242755" x="1614488" y="3316288"/>
          <p14:tracePt t="242771" x="1627188" y="3316288"/>
          <p14:tracePt t="242775" x="1639888" y="3316288"/>
          <p14:tracePt t="242785" x="1665288" y="3316288"/>
          <p14:tracePt t="242795" x="1689100" y="3316288"/>
          <p14:tracePt t="242801" x="1727200" y="3316288"/>
          <p14:tracePt t="242811" x="1778000" y="3316288"/>
          <p14:tracePt t="242815" x="1801813" y="3316288"/>
          <p14:tracePt t="242825" x="1814513" y="3316288"/>
          <p14:tracePt t="242835" x="1827213" y="3316288"/>
          <p14:tracePt t="242841" x="1839913" y="3316288"/>
          <p14:tracePt t="242881" x="1852613" y="3316288"/>
          <p14:tracePt t="242897" x="1903413" y="3316288"/>
          <p14:tracePt t="242907" x="1939925" y="3316288"/>
          <p14:tracePt t="242911" x="1978025" y="3316288"/>
          <p14:tracePt t="242921" x="2027238" y="3316288"/>
          <p14:tracePt t="242928" x="2052638" y="3290888"/>
          <p14:tracePt t="242937" x="2090738" y="3290888"/>
          <p14:tracePt t="242947" x="2127250" y="3278188"/>
          <p14:tracePt t="242951" x="2165350" y="3278188"/>
          <p14:tracePt t="242961" x="2216150" y="3278188"/>
          <p14:tracePt t="242967" x="2290763" y="3254375"/>
          <p14:tracePt t="242977" x="2378075" y="3241675"/>
          <p14:tracePt t="243027" x="2403475" y="3228975"/>
          <p14:tracePt t="243043" x="2452688" y="3228975"/>
          <p14:tracePt t="243053" x="2554288" y="3267075"/>
          <p14:tracePt t="243057" x="2565400" y="3278188"/>
          <p14:tracePt t="243067" x="2603500" y="3278188"/>
          <p14:tracePt t="243077" x="2667000" y="3278188"/>
          <p14:tracePt t="243083" x="2703513" y="3278188"/>
          <p14:tracePt t="243093" x="2778125" y="3278188"/>
          <p14:tracePt t="243097" x="2841625" y="3278188"/>
          <p14:tracePt t="243107" x="2903538" y="3278188"/>
          <p14:tracePt t="243117" x="2979738" y="3278188"/>
          <p14:tracePt t="243123" x="3079750" y="3278188"/>
          <p14:tracePt t="243133" x="3179763" y="3278188"/>
          <p14:tracePt t="243139" x="3228975" y="3278188"/>
          <p14:tracePt t="243149" x="3305175" y="3278188"/>
          <p14:tracePt t="243159" x="3341688" y="3278188"/>
          <p14:tracePt t="243163" x="3367088" y="3278188"/>
          <p14:tracePt t="243180" x="3379788" y="3278188"/>
          <p14:tracePt t="243233" x="3405188" y="3278188"/>
          <p14:tracePt t="243243" x="3429000" y="3278188"/>
          <p14:tracePt t="243249" x="3492500" y="3278188"/>
          <p14:tracePt t="243265" x="3541713" y="3278188"/>
          <p14:tracePt t="243275" x="3567113" y="3278188"/>
          <p14:tracePt t="243285" x="3643313" y="3278188"/>
          <p14:tracePt t="243289" x="3730625" y="3278188"/>
          <p14:tracePt t="243299" x="3856038" y="3267075"/>
          <p14:tracePt t="243305" x="3956050" y="3228975"/>
          <p14:tracePt t="243315" x="4081463" y="3178175"/>
          <p14:tracePt t="243325" x="4192588" y="3165475"/>
          <p14:tracePt t="243330" x="4330700" y="3116263"/>
          <p14:tracePt t="243339" x="4481513" y="3090863"/>
          <p14:tracePt t="243345" x="4656138" y="3041650"/>
          <p14:tracePt t="243355" x="4806950" y="3016250"/>
          <p14:tracePt t="243365" x="4894263" y="3003550"/>
          <p14:tracePt t="243371" x="4956175" y="2978150"/>
          <p14:tracePt t="243381" x="4994275" y="2978150"/>
          <p14:tracePt t="243385" x="5032375" y="2978150"/>
          <p14:tracePt t="243395" x="5045075" y="2978150"/>
          <p14:tracePt t="243405" x="5068888" y="2965450"/>
          <p14:tracePt t="243421" x="5081588" y="2965450"/>
          <p14:tracePt t="243425" x="5094288" y="2965450"/>
          <p14:tracePt t="243437" x="5119688" y="2965450"/>
          <p14:tracePt t="243451" x="5132388" y="2965450"/>
          <p14:tracePt t="243462" x="5145088" y="2965450"/>
          <p14:tracePt t="243511" x="5157788" y="2952750"/>
          <p14:tracePt t="243521" x="5170488" y="2952750"/>
          <p14:tracePt t="243527" x="5194300" y="2952750"/>
          <p14:tracePt t="243537" x="5232400" y="2952750"/>
          <p14:tracePt t="243541" x="5245100" y="2952750"/>
          <p14:tracePt t="243551" x="5270500" y="2952750"/>
          <p14:tracePt t="243563" x="5281613" y="2952750"/>
          <p14:tracePt t="243567" x="5294313" y="2952750"/>
          <p14:tracePt t="243577" x="5332413" y="2952750"/>
          <p14:tracePt t="243583" x="5345113" y="2952750"/>
          <p14:tracePt t="243593" x="5357813" y="2952750"/>
          <p14:tracePt t="243603" x="5370513" y="2952750"/>
          <p14:tracePt t="243607" x="5394325" y="2965450"/>
          <p14:tracePt t="243617" x="5419725" y="2965450"/>
          <p14:tracePt t="243623" x="5419725" y="2978150"/>
          <p14:tracePt t="243633" x="5432425" y="2978150"/>
          <p14:tracePt t="243689" x="5445125" y="2978150"/>
          <p14:tracePt t="243703" x="5457825" y="2978150"/>
          <p14:tracePt t="243719" x="5483225" y="2978150"/>
          <p14:tracePt t="243769" x="5507038" y="2978150"/>
          <p14:tracePt t="243773" x="5519738" y="2978150"/>
          <p14:tracePt t="243785" x="5570538" y="2990850"/>
          <p14:tracePt t="243795" x="5595938" y="2990850"/>
          <p14:tracePt t="243799" x="5607050" y="3003550"/>
          <p14:tracePt t="243809" x="5619750" y="3003550"/>
          <p14:tracePt t="243815" x="5632450" y="3003550"/>
          <p14:tracePt t="243839" x="5645150" y="3003550"/>
          <p14:tracePt t="243846" x="5683250" y="3003550"/>
          <p14:tracePt t="243856" x="5708650" y="3003550"/>
          <p14:tracePt t="243911" x="5719763" y="3003550"/>
          <p14:tracePt t="243925" x="5745163" y="3003550"/>
          <p14:tracePt t="243935" x="5783263" y="2990850"/>
          <p14:tracePt t="243941" x="5808663" y="2965450"/>
          <p14:tracePt t="243951" x="5821363" y="2952750"/>
          <p14:tracePt t="243955" x="5832475" y="2928938"/>
          <p14:tracePt t="243966" x="5870575" y="2890838"/>
          <p14:tracePt t="243975" x="5870575" y="2878138"/>
          <p14:tracePt t="243981" x="5883275" y="2878138"/>
          <p14:tracePt t="243991" x="5895975" y="2865438"/>
          <p14:tracePt t="244007" x="5895975" y="2852738"/>
          <p14:tracePt t="244061" x="5895975" y="2840038"/>
          <p14:tracePt t="244081" x="5895975" y="2828925"/>
          <p14:tracePt t="244131" x="5895975" y="2816225"/>
          <p14:tracePt t="244148" x="5883275" y="2816225"/>
          <p14:tracePt t="244157" x="5883275" y="2803525"/>
          <p14:tracePt t="244163" x="5870575" y="2790825"/>
          <p14:tracePt t="244173" x="5845175" y="2790825"/>
          <p14:tracePt t="244183" x="5808663" y="2790825"/>
          <p14:tracePt t="244187" x="5783263" y="2765425"/>
          <p14:tracePt t="244199" x="5757863" y="2765425"/>
          <p14:tracePt t="244203" x="5732463" y="2752725"/>
          <p14:tracePt t="244213" x="5719763" y="2752725"/>
          <p14:tracePt t="244264" x="5708650" y="2752725"/>
          <p14:tracePt t="244273" x="5695950" y="2740025"/>
          <p14:tracePt t="244279" x="5657850" y="2740025"/>
          <p14:tracePt t="244289" x="5632450" y="2740025"/>
          <p14:tracePt t="244292" x="5607050" y="2740025"/>
          <p14:tracePt t="244303" x="5583238" y="2740025"/>
          <p14:tracePt t="244313" x="5545138" y="2740025"/>
          <p14:tracePt t="244319" x="5507038" y="2740025"/>
          <p14:tracePt t="244330" x="5483225" y="2740025"/>
          <p14:tracePt t="244333" x="5470525" y="2740025"/>
          <p14:tracePt t="244343" x="5457825" y="2740025"/>
          <p14:tracePt t="244353" x="5419725" y="2740025"/>
          <p14:tracePt t="244359" x="5407025" y="2740025"/>
          <p14:tracePt t="244369" x="5394325" y="2740025"/>
          <p14:tracePt t="244375" x="5370513" y="2740025"/>
          <p14:tracePt t="244385" x="5357813" y="2740025"/>
          <p14:tracePt t="244395" x="5345113" y="2740025"/>
          <p14:tracePt t="244399" x="5332413" y="2740025"/>
          <p14:tracePt t="244465" x="5319713" y="2740025"/>
          <p14:tracePt t="244475" x="5307013" y="2790825"/>
          <p14:tracePt t="244481" x="5281613" y="2816225"/>
          <p14:tracePt t="244491" x="5257800" y="2878138"/>
          <p14:tracePt t="244501" x="5232400" y="2941638"/>
          <p14:tracePt t="244505" x="5219700" y="2978150"/>
          <p14:tracePt t="244515" x="5219700" y="3016250"/>
          <p14:tracePt t="244521" x="5207000" y="3054350"/>
          <p14:tracePt t="244541" x="5207000" y="3065463"/>
          <p14:tracePt t="244555" x="5207000" y="3078163"/>
          <p14:tracePt t="244581" x="5207000" y="3116263"/>
          <p14:tracePt t="244585" x="5232400" y="3141663"/>
          <p14:tracePt t="244595" x="5245100" y="3141663"/>
          <p14:tracePt t="244601" x="5257800" y="3165475"/>
          <p14:tracePt t="244611" x="5294313" y="3165475"/>
          <p14:tracePt t="244627" x="5307013" y="3178175"/>
          <p14:tracePt t="244641" x="5307013" y="3190875"/>
          <p14:tracePt t="244713" x="5319713" y="3190875"/>
          <p14:tracePt t="244747" x="5332413" y="3190875"/>
          <p14:tracePt t="244753" x="5357813" y="3190875"/>
          <p14:tracePt t="244763" x="5394325" y="3165475"/>
          <p14:tracePt t="244777" x="5432425" y="3141663"/>
          <p14:tracePt t="244807" x="5445125" y="3128963"/>
          <p14:tracePt t="244819" x="5457825" y="3116263"/>
          <p14:tracePt t="244827" x="5457825" y="3103563"/>
          <p14:tracePt t="244833" x="5483225" y="3090863"/>
          <p14:tracePt t="244843" x="5483225" y="3078163"/>
          <p14:tracePt t="244849" x="5507038" y="3041650"/>
          <p14:tracePt t="244859" x="5507038" y="3028950"/>
          <p14:tracePt t="244869" x="5519738" y="3016250"/>
          <p14:tracePt t="244873" x="5545138" y="2990850"/>
          <p14:tracePt t="244889" x="5557838" y="2965450"/>
          <p14:tracePt t="244909" x="5583238" y="2928938"/>
          <p14:tracePt t="244913" x="5583238" y="2916238"/>
          <p14:tracePt t="244923" x="5619750" y="2865438"/>
          <p14:tracePt t="244939" x="5632450" y="2852738"/>
          <p14:tracePt t="244953" x="5632450" y="2840038"/>
          <p14:tracePt t="244985" x="5632450" y="2828925"/>
          <p14:tracePt t="245041" x="5632450" y="2816225"/>
          <p14:tracePt t="245145" x="5619750" y="2816225"/>
          <p14:tracePt t="245165" x="5607050" y="2816225"/>
          <p14:tracePt t="245182" x="5595938" y="2828925"/>
          <p14:tracePt t="245185" x="5595938" y="2840038"/>
          <p14:tracePt t="245197" x="5583238" y="2865438"/>
          <p14:tracePt t="245207" x="5570538" y="2890838"/>
          <p14:tracePt t="245221" x="5557838" y="2916238"/>
          <p14:tracePt t="245227" x="5545138" y="2941638"/>
          <p14:tracePt t="245237" x="5519738" y="3003550"/>
          <p14:tracePt t="245247" x="5519738" y="3028950"/>
          <p14:tracePt t="245251" x="5519738" y="3054350"/>
          <p14:tracePt t="245261" x="5519738" y="3090863"/>
          <p14:tracePt t="245267" x="5519738" y="3116263"/>
          <p14:tracePt t="245277" x="5519738" y="3165475"/>
          <p14:tracePt t="245287" x="5519738" y="3178175"/>
          <p14:tracePt t="245293" x="5519738" y="3216275"/>
          <p14:tracePt t="245303" x="5519738" y="3241675"/>
          <p14:tracePt t="245307" x="5519738" y="3267075"/>
          <p14:tracePt t="245317" x="5532438" y="3290888"/>
          <p14:tracePt t="245327" x="5545138" y="3303588"/>
          <p14:tracePt t="245343" x="5557838" y="3316288"/>
          <p14:tracePt t="245383" x="5583238" y="3316288"/>
          <p14:tracePt t="245399" x="5607050" y="3316288"/>
          <p14:tracePt t="245403" x="5645150" y="3303588"/>
          <p14:tracePt t="245413" x="5670550" y="3278188"/>
          <p14:tracePt t="245423" x="5683250" y="3241675"/>
          <p14:tracePt t="245429" x="5695950" y="3203575"/>
          <p14:tracePt t="245439" x="5708650" y="3128963"/>
          <p14:tracePt t="245443" x="5732463" y="3078163"/>
          <p14:tracePt t="245453" x="5732463" y="3003550"/>
          <p14:tracePt t="245463" x="5745163" y="2916238"/>
          <p14:tracePt t="245469" x="5745163" y="2852738"/>
          <p14:tracePt t="245479" x="5770563" y="2790825"/>
          <p14:tracePt t="245483" x="5783263" y="2728913"/>
          <p14:tracePt t="245493" x="5783263" y="2716213"/>
          <p14:tracePt t="245503" x="5783263" y="2703513"/>
          <p14:tracePt t="245519" x="5783263" y="2690813"/>
          <p14:tracePt t="245579" x="5770563" y="2690813"/>
          <p14:tracePt t="245595" x="5757863" y="2690813"/>
          <p14:tracePt t="245599" x="5745163" y="2690813"/>
          <p14:tracePt t="245619" x="5745163" y="2703513"/>
          <p14:tracePt t="245625" x="5732463" y="2728913"/>
          <p14:tracePt t="245650" x="5732463" y="2752725"/>
          <p14:tracePt t="245665" x="5732463" y="2778125"/>
          <p14:tracePt t="245675" x="5732463" y="2790825"/>
          <p14:tracePt t="245681" x="5732463" y="2803525"/>
          <p14:tracePt t="245691" x="5745163" y="2840038"/>
          <p14:tracePt t="245701" x="5783263" y="2865438"/>
          <p14:tracePt t="245705" x="5845175" y="2890838"/>
          <p14:tracePt t="245715" x="5957888" y="2890838"/>
          <p14:tracePt t="245721" x="6096000" y="2890838"/>
          <p14:tracePt t="245732" x="6296025" y="2890838"/>
          <p14:tracePt t="245741" x="6534150" y="2890838"/>
          <p14:tracePt t="245745" x="6884988" y="2890838"/>
          <p14:tracePt t="245755" x="7185025" y="2828925"/>
          <p14:tracePt t="245761" x="7472363" y="2778125"/>
          <p14:tracePt t="245771" x="7773988" y="2740025"/>
          <p14:tracePt t="245782" x="8010525" y="2665413"/>
          <p14:tracePt t="245787" x="8235950" y="2640013"/>
          <p14:tracePt t="245797" x="8448675" y="2627313"/>
          <p14:tracePt t="245801" x="8612188" y="2590800"/>
          <p14:tracePt t="245811" x="8737600" y="2578100"/>
          <p14:tracePt t="245821" x="8824913" y="2540000"/>
          <p14:tracePt t="245827" x="8837613" y="2527300"/>
          <p14:tracePt t="245837" x="8863013" y="2516188"/>
          <p14:tracePt t="245861" x="8863013" y="2503488"/>
          <p14:tracePt t="245898" x="8850313" y="2503488"/>
          <p14:tracePt t="245918" x="8824913" y="2503488"/>
          <p14:tracePt t="245923" x="8799513" y="2490788"/>
          <p14:tracePt t="245933" x="8763000" y="2478088"/>
          <p14:tracePt t="245937" x="8724900" y="2478088"/>
          <p14:tracePt t="245947" x="8674100" y="2478088"/>
          <p14:tracePt t="245957" x="8599488" y="2478088"/>
          <p14:tracePt t="245963" x="8524875" y="2478088"/>
          <p14:tracePt t="245973" x="8435975" y="2478088"/>
          <p14:tracePt t="245979" x="8348663" y="2503488"/>
          <p14:tracePt t="245989" x="8274050" y="2540000"/>
          <p14:tracePt t="246000" x="8174038" y="2578100"/>
          <p14:tracePt t="246017" x="8048625" y="2616200"/>
          <p14:tracePt t="246019" x="7974013" y="2627313"/>
          <p14:tracePt t="246029" x="7910513" y="2627313"/>
          <p14:tracePt t="246039" x="7861300" y="2627313"/>
          <p14:tracePt t="246043" x="7823200" y="2627313"/>
          <p14:tracePt t="246053" x="7773988" y="2627313"/>
          <p14:tracePt t="246059" x="7735888" y="2627313"/>
          <p14:tracePt t="246069" x="7723188" y="2627313"/>
          <p14:tracePt t="246079" x="7710488" y="2627313"/>
          <p14:tracePt t="246281" x="7697788" y="2627313"/>
          <p14:tracePt t="246291" x="7685088" y="2627313"/>
          <p14:tracePt t="246295" x="7661275" y="2640013"/>
          <p14:tracePt t="246305" x="7635875" y="2652713"/>
          <p14:tracePt t="246311" x="7610475" y="2665413"/>
          <p14:tracePt t="246321" x="7585075" y="2678113"/>
          <p14:tracePt t="246335" x="7572375" y="2690813"/>
          <p14:tracePt t="246397" x="7561263" y="2690813"/>
          <p14:tracePt t="246411" x="7535863" y="2690813"/>
          <p14:tracePt t="246417" x="7510463" y="2690813"/>
          <p14:tracePt t="246427" x="7485063" y="2690813"/>
          <p14:tracePt t="246493" x="7472363" y="2690813"/>
          <p14:tracePt t="246643" x="7472363" y="2678113"/>
          <p14:tracePt t="246755" x="7497763" y="2678113"/>
          <p14:tracePt t="246759" x="7510463" y="2678113"/>
          <p14:tracePt t="246769" x="7523163" y="2678113"/>
          <p14:tracePt t="246781" x="7535863" y="2678113"/>
          <p14:tracePt t="246795" x="7561263" y="2678113"/>
          <p14:tracePt t="246811" x="7572375" y="2678113"/>
          <p14:tracePt t="246821" x="7610475" y="2678113"/>
          <p14:tracePt t="246825" x="7635875" y="2678113"/>
          <p14:tracePt t="246835" x="7685088" y="2678113"/>
          <p14:tracePt t="246841" x="7723188" y="2678113"/>
          <p14:tracePt t="246851" x="7761288" y="2678113"/>
          <p14:tracePt t="246861" x="7773988" y="2678113"/>
          <p14:tracePt t="246865" x="7785100" y="2678113"/>
          <p14:tracePt t="246981" x="7797800" y="2678113"/>
          <p14:tracePt t="247021" x="7823200" y="2678113"/>
          <p14:tracePt t="247031" x="7861300" y="2678113"/>
          <p14:tracePt t="247037" x="7923213" y="2678113"/>
          <p14:tracePt t="247047" x="7999413" y="2678113"/>
          <p14:tracePt t="247053" x="8086725" y="2703513"/>
          <p14:tracePt t="247063" x="8174038" y="2716213"/>
          <p14:tracePt t="247073" x="8248650" y="2740025"/>
          <p14:tracePt t="247077" x="8286750" y="2740025"/>
          <p14:tracePt t="247087" x="8335963" y="2752725"/>
          <p14:tracePt t="247093" x="8412163" y="2752725"/>
          <p14:tracePt t="247103" x="8435975" y="2752725"/>
          <p14:tracePt t="247113" x="8474075" y="2765425"/>
          <p14:tracePt t="247127" x="8499475" y="2765425"/>
          <p14:tracePt t="247134" x="8548688" y="2765425"/>
          <p14:tracePt t="247143" x="8612188" y="2765425"/>
          <p14:tracePt t="247153" x="8686800" y="2765425"/>
          <p14:tracePt t="247159" x="8712200" y="2778125"/>
          <p14:tracePt t="247169" x="8763000" y="2778125"/>
          <p14:tracePt t="247173" x="8799513" y="2803525"/>
          <p14:tracePt t="247184" x="8824913" y="2803525"/>
          <p14:tracePt t="247193" x="8850313" y="2803525"/>
          <p14:tracePt t="247295" x="8863013" y="2803525"/>
          <p14:tracePt t="247305" x="8912225" y="2803525"/>
          <p14:tracePt t="247309" x="8937625" y="2803525"/>
          <p14:tracePt t="247319" x="8963025" y="2803525"/>
          <p14:tracePt t="247375" x="8963025" y="2790825"/>
          <p14:tracePt t="247389" x="8963025" y="2778125"/>
          <p14:tracePt t="247402" x="8963025" y="2765425"/>
          <p14:tracePt t="247415" x="8986838" y="2752725"/>
          <p14:tracePt t="247425" x="8999538" y="2728913"/>
          <p14:tracePt t="247431" x="9012238" y="2728913"/>
          <p14:tracePt t="247441" x="9012238" y="2716213"/>
          <p14:tracePt t="247452" x="9012238" y="2703513"/>
          <p14:tracePt t="247455" x="9012238" y="2690813"/>
          <p14:tracePt t="247465" x="9024938" y="2690813"/>
          <p14:tracePt t="247471" x="9024938" y="2678113"/>
          <p14:tracePt t="247495" x="9024938" y="2652713"/>
          <p14:tracePt t="247507" x="9037638" y="2652713"/>
          <p14:tracePt t="247653" x="9024938" y="2652713"/>
          <p14:tracePt t="247657" x="8963025" y="2616200"/>
          <p14:tracePt t="247667" x="8924925" y="2616200"/>
          <p14:tracePt t="247677" x="8863013" y="2603500"/>
          <p14:tracePt t="247683" x="8786813" y="2578100"/>
          <p14:tracePt t="247693" x="8763000" y="2578100"/>
          <p14:tracePt t="247697" x="8699500" y="2552700"/>
          <p14:tracePt t="247707" x="8674100" y="2552700"/>
          <p14:tracePt t="247718" x="8624888" y="2540000"/>
          <p14:tracePt t="247723" x="8561388" y="2540000"/>
          <p14:tracePt t="247733" x="8448675" y="2540000"/>
          <p14:tracePt t="247737" x="8361363" y="2540000"/>
          <p14:tracePt t="247747" x="8248650" y="2540000"/>
          <p14:tracePt t="247759" x="8099425" y="2540000"/>
          <p14:tracePt t="247763" x="7999413" y="2540000"/>
          <p14:tracePt t="247773" x="7935913" y="2540000"/>
          <p14:tracePt t="247779" x="7910513" y="2540000"/>
          <p14:tracePt t="247789" x="7886700" y="2540000"/>
          <p14:tracePt t="247875" x="7874000" y="2540000"/>
          <p14:tracePt t="248021" x="7910513" y="2540000"/>
          <p14:tracePt t="248031" x="7999413" y="2540000"/>
          <p14:tracePt t="248035" x="8123238" y="2578100"/>
          <p14:tracePt t="248045" x="8223250" y="2590800"/>
          <p14:tracePt t="248051" x="8324850" y="2627313"/>
          <p14:tracePt t="248061" x="8348663" y="2652713"/>
          <p14:tracePt t="248071" x="8412163" y="2652713"/>
          <p14:tracePt t="248075" x="8486775" y="2690813"/>
          <p14:tracePt t="248087" x="8512175" y="2690813"/>
          <p14:tracePt t="248217" x="8524875" y="2678113"/>
          <p14:tracePt t="248333" x="8537575" y="2678113"/>
          <p14:tracePt t="248343" x="8548688" y="2678113"/>
          <p14:tracePt t="248389" x="8561388" y="2678113"/>
          <p14:tracePt t="248403" x="8574088" y="2678113"/>
          <p14:tracePt t="248415" x="8586788" y="2678113"/>
          <p14:tracePt t="248425" x="8599488" y="2678113"/>
          <p14:tracePt t="249645" x="8599488" y="2665413"/>
          <p14:tracePt t="250123" x="8512175" y="2703513"/>
          <p14:tracePt t="250129" x="8248650" y="2916238"/>
          <p14:tracePt t="250139" x="8110538" y="2990850"/>
          <p14:tracePt t="250156" x="7848600" y="3154363"/>
          <p14:tracePt t="250165" x="7535863" y="3378200"/>
          <p14:tracePt t="250169" x="7172325" y="3590925"/>
          <p14:tracePt t="250179" x="6808788" y="3792538"/>
          <p14:tracePt t="250185" x="6383338" y="3967163"/>
          <p14:tracePt t="250195" x="5895975" y="4205288"/>
          <p14:tracePt t="250205" x="5207000" y="4430713"/>
          <p14:tracePt t="250209" x="4543425" y="4579938"/>
          <p14:tracePt t="250219" x="3956050" y="4643438"/>
          <p14:tracePt t="250225" x="3505200" y="4643438"/>
          <p14:tracePt t="250235" x="3241675" y="4605338"/>
          <p14:tracePt t="250245" x="3103563" y="4605338"/>
          <p14:tracePt t="250305" x="3092450" y="4605338"/>
          <p14:tracePt t="250335" x="3079750" y="4592638"/>
          <p14:tracePt t="250345" x="3054350" y="4567238"/>
          <p14:tracePt t="250359" x="3041650" y="4554538"/>
          <p14:tracePt t="250361" x="3028950" y="4543425"/>
          <p14:tracePt t="250371" x="3016250" y="4530725"/>
          <p14:tracePt t="250381" x="2992438" y="4505325"/>
          <p14:tracePt t="250385" x="2967038" y="4454525"/>
          <p14:tracePt t="250395" x="2916238" y="4392613"/>
          <p14:tracePt t="250401" x="2867025" y="4318000"/>
          <p14:tracePt t="250411" x="2790825" y="4254500"/>
          <p14:tracePt t="250422" x="2741613" y="4179888"/>
          <p14:tracePt t="250425" x="2703513" y="4154488"/>
          <p14:tracePt t="250435" x="2703513" y="4129088"/>
          <p14:tracePt t="250451" x="2703513" y="4092575"/>
          <p14:tracePt t="250461" x="2703513" y="4017963"/>
          <p14:tracePt t="250465" x="2703513" y="3916363"/>
          <p14:tracePt t="250475" x="2728913" y="3767138"/>
          <p14:tracePt t="250481" x="2828925" y="3579813"/>
          <p14:tracePt t="250491" x="2903538" y="3454400"/>
          <p14:tracePt t="250501" x="2992438" y="3303588"/>
          <p14:tracePt t="250505" x="3054350" y="3190875"/>
          <p14:tracePt t="250517" x="3103563" y="3103563"/>
          <p14:tracePt t="250521" x="3128963" y="3054350"/>
          <p14:tracePt t="250531" x="3141663" y="3041650"/>
          <p14:tracePt t="250541" x="3167063" y="3028950"/>
          <p14:tracePt t="250627" x="3167063" y="3016250"/>
          <p14:tracePt t="250637" x="3167063" y="3003550"/>
          <p14:tracePt t="250663" x="3154363" y="2990850"/>
          <p14:tracePt t="250667" x="3154363" y="2978150"/>
          <p14:tracePt t="250677" x="3128963" y="2965450"/>
          <p14:tracePt t="250683" x="3079750" y="2952750"/>
          <p14:tracePt t="250693" x="3054350" y="2941638"/>
          <p14:tracePt t="250699" x="3028950" y="2928938"/>
          <p14:tracePt t="250709" x="2992438" y="2916238"/>
          <p14:tracePt t="250719" x="2954338" y="2890838"/>
          <p14:tracePt t="250724" x="2941638" y="2890838"/>
          <p14:tracePt t="250739" x="2928938" y="2890838"/>
          <p14:tracePt t="250875" x="2979738" y="2890838"/>
          <p14:tracePt t="250881" x="3054350" y="2890838"/>
          <p14:tracePt t="250891" x="3167063" y="2890838"/>
          <p14:tracePt t="250895" x="3241675" y="2916238"/>
          <p14:tracePt t="250906" x="3341688" y="2916238"/>
          <p14:tracePt t="250915" x="3429000" y="2916238"/>
          <p14:tracePt t="250921" x="3467100" y="2916238"/>
          <p14:tracePt t="250931" x="3492500" y="2916238"/>
          <p14:tracePt t="250935" x="3505200" y="2903538"/>
          <p14:tracePt t="250945" x="3505200" y="2890838"/>
          <p14:tracePt t="251051" x="3467100" y="2890838"/>
          <p14:tracePt t="251061" x="3429000" y="2916238"/>
          <p14:tracePt t="251067" x="3367088" y="2928938"/>
          <p14:tracePt t="251077" x="3328988" y="2952750"/>
          <p14:tracePt t="251083" x="3317875" y="2965450"/>
          <p14:tracePt t="251093" x="3292475" y="2978150"/>
          <p14:tracePt t="251103" x="3292475" y="2990850"/>
          <p14:tracePt t="251108" x="3267075" y="3003550"/>
          <p14:tracePt t="251117" x="3241675" y="3016250"/>
          <p14:tracePt t="251133" x="3228975" y="3028950"/>
          <p14:tracePt t="251243" x="3254375" y="3028950"/>
          <p14:tracePt t="251253" x="3317875" y="3028950"/>
          <p14:tracePt t="251259" x="3392488" y="2978150"/>
          <p14:tracePt t="251269" x="3479800" y="2928938"/>
          <p14:tracePt t="251274" x="3541713" y="2890838"/>
          <p14:tracePt t="251283" x="3554413" y="2878138"/>
          <p14:tracePt t="251365" x="3541713" y="2878138"/>
          <p14:tracePt t="251369" x="3517900" y="2878138"/>
          <p14:tracePt t="251379" x="3492500" y="2890838"/>
          <p14:tracePt t="251385" x="3467100" y="2903538"/>
          <p14:tracePt t="251975" x="3467100" y="2916238"/>
          <p14:tracePt t="251985" x="3492500" y="2952750"/>
          <p14:tracePt t="251989" x="3567113" y="3041650"/>
          <p14:tracePt t="252009" x="3667125" y="3128963"/>
          <p14:tracePt t="252011" x="3743325" y="3190875"/>
          <p14:tracePt t="252015" x="3856038" y="3254375"/>
          <p14:tracePt t="252025" x="3892550" y="3290888"/>
          <p14:tracePt t="252031" x="3956050" y="3303588"/>
          <p14:tracePt t="252042" x="3992563" y="3328988"/>
          <p14:tracePt t="252051" x="4017963" y="3354388"/>
          <p14:tracePt t="252055" x="4056063" y="3378200"/>
          <p14:tracePt t="252065" x="4092575" y="3403600"/>
          <p14:tracePt t="252081" x="4117975" y="3403600"/>
          <p14:tracePt t="252273" x="4130675" y="3403600"/>
          <p14:tracePt t="252293" x="4156075" y="3403600"/>
          <p14:tracePt t="252323" x="4168775" y="3403600"/>
          <p14:tracePt t="252333" x="4181475" y="3403600"/>
          <p14:tracePt t="252343" x="4217988" y="3403600"/>
          <p14:tracePt t="252347" x="4268788" y="3403600"/>
          <p14:tracePt t="252359" x="4330700" y="3367088"/>
          <p14:tracePt t="252363" x="4381500" y="3354388"/>
          <p14:tracePt t="252373" x="4443413" y="3328988"/>
          <p14:tracePt t="252383" x="4481513" y="3303588"/>
          <p14:tracePt t="252389" x="4518025" y="3290888"/>
          <p14:tracePt t="252409" x="4530725" y="3290888"/>
          <p14:tracePt t="252581" x="4556125" y="3290888"/>
          <p14:tracePt t="252585" x="4581525" y="3290888"/>
          <p14:tracePt t="252595" x="4630738" y="3290888"/>
          <p14:tracePt t="252605" x="4719638" y="3290888"/>
          <p14:tracePt t="252611" x="4819650" y="3290888"/>
          <p14:tracePt t="252621" x="4906963" y="3290888"/>
          <p14:tracePt t="252625" x="4968875" y="3290888"/>
          <p14:tracePt t="252635" x="5094288" y="3290888"/>
          <p14:tracePt t="252645" x="5181600" y="3267075"/>
          <p14:tracePt t="252651" x="5281613" y="3254375"/>
          <p14:tracePt t="252661" x="5394325" y="3228975"/>
          <p14:tracePt t="252665" x="5545138" y="3228975"/>
          <p14:tracePt t="252675" x="5695950" y="3228975"/>
          <p14:tracePt t="252685" x="5821363" y="3228975"/>
          <p14:tracePt t="252692" x="5921375" y="3228975"/>
          <p14:tracePt t="252737" x="5983288" y="3228975"/>
          <p14:tracePt t="252741" x="6096000" y="3228975"/>
          <p14:tracePt t="252751" x="6146800" y="3228975"/>
          <p14:tracePt t="252757" x="6196013" y="3228975"/>
          <p14:tracePt t="252767" x="6234113" y="3228975"/>
          <p14:tracePt t="252777" x="6246813" y="3228975"/>
          <p14:tracePt t="252827" x="6259513" y="3228975"/>
          <p14:tracePt t="252837" x="6270625" y="3228975"/>
          <p14:tracePt t="252847" x="6296025" y="3228975"/>
          <p14:tracePt t="252853" x="6334125" y="3228975"/>
          <p14:tracePt t="252863" x="6359525" y="3228975"/>
          <p14:tracePt t="252867" x="6396038" y="3228975"/>
          <p14:tracePt t="252877" x="6434138" y="3216275"/>
          <p14:tracePt t="252887" x="6472238" y="3216275"/>
          <p14:tracePt t="252894" x="6496050" y="3216275"/>
          <p14:tracePt t="252903" x="6546850" y="3203575"/>
          <p14:tracePt t="252907" x="6559550" y="3203575"/>
          <p14:tracePt t="252917" x="6584950" y="3203575"/>
          <p14:tracePt t="253019" x="6608763" y="3203575"/>
          <p14:tracePt t="253139" x="6572250" y="3203575"/>
          <p14:tracePt t="253149" x="6521450" y="3203575"/>
          <p14:tracePt t="253155" x="6483350" y="3216275"/>
          <p14:tracePt t="253165" x="6408738" y="3254375"/>
          <p14:tracePt t="253171" x="6383338" y="3267075"/>
          <p14:tracePt t="253181" x="6359525" y="3278188"/>
          <p14:tracePt t="253191" x="6321425" y="3316288"/>
          <p14:tracePt t="253195" x="6296025" y="3316288"/>
          <p14:tracePt t="253205" x="6283325" y="3341688"/>
          <p14:tracePt t="253211" x="6246813" y="3341688"/>
          <p14:tracePt t="253231" x="6234113" y="3341688"/>
          <p14:tracePt t="253235" x="6221413" y="3341688"/>
          <p14:tracePt t="253245" x="6208713" y="3341688"/>
          <p14:tracePt t="253251" x="6183313" y="3341688"/>
          <p14:tracePt t="253261" x="6157913" y="3341688"/>
          <p14:tracePt t="253271" x="6096000" y="3341688"/>
          <p14:tracePt t="253277" x="6057900" y="3341688"/>
          <p14:tracePt t="253287" x="6034088" y="3354388"/>
          <p14:tracePt t="253291" x="6021388" y="3354388"/>
          <p14:tracePt t="253347" x="6008688" y="3354388"/>
          <p14:tracePt t="253357" x="5970588" y="3354388"/>
          <p14:tracePt t="253361" x="5932488" y="3354388"/>
          <p14:tracePt t="253373" x="5908675" y="3354388"/>
          <p14:tracePt t="253377" x="5895975" y="3354388"/>
          <p14:tracePt t="253397" x="5883275" y="3354388"/>
          <p14:tracePt t="253407" x="5845175" y="3354388"/>
          <p14:tracePt t="253413" x="5808663" y="3354388"/>
          <p14:tracePt t="253423" x="5757863" y="3354388"/>
          <p14:tracePt t="253427" x="5745163" y="3354388"/>
          <p14:tracePt t="253437" x="5732463" y="3354388"/>
          <p14:tracePt t="253447" x="5719763" y="3354388"/>
          <p14:tracePt t="253479" x="5708650" y="3354388"/>
          <p14:tracePt t="253509" x="5695950" y="3354388"/>
          <p14:tracePt t="253539" x="5670550" y="3354388"/>
          <p14:tracePt t="253553" x="5645150" y="3354388"/>
          <p14:tracePt t="253563" x="5607050" y="3354388"/>
          <p14:tracePt t="253573" x="5557838" y="3328988"/>
          <p14:tracePt t="253579" x="5519738" y="3316288"/>
          <p14:tracePt t="253589" x="5470525" y="3316288"/>
          <p14:tracePt t="253595" x="5432425" y="3290888"/>
          <p14:tracePt t="253605" x="5370513" y="3290888"/>
          <p14:tracePt t="253615" x="5345113" y="3267075"/>
          <p14:tracePt t="253619" x="5307013" y="3254375"/>
          <p14:tracePt t="253629" x="5281613" y="3254375"/>
          <p14:tracePt t="253635" x="5232400" y="3241675"/>
          <p14:tracePt t="253645" x="5207000" y="3228975"/>
          <p14:tracePt t="253831" x="5194300" y="3216275"/>
          <p14:tracePt t="253921" x="5207000" y="3216275"/>
          <p14:tracePt t="253931" x="5232400" y="3216275"/>
          <p14:tracePt t="253941" x="5257800" y="3216275"/>
          <p14:tracePt t="253947" x="5307013" y="3216275"/>
          <p14:tracePt t="253957" x="5345113" y="3216275"/>
          <p14:tracePt t="253963" x="5407025" y="3216275"/>
          <p14:tracePt t="253973" x="5457825" y="3216275"/>
          <p14:tracePt t="253983" x="5545138" y="3216275"/>
          <p14:tracePt t="253987" x="5595938" y="3216275"/>
          <p14:tracePt t="253997" x="5632450" y="3216275"/>
          <p14:tracePt t="254003" x="5683250" y="3216275"/>
          <p14:tracePt t="254013" x="5708650" y="3203575"/>
          <p14:tracePt t="254027" x="5732463" y="3190875"/>
          <p14:tracePt t="254239" x="5745163" y="3190875"/>
          <p14:tracePt t="254249" x="5783263" y="3190875"/>
          <p14:tracePt t="254259" x="5857875" y="3154363"/>
          <p14:tracePt t="254265" x="5908675" y="3154363"/>
          <p14:tracePt t="254275" x="5945188" y="3154363"/>
          <p14:tracePt t="254281" x="5970588" y="3154363"/>
          <p14:tracePt t="254301" x="5983288" y="3154363"/>
          <p14:tracePt t="254305" x="5995988" y="3141663"/>
          <p14:tracePt t="254321" x="6008688" y="3141663"/>
          <p14:tracePt t="254331" x="6021388" y="3141663"/>
          <p14:tracePt t="254341" x="6045200" y="3128963"/>
          <p14:tracePt t="254346" x="6057900" y="3116263"/>
          <p14:tracePt t="254355" x="6083300" y="3103563"/>
          <p14:tracePt t="254577" x="6096000" y="3103563"/>
          <p14:tracePt t="254617" x="6057900" y="3103563"/>
          <p14:tracePt t="254629" x="5983288" y="3103563"/>
          <p14:tracePt t="254633" x="5870575" y="3103563"/>
          <p14:tracePt t="254643" x="5795963" y="3090863"/>
          <p14:tracePt t="254649" x="5732463" y="3090863"/>
          <p14:tracePt t="254659" x="5632450" y="3028950"/>
          <p14:tracePt t="254669" x="5570538" y="3028950"/>
          <p14:tracePt t="254673" x="5495925" y="3016250"/>
          <p14:tracePt t="254683" x="5432425" y="3016250"/>
          <p14:tracePt t="254689" x="5383213" y="3016250"/>
          <p14:tracePt t="254699" x="5319713" y="3016250"/>
          <p14:tracePt t="254709" x="5257800" y="3016250"/>
          <p14:tracePt t="254713" x="5207000" y="3016250"/>
          <p14:tracePt t="254723" x="5132388" y="3003550"/>
          <p14:tracePt t="254730" x="5081588" y="2990850"/>
          <p14:tracePt t="254739" x="5019675" y="2990850"/>
          <p14:tracePt t="254749" x="4956175" y="2978150"/>
          <p14:tracePt t="254753" x="4919663" y="2952750"/>
          <p14:tracePt t="254763" x="4906963" y="2952750"/>
          <p14:tracePt t="254769" x="4894263" y="2952750"/>
          <p14:tracePt t="254789" x="4881563" y="2952750"/>
          <p14:tracePt t="255007" x="4894263" y="2952750"/>
          <p14:tracePt t="255017" x="4919663" y="2952750"/>
          <p14:tracePt t="255027" x="4981575" y="2965450"/>
          <p14:tracePt t="255031" x="5019675" y="2978150"/>
          <p14:tracePt t="255041" x="5057775" y="2990850"/>
          <p14:tracePt t="255047" x="5132388" y="3016250"/>
          <p14:tracePt t="255057" x="5194300" y="3028950"/>
          <p14:tracePt t="255067" x="5294313" y="3028950"/>
          <p14:tracePt t="255071" x="5383213" y="3028950"/>
          <p14:tracePt t="255081" x="5483225" y="3054350"/>
          <p14:tracePt t="255087" x="5570538" y="3054350"/>
          <p14:tracePt t="255097" x="5619750" y="3054350"/>
          <p14:tracePt t="255107" x="5657850" y="3078163"/>
          <p14:tracePt t="255113" x="5683250" y="3078163"/>
          <p14:tracePt t="255123" x="5708650" y="3078163"/>
          <p14:tracePt t="255127" x="5732463" y="3078163"/>
          <p14:tracePt t="255137" x="5757863" y="3078163"/>
          <p14:tracePt t="255147" x="5808663" y="3116263"/>
          <p14:tracePt t="255153" x="5821363" y="3116263"/>
          <p14:tracePt t="255167" x="5832475" y="3116263"/>
          <p14:tracePt t="255385" x="5795963" y="3116263"/>
          <p14:tracePt t="255389" x="5732463" y="3116263"/>
          <p14:tracePt t="255399" x="5695950" y="3090863"/>
          <p14:tracePt t="255405" x="5657850" y="3090863"/>
          <p14:tracePt t="255415" x="5607050" y="3078163"/>
          <p14:tracePt t="255425" x="5519738" y="3065463"/>
          <p14:tracePt t="255429" x="5457825" y="3054350"/>
          <p14:tracePt t="255441" x="5407025" y="3054350"/>
          <p14:tracePt t="255447" x="5332413" y="3054350"/>
          <p14:tracePt t="255455" x="5219700" y="3041650"/>
          <p14:tracePt t="255465" x="5132388" y="3016250"/>
          <p14:tracePt t="255471" x="5057775" y="3016250"/>
          <p14:tracePt t="255481" x="5006975" y="3016250"/>
          <p14:tracePt t="255621" x="5019675" y="3016250"/>
          <p14:tracePt t="255631" x="5045075" y="3016250"/>
          <p14:tracePt t="255637" x="5094288" y="3016250"/>
          <p14:tracePt t="255647" x="5170488" y="3016250"/>
          <p14:tracePt t="255651" x="5281613" y="3054350"/>
          <p14:tracePt t="255661" x="5383213" y="3054350"/>
          <p14:tracePt t="255673" x="5519738" y="3054350"/>
          <p14:tracePt t="255677" x="5657850" y="3054350"/>
          <p14:tracePt t="255687" x="5808663" y="3054350"/>
          <p14:tracePt t="255693" x="5957888" y="3054350"/>
          <p14:tracePt t="255703" x="6045200" y="3054350"/>
          <p14:tracePt t="255713" x="6108700" y="3054350"/>
          <p14:tracePt t="255717" x="6183313" y="3054350"/>
          <p14:tracePt t="255727" x="6196013" y="3054350"/>
          <p14:tracePt t="255733" x="6208713" y="3054350"/>
          <p14:tracePt t="256145" x="6070600" y="3103563"/>
          <p14:tracePt t="256157" x="5732463" y="3290888"/>
          <p14:tracePt t="256161" x="5345113" y="3479800"/>
          <p14:tracePt t="256171" x="5019675" y="3667125"/>
          <p14:tracePt t="256182" x="4643438" y="3916363"/>
          <p14:tracePt t="256187" x="4406900" y="4079875"/>
          <p14:tracePt t="256197" x="4143375" y="4292600"/>
          <p14:tracePt t="256201" x="4017963" y="4418013"/>
          <p14:tracePt t="256211" x="3856038" y="4618038"/>
          <p14:tracePt t="256221" x="3705225" y="4830763"/>
          <p14:tracePt t="256227" x="3567113" y="4981575"/>
          <p14:tracePt t="256237" x="3467100" y="5143500"/>
          <p14:tracePt t="256243" x="3392488" y="5268913"/>
          <p14:tracePt t="256253" x="3279775" y="5394325"/>
          <p14:tracePt t="256264" x="3228975" y="5518150"/>
          <p14:tracePt t="256267" x="3154363" y="5630863"/>
          <p14:tracePt t="256277" x="3079750" y="5756275"/>
          <p14:tracePt t="256283" x="3016250" y="5881688"/>
          <p14:tracePt t="256293" x="2967038" y="5994400"/>
          <p14:tracePt t="256303" x="2903538" y="6081713"/>
          <p14:tracePt t="256307" x="2828925" y="6207125"/>
          <p14:tracePt t="256317" x="2778125" y="6281738"/>
          <p14:tracePt t="256323" x="2754313" y="6332538"/>
          <p14:tracePt t="256333" x="2728913" y="6394450"/>
          <p14:tracePt t="256343" x="2690813" y="6457950"/>
          <p14:tracePt t="256349" x="2678113" y="6483350"/>
          <p14:tracePt t="256357" x="2667000" y="6507163"/>
          <p14:tracePt t="256364" x="2654300" y="6545263"/>
          <p14:tracePt t="256373" x="2628900" y="6583363"/>
          <p14:tracePt t="256383" x="2603500" y="6657975"/>
          <p14:tracePt t="256387" x="2554288" y="6745288"/>
          <p14:tracePt t="256937" x="0" y="0"/>
        </p14:tracePtLst>
        <p14:tracePtLst>
          <p14:tracePt t="277793" x="3402013" y="6286500"/>
          <p14:tracePt t="277869" x="2741613" y="6532563"/>
          <p14:tracePt t="277879" x="3028950" y="6119813"/>
          <p14:tracePt t="277885" x="3405188" y="5581650"/>
          <p14:tracePt t="277895" x="3679825" y="4956175"/>
          <p14:tracePt t="277905" x="3992563" y="4454525"/>
          <p14:tracePt t="277908" x="4217988" y="4029075"/>
          <p14:tracePt t="277919" x="4356100" y="3667125"/>
          <p14:tracePt t="277925" x="4494213" y="3416300"/>
          <p14:tracePt t="277935" x="4530725" y="3290888"/>
          <p14:tracePt t="277945" x="4581525" y="3154363"/>
          <p14:tracePt t="277949" x="4606925" y="3078163"/>
          <p14:tracePt t="277961" x="4630738" y="3016250"/>
          <p14:tracePt t="277965" x="4643438" y="2952750"/>
          <p14:tracePt t="277975" x="4668838" y="2903538"/>
          <p14:tracePt t="277985" x="4681538" y="2878138"/>
          <p14:tracePt t="277990" x="4681538" y="2865438"/>
          <p14:tracePt t="278001" x="4681538" y="2852738"/>
          <p14:tracePt t="278015" x="4681538" y="2840038"/>
          <p14:tracePt t="278025" x="4681538" y="2803525"/>
          <p14:tracePt t="278031" x="4681538" y="2778125"/>
          <p14:tracePt t="278041" x="4681538" y="2716213"/>
          <p14:tracePt t="278048" x="4681538" y="2678113"/>
          <p14:tracePt t="278057" x="4681538" y="2640013"/>
          <p14:tracePt t="278087" x="4681538" y="2627313"/>
          <p14:tracePt t="278101" x="4681538" y="2616200"/>
          <p14:tracePt t="278117" x="4630738" y="2603500"/>
          <p14:tracePt t="278127" x="4543425" y="2565400"/>
          <p14:tracePt t="278131" x="4481513" y="2565400"/>
          <p14:tracePt t="278141" x="4381500" y="2565400"/>
          <p14:tracePt t="278151" x="4294188" y="2565400"/>
          <p14:tracePt t="278157" x="4192588" y="2578100"/>
          <p14:tracePt t="278167" x="4105275" y="2616200"/>
          <p14:tracePt t="278171" x="3943350" y="2703513"/>
          <p14:tracePt t="278181" x="3817938" y="2740025"/>
          <p14:tracePt t="278191" x="3679825" y="2816225"/>
          <p14:tracePt t="278198" x="3592513" y="2878138"/>
          <p14:tracePt t="278207" x="3505200" y="2928938"/>
          <p14:tracePt t="278213" x="3379788" y="3016250"/>
          <p14:tracePt t="278223" x="3267075" y="3090863"/>
          <p14:tracePt t="278232" x="3141663" y="3154363"/>
          <p14:tracePt t="278237" x="3054350" y="3228975"/>
          <p14:tracePt t="278247" x="2928938" y="3303588"/>
          <p14:tracePt t="278253" x="2841625" y="3341688"/>
          <p14:tracePt t="278264" x="2728913" y="3378200"/>
          <p14:tracePt t="278281" x="2641600" y="3416300"/>
          <p14:tracePt t="278287" x="2603500" y="3416300"/>
          <p14:tracePt t="278293" x="2565400" y="3441700"/>
          <p14:tracePt t="278303" x="2554288" y="3441700"/>
          <p14:tracePt t="278349" x="2541588" y="3441700"/>
          <p14:tracePt t="278352" x="2528888" y="3441700"/>
          <p14:tracePt t="278363" x="2503488" y="3454400"/>
          <p14:tracePt t="278379" x="2478088" y="3467100"/>
          <p14:tracePt t="278389" x="2441575" y="3479800"/>
          <p14:tracePt t="278393" x="2428875" y="3490913"/>
          <p14:tracePt t="278403" x="2403475" y="3503613"/>
          <p14:tracePt t="278409" x="2378075" y="3516313"/>
          <p14:tracePt t="278419" x="2365375" y="3516313"/>
          <p14:tracePt t="278429" x="2352675" y="3529013"/>
          <p14:tracePt t="278621" x="2378075" y="3529013"/>
          <p14:tracePt t="278631" x="2390775" y="3529013"/>
          <p14:tracePt t="278635" x="2416175" y="3529013"/>
          <p14:tracePt t="278645" x="2441575" y="3529013"/>
          <p14:tracePt t="278651" x="2478088" y="3529013"/>
          <p14:tracePt t="278661" x="2516188" y="3529013"/>
          <p14:tracePt t="278671" x="2578100" y="3529013"/>
          <p14:tracePt t="278677" x="2603500" y="3529013"/>
          <p14:tracePt t="278687" x="2654300" y="3529013"/>
          <p14:tracePt t="278690" x="2690813" y="3529013"/>
          <p14:tracePt t="278701" x="2754313" y="3529013"/>
          <p14:tracePt t="278711" x="2854325" y="3529013"/>
          <p14:tracePt t="278717" x="2916238" y="3529013"/>
          <p14:tracePt t="278727" x="2992438" y="3529013"/>
          <p14:tracePt t="278732" x="3016250" y="3529013"/>
          <p14:tracePt t="278743" x="3041650" y="3529013"/>
          <p14:tracePt t="278753" x="3067050" y="3541713"/>
          <p14:tracePt t="278757" x="3079750" y="3541713"/>
          <p14:tracePt t="278767" x="3092450" y="3541713"/>
          <p14:tracePt t="278773" x="3116263" y="3554413"/>
          <p14:tracePt t="278782" x="3128963" y="3554413"/>
          <p14:tracePt t="278793" x="3154363" y="3554413"/>
          <p14:tracePt t="278798" x="3179763" y="3567113"/>
          <p14:tracePt t="278807" x="3205163" y="3579813"/>
          <p14:tracePt t="278813" x="3216275" y="3590925"/>
          <p14:tracePt t="278823" x="3254375" y="3590925"/>
          <p14:tracePt t="278833" x="3292475" y="3603625"/>
          <p14:tracePt t="278837" x="3341688" y="3629025"/>
          <p14:tracePt t="278847" x="3379788" y="3629025"/>
          <p14:tracePt t="278853" x="3392488" y="3629025"/>
          <p14:tracePt t="278863" x="3417888" y="3629025"/>
          <p14:tracePt t="278873" x="3479800" y="3654425"/>
          <p14:tracePt t="278877" x="3492500" y="3654425"/>
          <p14:tracePt t="278887" x="3517900" y="3667125"/>
          <p14:tracePt t="278893" x="3567113" y="3667125"/>
          <p14:tracePt t="278903" x="3643313" y="3692525"/>
          <p14:tracePt t="278913" x="3679825" y="3692525"/>
          <p14:tracePt t="278919" x="3743325" y="3703638"/>
          <p14:tracePt t="278929" x="3767138" y="3703638"/>
          <p14:tracePt t="278933" x="3792538" y="3703638"/>
          <p14:tracePt t="278943" x="3817938" y="3716338"/>
          <p14:tracePt t="278953" x="3856038" y="3716338"/>
          <p14:tracePt t="278959" x="3879850" y="3716338"/>
          <p14:tracePt t="278969" x="3905250" y="3716338"/>
          <p14:tracePt t="278973" x="3930650" y="3716338"/>
          <p14:tracePt t="278983" x="3943350" y="3716338"/>
          <p14:tracePt t="278995" x="3968750" y="3716338"/>
          <p14:tracePt t="278999" x="3979863" y="3716338"/>
          <p14:tracePt t="279009" x="3992563" y="3716338"/>
          <p14:tracePt t="279017" x="4017963" y="3716338"/>
          <p14:tracePt t="279025" x="4043363" y="3716338"/>
          <p14:tracePt t="279035" x="4117975" y="3716338"/>
          <p14:tracePt t="279039" x="4156075" y="3716338"/>
          <p14:tracePt t="279049" x="4217988" y="3703638"/>
          <p14:tracePt t="279054" x="4268788" y="3703638"/>
          <p14:tracePt t="279066" x="4305300" y="3703638"/>
          <p14:tracePt t="279075" x="4356100" y="3703638"/>
          <p14:tracePt t="279079" x="4394200" y="3703638"/>
          <p14:tracePt t="279089" x="4456113" y="3703638"/>
          <p14:tracePt t="279094" x="4506913" y="3703638"/>
          <p14:tracePt t="279105" x="4530725" y="3703638"/>
          <p14:tracePt t="279116" x="4568825" y="3703638"/>
          <p14:tracePt t="279119" x="4594225" y="3703638"/>
          <p14:tracePt t="279131" x="4643438" y="3703638"/>
          <p14:tracePt t="279134" x="4681538" y="3703638"/>
          <p14:tracePt t="279145" x="4732338" y="3703638"/>
          <p14:tracePt t="279155" x="4806950" y="3703638"/>
          <p14:tracePt t="279161" x="4843463" y="3703638"/>
          <p14:tracePt t="279171" x="4868863" y="3703638"/>
          <p14:tracePt t="279175" x="4894263" y="3703638"/>
          <p14:tracePt t="279185" x="4906963" y="3692525"/>
          <p14:tracePt t="279195" x="4945063" y="3692525"/>
          <p14:tracePt t="279211" x="4981575" y="3667125"/>
          <p14:tracePt t="279225" x="5006975" y="3667125"/>
          <p14:tracePt t="279235" x="5019675" y="3667125"/>
          <p14:tracePt t="279241" x="5032375" y="3667125"/>
          <p14:tracePt t="279251" x="5045075" y="3667125"/>
          <p14:tracePt t="279257" x="5068888" y="3667125"/>
          <p14:tracePt t="279267" x="5081588" y="3667125"/>
          <p14:tracePt t="279277" x="5094288" y="3667125"/>
          <p14:tracePt t="279281" x="5106988" y="3667125"/>
          <p14:tracePt t="279297" x="5145088" y="3654425"/>
          <p14:tracePt t="279327" x="5157788" y="3654425"/>
          <p14:tracePt t="279331" x="5170488" y="3654425"/>
          <p14:tracePt t="279347" x="5181600" y="3654425"/>
          <p14:tracePt t="279357" x="5194300" y="3654425"/>
          <p14:tracePt t="279367" x="5232400" y="3654425"/>
          <p14:tracePt t="279373" x="5257800" y="3654425"/>
          <p14:tracePt t="279387" x="5281613" y="3654425"/>
          <p14:tracePt t="279397" x="5307013" y="3654425"/>
          <p14:tracePt t="279407" x="5319713" y="3654425"/>
          <p14:tracePt t="279423" x="5332413" y="3654425"/>
          <p14:tracePt t="279513" x="5345113" y="3654425"/>
          <p14:tracePt t="279523" x="5357813" y="3654425"/>
          <p14:tracePt t="279529" x="5383213" y="3641725"/>
          <p14:tracePt t="279538" x="5419725" y="3629025"/>
          <p14:tracePt t="279542" x="5432425" y="3629025"/>
          <p14:tracePt t="279553" x="5445125" y="3616325"/>
          <p14:tracePt t="279563" x="5457825" y="3616325"/>
          <p14:tracePt t="279569" x="5470525" y="3603625"/>
          <p14:tracePt t="279605" x="5483225" y="3603625"/>
          <p14:tracePt t="279609" x="5483225" y="3590925"/>
          <p14:tracePt t="279619" x="5495925" y="3590925"/>
          <p14:tracePt t="279634" x="5519738" y="3590925"/>
          <p14:tracePt t="279643" x="5532438" y="3579813"/>
          <p14:tracePt t="279653" x="5557838" y="3579813"/>
          <p14:tracePt t="279659" x="5583238" y="3579813"/>
          <p14:tracePt t="279669" x="5607050" y="3579813"/>
          <p14:tracePt t="279673" x="5632450" y="3567113"/>
          <p14:tracePt t="279693" x="5645150" y="3567113"/>
          <p14:tracePt t="279699" x="5657850" y="3567113"/>
          <p14:tracePt t="279915" x="5670550" y="3567113"/>
          <p14:tracePt t="279935" x="5683250" y="3554413"/>
          <p14:tracePt t="280369" x="5695950" y="3554413"/>
          <p14:tracePt t="280627" x="5719763" y="3554413"/>
          <p14:tracePt t="280673" x="5732463" y="3554413"/>
          <p14:tracePt t="280683" x="5757863" y="3541713"/>
          <p14:tracePt t="280803" x="5770563" y="3541713"/>
          <p14:tracePt t="280813" x="5783263" y="3541713"/>
          <p14:tracePt t="280823" x="5808663" y="3541713"/>
          <p14:tracePt t="280859" x="5821363" y="3541713"/>
          <p14:tracePt t="280865" x="5832475" y="3541713"/>
          <p14:tracePt t="280875" x="5845175" y="3541713"/>
          <p14:tracePt t="280955" x="5857875" y="3541713"/>
          <p14:tracePt t="281459" x="5857875" y="3554413"/>
          <p14:tracePt t="284183" x="5857875" y="3567113"/>
          <p14:tracePt t="284949" x="5845175" y="3567113"/>
          <p14:tracePt t="284959" x="5821363" y="3579813"/>
          <p14:tracePt t="284969" x="5795963" y="3590925"/>
          <p14:tracePt t="284985" x="5783263" y="3590925"/>
          <p14:tracePt t="284989" x="5757863" y="3590925"/>
          <p14:tracePt t="284999" x="5719763" y="3590925"/>
          <p14:tracePt t="285024" x="5670550" y="3590925"/>
          <p14:tracePt t="285025" x="5645150" y="3590925"/>
          <p14:tracePt t="285041" x="5632450" y="3590925"/>
          <p14:tracePt t="285051" x="5619750" y="3590925"/>
          <p14:tracePt t="285065" x="5595938" y="3590925"/>
          <p14:tracePt t="285111" x="5570538" y="3590925"/>
          <p14:tracePt t="285130" x="5519738" y="3590925"/>
          <p14:tracePt t="285135" x="5483225" y="3590925"/>
          <p14:tracePt t="285147" x="5419725" y="3590925"/>
          <p14:tracePt t="285150" x="5357813" y="3590925"/>
          <p14:tracePt t="285161" x="5257800" y="3590925"/>
          <p14:tracePt t="285171" x="5219700" y="3590925"/>
          <p14:tracePt t="285177" x="5132388" y="3590925"/>
          <p14:tracePt t="285187" x="5057775" y="3590925"/>
          <p14:tracePt t="285191" x="4994275" y="3603625"/>
          <p14:tracePt t="285201" x="4956175" y="3616325"/>
          <p14:tracePt t="285243" x="4945063" y="3629025"/>
          <p14:tracePt t="285253" x="4945063" y="3641725"/>
          <p14:tracePt t="285263" x="4932363" y="3641725"/>
          <p14:tracePt t="285267" x="4932363" y="3654425"/>
          <p14:tracePt t="285277" x="4906963" y="3667125"/>
          <p14:tracePt t="285283" x="4881563" y="3679825"/>
          <p14:tracePt t="285293" x="4843463" y="3729038"/>
          <p14:tracePt t="285303" x="4781550" y="3779838"/>
          <p14:tracePt t="285307" x="4706938" y="3854450"/>
          <p14:tracePt t="285317" x="4606925" y="3916363"/>
          <p14:tracePt t="285324" x="4556125" y="3967163"/>
          <p14:tracePt t="285333" x="4430713" y="4041775"/>
          <p14:tracePt t="285343" x="4318000" y="4129088"/>
          <p14:tracePt t="285349" x="4281488" y="4167188"/>
          <p14:tracePt t="285359" x="4168775" y="4230688"/>
          <p14:tracePt t="285363" x="4143375" y="4241800"/>
          <p14:tracePt t="285373" x="4092575" y="4267200"/>
          <p14:tracePt t="285383" x="4056063" y="4279900"/>
          <p14:tracePt t="285389" x="4056063" y="4292600"/>
          <p14:tracePt t="285399" x="4017963" y="4318000"/>
          <p14:tracePt t="285621" x="4043363" y="4279900"/>
          <p14:tracePt t="285625" x="4081463" y="4205288"/>
          <p14:tracePt t="285635" x="4130675" y="4154488"/>
          <p14:tracePt t="285645" x="4192588" y="4117975"/>
          <p14:tracePt t="285651" x="4256088" y="4054475"/>
          <p14:tracePt t="285661" x="4305300" y="4017963"/>
          <p14:tracePt t="285665" x="4330700" y="3992563"/>
          <p14:tracePt t="285675" x="4381500" y="3954463"/>
          <p14:tracePt t="285691" x="4394200" y="3954463"/>
          <p14:tracePt t="285827" x="4406900" y="3954463"/>
          <p14:tracePt t="285837" x="4418013" y="3954463"/>
          <p14:tracePt t="285843" x="4430713" y="3954463"/>
          <p14:tracePt t="285857" x="4468813" y="3929063"/>
          <p14:tracePt t="285953" x="4481513" y="3916363"/>
          <p14:tracePt t="286029" x="4481513" y="3905250"/>
          <p14:tracePt t="286033" x="4494213" y="3905250"/>
          <p14:tracePt t="286043" x="4506913" y="3892550"/>
          <p14:tracePt t="286055" x="4530725" y="3879850"/>
          <p14:tracePt t="286059" x="4556125" y="3854450"/>
          <p14:tracePt t="286191" x="4568825" y="3854450"/>
          <p14:tracePt t="286195" x="4594225" y="3854450"/>
          <p14:tracePt t="286205" x="4619625" y="3854450"/>
          <p14:tracePt t="286211" x="4643438" y="3854450"/>
          <p14:tracePt t="286221" x="4656138" y="3854450"/>
          <p14:tracePt t="286231" x="4668838" y="3854450"/>
          <p14:tracePt t="286265" x="4681538" y="3854450"/>
          <p14:tracePt t="286271" x="4706938" y="3854450"/>
          <p14:tracePt t="286281" x="4743450" y="3854450"/>
          <p14:tracePt t="286287" x="4781550" y="3816350"/>
          <p14:tracePt t="286297" x="4832350" y="3792538"/>
          <p14:tracePt t="286308" x="4868863" y="3767138"/>
          <p14:tracePt t="286311" x="4932363" y="3729038"/>
          <p14:tracePt t="286321" x="4968875" y="3692525"/>
          <p14:tracePt t="286327" x="5006975" y="3667125"/>
          <p14:tracePt t="286337" x="5032375" y="3629025"/>
          <p14:tracePt t="286347" x="5045075" y="3629025"/>
          <p14:tracePt t="286351" x="5057775" y="3603625"/>
          <p14:tracePt t="286387" x="5068888" y="3590925"/>
          <p14:tracePt t="286400" x="5081588" y="3579813"/>
          <p14:tracePt t="286645" x="5081588" y="3567113"/>
          <p14:tracePt t="286655" x="5068888" y="3567113"/>
          <p14:tracePt t="286665" x="5019675" y="3567113"/>
          <p14:tracePt t="286669" x="4968875" y="3579813"/>
          <p14:tracePt t="286679" x="4906963" y="3590925"/>
          <p14:tracePt t="286685" x="4856163" y="3629025"/>
          <p14:tracePt t="286695" x="4819650" y="3629025"/>
          <p14:tracePt t="286705" x="4781550" y="3629025"/>
          <p14:tracePt t="286711" x="4743450" y="3629025"/>
          <p14:tracePt t="286719" x="4719638" y="3641725"/>
          <p14:tracePt t="286725" x="4706938" y="3654425"/>
          <p14:tracePt t="286735" x="4681538" y="3654425"/>
          <p14:tracePt t="286745" x="4619625" y="3692525"/>
          <p14:tracePt t="286751" x="4581525" y="3692525"/>
          <p14:tracePt t="286767" x="4568825" y="3692525"/>
          <p14:tracePt t="286781" x="4556125" y="3692525"/>
          <p14:tracePt t="286801" x="4543425" y="3692525"/>
          <p14:tracePt t="286847" x="4556125" y="3692525"/>
          <p14:tracePt t="286947" x="4568825" y="3692525"/>
          <p14:tracePt t="286973" x="4581525" y="3667125"/>
          <p14:tracePt t="286983" x="4594225" y="3667125"/>
          <p14:tracePt t="286989" x="4606925" y="3667125"/>
          <p14:tracePt t="286999" x="4656138" y="3654425"/>
          <p14:tracePt t="287011" x="4732338" y="3641725"/>
          <p14:tracePt t="287013" x="4781550" y="3616325"/>
          <p14:tracePt t="287023" x="4794250" y="3616325"/>
          <p14:tracePt t="287029" x="4819650" y="3616325"/>
          <p14:tracePt t="287039" x="4881563" y="3616325"/>
          <p14:tracePt t="287049" x="4919663" y="3616325"/>
          <p14:tracePt t="287054" x="4956175" y="3616325"/>
          <p14:tracePt t="287065" x="5006975" y="3616325"/>
          <p14:tracePt t="287069" x="5032375" y="3603625"/>
          <p14:tracePt t="287079" x="5106988" y="3603625"/>
          <p14:tracePt t="287089" x="5157788" y="3590925"/>
          <p14:tracePt t="287095" x="5194300" y="3579813"/>
          <p14:tracePt t="287105" x="5219700" y="3554413"/>
          <p14:tracePt t="287110" x="5245100" y="3554413"/>
          <p14:tracePt t="287119" x="5257800" y="3554413"/>
          <p14:tracePt t="287175" x="5270500" y="3554413"/>
          <p14:tracePt t="287181" x="5281613" y="3554413"/>
          <p14:tracePt t="287191" x="5294313" y="3554413"/>
          <p14:tracePt t="287195" x="5307013" y="3541713"/>
          <p14:tracePt t="287205" x="5319713" y="3529013"/>
          <p14:tracePt t="287245" x="5332413" y="3529013"/>
          <p14:tracePt t="287275" x="5345113" y="3529013"/>
          <p14:tracePt t="287659" x="5357813" y="3529013"/>
          <p14:tracePt t="287841" x="5370513" y="3529013"/>
          <p14:tracePt t="289541" x="5383213" y="3529013"/>
          <p14:tracePt t="289551" x="5445125" y="3529013"/>
          <p14:tracePt t="289561" x="5532438" y="3554413"/>
          <p14:tracePt t="289565" x="5645150" y="3603625"/>
          <p14:tracePt t="289574" x="5732463" y="3603625"/>
          <p14:tracePt t="289581" x="5783263" y="3603625"/>
          <p14:tracePt t="289591" x="5821363" y="3603625"/>
          <p14:tracePt t="289601" x="5832475" y="3603625"/>
          <p14:tracePt t="289605" x="5845175" y="3603625"/>
          <p14:tracePt t="289621" x="5857875" y="3603625"/>
          <p14:tracePt t="289631" x="5870575" y="3603625"/>
          <p14:tracePt t="289647" x="5883275" y="3603625"/>
          <p14:tracePt t="289671" x="5908675" y="3603625"/>
          <p14:tracePt t="289687" x="5932488" y="3603625"/>
          <p14:tracePt t="289701" x="5945188" y="3603625"/>
          <p14:tracePt t="289711" x="5957888" y="3603625"/>
          <p14:tracePt t="289721" x="5995988" y="3603625"/>
          <p14:tracePt t="289747" x="6008688" y="3603625"/>
          <p14:tracePt t="289753" x="6021388" y="3603625"/>
          <p14:tracePt t="289793" x="6034088" y="3590925"/>
          <p14:tracePt t="289803" x="6034088" y="3603625"/>
          <p14:tracePt t="289813" x="6057900" y="3603625"/>
          <p14:tracePt t="289816" x="6057900" y="3616325"/>
          <p14:tracePt t="289833" x="6070600" y="3616325"/>
          <p14:tracePt t="289873" x="6096000" y="3616325"/>
          <p14:tracePt t="289889" x="6121400" y="3616325"/>
          <p14:tracePt t="289893" x="6146800" y="3616325"/>
          <p14:tracePt t="289913" x="6170613" y="3616325"/>
          <p14:tracePt t="289919" x="6196013" y="3616325"/>
          <p14:tracePt t="289933" x="6221413" y="3616325"/>
          <p14:tracePt t="289943" x="6246813" y="3616325"/>
          <p14:tracePt t="289955" x="6270625" y="3616325"/>
          <p14:tracePt t="289959" x="6296025" y="3616325"/>
          <p14:tracePt t="289975" x="6321425" y="3616325"/>
          <p14:tracePt t="289985" x="6359525" y="3603625"/>
          <p14:tracePt t="289995" x="6370638" y="3579813"/>
          <p14:tracePt t="289999" x="6396038" y="3567113"/>
          <p14:tracePt t="290009" x="6421438" y="3554413"/>
          <p14:tracePt t="290035" x="6434138" y="3541713"/>
          <p14:tracePt t="290125" x="6396038" y="3541713"/>
          <p14:tracePt t="290135" x="6283325" y="3579813"/>
          <p14:tracePt t="290145" x="6157913" y="3692525"/>
          <p14:tracePt t="290151" x="6034088" y="3779838"/>
          <p14:tracePt t="290161" x="5908675" y="3916363"/>
          <p14:tracePt t="290165" x="5670550" y="4067175"/>
          <p14:tracePt t="290176" x="5545138" y="4141788"/>
          <p14:tracePt t="290187" x="5432425" y="4217988"/>
          <p14:tracePt t="290191" x="5194300" y="4443413"/>
          <p14:tracePt t="290201" x="5057775" y="4618038"/>
          <p14:tracePt t="290207" x="4906963" y="4779963"/>
          <p14:tracePt t="290217" x="4706938" y="4981575"/>
          <p14:tracePt t="290227" x="4643438" y="5056188"/>
          <p14:tracePt t="290231" x="4506913" y="5205413"/>
          <p14:tracePt t="290241" x="4394200" y="5330825"/>
          <p14:tracePt t="290247" x="4294188" y="5494338"/>
          <p14:tracePt t="290257" x="4217988" y="5594350"/>
          <p14:tracePt t="290267" x="4130675" y="5732463"/>
          <p14:tracePt t="290270" x="4005263" y="5907088"/>
          <p14:tracePt t="290281" x="3905250" y="6045200"/>
          <p14:tracePt t="290287" x="3792538" y="6257925"/>
          <p14:tracePt t="290297" x="3667125" y="6432550"/>
          <p14:tracePt t="290307" x="3579813" y="6594475"/>
          <p14:tracePt t="290311" x="3505200" y="6696075"/>
          <p14:tracePt t="290321" x="3467100" y="6770688"/>
          <p14:tracePt t="290327" x="3429000" y="6819900"/>
          <p14:tracePt t="290337" x="3417888" y="6832600"/>
          <p14:tracePt t="290347" x="3417888" y="6845300"/>
          <p14:tracePt t="290449" x="3405188" y="6845300"/>
          <p14:tracePt t="290462" x="3392488" y="6845300"/>
          <p14:tracePt t="291477" x="0" y="0"/>
        </p14:tracePtLst>
        <p14:tracePtLst>
          <p14:tracePt t="327459" x="3375025" y="6116638"/>
          <p14:tracePt t="327529" x="2528888" y="6696075"/>
          <p14:tracePt t="327539" x="2590800" y="6607175"/>
          <p14:tracePt t="327545" x="2690813" y="6470650"/>
          <p14:tracePt t="327555" x="2828925" y="6294438"/>
          <p14:tracePt t="327561" x="3028950" y="6019800"/>
          <p14:tracePt t="327569" x="3254375" y="5707063"/>
          <p14:tracePt t="327580" x="3505200" y="5394325"/>
          <p14:tracePt t="327585" x="3667125" y="5092700"/>
          <p14:tracePt t="327594" x="3867150" y="4792663"/>
          <p14:tracePt t="327601" x="4030663" y="4554538"/>
          <p14:tracePt t="327611" x="4117975" y="4392613"/>
          <p14:tracePt t="327622" x="4205288" y="4230688"/>
          <p14:tracePt t="327625" x="4217988" y="4141788"/>
          <p14:tracePt t="327634" x="4256088" y="4092575"/>
          <p14:tracePt t="327640" x="4256088" y="4067175"/>
          <p14:tracePt t="327651" x="4256088" y="4029075"/>
          <p14:tracePt t="327660" x="4256088" y="4017963"/>
          <p14:tracePt t="327665" x="4256088" y="4005263"/>
          <p14:tracePt t="327696" x="4256088" y="3992563"/>
          <p14:tracePt t="327711" x="4256088" y="3967163"/>
          <p14:tracePt t="327727" x="4256088" y="3941763"/>
          <p14:tracePt t="327736" x="4256088" y="3929063"/>
          <p14:tracePt t="327757" x="4243388" y="3916363"/>
          <p14:tracePt t="327767" x="4217988" y="3916363"/>
          <p14:tracePt t="327776" x="4181475" y="3892550"/>
          <p14:tracePt t="327780" x="4117975" y="3854450"/>
          <p14:tracePt t="327791" x="4043363" y="3816350"/>
          <p14:tracePt t="327797" x="4005263" y="3767138"/>
          <p14:tracePt t="327806" x="3856038" y="3667125"/>
          <p14:tracePt t="327817" x="3692525" y="3567113"/>
          <p14:tracePt t="327821" x="3441700" y="3441700"/>
          <p14:tracePt t="327831" x="3141663" y="3278188"/>
          <p14:tracePt t="327836" x="2903538" y="3216275"/>
          <p14:tracePt t="327847" x="2703513" y="3165475"/>
          <p14:tracePt t="327857" x="2565400" y="3128963"/>
          <p14:tracePt t="327863" x="2416175" y="3078163"/>
          <p14:tracePt t="327873" x="2290763" y="3054350"/>
          <p14:tracePt t="327876" x="2178050" y="3054350"/>
          <p14:tracePt t="327887" x="2090738" y="3041650"/>
          <p14:tracePt t="327896" x="1990725" y="3016250"/>
          <p14:tracePt t="327902" x="1914525" y="3016250"/>
          <p14:tracePt t="327913" x="1852613" y="3003550"/>
          <p14:tracePt t="327917" x="1839913" y="3003550"/>
          <p14:tracePt t="327929" x="1827213" y="3003550"/>
          <p14:tracePt t="327963" x="1814513" y="3003550"/>
          <p14:tracePt t="327973" x="1801813" y="3003550"/>
          <p14:tracePt t="327979" x="1778000" y="3003550"/>
          <p14:tracePt t="327990" x="1752600" y="3003550"/>
          <p14:tracePt t="327993" x="1714500" y="3016250"/>
          <p14:tracePt t="328002" x="1639888" y="3016250"/>
          <p14:tracePt t="328023" x="1589088" y="3041650"/>
          <p14:tracePt t="328028" x="1552575" y="3054350"/>
          <p14:tracePt t="328034" x="1539875" y="3065463"/>
          <p14:tracePt t="328181" x="1577975" y="3090863"/>
          <p14:tracePt t="328185" x="1652588" y="3128963"/>
          <p14:tracePt t="328195" x="1701800" y="3154363"/>
          <p14:tracePt t="328201" x="1814513" y="3190875"/>
          <p14:tracePt t="328210" x="1914525" y="3203575"/>
          <p14:tracePt t="328221" x="2027238" y="3228975"/>
          <p14:tracePt t="328225" x="2152650" y="3228975"/>
          <p14:tracePt t="328235" x="2278063" y="3228975"/>
          <p14:tracePt t="328241" x="2378075" y="3228975"/>
          <p14:tracePt t="328251" x="2478088" y="3228975"/>
          <p14:tracePt t="328261" x="2603500" y="3228975"/>
          <p14:tracePt t="328265" x="2641600" y="3228975"/>
          <p14:tracePt t="328274" x="2703513" y="3228975"/>
          <p14:tracePt t="328281" x="2790825" y="3203575"/>
          <p14:tracePt t="328291" x="2816225" y="3203575"/>
          <p14:tracePt t="328301" x="2828925" y="3203575"/>
          <p14:tracePt t="328307" x="2841625" y="3190875"/>
          <p14:tracePt t="328317" x="2854325" y="3178175"/>
          <p14:tracePt t="328413" x="2841625" y="3178175"/>
          <p14:tracePt t="328417" x="2816225" y="3178175"/>
          <p14:tracePt t="328427" x="2790825" y="3178175"/>
          <p14:tracePt t="328436" x="2728913" y="3178175"/>
          <p14:tracePt t="328443" x="2641600" y="3178175"/>
          <p14:tracePt t="328453" x="2590800" y="3178175"/>
          <p14:tracePt t="328457" x="2528888" y="3178175"/>
          <p14:tracePt t="328467" x="2478088" y="3178175"/>
          <p14:tracePt t="328476" x="2441575" y="3178175"/>
          <p14:tracePt t="328483" x="2416175" y="3178175"/>
          <p14:tracePt t="328493" x="2403475" y="3190875"/>
          <p14:tracePt t="328685" x="2403475" y="3203575"/>
          <p14:tracePt t="328695" x="2416175" y="3228975"/>
          <p14:tracePt t="328698" x="2452688" y="3228975"/>
          <p14:tracePt t="328711" x="2516188" y="3228975"/>
          <p14:tracePt t="328714" x="2565400" y="3228975"/>
          <p14:tracePt t="328725" x="2641600" y="3228975"/>
          <p14:tracePt t="328735" x="2716213" y="3228975"/>
          <p14:tracePt t="328741" x="2790825" y="3228975"/>
          <p14:tracePt t="328751" x="2854325" y="3228975"/>
          <p14:tracePt t="328754" x="2903538" y="3228975"/>
          <p14:tracePt t="328764" x="2941638" y="3228975"/>
          <p14:tracePt t="328775" x="2979738" y="3228975"/>
          <p14:tracePt t="328781" x="2992438" y="3228975"/>
          <p14:tracePt t="328791" x="3016250" y="3228975"/>
          <p14:tracePt t="328947" x="2967038" y="3228975"/>
          <p14:tracePt t="328957" x="2928938" y="3228975"/>
          <p14:tracePt t="328970" x="2879725" y="3228975"/>
          <p14:tracePt t="328972" x="2816225" y="3228975"/>
          <p14:tracePt t="328980" x="2741613" y="3228975"/>
          <p14:tracePt t="328991" x="2690813" y="3228975"/>
          <p14:tracePt t="328997" x="2590800" y="3228975"/>
          <p14:tracePt t="329008" x="2478088" y="3228975"/>
          <p14:tracePt t="329025" x="2252663" y="3228975"/>
          <p14:tracePt t="329031" x="2178050" y="3228975"/>
          <p14:tracePt t="329037" x="2078038" y="3228975"/>
          <p14:tracePt t="329046" x="2003425" y="3228975"/>
          <p14:tracePt t="329053" x="1939925" y="3228975"/>
          <p14:tracePt t="329063" x="1865313" y="3228975"/>
          <p14:tracePt t="329073" x="1827213" y="3228975"/>
          <p14:tracePt t="329077" x="1778000" y="3228975"/>
          <p14:tracePt t="329086" x="1714500" y="3228975"/>
          <p14:tracePt t="329093" x="1701800" y="3228975"/>
          <p14:tracePt t="329103" x="1689100" y="3228975"/>
          <p14:tracePt t="329208" x="1714500" y="3228975"/>
          <p14:tracePt t="329219" x="1790700" y="3267075"/>
          <p14:tracePt t="329223" x="1865313" y="3290888"/>
          <p14:tracePt t="329235" x="1990725" y="3341688"/>
          <p14:tracePt t="329239" x="2116138" y="3390900"/>
          <p14:tracePt t="329248" x="2290763" y="3416300"/>
          <p14:tracePt t="329255" x="2528888" y="3467100"/>
          <p14:tracePt t="329264" x="2867025" y="3467100"/>
          <p14:tracePt t="329275" x="3405188" y="3467100"/>
          <p14:tracePt t="329279" x="3879850" y="3467100"/>
          <p14:tracePt t="329291" x="4394200" y="3467100"/>
          <p14:tracePt t="329294" x="4732338" y="3467100"/>
          <p14:tracePt t="329305" x="5145088" y="3467100"/>
          <p14:tracePt t="329315" x="5332413" y="3467100"/>
          <p14:tracePt t="329321" x="5545138" y="3416300"/>
          <p14:tracePt t="329331" x="5670550" y="3378200"/>
          <p14:tracePt t="329335" x="5745163" y="3341688"/>
          <p14:tracePt t="329344" x="5770563" y="3316288"/>
          <p14:tracePt t="329417" x="5757863" y="3316288"/>
          <p14:tracePt t="329421" x="5719763" y="3316288"/>
          <p14:tracePt t="329431" x="5683250" y="3316288"/>
          <p14:tracePt t="329441" x="5657850" y="3316288"/>
          <p14:tracePt t="329446" x="5607050" y="3316288"/>
          <p14:tracePt t="329457" x="5570538" y="3316288"/>
          <p14:tracePt t="329461" x="5483225" y="3290888"/>
          <p14:tracePt t="329471" x="5370513" y="3278188"/>
          <p14:tracePt t="329480" x="5194300" y="3241675"/>
          <p14:tracePt t="329486" x="4968875" y="3228975"/>
          <p14:tracePt t="329497" x="4606925" y="3165475"/>
          <p14:tracePt t="329500" x="4305300" y="3116263"/>
          <p14:tracePt t="329511" x="4017963" y="3078163"/>
          <p14:tracePt t="329521" x="3643313" y="3078163"/>
          <p14:tracePt t="329527" x="3267075" y="3078163"/>
          <p14:tracePt t="329536" x="2928938" y="3078163"/>
          <p14:tracePt t="329541" x="2654300" y="3078163"/>
          <p14:tracePt t="329551" x="2416175" y="3078163"/>
          <p14:tracePt t="329561" x="2252663" y="3078163"/>
          <p14:tracePt t="329566" x="2139950" y="3078163"/>
          <p14:tracePt t="329576" x="2078038" y="3078163"/>
          <p14:tracePt t="329583" x="2065338" y="3078163"/>
          <p14:tracePt t="329748" x="2103438" y="3078163"/>
          <p14:tracePt t="329753" x="2228850" y="3078163"/>
          <p14:tracePt t="329763" x="2403475" y="3078163"/>
          <p14:tracePt t="329769" x="2565400" y="3078163"/>
          <p14:tracePt t="329778" x="2790825" y="3078163"/>
          <p14:tracePt t="329789" x="3028950" y="3078163"/>
          <p14:tracePt t="329793" x="3341688" y="3078163"/>
          <p14:tracePt t="329805" x="3643313" y="3078163"/>
          <p14:tracePt t="329809" x="3917950" y="3078163"/>
          <p14:tracePt t="329818" x="4294188" y="3078163"/>
          <p14:tracePt t="329829" x="4568825" y="3078163"/>
          <p14:tracePt t="329834" x="4781550" y="3078163"/>
          <p14:tracePt t="329845" x="4906963" y="3078163"/>
          <p14:tracePt t="329849" x="4956175" y="3078163"/>
          <p14:tracePt t="329859" x="4968875" y="3078163"/>
          <p14:tracePt t="330262" x="5019675" y="3078163"/>
          <p14:tracePt t="330268" x="5245100" y="3154363"/>
          <p14:tracePt t="330279" x="5483225" y="3228975"/>
          <p14:tracePt t="330283" x="5645150" y="3254375"/>
          <p14:tracePt t="330293" x="5857875" y="3316288"/>
          <p14:tracePt t="330303" x="5995988" y="3341688"/>
          <p14:tracePt t="330309" x="6146800" y="3378200"/>
          <p14:tracePt t="330319" x="6259513" y="3429000"/>
          <p14:tracePt t="330323" x="6308725" y="3441700"/>
          <p14:tracePt t="330333" x="6359525" y="3467100"/>
          <p14:tracePt t="330348" x="6370638" y="3479800"/>
          <p14:tracePt t="330455" x="6383338" y="3479800"/>
          <p14:tracePt t="330611" x="6383338" y="3490913"/>
          <p14:tracePt t="330621" x="6408738" y="3490913"/>
          <p14:tracePt t="330627" x="6434138" y="3490913"/>
          <p14:tracePt t="330636" x="6446838" y="3490913"/>
          <p14:tracePt t="330661" x="6472238" y="3516313"/>
          <p14:tracePt t="330666" x="6546850" y="3479800"/>
          <p14:tracePt t="330676" x="6572250" y="3467100"/>
          <p14:tracePt t="330681" x="6596063" y="3454400"/>
          <p14:tracePt t="330691" x="6659563" y="3441700"/>
          <p14:tracePt t="330703" x="6721475" y="3416300"/>
          <p14:tracePt t="330706" x="6784975" y="3403600"/>
          <p14:tracePt t="330717" x="6821488" y="3378200"/>
          <p14:tracePt t="330723" x="6846888" y="3378200"/>
          <p14:tracePt t="330733" x="6872288" y="3378200"/>
          <p14:tracePt t="330752" x="6897688" y="3378200"/>
          <p14:tracePt t="330839" x="6946900" y="3378200"/>
          <p14:tracePt t="330843" x="6985000" y="3378200"/>
          <p14:tracePt t="330853" x="7046913" y="3378200"/>
          <p14:tracePt t="330863" x="7110413" y="3378200"/>
          <p14:tracePt t="330869" x="7210425" y="3378200"/>
          <p14:tracePt t="330878" x="7348538" y="3378200"/>
          <p14:tracePt t="330882" x="7510463" y="3378200"/>
          <p14:tracePt t="330893" x="7710488" y="3378200"/>
          <p14:tracePt t="330903" x="7861300" y="3378200"/>
          <p14:tracePt t="330909" x="8010525" y="3378200"/>
          <p14:tracePt t="330919" x="8148638" y="3378200"/>
          <p14:tracePt t="330925" x="8299450" y="3378200"/>
          <p14:tracePt t="330935" x="8461375" y="3378200"/>
          <p14:tracePt t="330945" x="8574088" y="3378200"/>
          <p14:tracePt t="330948" x="8724900" y="3378200"/>
          <p14:tracePt t="330959" x="8812213" y="3378200"/>
          <p14:tracePt t="330965" x="8924925" y="3378200"/>
          <p14:tracePt t="330975" x="8986838" y="3378200"/>
          <p14:tracePt t="330985" x="9024938" y="3403600"/>
          <p14:tracePt t="330988" x="9050338" y="3403600"/>
          <p14:tracePt t="330999" x="9063038" y="3403600"/>
          <p14:tracePt t="331130" x="9075738" y="3403600"/>
          <p14:tracePt t="331226" x="9075738" y="3378200"/>
          <p14:tracePt t="331240" x="9075738" y="3367088"/>
          <p14:tracePt t="331251" x="9075738" y="3354388"/>
          <p14:tracePt t="331257" x="9075738" y="3328988"/>
          <p14:tracePt t="331276" x="9012238" y="3254375"/>
          <p14:tracePt t="331281" x="8975725" y="3190875"/>
          <p14:tracePt t="331291" x="8963025" y="3154363"/>
          <p14:tracePt t="332806" x="8899525" y="3165475"/>
          <p14:tracePt t="332814" x="8850313" y="3241675"/>
          <p14:tracePt t="332819" x="8750300" y="3354388"/>
          <p14:tracePt t="332829" x="8674100" y="3454400"/>
          <p14:tracePt t="332839" x="8624888" y="3516313"/>
          <p14:tracePt t="332845" x="8599488" y="3567113"/>
          <p14:tracePt t="332854" x="8586788" y="3590925"/>
          <p14:tracePt t="333177" x="8586788" y="3603625"/>
          <p14:tracePt t="333186" x="8586788" y="3616325"/>
          <p14:tracePt t="333213" x="8586788" y="3629025"/>
          <p14:tracePt t="333222" x="8586788" y="3654425"/>
          <p14:tracePt t="333227" x="8586788" y="3679825"/>
          <p14:tracePt t="333237" x="8586788" y="3692525"/>
          <p14:tracePt t="333242" x="8586788" y="3703638"/>
          <p14:tracePt t="333269" x="8586788" y="3729038"/>
          <p14:tracePt t="333282" x="8599488" y="3741738"/>
          <p14:tracePt t="333819" x="8612188" y="3741738"/>
          <p14:tracePt t="334499" x="8574088" y="3741738"/>
          <p14:tracePt t="334509" x="8537575" y="3741738"/>
          <p14:tracePt t="334515" x="8486775" y="3741738"/>
          <p14:tracePt t="334524" x="8448675" y="3741738"/>
          <p14:tracePt t="334574" x="8435975" y="3741738"/>
          <p14:tracePt t="334579" x="8374063" y="3741738"/>
          <p14:tracePt t="334589" x="8248650" y="3779838"/>
          <p14:tracePt t="334595" x="8074025" y="3854450"/>
          <p14:tracePt t="334604" x="7897813" y="3905250"/>
          <p14:tracePt t="334614" x="7735888" y="3941763"/>
          <p14:tracePt t="334621" x="7523163" y="4041775"/>
          <p14:tracePt t="334631" x="7359650" y="4079875"/>
          <p14:tracePt t="334634" x="7134225" y="4141788"/>
          <p14:tracePt t="334645" x="6972300" y="4179888"/>
          <p14:tracePt t="334654" x="6797675" y="4230688"/>
          <p14:tracePt t="334660" x="6634163" y="4267200"/>
          <p14:tracePt t="334671" x="6459538" y="4292600"/>
          <p14:tracePt t="334674" x="6283325" y="4318000"/>
          <p14:tracePt t="334685" x="6146800" y="4341813"/>
          <p14:tracePt t="334694" x="6045200" y="4354513"/>
          <p14:tracePt t="334700" x="5970588" y="4354513"/>
          <p14:tracePt t="334711" x="5932488" y="4367213"/>
          <p14:tracePt t="334767" x="5921375" y="4367213"/>
          <p14:tracePt t="334847" x="5908675" y="4367213"/>
          <p14:tracePt t="334856" x="5895975" y="4367213"/>
          <p14:tracePt t="334862" x="5795963" y="4405313"/>
          <p14:tracePt t="334873" x="5670550" y="4454525"/>
          <p14:tracePt t="334877" x="5419725" y="4592638"/>
          <p14:tracePt t="334887" x="5068888" y="4743450"/>
          <p14:tracePt t="334897" x="4732338" y="4930775"/>
          <p14:tracePt t="334903" x="4543425" y="5018088"/>
          <p14:tracePt t="334914" x="4506913" y="5056188"/>
          <p14:tracePt t="334916" x="4494213" y="5068888"/>
          <p14:tracePt t="334947" x="4481513" y="5081588"/>
          <p14:tracePt t="334959" x="4481513" y="5092700"/>
          <p14:tracePt t="334969" x="4481513" y="5143500"/>
          <p14:tracePt t="334972" x="4468813" y="5218113"/>
          <p14:tracePt t="334983" x="4381500" y="5305425"/>
          <p14:tracePt t="334989" x="4256088" y="5407025"/>
          <p14:tracePt t="334999" x="4068763" y="5543550"/>
          <p14:tracePt t="335015" x="3379788" y="6045200"/>
          <p14:tracePt t="335022" x="2941638" y="6319838"/>
          <p14:tracePt t="335029" x="2603500" y="6507163"/>
          <p14:tracePt t="335039" x="2278063" y="6696075"/>
          <p14:tracePt t="335049" x="2103438" y="6796088"/>
          <p14:tracePt t="335483" x="2228850" y="6770688"/>
          <p14:tracePt t="335487" x="2278063" y="6745288"/>
          <p14:tracePt t="335497" x="2365375" y="6696075"/>
          <p14:tracePt t="335503" x="2428875" y="6657975"/>
          <p14:tracePt t="335514" x="2441575" y="6645275"/>
          <p14:tracePt t="335522" x="2465388" y="6645275"/>
          <p14:tracePt t="335529" x="2478088" y="6632575"/>
          <p14:tracePt t="335578" x="2478088" y="6619875"/>
          <p14:tracePt t="335593" x="2503488" y="6619875"/>
          <p14:tracePt t="335603" x="2503488" y="6607175"/>
          <p14:tracePt t="335622" x="2516188" y="6607175"/>
          <p14:tracePt t="336023" x="2528888" y="6594475"/>
          <p14:tracePt t="336033" x="2541588" y="6594475"/>
          <p14:tracePt t="336036" x="2565400" y="6583363"/>
          <p14:tracePt t="336057" x="2590800" y="6570663"/>
          <p14:tracePt t="336063" x="2603500" y="6557963"/>
          <p14:tracePt t="336073" x="2628900" y="6557963"/>
          <p14:tracePt t="336076" x="2654300" y="6532563"/>
          <p14:tracePt t="336086" x="2690813" y="6519863"/>
          <p14:tracePt t="336098" x="2716213" y="6507163"/>
          <p14:tracePt t="336103" x="2754313" y="6494463"/>
          <p14:tracePt t="336112" x="2767013" y="6494463"/>
          <p14:tracePt t="336116" x="2790825" y="6483350"/>
          <p14:tracePt t="336127" x="2803525" y="6470650"/>
          <p14:tracePt t="336152" x="2816225" y="6470650"/>
          <p14:tracePt t="336249" x="2828925" y="6457950"/>
          <p14:tracePt t="337355" x="2828925" y="6445250"/>
          <p14:tracePt t="338783" x="2867025" y="6407150"/>
          <p14:tracePt t="338787" x="2903538" y="6370638"/>
          <p14:tracePt t="339009" x="2916238" y="6370638"/>
          <p14:tracePt t="339043" x="2928938" y="6370638"/>
          <p14:tracePt t="339058" x="2941638" y="6370638"/>
          <p14:tracePt t="339063" x="2954338" y="6357938"/>
          <p14:tracePt t="339376" x="2954338" y="6457950"/>
          <p14:tracePt t="339381" x="2954338" y="6519863"/>
          <p14:tracePt t="339391" x="2954338" y="6607175"/>
          <p14:tracePt t="339401" x="2916238" y="6632575"/>
          <p14:tracePt t="339406" x="2879725" y="6719888"/>
          <p14:tracePt t="339417" x="2854325" y="6807200"/>
          <p14:tracePt t="340663" x="0" y="0"/>
        </p14:tracePtLst>
        <p14:tracePtLst>
          <p14:tracePt t="346911" x="3313113" y="6269038"/>
          <p14:tracePt t="347185" x="2428875" y="6457950"/>
          <p14:tracePt t="347195" x="2428875" y="6245225"/>
          <p14:tracePt t="347198" x="2428875" y="6132513"/>
          <p14:tracePt t="347209" x="2428875" y="6045200"/>
          <p14:tracePt t="347219" x="2416175" y="5994400"/>
          <p14:tracePt t="347225" x="2416175" y="5969000"/>
          <p14:tracePt t="347234" x="2416175" y="5956300"/>
          <p14:tracePt t="347238" x="2403475" y="5945188"/>
          <p14:tracePt t="347258" x="2403475" y="5932488"/>
          <p14:tracePt t="347268" x="2403475" y="5894388"/>
          <p14:tracePt t="347275" x="2365375" y="5768975"/>
          <p14:tracePt t="347285" x="2303463" y="5619750"/>
          <p14:tracePt t="347289" x="2265363" y="5418138"/>
          <p14:tracePt t="347299" x="2178050" y="5205413"/>
          <p14:tracePt t="347308" x="2052638" y="4981575"/>
          <p14:tracePt t="347315" x="1978025" y="4843463"/>
          <p14:tracePt t="347325" x="1878013" y="4656138"/>
          <p14:tracePt t="347329" x="1801813" y="4518025"/>
          <p14:tracePt t="347339" x="1727200" y="4430713"/>
          <p14:tracePt t="347350" x="1689100" y="4330700"/>
          <p14:tracePt t="347354" x="1689100" y="4318000"/>
          <p14:tracePt t="347364" x="1665288" y="4292600"/>
          <p14:tracePt t="347371" x="1665288" y="4267200"/>
          <p14:tracePt t="347390" x="1652588" y="4241800"/>
          <p14:tracePt t="347405" x="1639888" y="4241800"/>
          <p14:tracePt t="347583" x="1639888" y="4230688"/>
          <p14:tracePt t="347596" x="1639888" y="4205288"/>
          <p14:tracePt t="347612" x="1639888" y="4192588"/>
          <p14:tracePt t="347920" x="1639888" y="4179888"/>
          <p14:tracePt t="347930" x="1639888" y="4167188"/>
          <p14:tracePt t="347935" x="1639888" y="4154488"/>
          <p14:tracePt t="347945" x="1639888" y="4129088"/>
          <p14:tracePt t="347954" x="1652588" y="4117975"/>
          <p14:tracePt t="347970" x="1652588" y="4092575"/>
          <p14:tracePt t="347985" x="1652588" y="4079875"/>
          <p14:tracePt t="348013" x="1665288" y="4029075"/>
          <p14:tracePt t="348021" x="1689100" y="3979863"/>
          <p14:tracePt t="348026" x="1689100" y="3954463"/>
          <p14:tracePt t="348036" x="1689100" y="3929063"/>
          <p14:tracePt t="348046" x="1689100" y="3892550"/>
          <p14:tracePt t="348051" x="1689100" y="3879850"/>
          <p14:tracePt t="348535" x="1701800" y="3879850"/>
          <p14:tracePt t="348545" x="1714500" y="3892550"/>
          <p14:tracePt t="348554" x="1727200" y="3905250"/>
          <p14:tracePt t="348570" x="1727200" y="3916363"/>
          <p14:tracePt t="348577" x="1739900" y="3916363"/>
          <p14:tracePt t="348627" x="1739900" y="3941763"/>
          <p14:tracePt t="348647" x="1752600" y="3954463"/>
          <p14:tracePt t="348676" x="1765300" y="3967163"/>
          <p14:tracePt t="349170" x="1765300" y="3979863"/>
          <p14:tracePt t="349196" x="1739900" y="3992563"/>
          <p14:tracePt t="349207" x="1727200" y="4017963"/>
          <p14:tracePt t="349221" x="1689100" y="4029075"/>
          <p14:tracePt t="349247" x="1689100" y="4041775"/>
          <p14:tracePt t="353029" x="1665288" y="4041775"/>
          <p14:tracePt t="353038" x="1565275" y="4054475"/>
          <p14:tracePt t="353048" x="1465263" y="4054475"/>
          <p14:tracePt t="353055" x="1376363" y="4054475"/>
          <p14:tracePt t="353065" x="1276350" y="4054475"/>
          <p14:tracePt t="353071" x="1239838" y="4054475"/>
          <p14:tracePt t="353080" x="1189038" y="4054475"/>
          <p14:tracePt t="353091" x="1076325" y="4054475"/>
          <p14:tracePt t="353095" x="1027113" y="4054475"/>
          <p14:tracePt t="353104" x="938213" y="4054475"/>
          <p14:tracePt t="353121" x="914400" y="4054475"/>
          <p14:tracePt t="353145" x="914400" y="4067175"/>
          <p14:tracePt t="353164" x="914400" y="4079875"/>
          <p14:tracePt t="353174" x="914400" y="4092575"/>
          <p14:tracePt t="353227" x="925513" y="4092575"/>
          <p14:tracePt t="353231" x="950913" y="4092575"/>
          <p14:tracePt t="353241" x="1014413" y="4092575"/>
          <p14:tracePt t="353246" x="1114425" y="4092575"/>
          <p14:tracePt t="353256" x="1176338" y="4092575"/>
          <p14:tracePt t="353267" x="1301750" y="4092575"/>
          <p14:tracePt t="353271" x="1401763" y="4092575"/>
          <p14:tracePt t="353281" x="1489075" y="4092575"/>
          <p14:tracePt t="353287" x="1514475" y="4092575"/>
          <p14:tracePt t="353297" x="1577975" y="4092575"/>
          <p14:tracePt t="353306" x="1627188" y="4092575"/>
          <p14:tracePt t="353311" x="1689100" y="4092575"/>
          <p14:tracePt t="353321" x="1765300" y="4092575"/>
          <p14:tracePt t="353327" x="1814513" y="4092575"/>
          <p14:tracePt t="353338" x="1852613" y="4092575"/>
          <p14:tracePt t="353343" x="1890713" y="4092575"/>
          <p14:tracePt t="353393" x="1903413" y="4079875"/>
          <p14:tracePt t="353435" x="1903413" y="4067175"/>
          <p14:tracePt t="353549" x="1890713" y="4067175"/>
          <p14:tracePt t="353559" x="1839913" y="4067175"/>
          <p14:tracePt t="353565" x="1801813" y="4067175"/>
          <p14:tracePt t="353574" x="1765300" y="4067175"/>
          <p14:tracePt t="353585" x="1739900" y="4041775"/>
          <p14:tracePt t="353591" x="1714500" y="4041775"/>
          <p14:tracePt t="353601" x="1701800" y="4041775"/>
          <p14:tracePt t="353614" x="1665288" y="4041775"/>
          <p14:tracePt t="353654" x="1652588" y="4041775"/>
          <p14:tracePt t="353823" x="1665288" y="4041775"/>
          <p14:tracePt t="353837" x="1689100" y="4041775"/>
          <p14:tracePt t="353842" x="1714500" y="4041775"/>
          <p14:tracePt t="353853" x="1765300" y="4041775"/>
          <p14:tracePt t="353863" x="1790700" y="4041775"/>
          <p14:tracePt t="353866" x="1852613" y="4041775"/>
          <p14:tracePt t="353876" x="1890713" y="4041775"/>
          <p14:tracePt t="353883" x="1939925" y="4041775"/>
          <p14:tracePt t="353893" x="1978025" y="4041775"/>
          <p14:tracePt t="353904" x="2052638" y="4041775"/>
          <p14:tracePt t="353908" x="2103438" y="4041775"/>
          <p14:tracePt t="353919" x="2139950" y="4041775"/>
          <p14:tracePt t="353923" x="2165350" y="4041775"/>
          <p14:tracePt t="353932" x="2178050" y="4041775"/>
          <p14:tracePt t="354065" x="2190750" y="4041775"/>
          <p14:tracePt t="354256" x="2203450" y="4041775"/>
          <p14:tracePt t="354266" x="2239963" y="4041775"/>
          <p14:tracePt t="354276" x="2339975" y="4041775"/>
          <p14:tracePt t="354281" x="2428875" y="4079875"/>
          <p14:tracePt t="354291" x="2503488" y="4079875"/>
          <p14:tracePt t="354296" x="2554288" y="4105275"/>
          <p14:tracePt t="354367" x="2565400" y="4105275"/>
          <p14:tracePt t="354382" x="2603500" y="4105275"/>
          <p14:tracePt t="354397" x="2628900" y="4105275"/>
          <p14:tracePt t="354407" x="2654300" y="4092575"/>
          <p14:tracePt t="354412" x="2654300" y="4079875"/>
          <p14:tracePt t="354973" x="2667000" y="4067175"/>
          <p14:tracePt t="355013" x="2678113" y="4067175"/>
          <p14:tracePt t="355023" x="2690813" y="4067175"/>
          <p14:tracePt t="355036" x="2703513" y="4067175"/>
          <p14:tracePt t="355046" x="2716213" y="4067175"/>
          <p14:tracePt t="355063" x="2728913" y="4067175"/>
          <p14:tracePt t="355079" x="2754313" y="4067175"/>
          <p14:tracePt t="355381" x="2767013" y="4067175"/>
          <p14:tracePt t="355391" x="2778125" y="4067175"/>
          <p14:tracePt t="355400" x="2816225" y="4067175"/>
          <p14:tracePt t="355406" x="2879725" y="4054475"/>
          <p14:tracePt t="355417" x="2916238" y="4054475"/>
          <p14:tracePt t="355420" x="2967038" y="4029075"/>
          <p14:tracePt t="355431" x="3054350" y="4029075"/>
          <p14:tracePt t="355440" x="3092450" y="4029075"/>
          <p14:tracePt t="355447" x="3141663" y="4029075"/>
          <p14:tracePt t="355457" x="3179763" y="4005263"/>
          <p14:tracePt t="355461" x="3205163" y="4005263"/>
          <p14:tracePt t="355471" x="3228975" y="4005263"/>
          <p14:tracePt t="355482" x="3254375" y="4005263"/>
          <p14:tracePt t="355487" x="3254375" y="3992563"/>
          <p14:tracePt t="355567" x="3267075" y="3992563"/>
          <p14:tracePt t="355582" x="3305175" y="3992563"/>
          <p14:tracePt t="355597" x="3317875" y="3992563"/>
          <p14:tracePt t="355638" x="3328988" y="3979863"/>
          <p14:tracePt t="355642" x="3328988" y="4005263"/>
          <p14:tracePt t="355738" x="3328988" y="4017963"/>
          <p14:tracePt t="355748" x="3367088" y="4017963"/>
          <p14:tracePt t="355765" x="3379788" y="4017963"/>
          <p14:tracePt t="355789" x="3392488" y="4029075"/>
          <p14:tracePt t="355875" x="3392488" y="4041775"/>
          <p14:tracePt t="355901" x="3405188" y="4041775"/>
          <p14:tracePt t="355911" x="3441700" y="4041775"/>
          <p14:tracePt t="355915" x="3454400" y="4041775"/>
          <p14:tracePt t="355924" x="3479800" y="4041775"/>
          <p14:tracePt t="355935" x="3530600" y="4041775"/>
          <p14:tracePt t="355941" x="3567113" y="4041775"/>
          <p14:tracePt t="355955" x="3605213" y="4041775"/>
          <p14:tracePt t="355967" x="3617913" y="4041775"/>
          <p14:tracePt t="355977" x="3643313" y="4041775"/>
          <p14:tracePt t="355980" x="3667125" y="4041775"/>
          <p14:tracePt t="355990" x="3692525" y="4041775"/>
          <p14:tracePt t="355997" x="3717925" y="4041775"/>
          <p14:tracePt t="356023" x="3792538" y="4041775"/>
          <p14:tracePt t="356031" x="3817938" y="4041775"/>
          <p14:tracePt t="356037" x="3843338" y="4041775"/>
          <p14:tracePt t="356046" x="3879850" y="4041775"/>
          <p14:tracePt t="356056" x="3905250" y="4041775"/>
          <p14:tracePt t="356061" x="3943350" y="4029075"/>
          <p14:tracePt t="356071" x="3956050" y="4029075"/>
          <p14:tracePt t="356077" x="3979863" y="4017963"/>
          <p14:tracePt t="356096" x="3992563" y="4005263"/>
          <p14:tracePt t="356103" x="4005263" y="4005263"/>
          <p14:tracePt t="356126" x="4030663" y="3992563"/>
          <p14:tracePt t="356233" x="4056063" y="3992563"/>
          <p14:tracePt t="356239" x="4068763" y="3967163"/>
          <p14:tracePt t="356248" x="4081463" y="3967163"/>
          <p14:tracePt t="356263" x="4092575" y="3967163"/>
          <p14:tracePt t="356399" x="4105275" y="3967163"/>
          <p14:tracePt t="356439" x="4081463" y="3941763"/>
          <p14:tracePt t="356448" x="4043363" y="3941763"/>
          <p14:tracePt t="356461" x="3979863" y="3941763"/>
          <p14:tracePt t="356465" x="3943350" y="3916363"/>
          <p14:tracePt t="356474" x="3892550" y="3916363"/>
          <p14:tracePt t="356481" x="3856038" y="3905250"/>
          <p14:tracePt t="356490" x="3805238" y="3905250"/>
          <p14:tracePt t="356501" x="3730625" y="3879850"/>
          <p14:tracePt t="356506" x="3667125" y="3879850"/>
          <p14:tracePt t="356514" x="3630613" y="3879850"/>
          <p14:tracePt t="356521" x="3605213" y="3879850"/>
          <p14:tracePt t="356540" x="3592513" y="3879850"/>
          <p14:tracePt t="356546" x="3541713" y="3879850"/>
          <p14:tracePt t="356557" x="3517900" y="3879850"/>
          <p14:tracePt t="356561" x="3492500" y="3879850"/>
          <p14:tracePt t="356570" x="3479800" y="3879850"/>
          <p14:tracePt t="356580" x="3467100" y="3879850"/>
          <p14:tracePt t="356883" x="3479800" y="3879850"/>
          <p14:tracePt t="356893" x="3517900" y="3916363"/>
          <p14:tracePt t="356902" x="3530600" y="3929063"/>
          <p14:tracePt t="356908" x="3579813" y="3954463"/>
          <p14:tracePt t="356918" x="3667125" y="3992563"/>
          <p14:tracePt t="356924" x="3805238" y="4041775"/>
          <p14:tracePt t="356935" x="3956050" y="4054475"/>
          <p14:tracePt t="356944" x="4117975" y="4054475"/>
          <p14:tracePt t="356948" x="4230688" y="4054475"/>
          <p14:tracePt t="356959" x="4368800" y="4054475"/>
          <p14:tracePt t="356965" x="4481513" y="4054475"/>
          <p14:tracePt t="356975" x="4606925" y="4054475"/>
          <p14:tracePt t="356984" x="4719638" y="4054475"/>
          <p14:tracePt t="356989" x="4768850" y="4041775"/>
          <p14:tracePt t="357001" x="4819650" y="4017963"/>
          <p14:tracePt t="357008" x="4832350" y="4017963"/>
          <p14:tracePt t="357024" x="4843463" y="4017963"/>
          <p14:tracePt t="357120" x="4843463" y="4005263"/>
          <p14:tracePt t="357146" x="4843463" y="3992563"/>
          <p14:tracePt t="357207" x="4843463" y="3979863"/>
          <p14:tracePt t="357247" x="4832350" y="3967163"/>
          <p14:tracePt t="357282" x="4819650" y="3967163"/>
          <p14:tracePt t="357287" x="4794250" y="3954463"/>
          <p14:tracePt t="357312" x="4781550" y="3941763"/>
          <p14:tracePt t="357333" x="4768850" y="3941763"/>
          <p14:tracePt t="357373" x="4756150" y="3941763"/>
          <p14:tracePt t="357495" x="4756150" y="3954463"/>
          <p14:tracePt t="357514" x="4756150" y="3967163"/>
          <p14:tracePt t="357539" x="4756150" y="3979863"/>
          <p14:tracePt t="357569" x="4768850" y="3992563"/>
          <p14:tracePt t="357584" x="4794250" y="4005263"/>
          <p14:tracePt t="357594" x="4832350" y="4017963"/>
          <p14:tracePt t="357605" x="4843463" y="4017963"/>
          <p14:tracePt t="357625" x="4868863" y="4017963"/>
          <p14:tracePt t="357634" x="4894263" y="4017963"/>
          <p14:tracePt t="357651" x="4919663" y="4017963"/>
          <p14:tracePt t="357661" x="4956175" y="4017963"/>
          <p14:tracePt t="357664" x="5006975" y="4017963"/>
          <p14:tracePt t="357675" x="5045075" y="4041775"/>
          <p14:tracePt t="357684" x="5068888" y="4041775"/>
          <p14:tracePt t="357691" x="5132388" y="4041775"/>
          <p14:tracePt t="357701" x="5181600" y="4041775"/>
          <p14:tracePt t="357705" x="5219700" y="4041775"/>
          <p14:tracePt t="357716" x="5270500" y="4041775"/>
          <p14:tracePt t="357727" x="5307013" y="4041775"/>
          <p14:tracePt t="357731" x="5357813" y="4041775"/>
          <p14:tracePt t="357741" x="5407025" y="4041775"/>
          <p14:tracePt t="357746" x="5457825" y="4041775"/>
          <p14:tracePt t="357757" x="5507038" y="4041775"/>
          <p14:tracePt t="357767" x="5545138" y="4041775"/>
          <p14:tracePt t="357770" x="5557838" y="4041775"/>
          <p14:tracePt t="357863" x="5570538" y="4041775"/>
          <p14:tracePt t="357873" x="5583238" y="4041775"/>
          <p14:tracePt t="357883" x="5607050" y="4041775"/>
          <p14:tracePt t="357886" x="5645150" y="4041775"/>
          <p14:tracePt t="357897" x="5683250" y="4041775"/>
          <p14:tracePt t="357903" x="5719763" y="4041775"/>
          <p14:tracePt t="357913" x="5757863" y="4041775"/>
          <p14:tracePt t="357922" x="5808663" y="4041775"/>
          <p14:tracePt t="357926" x="5845175" y="4041775"/>
          <p14:tracePt t="357937" x="5895975" y="4041775"/>
          <p14:tracePt t="357942" x="5932488" y="4041775"/>
          <p14:tracePt t="357953" x="5970588" y="4029075"/>
          <p14:tracePt t="357963" x="5983288" y="4029075"/>
          <p14:tracePt t="357969" x="5995988" y="4029075"/>
          <p14:tracePt t="357978" x="6008688" y="4029075"/>
          <p14:tracePt t="358019" x="6034088" y="4029075"/>
          <p14:tracePt t="358029" x="6057900" y="4029075"/>
          <p14:tracePt t="358038" x="6121400" y="4017963"/>
          <p14:tracePt t="358044" x="6157913" y="4017963"/>
          <p14:tracePt t="358055" x="6183313" y="4017963"/>
          <p14:tracePt t="358059" x="6234113" y="3992563"/>
          <p14:tracePt t="358069" x="6259513" y="3992563"/>
          <p14:tracePt t="358078" x="6270625" y="3992563"/>
          <p14:tracePt t="358084" x="6296025" y="3992563"/>
          <p14:tracePt t="358095" x="6346825" y="3992563"/>
          <p14:tracePt t="358099" x="6370638" y="3992563"/>
          <p14:tracePt t="358109" x="6421438" y="3967163"/>
          <p14:tracePt t="358118" x="6434138" y="3967163"/>
          <p14:tracePt t="358125" x="6459538" y="3967163"/>
          <p14:tracePt t="358135" x="6483350" y="3967163"/>
          <p14:tracePt t="358160" x="6496050" y="3954463"/>
          <p14:tracePt t="358210" x="6508750" y="3954463"/>
          <p14:tracePt t="358221" x="6534150" y="3954463"/>
          <p14:tracePt t="358225" x="6559550" y="3954463"/>
          <p14:tracePt t="358234" x="6584950" y="3954463"/>
          <p14:tracePt t="358246" x="6608763" y="3954463"/>
          <p14:tracePt t="358250" x="6659563" y="3954463"/>
          <p14:tracePt t="358260" x="6696075" y="3954463"/>
          <p14:tracePt t="358265" x="6721475" y="3954463"/>
          <p14:tracePt t="358277" x="6746875" y="3954463"/>
          <p14:tracePt t="358287" x="6784975" y="3954463"/>
          <p14:tracePt t="358291" x="6797675" y="3954463"/>
          <p14:tracePt t="358341" x="6808788" y="3954463"/>
          <p14:tracePt t="358351" x="6821488" y="3954463"/>
          <p14:tracePt t="358407" x="6834188" y="3954463"/>
          <p14:tracePt t="358416" x="6872288" y="3954463"/>
          <p14:tracePt t="358427" x="6897688" y="3954463"/>
          <p14:tracePt t="358432" x="6921500" y="3954463"/>
          <p14:tracePt t="358443" x="6946900" y="3954463"/>
          <p14:tracePt t="358446" x="6972300" y="3954463"/>
          <p14:tracePt t="358457" x="7010400" y="3954463"/>
          <p14:tracePt t="358466" x="7072313" y="3954463"/>
          <p14:tracePt t="358473" x="7110413" y="3954463"/>
          <p14:tracePt t="358482" x="7159625" y="3954463"/>
          <p14:tracePt t="358489" x="7185025" y="3954463"/>
          <p14:tracePt t="358499" x="7235825" y="3954463"/>
          <p14:tracePt t="358509" x="7272338" y="3954463"/>
          <p14:tracePt t="358513" x="7310438" y="3954463"/>
          <p14:tracePt t="358522" x="7335838" y="3954463"/>
          <p14:tracePt t="358528" x="7385050" y="3954463"/>
          <p14:tracePt t="358538" x="7410450" y="3954463"/>
          <p14:tracePt t="358553" x="7435850" y="3954463"/>
          <p14:tracePt t="358563" x="7485063" y="3954463"/>
          <p14:tracePt t="358569" x="7497763" y="3954463"/>
          <p14:tracePt t="358578" x="7510463" y="3954463"/>
          <p14:tracePt t="358589" x="7523163" y="3954463"/>
          <p14:tracePt t="358602" x="7548563" y="3954463"/>
          <p14:tracePt t="358610" x="7572375" y="3954463"/>
          <p14:tracePt t="358619" x="7597775" y="3954463"/>
          <p14:tracePt t="358629" x="7635875" y="3954463"/>
          <p14:tracePt t="358633" x="7673975" y="3954463"/>
          <p14:tracePt t="358643" x="7710488" y="3954463"/>
          <p14:tracePt t="358649" x="7761288" y="3967163"/>
          <p14:tracePt t="358659" x="7835900" y="3992563"/>
          <p14:tracePt t="358669" x="7874000" y="3992563"/>
          <p14:tracePt t="358675" x="7935913" y="4005263"/>
          <p14:tracePt t="358684" x="7986713" y="4005263"/>
          <p14:tracePt t="358688" x="8061325" y="4029075"/>
          <p14:tracePt t="358699" x="8148638" y="4041775"/>
          <p14:tracePt t="358710" x="8174038" y="4041775"/>
          <p14:tracePt t="358714" x="8223250" y="4041775"/>
          <p14:tracePt t="358725" x="8261350" y="4041775"/>
          <p14:tracePt t="358730" x="8274050" y="4054475"/>
          <p14:tracePt t="358742" x="8286750" y="4054475"/>
          <p14:tracePt t="358770" x="8299450" y="4054475"/>
          <p14:tracePt t="358830" x="8312150" y="4054475"/>
          <p14:tracePt t="358850" x="8324850" y="4054475"/>
          <p14:tracePt t="358854" x="8361363" y="4054475"/>
          <p14:tracePt t="358865" x="8399463" y="4054475"/>
          <p14:tracePt t="358881" x="8412163" y="4054475"/>
          <p14:tracePt t="358891" x="8448675" y="4054475"/>
          <p14:tracePt t="358897" x="8486775" y="4054475"/>
          <p14:tracePt t="358906" x="8537575" y="4054475"/>
          <p14:tracePt t="358911" x="8574088" y="4054475"/>
          <p14:tracePt t="358920" x="8624888" y="4054475"/>
          <p14:tracePt t="358930" x="8650288" y="4054475"/>
          <p14:tracePt t="358937" x="8686800" y="4054475"/>
          <p14:tracePt t="358946" x="8724900" y="4054475"/>
          <p14:tracePt t="358953" x="8750300" y="4054475"/>
          <p14:tracePt t="358963" x="8799513" y="4054475"/>
          <p14:tracePt t="358977" x="8824913" y="4054475"/>
          <p14:tracePt t="358987" x="8850313" y="4067175"/>
          <p14:tracePt t="360514" x="8886825" y="4067175"/>
          <p14:tracePt t="360525" x="8950325" y="4079875"/>
          <p14:tracePt t="360531" x="8999538" y="4092575"/>
          <p14:tracePt t="360541" x="9024938" y="4117975"/>
          <p14:tracePt t="360818" x="9037638" y="4117975"/>
          <p14:tracePt t="360848" x="9050338" y="4117975"/>
          <p14:tracePt t="360862" x="9063038" y="4117975"/>
          <p14:tracePt t="360882" x="9075738" y="4117975"/>
          <p14:tracePt t="361029" x="9088438" y="4105275"/>
          <p14:tracePt t="361039" x="9099550" y="4105275"/>
          <p14:tracePt t="361045" x="9112250" y="4105275"/>
          <p14:tracePt t="361054" x="9124950" y="4105275"/>
          <p14:tracePt t="361061" x="9137650" y="4105275"/>
          <p14:tracePt t="361084" x="9150350" y="4092575"/>
          <p14:tracePt t="361101" x="9150350" y="4079875"/>
          <p14:tracePt t="361246" x="9163050" y="4079875"/>
          <p14:tracePt t="361257" x="9199563" y="4079875"/>
          <p14:tracePt t="361261" x="9250363" y="4079875"/>
          <p14:tracePt t="361277" x="9275763" y="4079875"/>
          <p14:tracePt t="361353" x="9288463" y="4079875"/>
          <p14:tracePt t="361363" x="9301163" y="4079875"/>
          <p14:tracePt t="361367" x="9312275" y="4079875"/>
          <p14:tracePt t="361418" x="9324975" y="4079875"/>
          <p14:tracePt t="361422" x="9350375" y="4079875"/>
          <p14:tracePt t="361432" x="9375775" y="4079875"/>
          <p14:tracePt t="361439" x="9375775" y="4067175"/>
          <p14:tracePt t="361448" x="9388475" y="4067175"/>
          <p14:tracePt t="361489" x="9413875" y="4067175"/>
          <p14:tracePt t="361498" x="9424988" y="4054475"/>
          <p14:tracePt t="361538" x="9437688" y="4054475"/>
          <p14:tracePt t="361545" x="9450388" y="4041775"/>
          <p14:tracePt t="361584" x="9463088" y="4041775"/>
          <p14:tracePt t="361681" x="9437688" y="4041775"/>
          <p14:tracePt t="361690" x="9363075" y="4067175"/>
          <p14:tracePt t="361695" x="9288463" y="4105275"/>
          <p14:tracePt t="361704" x="9175750" y="4179888"/>
          <p14:tracePt t="361711" x="9037638" y="4217988"/>
          <p14:tracePt t="361721" x="8863013" y="4279900"/>
          <p14:tracePt t="361730" x="8624888" y="4330700"/>
          <p14:tracePt t="361736" x="8324850" y="4379913"/>
          <p14:tracePt t="361747" x="7974013" y="4443413"/>
          <p14:tracePt t="361751" x="7610475" y="4505325"/>
          <p14:tracePt t="361760" x="7210425" y="4567238"/>
          <p14:tracePt t="361771" x="6808788" y="4567238"/>
          <p14:tracePt t="361777" x="6446838" y="4605338"/>
          <p14:tracePt t="361786" x="6083300" y="4667250"/>
          <p14:tracePt t="361790" x="5845175" y="4679950"/>
          <p14:tracePt t="361801" x="5583238" y="4718050"/>
          <p14:tracePt t="361811" x="5419725" y="4730750"/>
          <p14:tracePt t="361816" x="5232400" y="4730750"/>
          <p14:tracePt t="361826" x="5081588" y="4756150"/>
          <p14:tracePt t="361833" x="4994275" y="4756150"/>
          <p14:tracePt t="361841" x="4945063" y="4768850"/>
          <p14:tracePt t="361853" x="4932363" y="4779963"/>
          <p14:tracePt t="361902" x="4919663" y="4779963"/>
          <p14:tracePt t="361913" x="4894263" y="4805363"/>
          <p14:tracePt t="361922" x="4881563" y="4805363"/>
          <p14:tracePt t="361926" x="4856163" y="4843463"/>
          <p14:tracePt t="361937" x="4806950" y="4879975"/>
          <p14:tracePt t="361943" x="4768850" y="4905375"/>
          <p14:tracePt t="361952" x="4694238" y="4956175"/>
          <p14:tracePt t="361964" x="4630738" y="5018088"/>
          <p14:tracePt t="361969" x="4556125" y="5081588"/>
          <p14:tracePt t="361980" x="4481513" y="5130800"/>
          <p14:tracePt t="361982" x="4443413" y="5168900"/>
          <p14:tracePt t="361992" x="4381500" y="5205413"/>
          <p14:tracePt t="362003" x="4356100" y="5230813"/>
          <p14:tracePt t="362008" x="4318000" y="5256213"/>
          <p14:tracePt t="362030" x="4281488" y="5305425"/>
          <p14:tracePt t="362033" x="4230688" y="5330825"/>
          <p14:tracePt t="362042" x="4230688" y="5368925"/>
          <p14:tracePt t="362049" x="4192588" y="5394325"/>
          <p14:tracePt t="362059" x="4168775" y="5430838"/>
          <p14:tracePt t="362063" x="4143375" y="5456238"/>
          <p14:tracePt t="362073" x="4130675" y="5468938"/>
          <p14:tracePt t="362082" x="4092575" y="5530850"/>
          <p14:tracePt t="362089" x="4068763" y="5581650"/>
          <p14:tracePt t="362099" x="4043363" y="5630863"/>
          <p14:tracePt t="362105" x="4030663" y="5643563"/>
          <p14:tracePt t="362115" x="4017963" y="5681663"/>
          <p14:tracePt t="362124" x="4005263" y="5694363"/>
          <p14:tracePt t="362129" x="3992563" y="5719763"/>
          <p14:tracePt t="362138" x="3979863" y="5743575"/>
          <p14:tracePt t="362145" x="3956050" y="5756275"/>
          <p14:tracePt t="362154" x="3943350" y="5794375"/>
          <p14:tracePt t="362164" x="3917950" y="5819775"/>
          <p14:tracePt t="362169" x="3892550" y="5856288"/>
          <p14:tracePt t="362179" x="3843338" y="5919788"/>
          <p14:tracePt t="362185" x="3779838" y="5981700"/>
          <p14:tracePt t="362195" x="3705225" y="6056313"/>
          <p14:tracePt t="362205" x="3617913" y="6107113"/>
          <p14:tracePt t="362211" x="3517900" y="6194425"/>
          <p14:tracePt t="362221" x="3417888" y="6257925"/>
          <p14:tracePt t="362224" x="3292475" y="6345238"/>
          <p14:tracePt t="362235" x="3167063" y="6394450"/>
          <p14:tracePt t="362245" x="3054350" y="6457950"/>
          <p14:tracePt t="362250" x="2916238" y="6545263"/>
          <p14:tracePt t="362261" x="2816225" y="6594475"/>
          <p14:tracePt t="362264" x="2703513" y="6683375"/>
          <p14:tracePt t="362275" x="2578100" y="6745288"/>
          <p14:tracePt t="362285" x="2478088" y="6807200"/>
          <p14:tracePt t="362291" x="2416175" y="6845300"/>
          <p14:tracePt t="363555" x="0" y="0"/>
        </p14:tracePtLst>
        <p14:tracePtLst>
          <p14:tracePt t="400603" x="3357563" y="6340475"/>
          <p14:tracePt t="401097" x="2416175" y="6832600"/>
          <p14:tracePt t="401103" x="2428875" y="6796088"/>
          <p14:tracePt t="401112" x="2441575" y="6770688"/>
          <p14:tracePt t="401122" x="2452688" y="6732588"/>
          <p14:tracePt t="401126" x="2465388" y="6707188"/>
          <p14:tracePt t="401137" x="2478088" y="6683375"/>
          <p14:tracePt t="401143" x="2503488" y="6645275"/>
          <p14:tracePt t="401153" x="2528888" y="6594475"/>
          <p14:tracePt t="401162" x="2528888" y="6570663"/>
          <p14:tracePt t="401167" x="2541588" y="6557963"/>
          <p14:tracePt t="401177" x="2541588" y="6545263"/>
          <p14:tracePt t="401183" x="2554288" y="6532563"/>
          <p14:tracePt t="401193" x="2565400" y="6507163"/>
          <p14:tracePt t="401202" x="2565400" y="6470650"/>
          <p14:tracePt t="401207" x="2590800" y="6394450"/>
          <p14:tracePt t="401219" x="2603500" y="6345238"/>
          <p14:tracePt t="401223" x="2641600" y="6257925"/>
          <p14:tracePt t="401232" x="2667000" y="6157913"/>
          <p14:tracePt t="401243" x="2703513" y="6019800"/>
          <p14:tracePt t="401248" x="2741613" y="5856288"/>
          <p14:tracePt t="401259" x="2790825" y="5719763"/>
          <p14:tracePt t="401263" x="2803525" y="5556250"/>
          <p14:tracePt t="401273" x="2816225" y="5407025"/>
          <p14:tracePt t="401282" x="2828925" y="5268913"/>
          <p14:tracePt t="401289" x="2841625" y="5143500"/>
          <p14:tracePt t="401299" x="2841625" y="5018088"/>
          <p14:tracePt t="401303" x="2841625" y="4892675"/>
          <p14:tracePt t="401313" x="2841625" y="4756150"/>
          <p14:tracePt t="401322" x="2841625" y="4643438"/>
          <p14:tracePt t="401329" x="2828925" y="4554538"/>
          <p14:tracePt t="401338" x="2790825" y="4443413"/>
          <p14:tracePt t="401345" x="2767013" y="4379913"/>
          <p14:tracePt t="401355" x="2754313" y="4330700"/>
          <p14:tracePt t="401364" x="2728913" y="4292600"/>
          <p14:tracePt t="401369" x="2728913" y="4279900"/>
          <p14:tracePt t="401546" x="2716213" y="4279900"/>
          <p14:tracePt t="401591" x="2703513" y="4279900"/>
          <p14:tracePt t="401597" x="2703513" y="4292600"/>
          <p14:tracePt t="401606" x="2678113" y="4318000"/>
          <p14:tracePt t="401617" x="2667000" y="4379913"/>
          <p14:tracePt t="401620" x="2603500" y="4467225"/>
          <p14:tracePt t="401631" x="2590800" y="4518025"/>
          <p14:tracePt t="401968" x="2603500" y="4518025"/>
          <p14:tracePt t="401978" x="2616200" y="4518025"/>
          <p14:tracePt t="401984" x="2628900" y="4518025"/>
          <p14:tracePt t="401994" x="2641600" y="4518025"/>
          <p14:tracePt t="401999" x="2654300" y="4518025"/>
          <p14:tracePt t="402020" x="2667000" y="4518025"/>
          <p14:tracePt t="402025" x="2716213" y="4505325"/>
          <p14:tracePt t="402378" x="2716213" y="4518025"/>
          <p14:tracePt t="402793" x="2716213" y="4530725"/>
          <p14:tracePt t="403351" x="2703513" y="4530725"/>
          <p14:tracePt t="403360" x="2703513" y="4554538"/>
          <p14:tracePt t="403371" x="2703513" y="4579938"/>
          <p14:tracePt t="403377" x="2703513" y="4605338"/>
          <p14:tracePt t="403386" x="2703513" y="4630738"/>
          <p14:tracePt t="403392" x="2716213" y="4643438"/>
          <p14:tracePt t="403403" x="2716213" y="4656138"/>
          <p14:tracePt t="403533" x="2716213" y="4643438"/>
          <p14:tracePt t="403539" x="2728913" y="4605338"/>
          <p14:tracePt t="403549" x="2741613" y="4592638"/>
          <p14:tracePt t="403558" x="2754313" y="4567238"/>
          <p14:tracePt t="404318" x="2741613" y="4567238"/>
          <p14:tracePt t="404334" x="2716213" y="4567238"/>
          <p14:tracePt t="405020" x="2667000" y="4579938"/>
          <p14:tracePt t="405026" x="2603500" y="4630738"/>
          <p14:tracePt t="405037" x="2590800" y="4630738"/>
          <p14:tracePt t="405048" x="2578100" y="4630738"/>
          <p14:tracePt t="405060" x="2528888" y="4630738"/>
          <p14:tracePt t="405066" x="2465388" y="4630738"/>
          <p14:tracePt t="405077" x="2316163" y="4630738"/>
          <p14:tracePt t="405087" x="2228850" y="4630738"/>
          <p14:tracePt t="405090" x="2203450" y="4630738"/>
          <p14:tracePt t="405375" x="2216150" y="4630738"/>
          <p14:tracePt t="405385" x="2278063" y="4630738"/>
          <p14:tracePt t="405398" x="2316163" y="4605338"/>
          <p14:tracePt t="405409" x="2328863" y="4592638"/>
          <p14:tracePt t="405524" x="2316163" y="4592638"/>
          <p14:tracePt t="405550" x="2303463" y="4579938"/>
          <p14:tracePt t="405561" x="2303463" y="4567238"/>
          <p14:tracePt t="405565" x="2290763" y="4554538"/>
          <p14:tracePt t="405575" x="2278063" y="4530725"/>
          <p14:tracePt t="405585" x="2239963" y="4492625"/>
          <p14:tracePt t="405600" x="2216150" y="4454525"/>
          <p14:tracePt t="405606" x="2190750" y="4430713"/>
          <p14:tracePt t="405616" x="2178050" y="4392613"/>
          <p14:tracePt t="405626" x="2139950" y="4379913"/>
          <p14:tracePt t="405631" x="2116138" y="4354513"/>
          <p14:tracePt t="405641" x="2103438" y="4341813"/>
          <p14:tracePt t="405648" x="2090738" y="4341813"/>
          <p14:tracePt t="405722" x="2116138" y="4341813"/>
          <p14:tracePt t="405732" x="2178050" y="4341813"/>
          <p14:tracePt t="405743" x="2252663" y="4330700"/>
          <p14:tracePt t="405747" x="2303463" y="4330700"/>
          <p14:tracePt t="405756" x="2328863" y="4330700"/>
          <p14:tracePt t="405762" x="2352675" y="4305300"/>
          <p14:tracePt t="405783" x="2365375" y="4305300"/>
          <p14:tracePt t="405797" x="2378075" y="4305300"/>
          <p14:tracePt t="405806" x="2390775" y="4305300"/>
          <p14:tracePt t="405945" x="2390775" y="4318000"/>
          <p14:tracePt t="405964" x="2378075" y="4318000"/>
          <p14:tracePt t="405968" x="2339975" y="4318000"/>
          <p14:tracePt t="405978" x="2303463" y="4330700"/>
          <p14:tracePt t="405985" x="2290763" y="4341813"/>
          <p14:tracePt t="405994" x="2265363" y="4392613"/>
          <p14:tracePt t="406085" x="2252663" y="4405313"/>
          <p14:tracePt t="406094" x="2228850" y="4405313"/>
          <p14:tracePt t="406100" x="2203450" y="4418013"/>
          <p14:tracePt t="406110" x="2190750" y="4418013"/>
          <p14:tracePt t="406115" x="2178050" y="4418013"/>
          <p14:tracePt t="406154" x="2152650" y="4430713"/>
          <p14:tracePt t="406160" x="2139950" y="4443413"/>
          <p14:tracePt t="406171" x="2103438" y="4467225"/>
          <p14:tracePt t="406181" x="2052638" y="4505325"/>
          <p14:tracePt t="406186" x="2027238" y="4530725"/>
          <p14:tracePt t="406197" x="2014538" y="4543425"/>
          <p14:tracePt t="406200" x="1978025" y="4579938"/>
          <p14:tracePt t="406221" x="1952625" y="4605338"/>
          <p14:tracePt t="406227" x="1927225" y="4605338"/>
          <p14:tracePt t="406237" x="1927225" y="4618038"/>
          <p14:tracePt t="406240" x="1914525" y="4618038"/>
          <p14:tracePt t="406250" x="1903413" y="4630738"/>
          <p14:tracePt t="406260" x="1890713" y="4643438"/>
          <p14:tracePt t="406645" x="1878013" y="4643438"/>
          <p14:tracePt t="406650" x="1852613" y="4643438"/>
          <p14:tracePt t="406660" x="1839913" y="4643438"/>
          <p14:tracePt t="406671" x="1827213" y="4643438"/>
          <p14:tracePt t="406674" x="1801813" y="4643438"/>
          <p14:tracePt t="406685" x="1778000" y="4643438"/>
          <p14:tracePt t="406691" x="1752600" y="4643438"/>
          <p14:tracePt t="406701" x="1739900" y="4643438"/>
          <p14:tracePt t="407064" x="1765300" y="4643438"/>
          <p14:tracePt t="407075" x="1790700" y="4643438"/>
          <p14:tracePt t="407078" x="1814513" y="4656138"/>
          <p14:tracePt t="407089" x="1839913" y="4656138"/>
          <p14:tracePt t="407188" x="1852613" y="4656138"/>
          <p14:tracePt t="407215" x="1865313" y="4656138"/>
          <p14:tracePt t="407244" x="1878013" y="4656138"/>
          <p14:tracePt t="407255" x="1890713" y="4656138"/>
          <p14:tracePt t="407264" x="1914525" y="4656138"/>
          <p14:tracePt t="407270" x="1939925" y="4656138"/>
          <p14:tracePt t="407281" x="1965325" y="4656138"/>
          <p14:tracePt t="407284" x="1990725" y="4656138"/>
          <p14:tracePt t="407295" x="2039938" y="4656138"/>
          <p14:tracePt t="407304" x="2065338" y="4656138"/>
          <p14:tracePt t="407311" x="2139950" y="4656138"/>
          <p14:tracePt t="407320" x="2216150" y="4656138"/>
          <p14:tracePt t="407324" x="2290763" y="4656138"/>
          <p14:tracePt t="407334" x="2339975" y="4656138"/>
          <p14:tracePt t="407346" x="2416175" y="4656138"/>
          <p14:tracePt t="407351" x="2465388" y="4656138"/>
          <p14:tracePt t="407360" x="2503488" y="4667250"/>
          <p14:tracePt t="407367" x="2528888" y="4667250"/>
          <p14:tracePt t="407377" x="2578100" y="4679950"/>
          <p14:tracePt t="407386" x="2654300" y="4679950"/>
          <p14:tracePt t="407390" x="2728913" y="4705350"/>
          <p14:tracePt t="407401" x="2754313" y="4718050"/>
          <p14:tracePt t="407407" x="2803525" y="4743450"/>
          <p14:tracePt t="409687" x="2816225" y="4743450"/>
          <p14:tracePt t="409696" x="2828925" y="4743450"/>
          <p14:tracePt t="409700" x="2867025" y="4743450"/>
          <p14:tracePt t="409716" x="2890838" y="4743450"/>
          <p14:tracePt t="409727" x="2903538" y="4743450"/>
          <p14:tracePt t="409737" x="2916238" y="4743450"/>
          <p14:tracePt t="409753" x="2928938" y="4743450"/>
          <p14:tracePt t="409983" x="2941638" y="4743450"/>
          <p14:tracePt t="411029" x="2967038" y="4743450"/>
          <p14:tracePt t="411033" x="2979738" y="4743450"/>
          <p14:tracePt t="411042" x="3003550" y="4743450"/>
          <p14:tracePt t="411053" x="3016250" y="4743450"/>
          <p14:tracePt t="411132" x="3028950" y="4743450"/>
          <p14:tracePt t="411142" x="3054350" y="4743450"/>
          <p14:tracePt t="411155" x="3103563" y="4743450"/>
          <p14:tracePt t="411158" x="3141663" y="4743450"/>
          <p14:tracePt t="411168" x="3179763" y="4743450"/>
          <p14:tracePt t="411174" x="3192463" y="4743450"/>
          <p14:tracePt t="411184" x="3205163" y="4718050"/>
          <p14:tracePt t="411194" x="3216275" y="4718050"/>
          <p14:tracePt t="411198" x="3241675" y="4718050"/>
          <p14:tracePt t="411208" x="3267075" y="4718050"/>
          <p14:tracePt t="411215" x="3305175" y="4718050"/>
          <p14:tracePt t="411224" x="3354388" y="4718050"/>
          <p14:tracePt t="411234" x="3379788" y="4692650"/>
          <p14:tracePt t="411240" x="3417888" y="4692650"/>
          <p14:tracePt t="411250" x="3479800" y="4679950"/>
          <p14:tracePt t="411255" x="3505200" y="4679950"/>
          <p14:tracePt t="411264" x="3579813" y="4679950"/>
          <p14:tracePt t="411275" x="3643313" y="4679950"/>
          <p14:tracePt t="411280" x="3705225" y="4679950"/>
          <p14:tracePt t="411290" x="3779838" y="4679950"/>
          <p14:tracePt t="411294" x="3805238" y="4679950"/>
          <p14:tracePt t="411305" x="3856038" y="4679950"/>
          <p14:tracePt t="411314" x="3879850" y="4679950"/>
          <p14:tracePt t="411320" x="3892550" y="4679950"/>
          <p14:tracePt t="411330" x="3905250" y="4679950"/>
          <p14:tracePt t="411345" x="3930650" y="4679950"/>
          <p14:tracePt t="411355" x="3956050" y="4679950"/>
          <p14:tracePt t="411390" x="3968750" y="4679950"/>
          <p14:tracePt t="411400" x="3992563" y="4679950"/>
          <p14:tracePt t="411406" x="4030663" y="4679950"/>
          <p14:tracePt t="411416" x="4081463" y="4679950"/>
          <p14:tracePt t="411420" x="4105275" y="4679950"/>
          <p14:tracePt t="411431" x="4143375" y="4679950"/>
          <p14:tracePt t="411441" x="4230688" y="4656138"/>
          <p14:tracePt t="411446" x="4330700" y="4630738"/>
          <p14:tracePt t="411457" x="4468813" y="4579938"/>
          <p14:tracePt t="411461" x="4643438" y="4518025"/>
          <p14:tracePt t="411471" x="4832350" y="4430713"/>
          <p14:tracePt t="411481" x="5045075" y="4267200"/>
          <p14:tracePt t="411487" x="5157788" y="4167188"/>
          <p14:tracePt t="411497" x="5257800" y="4029075"/>
          <p14:tracePt t="411502" x="5345113" y="3854450"/>
          <p14:tracePt t="411513" x="5383213" y="3692525"/>
          <p14:tracePt t="411522" x="5407025" y="3654425"/>
          <p14:tracePt t="411794" x="5270500" y="3779838"/>
          <p14:tracePt t="411804" x="4932363" y="4129088"/>
          <p14:tracePt t="411815" x="4643438" y="4292600"/>
          <p14:tracePt t="411820" x="4468813" y="4267200"/>
          <p14:tracePt t="411831" x="4443413" y="4254500"/>
          <p14:tracePt t="411971" x="4430713" y="4254500"/>
          <p14:tracePt t="412030" x="4443413" y="4254500"/>
          <p14:tracePt t="412037" x="4481513" y="4254500"/>
          <p14:tracePt t="412047" x="4543425" y="4267200"/>
          <p14:tracePt t="412053" x="4619625" y="4305300"/>
          <p14:tracePt t="412063" x="4732338" y="4367213"/>
          <p14:tracePt t="412073" x="4868863" y="4418013"/>
          <p14:tracePt t="412077" x="5068888" y="4479925"/>
          <p14:tracePt t="412087" x="5345113" y="4554538"/>
          <p14:tracePt t="412093" x="5708650" y="4630738"/>
          <p14:tracePt t="412102" x="5870575" y="4705350"/>
          <p14:tracePt t="412113" x="6057900" y="4743450"/>
          <p14:tracePt t="412117" x="6134100" y="4756150"/>
          <p14:tracePt t="412127" x="6196013" y="4779963"/>
          <p14:tracePt t="412133" x="6259513" y="4792663"/>
          <p14:tracePt t="412142" x="6283325" y="4792663"/>
          <p14:tracePt t="412153" x="6321425" y="4792663"/>
          <p14:tracePt t="412156" x="6346825" y="4792663"/>
          <p14:tracePt t="412166" x="6370638" y="4792663"/>
          <p14:tracePt t="412176" x="6421438" y="4792663"/>
          <p14:tracePt t="412182" x="6446838" y="4792663"/>
          <p14:tracePt t="412192" x="6472238" y="4792663"/>
          <p14:tracePt t="412196" x="6496050" y="4792663"/>
          <p14:tracePt t="412206" x="6572250" y="4792663"/>
          <p14:tracePt t="412216" x="6621463" y="4792663"/>
          <p14:tracePt t="412223" x="6672263" y="4792663"/>
          <p14:tracePt t="412233" x="6721475" y="4792663"/>
          <p14:tracePt t="412236" x="6772275" y="4792663"/>
          <p14:tracePt t="412246" x="6821488" y="4792663"/>
          <p14:tracePt t="412256" x="6846888" y="4792663"/>
          <p14:tracePt t="412262" x="6897688" y="4779963"/>
          <p14:tracePt t="412273" x="6934200" y="4779963"/>
          <p14:tracePt t="412278" x="6959600" y="4779963"/>
          <p14:tracePt t="412289" x="6985000" y="4779963"/>
          <p14:tracePt t="412298" x="7010400" y="4779963"/>
          <p14:tracePt t="412302" x="7034213" y="4779963"/>
          <p14:tracePt t="412312" x="7046913" y="4779963"/>
          <p14:tracePt t="412319" x="7072313" y="4779963"/>
          <p14:tracePt t="412329" x="7097713" y="4779963"/>
          <p14:tracePt t="412339" x="7123113" y="4779963"/>
          <p14:tracePt t="412342" x="7146925" y="4779963"/>
          <p14:tracePt t="412352" x="7159625" y="4779963"/>
          <p14:tracePt t="412369" x="7185025" y="4779963"/>
          <p14:tracePt t="412378" x="7197725" y="4779963"/>
          <p14:tracePt t="412382" x="7210425" y="4779963"/>
          <p14:tracePt t="412393" x="7223125" y="4779963"/>
          <p14:tracePt t="412398" x="7235825" y="4779963"/>
          <p14:tracePt t="412409" x="7246938" y="4779963"/>
          <p14:tracePt t="412425" x="7259638" y="4779963"/>
          <p14:tracePt t="412468" x="7272338" y="4779963"/>
          <p14:tracePt t="412485" x="7285038" y="4779963"/>
          <p14:tracePt t="412504" x="7297738" y="4779963"/>
          <p14:tracePt t="412508" x="7310438" y="4779963"/>
          <p14:tracePt t="412525" x="7323138" y="4779963"/>
          <p14:tracePt t="412544" x="7335838" y="4779963"/>
          <p14:tracePt t="412560" x="7359650" y="4779963"/>
          <p14:tracePt t="412571" x="7359650" y="4768850"/>
          <p14:tracePt t="412574" x="7372350" y="4768850"/>
          <p14:tracePt t="412585" x="7397750" y="4768850"/>
          <p14:tracePt t="412594" x="7423150" y="4756150"/>
          <p14:tracePt t="412611" x="7448550" y="4756150"/>
          <p14:tracePt t="412614" x="7497763" y="4743450"/>
          <p14:tracePt t="412624" x="7535863" y="4743450"/>
          <p14:tracePt t="412641" x="7585075" y="4743450"/>
          <p14:tracePt t="412650" x="7610475" y="4743450"/>
          <p14:tracePt t="412657" x="7610475" y="4730750"/>
          <p14:tracePt t="412666" x="7661275" y="4730750"/>
          <p14:tracePt t="412690" x="7685088" y="4730750"/>
          <p14:tracePt t="412707" x="7710488" y="4718050"/>
          <p14:tracePt t="412796" x="7735888" y="4718050"/>
          <p14:tracePt t="412822" x="7748588" y="4718050"/>
          <p14:tracePt t="412832" x="7761288" y="4718050"/>
          <p14:tracePt t="412836" x="7773988" y="4718050"/>
          <p14:tracePt t="412857" x="7785100" y="4718050"/>
          <p14:tracePt t="412863" x="7797800" y="4705350"/>
          <p14:tracePt t="412879" x="7823200" y="4705350"/>
          <p14:tracePt t="412898" x="7835900" y="4705350"/>
          <p14:tracePt t="412902" x="7848600" y="4705350"/>
          <p14:tracePt t="412912" x="7874000" y="4705350"/>
          <p14:tracePt t="412918" x="7886700" y="4705350"/>
          <p14:tracePt t="412928" x="7897813" y="4705350"/>
          <p14:tracePt t="412939" x="7923213" y="4705350"/>
          <p14:tracePt t="412942" x="7935913" y="4705350"/>
          <p14:tracePt t="412952" x="7948613" y="4705350"/>
          <p14:tracePt t="412958" x="7961313" y="4705350"/>
          <p14:tracePt t="412968" x="7986713" y="4705350"/>
          <p14:tracePt t="412984" x="8010525" y="4705350"/>
          <p14:tracePt t="412995" x="8048625" y="4705350"/>
          <p14:tracePt t="412999" x="8074025" y="4705350"/>
          <p14:tracePt t="413008" x="8099425" y="4705350"/>
          <p14:tracePt t="413019" x="8148638" y="4705350"/>
          <p14:tracePt t="413024" x="8174038" y="4705350"/>
          <p14:tracePt t="413034" x="8235950" y="4705350"/>
          <p14:tracePt t="413039" x="8274050" y="4705350"/>
          <p14:tracePt t="413049" x="8299450" y="4705350"/>
          <p14:tracePt t="413059" x="8324850" y="4705350"/>
          <p14:tracePt t="413065" x="8348663" y="4705350"/>
          <p14:tracePt t="413105" x="8361363" y="4705350"/>
          <p14:tracePt t="413130" x="8374063" y="4705350"/>
          <p14:tracePt t="413191" x="8386763" y="4705350"/>
          <p14:tracePt t="413196" x="8412163" y="4705350"/>
          <p14:tracePt t="413207" x="8435975" y="4705350"/>
          <p14:tracePt t="413210" x="8461375" y="4705350"/>
          <p14:tracePt t="413220" x="8499475" y="4705350"/>
          <p14:tracePt t="413230" x="8561388" y="4705350"/>
          <p14:tracePt t="413236" x="8624888" y="4705350"/>
          <p14:tracePt t="413246" x="8661400" y="4705350"/>
          <p14:tracePt t="413250" x="8686800" y="4705350"/>
          <p14:tracePt t="413260" x="8699500" y="4705350"/>
          <p14:tracePt t="413270" x="8724900" y="4705350"/>
          <p14:tracePt t="413276" x="8737600" y="4705350"/>
          <p14:tracePt t="413303" x="8763000" y="4705350"/>
          <p14:tracePt t="413463" x="8763000" y="4692650"/>
          <p14:tracePt t="413472" x="8724900" y="4692650"/>
          <p14:tracePt t="413482" x="8624888" y="4718050"/>
          <p14:tracePt t="413489" x="8537575" y="4730750"/>
          <p14:tracePt t="413498" x="8399463" y="4768850"/>
          <p14:tracePt t="413503" x="8261350" y="4792663"/>
          <p14:tracePt t="413512" x="8161338" y="4818063"/>
          <p14:tracePt t="413523" x="8061325" y="4879975"/>
          <p14:tracePt t="413529" x="7948613" y="4879975"/>
          <p14:tracePt t="413539" x="7835900" y="4892675"/>
          <p14:tracePt t="413543" x="7735888" y="4892675"/>
          <p14:tracePt t="413553" x="7597775" y="4905375"/>
          <p14:tracePt t="413562" x="7497763" y="4918075"/>
          <p14:tracePt t="413568" x="7348538" y="4918075"/>
          <p14:tracePt t="413578" x="7197725" y="4918075"/>
          <p14:tracePt t="413584" x="7059613" y="4918075"/>
          <p14:tracePt t="413594" x="6946900" y="4918075"/>
          <p14:tracePt t="413604" x="6859588" y="4918075"/>
          <p14:tracePt t="413608" x="6797675" y="4918075"/>
          <p14:tracePt t="413618" x="6672263" y="4918075"/>
          <p14:tracePt t="413625" x="6596063" y="4930775"/>
          <p14:tracePt t="413635" x="6459538" y="4956175"/>
          <p14:tracePt t="413644" x="6359525" y="4956175"/>
          <p14:tracePt t="413650" x="6221413" y="4956175"/>
          <p14:tracePt t="413661" x="6083300" y="4956175"/>
          <p14:tracePt t="413665" x="5945188" y="4956175"/>
          <p14:tracePt t="413675" x="5821363" y="4956175"/>
          <p14:tracePt t="413684" x="5708650" y="4956175"/>
          <p14:tracePt t="413691" x="5619750" y="4968875"/>
          <p14:tracePt t="413700" x="5545138" y="4992688"/>
          <p14:tracePt t="413704" x="5483225" y="4992688"/>
          <p14:tracePt t="413715" x="5432425" y="4992688"/>
          <p14:tracePt t="413725" x="5357813" y="5005388"/>
          <p14:tracePt t="413730" x="5294313" y="5005388"/>
          <p14:tracePt t="413741" x="5257800" y="5005388"/>
          <p14:tracePt t="413745" x="5232400" y="5005388"/>
          <p14:tracePt t="413755" x="5207000" y="5005388"/>
          <p14:tracePt t="413786" x="5181600" y="5005388"/>
          <p14:tracePt t="413801" x="5132388" y="5005388"/>
          <p14:tracePt t="413810" x="5068888" y="5005388"/>
          <p14:tracePt t="413817" x="5032375" y="5005388"/>
          <p14:tracePt t="413827" x="4968875" y="5005388"/>
          <p14:tracePt t="413831" x="4906963" y="5005388"/>
          <p14:tracePt t="413841" x="4794250" y="5005388"/>
          <p14:tracePt t="413851" x="4719638" y="5005388"/>
          <p14:tracePt t="413857" x="4619625" y="5005388"/>
          <p14:tracePt t="413866" x="4518025" y="5005388"/>
          <p14:tracePt t="413871" x="4381500" y="5005388"/>
          <p14:tracePt t="413880" x="4243388" y="5005388"/>
          <p14:tracePt t="413891" x="4117975" y="5005388"/>
          <p14:tracePt t="413897" x="3979863" y="5005388"/>
          <p14:tracePt t="413907" x="3867150" y="5005388"/>
          <p14:tracePt t="413912" x="3743325" y="5005388"/>
          <p14:tracePt t="413922" x="3617913" y="4992688"/>
          <p14:tracePt t="413932" x="3492500" y="4992688"/>
          <p14:tracePt t="413936" x="3341688" y="4992688"/>
          <p14:tracePt t="413946" x="3216275" y="4992688"/>
          <p14:tracePt t="413952" x="3079750" y="4992688"/>
          <p14:tracePt t="413962" x="2979738" y="4992688"/>
          <p14:tracePt t="413974" x="2867025" y="4992688"/>
          <p14:tracePt t="413976" x="2754313" y="4992688"/>
          <p14:tracePt t="413986" x="2641600" y="4992688"/>
          <p14:tracePt t="413993" x="2590800" y="4992688"/>
          <p14:tracePt t="414002" x="2528888" y="4992688"/>
          <p14:tracePt t="414025" x="2452688" y="4992688"/>
          <p14:tracePt t="414029" x="2428875" y="4992688"/>
          <p14:tracePt t="414033" x="2416175" y="4981575"/>
          <p14:tracePt t="414042" x="2403475" y="4981575"/>
          <p14:tracePt t="414053" x="2378075" y="4981575"/>
          <p14:tracePt t="414068" x="2365375" y="4981575"/>
          <p14:tracePt t="414073" x="2339975" y="4981575"/>
          <p14:tracePt t="414082" x="2328863" y="4981575"/>
          <p14:tracePt t="414092" x="2278063" y="4981575"/>
          <p14:tracePt t="414098" x="2252663" y="4981575"/>
          <p14:tracePt t="414109" x="2216150" y="4981575"/>
          <p14:tracePt t="414113" x="2165350" y="4981575"/>
          <p14:tracePt t="414122" x="2127250" y="4981575"/>
          <p14:tracePt t="414132" x="2052638" y="4981575"/>
          <p14:tracePt t="414139" x="1978025" y="4981575"/>
          <p14:tracePt t="414149" x="1903413" y="4981575"/>
          <p14:tracePt t="414152" x="1865313" y="4981575"/>
          <p14:tracePt t="414165" x="1801813" y="4968875"/>
          <p14:tracePt t="414175" x="1714500" y="4943475"/>
          <p14:tracePt t="414180" x="1677988" y="4943475"/>
          <p14:tracePt t="414191" x="1639888" y="4943475"/>
          <p14:tracePt t="414195" x="1614488" y="4930775"/>
          <p14:tracePt t="414204" x="1565275" y="4930775"/>
          <p14:tracePt t="414210" x="1527175" y="4930775"/>
          <p14:tracePt t="414221" x="1489075" y="4918075"/>
          <p14:tracePt t="414231" x="1465263" y="4918075"/>
          <p14:tracePt t="414234" x="1439863" y="4905375"/>
          <p14:tracePt t="414244" x="1414463" y="4905375"/>
          <p14:tracePt t="414250" x="1401763" y="4905375"/>
          <p14:tracePt t="414260" x="1376363" y="4905375"/>
          <p14:tracePt t="414276" x="1363663" y="4905375"/>
          <p14:tracePt t="414436" x="1376363" y="4905375"/>
          <p14:tracePt t="414443" x="1401763" y="4905375"/>
          <p14:tracePt t="414453" x="1452563" y="4905375"/>
          <p14:tracePt t="414462" x="1476375" y="4905375"/>
          <p14:tracePt t="414466" x="1514475" y="4905375"/>
          <p14:tracePt t="414477" x="1565275" y="4905375"/>
          <p14:tracePt t="414483" x="1614488" y="4905375"/>
          <p14:tracePt t="414492" x="1677988" y="4905375"/>
          <p14:tracePt t="414503" x="1765300" y="4905375"/>
          <p14:tracePt t="414509" x="1878013" y="4905375"/>
          <p14:tracePt t="414519" x="2003425" y="4905375"/>
          <p14:tracePt t="414522" x="2116138" y="4905375"/>
          <p14:tracePt t="414537" x="2228850" y="4905375"/>
          <p14:tracePt t="414542" x="2352675" y="4905375"/>
          <p14:tracePt t="414546" x="2428875" y="4905375"/>
          <p14:tracePt t="414557" x="2554288" y="4905375"/>
          <p14:tracePt t="414567" x="2654300" y="4905375"/>
          <p14:tracePt t="414572" x="2716213" y="4905375"/>
          <p14:tracePt t="414583" x="2754313" y="4905375"/>
          <p14:tracePt t="414586" x="2778125" y="4905375"/>
          <p14:tracePt t="414607" x="2790825" y="4905375"/>
          <p14:tracePt t="414623" x="2803525" y="4905375"/>
          <p14:tracePt t="414638" x="2803525" y="4892675"/>
          <p14:tracePt t="414652" x="2816225" y="4892675"/>
          <p14:tracePt t="414662" x="2828925" y="4879975"/>
          <p14:tracePt t="414679" x="2841625" y="4868863"/>
          <p14:tracePt t="414688" x="2841625" y="4856163"/>
          <p14:tracePt t="414692" x="2854325" y="4856163"/>
          <p14:tracePt t="414702" x="2867025" y="4843463"/>
          <p14:tracePt t="414728" x="2879725" y="4843463"/>
          <p14:tracePt t="414734" x="2890838" y="4843463"/>
          <p14:tracePt t="414744" x="2916238" y="4818063"/>
          <p14:tracePt t="414748" x="2967038" y="4792663"/>
          <p14:tracePt t="414759" x="3003550" y="4792663"/>
          <p14:tracePt t="414768" x="3067050" y="4756150"/>
          <p14:tracePt t="414774" x="3154363" y="4743450"/>
          <p14:tracePt t="414785" x="3254375" y="4705350"/>
          <p14:tracePt t="414788" x="3341688" y="4679950"/>
          <p14:tracePt t="414798" x="3467100" y="4667250"/>
          <p14:tracePt t="414810" x="3579813" y="4643438"/>
          <p14:tracePt t="414814" x="3705225" y="4643438"/>
          <p14:tracePt t="414826" x="3792538" y="4592638"/>
          <p14:tracePt t="414841" x="3805238" y="4592638"/>
          <p14:tracePt t="414997" x="3817938" y="4592638"/>
          <p14:tracePt t="415078" x="3830638" y="4592638"/>
          <p14:tracePt t="415098" x="3843338" y="4592638"/>
          <p14:tracePt t="415119" x="3856038" y="4605338"/>
          <p14:tracePt t="415169" x="3867150" y="4605338"/>
          <p14:tracePt t="417439" x="3867150" y="4618038"/>
          <p14:tracePt t="417449" x="3856038" y="4630738"/>
          <p14:tracePt t="417453" x="3856038" y="4643438"/>
          <p14:tracePt t="417462" x="3843338" y="4643438"/>
          <p14:tracePt t="436943" x="3756025" y="4705350"/>
          <p14:tracePt t="436952" x="3617913" y="4779963"/>
          <p14:tracePt t="436963" x="3492500" y="4868863"/>
          <p14:tracePt t="436966" x="3417888" y="4930775"/>
          <p14:tracePt t="436978" x="3405188" y="4943475"/>
          <p14:tracePt t="437002" x="3405188" y="4956175"/>
          <p14:tracePt t="437018" x="3429000" y="4956175"/>
          <p14:tracePt t="437023" x="3517900" y="4956175"/>
          <p14:tracePt t="437028" x="3654425" y="4868863"/>
          <p14:tracePt t="437038" x="3867150" y="4756150"/>
          <p14:tracePt t="437042" x="4005263" y="4679950"/>
          <p14:tracePt t="437053" x="4081463" y="4656138"/>
          <p14:tracePt t="437062" x="4105275" y="4656138"/>
          <p14:tracePt t="437430" x="4105275" y="4667250"/>
          <p14:tracePt t="437446" x="4117975" y="4679950"/>
          <p14:tracePt t="437497" x="4130675" y="4679950"/>
          <p14:tracePt t="437502" x="4143375" y="4692650"/>
          <p14:tracePt t="437512" x="4192588" y="4756150"/>
          <p14:tracePt t="437516" x="4256088" y="4830763"/>
          <p14:tracePt t="437527" x="4343400" y="4981575"/>
          <p14:tracePt t="437536" x="4394200" y="5081588"/>
          <p14:tracePt t="437542" x="4443413" y="5168900"/>
          <p14:tracePt t="437553" x="4456113" y="5230813"/>
          <p14:tracePt t="437559" x="4481513" y="5281613"/>
          <p14:tracePt t="437569" x="4494213" y="5305425"/>
          <p14:tracePt t="437578" x="4494213" y="5330825"/>
          <p14:tracePt t="437583" x="4506913" y="5330825"/>
          <p14:tracePt t="437593" x="4506913" y="5343525"/>
          <p14:tracePt t="437598" x="4518025" y="5343525"/>
          <p14:tracePt t="437768" x="4518025" y="5356225"/>
          <p14:tracePt t="437780" x="4518025" y="5368925"/>
          <p14:tracePt t="437784" x="4518025" y="5381625"/>
          <p14:tracePt t="437804" x="4530725" y="5394325"/>
          <p14:tracePt t="437820" x="4530725" y="5407025"/>
          <p14:tracePt t="437824" x="4530725" y="5418138"/>
          <p14:tracePt t="437834" x="4530725" y="5430838"/>
          <p14:tracePt t="437844" x="4530725" y="5456238"/>
          <p14:tracePt t="437851" x="4530725" y="5481638"/>
          <p14:tracePt t="437860" x="4530725" y="5507038"/>
          <p14:tracePt t="437864" x="4530725" y="5556250"/>
          <p14:tracePt t="437874" x="4530725" y="5594350"/>
          <p14:tracePt t="437884" x="4530725" y="5643563"/>
          <p14:tracePt t="437890" x="4530725" y="5656263"/>
          <p14:tracePt t="437901" x="4530725" y="5668963"/>
          <p14:tracePt t="438374" x="4518025" y="5668963"/>
          <p14:tracePt t="438394" x="4506913" y="5668963"/>
          <p14:tracePt t="438424" x="4494213" y="5668963"/>
          <p14:tracePt t="438435" x="4481513" y="5668963"/>
          <p14:tracePt t="438460" x="4468813" y="5668963"/>
          <p14:tracePt t="438480" x="4443413" y="5643563"/>
          <p14:tracePt t="438490" x="4418013" y="5630863"/>
          <p14:tracePt t="438500" x="4394200" y="5607050"/>
          <p14:tracePt t="438504" x="4356100" y="5568950"/>
          <p14:tracePt t="438516" x="4318000" y="5543550"/>
          <p14:tracePt t="438520" x="4256088" y="5507038"/>
          <p14:tracePt t="438530" x="4217988" y="5481638"/>
          <p14:tracePt t="438540" x="4181475" y="5468938"/>
          <p14:tracePt t="438546" x="4156075" y="5456238"/>
          <p14:tracePt t="438556" x="4117975" y="5443538"/>
          <p14:tracePt t="438560" x="4068763" y="5418138"/>
          <p14:tracePt t="438570" x="3979863" y="5381625"/>
          <p14:tracePt t="438580" x="3930650" y="5368925"/>
          <p14:tracePt t="438587" x="3843338" y="5343525"/>
          <p14:tracePt t="438596" x="3692525" y="5268913"/>
          <p14:tracePt t="438603" x="3517900" y="5194300"/>
          <p14:tracePt t="438612" x="3392488" y="5130800"/>
          <p14:tracePt t="438622" x="3328988" y="5092700"/>
          <p14:tracePt t="438626" x="3279775" y="5056188"/>
          <p14:tracePt t="438637" x="3267075" y="5043488"/>
          <p14:tracePt t="438878" x="3254375" y="5030788"/>
          <p14:tracePt t="438954" x="3267075" y="5030788"/>
          <p14:tracePt t="438971" x="3292475" y="5056188"/>
          <p14:tracePt t="438974" x="3317875" y="5056188"/>
          <p14:tracePt t="438984" x="3341688" y="5056188"/>
          <p14:tracePt t="438994" x="3354388" y="5056188"/>
          <p14:tracePt t="439000" x="3367088" y="5056188"/>
          <p14:tracePt t="439021" x="3392488" y="5056188"/>
          <p14:tracePt t="439040" x="3405188" y="5056188"/>
          <p14:tracePt t="439090" x="3417888" y="5056188"/>
          <p14:tracePt t="439110" x="3417888" y="5068888"/>
          <p14:tracePt t="439121" x="3429000" y="5068888"/>
          <p14:tracePt t="439137" x="3429000" y="5081588"/>
          <p14:tracePt t="439146" x="3441700" y="5092700"/>
          <p14:tracePt t="439161" x="3454400" y="5118100"/>
          <p14:tracePt t="439171" x="3467100" y="5143500"/>
          <p14:tracePt t="439187" x="3492500" y="5168900"/>
          <p14:tracePt t="439192" x="3492500" y="5194300"/>
          <p14:tracePt t="439213" x="3517900" y="5218113"/>
          <p14:tracePt t="439469" x="3492500" y="5230813"/>
          <p14:tracePt t="439474" x="3467100" y="5243513"/>
          <p14:tracePt t="439484" x="3454400" y="5256213"/>
          <p14:tracePt t="439488" x="3429000" y="5268913"/>
          <p14:tracePt t="439498" x="3417888" y="5281613"/>
          <p14:tracePt t="439514" x="3405188" y="5281613"/>
          <p14:tracePt t="439534" x="3405188" y="5294313"/>
          <p14:tracePt t="439610" x="3417888" y="5305425"/>
          <p14:tracePt t="439621" x="3429000" y="5318125"/>
          <p14:tracePt t="439626" x="3467100" y="5330825"/>
          <p14:tracePt t="439636" x="3505200" y="5356225"/>
          <p14:tracePt t="439646" x="3530600" y="5356225"/>
          <p14:tracePt t="439650" x="3554413" y="5356225"/>
          <p14:tracePt t="439660" x="3579813" y="5394325"/>
          <p14:tracePt t="439676" x="3605213" y="5394325"/>
          <p14:tracePt t="439786" x="3654425" y="5394325"/>
          <p14:tracePt t="439796" x="3705225" y="5394325"/>
          <p14:tracePt t="439806" x="3779838" y="5394325"/>
          <p14:tracePt t="439812" x="3830638" y="5418138"/>
          <p14:tracePt t="439822" x="3856038" y="5418138"/>
          <p14:tracePt t="439826" x="3867150" y="5418138"/>
          <p14:tracePt t="439846" x="3879850" y="5418138"/>
          <p14:tracePt t="439938" x="3879850" y="5430838"/>
          <p14:tracePt t="439975" x="3879850" y="5456238"/>
          <p14:tracePt t="439988" x="3892550" y="5481638"/>
          <p14:tracePt t="439994" x="3905250" y="5494338"/>
          <p14:tracePt t="440074" x="3917950" y="5507038"/>
          <p14:tracePt t="440100" x="3943350" y="5507038"/>
          <p14:tracePt t="440105" x="3968750" y="5507038"/>
          <p14:tracePt t="440114" x="3992563" y="5507038"/>
          <p14:tracePt t="440120" x="4017963" y="5507038"/>
          <p14:tracePt t="440130" x="4043363" y="5507038"/>
          <p14:tracePt t="440140" x="4068763" y="5494338"/>
          <p14:tracePt t="440144" x="4092575" y="5494338"/>
          <p14:tracePt t="440155" x="4130675" y="5481638"/>
          <p14:tracePt t="440160" x="4156075" y="5456238"/>
          <p14:tracePt t="440172" x="4181475" y="5456238"/>
          <p14:tracePt t="440180" x="4217988" y="5456238"/>
          <p14:tracePt t="440184" x="4230688" y="5456238"/>
          <p14:tracePt t="440196" x="4256088" y="5430838"/>
          <p14:tracePt t="440343" x="4268788" y="5430838"/>
          <p14:tracePt t="440700" x="4318000" y="5430838"/>
          <p14:tracePt t="440710" x="4343400" y="5430838"/>
          <p14:tracePt t="440721" x="4381500" y="5430838"/>
          <p14:tracePt t="440724" x="4430713" y="5407025"/>
          <p14:tracePt t="440734" x="4494213" y="5394325"/>
          <p14:tracePt t="440740" x="4581525" y="5368925"/>
          <p14:tracePt t="440750" x="4656138" y="5330825"/>
          <p14:tracePt t="440760" x="4732338" y="5330825"/>
          <p14:tracePt t="440764" x="4794250" y="5318125"/>
          <p14:tracePt t="440774" x="4843463" y="5294313"/>
          <p14:tracePt t="440780" x="4894263" y="5281613"/>
          <p14:tracePt t="440790" x="4906963" y="5281613"/>
          <p14:tracePt t="440800" x="4956175" y="5268913"/>
          <p14:tracePt t="440816" x="4968875" y="5268913"/>
          <p14:tracePt t="440912" x="4968875" y="5256213"/>
          <p14:tracePt t="440956" x="4906963" y="5230813"/>
          <p14:tracePt t="440963" x="4819650" y="5205413"/>
          <p14:tracePt t="440973" x="4768850" y="5205413"/>
          <p14:tracePt t="440976" x="4681538" y="5205413"/>
          <p14:tracePt t="440986" x="4581525" y="5194300"/>
          <p14:tracePt t="440996" x="4506913" y="5194300"/>
          <p14:tracePt t="441002" x="4443413" y="5194300"/>
          <p14:tracePt t="441012" x="4406900" y="5194300"/>
          <p14:tracePt t="441024" x="4368800" y="5168900"/>
          <p14:tracePt t="441028" x="4330700" y="5168900"/>
          <p14:tracePt t="441040" x="4305300" y="5156200"/>
          <p14:tracePt t="441042" x="4294188" y="5156200"/>
          <p14:tracePt t="441052" x="4243388" y="5156200"/>
          <p14:tracePt t="441058" x="4230688" y="5156200"/>
          <p14:tracePt t="441079" x="4230688" y="5143500"/>
          <p14:tracePt t="441083" x="4217988" y="5143500"/>
          <p14:tracePt t="441093" x="4192588" y="5143500"/>
          <p14:tracePt t="441098" x="4117975" y="5130800"/>
          <p14:tracePt t="441108" x="4092575" y="5130800"/>
          <p14:tracePt t="441118" x="4081463" y="5118100"/>
          <p14:tracePt t="441123" x="4068763" y="5118100"/>
          <p14:tracePt t="441133" x="4056063" y="5118100"/>
          <p14:tracePt t="441139" x="4043363" y="5105400"/>
          <p14:tracePt t="441158" x="4030663" y="5105400"/>
          <p14:tracePt t="441164" x="3979863" y="5081588"/>
          <p14:tracePt t="441175" x="3968750" y="5081588"/>
          <p14:tracePt t="441280" x="3992563" y="5081588"/>
          <p14:tracePt t="441290" x="4056063" y="5092700"/>
          <p14:tracePt t="441300" x="4117975" y="5130800"/>
          <p14:tracePt t="441305" x="4230688" y="5168900"/>
          <p14:tracePt t="441314" x="4281488" y="5181600"/>
          <p14:tracePt t="441321" x="4318000" y="5194300"/>
          <p14:tracePt t="441330" x="4394200" y="5218113"/>
          <p14:tracePt t="441340" x="4430713" y="5230813"/>
          <p14:tracePt t="441344" x="4506913" y="5256213"/>
          <p14:tracePt t="441355" x="4530725" y="5256213"/>
          <p14:tracePt t="441360" x="4556125" y="5256213"/>
          <p14:tracePt t="441370" x="4581525" y="5256213"/>
          <p14:tracePt t="441380" x="4594225" y="5256213"/>
          <p14:tracePt t="441384" x="4606925" y="5256213"/>
          <p14:tracePt t="441396" x="4619625" y="5256213"/>
          <p14:tracePt t="441400" x="4668838" y="5256213"/>
          <p14:tracePt t="441410" x="4681538" y="5256213"/>
          <p14:tracePt t="441420" x="4719638" y="5256213"/>
          <p14:tracePt t="441427" x="4756150" y="5256213"/>
          <p14:tracePt t="441441" x="4794250" y="5243513"/>
          <p14:tracePt t="441451" x="4806950" y="5243513"/>
          <p14:tracePt t="441460" x="4832350" y="5243513"/>
          <p14:tracePt t="441466" x="4856163" y="5230813"/>
          <p14:tracePt t="441476" x="4868863" y="5230813"/>
          <p14:tracePt t="441483" x="4881563" y="5218113"/>
          <p14:tracePt t="441492" x="4906963" y="5205413"/>
          <p14:tracePt t="441500" x="4919663" y="5194300"/>
          <p14:tracePt t="441507" x="4945063" y="5194300"/>
          <p14:tracePt t="441516" x="4956175" y="5181600"/>
          <p14:tracePt t="441526" x="4968875" y="5168900"/>
          <p14:tracePt t="441530" x="4981575" y="5168900"/>
          <p14:tracePt t="441540" x="5006975" y="5168900"/>
          <p14:tracePt t="441546" x="5006975" y="5156200"/>
          <p14:tracePt t="441566" x="5032375" y="5156200"/>
          <p14:tracePt t="441576" x="5045075" y="5143500"/>
          <p14:tracePt t="441607" x="5057775" y="5130800"/>
          <p14:tracePt t="441623" x="5068888" y="5130800"/>
          <p14:tracePt t="441626" x="5094288" y="5130800"/>
          <p14:tracePt t="441636" x="5094288" y="5118100"/>
          <p14:tracePt t="441646" x="5106988" y="5118100"/>
          <p14:tracePt t="441652" x="5132388" y="5118100"/>
          <p14:tracePt t="441662" x="5157788" y="5118100"/>
          <p14:tracePt t="441666" x="5181600" y="5118100"/>
          <p14:tracePt t="441676" x="5207000" y="5118100"/>
          <p14:tracePt t="441689" x="5232400" y="5118100"/>
          <p14:tracePt t="441692" x="5257800" y="5118100"/>
          <p14:tracePt t="441702" x="5294313" y="5118100"/>
          <p14:tracePt t="441708" x="5319713" y="5118100"/>
          <p14:tracePt t="441718" x="5370513" y="5118100"/>
          <p14:tracePt t="441728" x="5407025" y="5118100"/>
          <p14:tracePt t="441742" x="5432425" y="5118100"/>
          <p14:tracePt t="441748" x="5457825" y="5118100"/>
          <p14:tracePt t="441758" x="5519738" y="5118100"/>
          <p14:tracePt t="441768" x="5545138" y="5118100"/>
          <p14:tracePt t="441773" x="5632450" y="5118100"/>
          <p14:tracePt t="441782" x="5670550" y="5118100"/>
          <p14:tracePt t="441789" x="5745163" y="5156200"/>
          <p14:tracePt t="441798" x="5821363" y="5168900"/>
          <p14:tracePt t="441808" x="5832475" y="5168900"/>
          <p14:tracePt t="441812" x="5883275" y="5181600"/>
          <p14:tracePt t="441823" x="5921375" y="5181600"/>
          <p14:tracePt t="441828" x="5970588" y="5194300"/>
          <p14:tracePt t="441840" x="5995988" y="5205413"/>
          <p14:tracePt t="441848" x="6021388" y="5205413"/>
          <p14:tracePt t="441854" x="6057900" y="5218113"/>
          <p14:tracePt t="441864" x="6070600" y="5230813"/>
          <p14:tracePt t="441869" x="6096000" y="5230813"/>
          <p14:tracePt t="441878" x="6121400" y="5230813"/>
          <p14:tracePt t="441889" x="6146800" y="5230813"/>
          <p14:tracePt t="441894" x="6183313" y="5230813"/>
          <p14:tracePt t="441905" x="6246813" y="5230813"/>
          <p14:tracePt t="441908" x="6296025" y="5243513"/>
          <p14:tracePt t="441918" x="6334125" y="5243513"/>
          <p14:tracePt t="441929" x="6383338" y="5243513"/>
          <p14:tracePt t="441934" x="6408738" y="5243513"/>
          <p14:tracePt t="441945" x="6446838" y="5243513"/>
          <p14:tracePt t="441951" x="6472238" y="5243513"/>
          <p14:tracePt t="441971" x="6483350" y="5243513"/>
          <p14:tracePt t="441974" x="6496050" y="5243513"/>
          <p14:tracePt t="441991" x="6508750" y="5243513"/>
          <p14:tracePt t="442034" x="6521450" y="5243513"/>
          <p14:tracePt t="442054" x="6534150" y="5243513"/>
          <p14:tracePt t="442076" x="6546850" y="5243513"/>
          <p14:tracePt t="442670" x="6559550" y="5243513"/>
          <p14:tracePt t="443605" x="6559550" y="5230813"/>
          <p14:tracePt t="443610" x="6608763" y="5205413"/>
          <p14:tracePt t="443620" x="6646863" y="5205413"/>
          <p14:tracePt t="443624" x="6672263" y="5205413"/>
          <p14:tracePt t="443654" x="6684963" y="5194300"/>
          <p14:tracePt t="443670" x="6708775" y="5194300"/>
          <p14:tracePt t="443686" x="6721475" y="5194300"/>
          <p14:tracePt t="443696" x="6746875" y="5194300"/>
          <p14:tracePt t="443706" x="6759575" y="5194300"/>
          <p14:tracePt t="443710" x="6772275" y="5194300"/>
          <p14:tracePt t="443720" x="6797675" y="5194300"/>
          <p14:tracePt t="443727" x="6808788" y="5194300"/>
          <p14:tracePt t="443736" x="6821488" y="5181600"/>
          <p14:tracePt t="443746" x="6821488" y="5168900"/>
          <p14:tracePt t="443750" x="6834188" y="5168900"/>
          <p14:tracePt t="443766" x="6859588" y="5168900"/>
          <p14:tracePt t="443776" x="6884988" y="5143500"/>
          <p14:tracePt t="443786" x="6910388" y="5143500"/>
          <p14:tracePt t="443793" x="6934200" y="5118100"/>
          <p14:tracePt t="443802" x="6972300" y="5105400"/>
          <p14:tracePt t="443807" x="7034213" y="5081588"/>
          <p14:tracePt t="443817" x="7072313" y="5081588"/>
          <p14:tracePt t="443827" x="7123113" y="5081588"/>
          <p14:tracePt t="443832" x="7159625" y="5081588"/>
          <p14:tracePt t="443843" x="7197725" y="5068888"/>
          <p14:tracePt t="443846" x="7210425" y="5056188"/>
          <p14:tracePt t="443856" x="7259638" y="5056188"/>
          <p14:tracePt t="443867" x="7310438" y="5056188"/>
          <p14:tracePt t="443873" x="7397750" y="5056188"/>
          <p14:tracePt t="443882" x="7510463" y="5056188"/>
          <p14:tracePt t="443886" x="7597775" y="5056188"/>
          <p14:tracePt t="443906" x="7623175" y="5056188"/>
          <p14:tracePt t="443913" x="7661275" y="5056188"/>
          <p14:tracePt t="443922" x="7735888" y="5081588"/>
          <p14:tracePt t="443928" x="7797800" y="5092700"/>
          <p14:tracePt t="443938" x="7948613" y="5130800"/>
          <p14:tracePt t="443948" x="8035925" y="5143500"/>
          <p14:tracePt t="443952" x="8048625" y="5143500"/>
          <p14:tracePt t="443962" x="8123238" y="5143500"/>
          <p14:tracePt t="443968" x="8148638" y="5143500"/>
          <p14:tracePt t="443978" x="8174038" y="5143500"/>
          <p14:tracePt t="443988" x="8174038" y="5156200"/>
          <p14:tracePt t="443993" x="8199438" y="5156200"/>
          <p14:tracePt t="444002" x="8212138" y="5156200"/>
          <p14:tracePt t="444018" x="8248650" y="5194300"/>
          <p14:tracePt t="444028" x="8274050" y="5194300"/>
          <p14:tracePt t="444034" x="8286750" y="5205413"/>
          <p14:tracePt t="444044" x="8312150" y="5205413"/>
          <p14:tracePt t="444048" x="8324850" y="5205413"/>
          <p14:tracePt t="444104" x="8348663" y="5205413"/>
          <p14:tracePt t="444114" x="8348663" y="5230813"/>
          <p14:tracePt t="444125" x="8374063" y="5230813"/>
          <p14:tracePt t="444144" x="8348663" y="5230813"/>
          <p14:tracePt t="444154" x="8361363" y="5305425"/>
          <p14:tracePt t="444164" x="8386763" y="5294313"/>
          <p14:tracePt t="444204" x="8412163" y="5294313"/>
          <p14:tracePt t="444210" x="8424863" y="5281613"/>
          <p14:tracePt t="444220" x="8461375" y="5268913"/>
          <p14:tracePt t="444225" x="8486775" y="5256213"/>
          <p14:tracePt t="444234" x="8512175" y="5256213"/>
          <p14:tracePt t="444246" x="8548688" y="5243513"/>
          <p14:tracePt t="444250" x="8561388" y="5243513"/>
          <p14:tracePt t="444261" x="8574088" y="5230813"/>
          <p14:tracePt t="444330" x="8586788" y="5230813"/>
          <p14:tracePt t="444340" x="8599488" y="5218113"/>
          <p14:tracePt t="444350" x="8612188" y="5218113"/>
          <p14:tracePt t="444356" x="8650288" y="5218113"/>
          <p14:tracePt t="444367" x="8674100" y="5205413"/>
          <p14:tracePt t="444373" x="8699500" y="5194300"/>
          <p14:tracePt t="444383" x="8724900" y="5181600"/>
          <p14:tracePt t="444393" x="8750300" y="5181600"/>
          <p14:tracePt t="444396" x="8786813" y="5181600"/>
          <p14:tracePt t="444407" x="8812213" y="5181600"/>
          <p14:tracePt t="444412" x="8850313" y="5156200"/>
          <p14:tracePt t="444422" x="8886825" y="5143500"/>
          <p14:tracePt t="444432" x="8950325" y="5143500"/>
          <p14:tracePt t="444436" x="9037638" y="5118100"/>
          <p14:tracePt t="444446" x="9099550" y="5118100"/>
          <p14:tracePt t="444452" x="9137650" y="5092700"/>
          <p14:tracePt t="444463" x="9175750" y="5092700"/>
          <p14:tracePt t="444473" x="9212263" y="5092700"/>
          <p14:tracePt t="444478" x="9224963" y="5081588"/>
          <p14:tracePt t="444498" x="9237663" y="5081588"/>
          <p14:tracePt t="444658" x="9250363" y="5081588"/>
          <p14:tracePt t="444668" x="9288463" y="5081588"/>
          <p14:tracePt t="444674" x="9312275" y="5081588"/>
          <p14:tracePt t="444684" x="9337675" y="5081588"/>
          <p14:tracePt t="444718" x="9350375" y="5092700"/>
          <p14:tracePt t="444810" x="9350375" y="5105400"/>
          <p14:tracePt t="444816" x="9263063" y="5156200"/>
          <p14:tracePt t="444826" x="9188450" y="5168900"/>
          <p14:tracePt t="444831" x="9124950" y="5181600"/>
          <p14:tracePt t="444841" x="9063038" y="5205413"/>
          <p14:tracePt t="444850" x="9024938" y="5218113"/>
          <p14:tracePt t="444856" x="8999538" y="5218113"/>
          <p14:tracePt t="444870" x="8963025" y="5218113"/>
          <p14:tracePt t="444880" x="8874125" y="5243513"/>
          <p14:tracePt t="444890" x="8786813" y="5256213"/>
          <p14:tracePt t="444896" x="8724900" y="5281613"/>
          <p14:tracePt t="444912" x="8686800" y="5281613"/>
          <p14:tracePt t="444922" x="8661400" y="5281613"/>
          <p14:tracePt t="444936" x="8612188" y="5281613"/>
          <p14:tracePt t="444946" x="8524875" y="5281613"/>
          <p14:tracePt t="444962" x="8512175" y="5281613"/>
          <p14:tracePt t="444972" x="8374063" y="5281613"/>
          <p14:tracePt t="444978" x="8361363" y="5281613"/>
          <p14:tracePt t="444986" x="8335963" y="5281613"/>
          <p14:tracePt t="444993" x="8312150" y="5281613"/>
          <p14:tracePt t="445028" x="8074025" y="5305425"/>
          <p14:tracePt t="445036" x="7961313" y="5318125"/>
          <p14:tracePt t="445043" x="7874000" y="5343525"/>
          <p14:tracePt t="445052" x="7735888" y="5394325"/>
          <p14:tracePt t="445056" x="7648575" y="5430838"/>
          <p14:tracePt t="445067" x="7523163" y="5443538"/>
          <p14:tracePt t="445077" x="7385050" y="5481638"/>
          <p14:tracePt t="445082" x="7235825" y="5507038"/>
          <p14:tracePt t="445093" x="7097713" y="5518150"/>
          <p14:tracePt t="445097" x="6985000" y="5556250"/>
          <p14:tracePt t="445106" x="6821488" y="5556250"/>
          <p14:tracePt t="445116" x="6672263" y="5568950"/>
          <p14:tracePt t="445122" x="6483350" y="5594350"/>
          <p14:tracePt t="445132" x="6308725" y="5594350"/>
          <p14:tracePt t="445137" x="6108700" y="5607050"/>
          <p14:tracePt t="445146" x="5921375" y="5607050"/>
          <p14:tracePt t="445157" x="5719763" y="5607050"/>
          <p14:tracePt t="445162" x="5545138" y="5607050"/>
          <p14:tracePt t="445173" x="5370513" y="5607050"/>
          <p14:tracePt t="445176" x="5170488" y="5607050"/>
          <p14:tracePt t="445186" x="4994275" y="5607050"/>
          <p14:tracePt t="445198" x="4843463" y="5630863"/>
          <p14:tracePt t="445203" x="4643438" y="5681663"/>
          <p14:tracePt t="445212" x="4494213" y="5681663"/>
          <p14:tracePt t="445218" x="4356100" y="5719763"/>
          <p14:tracePt t="445228" x="4205288" y="5719763"/>
          <p14:tracePt t="445238" x="4081463" y="5719763"/>
          <p14:tracePt t="445243" x="3930650" y="5719763"/>
          <p14:tracePt t="445252" x="3843338" y="5719763"/>
          <p14:tracePt t="445258" x="3743325" y="5719763"/>
          <p14:tracePt t="445268" x="3692525" y="5719763"/>
          <p14:tracePt t="445278" x="3643313" y="5719763"/>
          <p14:tracePt t="445284" x="3592513" y="5719763"/>
          <p14:tracePt t="445295" x="3567113" y="5719763"/>
          <p14:tracePt t="445298" x="3530600" y="5719763"/>
          <p14:tracePt t="445308" x="3505200" y="5719763"/>
          <p14:tracePt t="445318" x="3467100" y="5719763"/>
          <p14:tracePt t="445324" x="3417888" y="5719763"/>
          <p14:tracePt t="445334" x="3379788" y="5719763"/>
          <p14:tracePt t="445338" x="3317875" y="5732463"/>
          <p14:tracePt t="445348" x="3205163" y="5732463"/>
          <p14:tracePt t="445358" x="3092450" y="5732463"/>
          <p14:tracePt t="445365" x="2967038" y="5756275"/>
          <p14:tracePt t="445374" x="2816225" y="5768975"/>
          <p14:tracePt t="445380" x="2728913" y="5794375"/>
          <p14:tracePt t="445388" x="2667000" y="5794375"/>
          <p14:tracePt t="445400" x="2554288" y="5807075"/>
          <p14:tracePt t="445404" x="2490788" y="5832475"/>
          <p14:tracePt t="445414" x="2403475" y="5832475"/>
          <p14:tracePt t="445420" x="2352675" y="5832475"/>
          <p14:tracePt t="445430" x="2316163" y="5832475"/>
          <p14:tracePt t="445441" x="2290763" y="5832475"/>
          <p14:tracePt t="445454" x="2265363" y="5832475"/>
          <p14:tracePt t="445510" x="2265363" y="5843588"/>
          <p14:tracePt t="445520" x="2252663" y="5843588"/>
          <p14:tracePt t="445530" x="2216150" y="5843588"/>
          <p14:tracePt t="445536" x="2178050" y="5843588"/>
          <p14:tracePt t="445546" x="2152650" y="5856288"/>
          <p14:tracePt t="445552" x="2103438" y="5856288"/>
          <p14:tracePt t="445586" x="2065338" y="5856288"/>
          <p14:tracePt t="445593" x="2014538" y="5856288"/>
          <p14:tracePt t="445603" x="1978025" y="5856288"/>
          <p14:tracePt t="445606" x="1927225" y="5856288"/>
          <p14:tracePt t="445616" x="1878013" y="5856288"/>
          <p14:tracePt t="445627" x="1839913" y="5856288"/>
          <p14:tracePt t="445632" x="1778000" y="5843588"/>
          <p14:tracePt t="445642" x="1714500" y="5832475"/>
          <p14:tracePt t="445648" x="1627188" y="5832475"/>
          <p14:tracePt t="445658" x="1527175" y="5794375"/>
          <p14:tracePt t="445668" x="1439863" y="5756275"/>
          <p14:tracePt t="445672" x="1363663" y="5743575"/>
          <p14:tracePt t="445682" x="1314450" y="5719763"/>
          <p14:tracePt t="445688" x="1289050" y="5694363"/>
          <p14:tracePt t="445698" x="1252538" y="5694363"/>
          <p14:tracePt t="445708" x="1214438" y="5668963"/>
          <p14:tracePt t="445713" x="1176338" y="5656263"/>
          <p14:tracePt t="445722" x="1139825" y="5643563"/>
          <p14:tracePt t="445729" x="1114425" y="5630863"/>
          <p14:tracePt t="445738" x="1063625" y="5607050"/>
          <p14:tracePt t="445748" x="1038225" y="5607050"/>
          <p14:tracePt t="445754" x="1014413" y="5607050"/>
          <p14:tracePt t="445764" x="1001713" y="5581650"/>
          <p14:tracePt t="445768" x="976313" y="5581650"/>
          <p14:tracePt t="445779" x="963613" y="5581650"/>
          <p14:tracePt t="445788" x="950913" y="5581650"/>
          <p14:tracePt t="445795" x="938213" y="5581650"/>
          <p14:tracePt t="445804" x="914400" y="5581650"/>
          <p14:tracePt t="445808" x="889000" y="5581650"/>
          <p14:tracePt t="445818" x="863600" y="5581650"/>
          <p14:tracePt t="445829" x="850900" y="5581650"/>
          <p14:tracePt t="445834" x="838200" y="5581650"/>
          <p14:tracePt t="445990" x="850900" y="5581650"/>
          <p14:tracePt t="446001" x="876300" y="5581650"/>
          <p14:tracePt t="446006" x="938213" y="5581650"/>
          <p14:tracePt t="446016" x="1038225" y="5594350"/>
          <p14:tracePt t="446026" x="1150938" y="5594350"/>
          <p14:tracePt t="446030" x="1289050" y="5619750"/>
          <p14:tracePt t="446040" x="1465263" y="5630863"/>
          <p14:tracePt t="446046" x="1614488" y="5630863"/>
          <p14:tracePt t="446056" x="1701800" y="5656263"/>
          <p14:tracePt t="446066" x="1752600" y="5656263"/>
          <p14:tracePt t="446072" x="1790700" y="5656263"/>
          <p14:tracePt t="446080" x="1814513" y="5656263"/>
          <p14:tracePt t="446086" x="1827213" y="5656263"/>
          <p14:tracePt t="446096" x="1852613" y="5656263"/>
          <p14:tracePt t="446106" x="1890713" y="5656263"/>
          <p14:tracePt t="446123" x="1914525" y="5656263"/>
          <p14:tracePt t="446127" x="1952625" y="5643563"/>
          <p14:tracePt t="446586" x="1952625" y="5656263"/>
          <p14:tracePt t="446590" x="1952625" y="5768975"/>
          <p14:tracePt t="446601" x="1952625" y="5956300"/>
          <p14:tracePt t="446611" x="1952625" y="6281738"/>
          <p14:tracePt t="446616" x="1952625" y="6619875"/>
          <p14:tracePt t="448075"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14116"/>
            <a:ext cx="6962123" cy="569843"/>
          </a:xfrm>
        </p:spPr>
        <p:txBody>
          <a:bodyPr>
            <a:noAutofit/>
          </a:bodyPr>
          <a:lstStyle/>
          <a:p>
            <a:r>
              <a:rPr lang="en-IN" sz="2800" b="1" dirty="0">
                <a:latin typeface="Times New Roman" pitchFamily="18" charset="0"/>
                <a:cs typeface="Times New Roman" pitchFamily="18" charset="0"/>
              </a:rPr>
              <a:t>What is a method in Java?</a:t>
            </a:r>
            <a:br>
              <a:rPr lang="en-IN" sz="2800" b="1" dirty="0">
                <a:latin typeface="Times New Roman" pitchFamily="18" charset="0"/>
                <a:cs typeface="Times New Roman" pitchFamily="18" charset="0"/>
              </a:rPr>
            </a:br>
            <a:br>
              <a:rPr lang="en-IN" sz="2800"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49531" y="1332411"/>
            <a:ext cx="7903029" cy="1754326"/>
          </a:xfrm>
          <a:prstGeom prst="rect">
            <a:avLst/>
          </a:prstGeom>
        </p:spPr>
        <p:txBody>
          <a:bodyPr wrap="square">
            <a:spAutoFit/>
          </a:bodyPr>
          <a:lstStyle/>
          <a:p>
            <a:pPr algn="just"/>
            <a:r>
              <a:rPr lang="en-IN" dirty="0">
                <a:latin typeface="Times New Roman" pitchFamily="18" charset="0"/>
                <a:cs typeface="Times New Roman" pitchFamily="18" charset="0"/>
              </a:rPr>
              <a:t>A </a:t>
            </a:r>
            <a:r>
              <a:rPr lang="en-IN" b="1" dirty="0">
                <a:latin typeface="Times New Roman" pitchFamily="18" charset="0"/>
                <a:cs typeface="Times New Roman" pitchFamily="18" charset="0"/>
              </a:rPr>
              <a:t>method</a:t>
            </a:r>
            <a:r>
              <a:rPr lang="en-IN" dirty="0">
                <a:latin typeface="Times New Roman" pitchFamily="18" charset="0"/>
                <a:cs typeface="Times New Roman" pitchFamily="18" charset="0"/>
              </a:rPr>
              <a:t> is a block of code or collection of statements or a set of code grouped together to perform a certain task or operation. It is used to achieve the </a:t>
            </a:r>
            <a:r>
              <a:rPr lang="en-IN" b="1" dirty="0">
                <a:latin typeface="Times New Roman" pitchFamily="18" charset="0"/>
                <a:cs typeface="Times New Roman" pitchFamily="18" charset="0"/>
              </a:rPr>
              <a:t>reusability</a:t>
            </a:r>
            <a:r>
              <a:rPr lang="en-IN" dirty="0">
                <a:latin typeface="Times New Roman" pitchFamily="18" charset="0"/>
                <a:cs typeface="Times New Roman" pitchFamily="18" charset="0"/>
              </a:rPr>
              <a:t> of code. We write a method once and use it many times. We do not require to write code again and again. It also provides the </a:t>
            </a:r>
            <a:r>
              <a:rPr lang="en-IN" b="1" dirty="0">
                <a:latin typeface="Times New Roman" pitchFamily="18" charset="0"/>
                <a:cs typeface="Times New Roman" pitchFamily="18" charset="0"/>
              </a:rPr>
              <a:t>easy modification</a:t>
            </a:r>
            <a:r>
              <a:rPr lang="en-IN" dirty="0">
                <a:latin typeface="Times New Roman" pitchFamily="18" charset="0"/>
                <a:cs typeface="Times New Roman" pitchFamily="18" charset="0"/>
              </a:rPr>
              <a:t> and </a:t>
            </a:r>
            <a:r>
              <a:rPr lang="en-IN" b="1" dirty="0">
                <a:latin typeface="Times New Roman" pitchFamily="18" charset="0"/>
                <a:cs typeface="Times New Roman" pitchFamily="18" charset="0"/>
              </a:rPr>
              <a:t>readability</a:t>
            </a:r>
            <a:r>
              <a:rPr lang="en-IN" dirty="0">
                <a:latin typeface="Times New Roman" pitchFamily="18" charset="0"/>
                <a:cs typeface="Times New Roman" pitchFamily="18" charset="0"/>
              </a:rPr>
              <a:t> of code, just by adding or removing a chunk of code. The method is executed only when we call or invoke it.</a:t>
            </a:r>
          </a:p>
        </p:txBody>
      </p:sp>
      <p:sp>
        <p:nvSpPr>
          <p:cNvPr id="5" name="Rectangle 4">
            <a:extLst>
              <a:ext uri="{FF2B5EF4-FFF2-40B4-BE49-F238E27FC236}">
                <a16:creationId xmlns:a16="http://schemas.microsoft.com/office/drawing/2014/main" id="{031348CF-09DE-4651-AB6B-39113111B0B4}"/>
              </a:ext>
            </a:extLst>
          </p:cNvPr>
          <p:cNvSpPr/>
          <p:nvPr/>
        </p:nvSpPr>
        <p:spPr>
          <a:xfrm>
            <a:off x="677332" y="1894114"/>
            <a:ext cx="7790807" cy="646331"/>
          </a:xfrm>
          <a:prstGeom prst="rect">
            <a:avLst/>
          </a:prstGeom>
        </p:spPr>
        <p:txBody>
          <a:bodyPr wrap="square">
            <a:spAutoFit/>
          </a:bodyPr>
          <a:lstStyle/>
          <a:p>
            <a:endParaRPr lang="en-IN" dirty="0">
              <a:latin typeface="Times New Roman" pitchFamily="18" charset="0"/>
              <a:cs typeface="Times New Roman" pitchFamily="18" charset="0"/>
            </a:endParaRPr>
          </a:p>
          <a:p>
            <a:pPr marL="342900" indent="-342900"/>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6A0B0BA0-BF22-0C24-49EF-62C376448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155988"/>
    </mc:Choice>
    <mc:Fallback xmlns="">
      <p:transition spd="slow" advTm="15598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8247963" cy="569843"/>
          </a:xfrm>
        </p:spPr>
        <p:txBody>
          <a:bodyPr>
            <a:noAutofit/>
          </a:bodyPr>
          <a:lstStyle/>
          <a:p>
            <a:r>
              <a:rPr lang="en-IN" sz="2800" b="1" dirty="0">
                <a:latin typeface="Times New Roman" pitchFamily="18" charset="0"/>
                <a:cs typeface="Times New Roman" pitchFamily="18" charset="0"/>
              </a:rPr>
              <a:t>Method Declaration</a:t>
            </a:r>
            <a:br>
              <a:rPr lang="en-IN" sz="2800"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254034" y="1423851"/>
            <a:ext cx="8261026" cy="1615827"/>
          </a:xfrm>
          <a:prstGeom prst="rect">
            <a:avLst/>
          </a:prstGeom>
        </p:spPr>
        <p:txBody>
          <a:bodyPr wrap="square">
            <a:spAutoFit/>
          </a:bodyPr>
          <a:lstStyle/>
          <a:p>
            <a:pPr algn="just"/>
            <a:r>
              <a:rPr lang="en-IN" dirty="0">
                <a:latin typeface="Times New Roman" pitchFamily="18" charset="0"/>
                <a:cs typeface="Times New Roman" pitchFamily="18" charset="0"/>
              </a:rPr>
              <a:t>The method declaration provides information about method attributes, such as visibility, return-type, name, and arguments. It has six components that are known as </a:t>
            </a:r>
            <a:r>
              <a:rPr lang="en-IN" b="1" dirty="0">
                <a:latin typeface="Times New Roman" pitchFamily="18" charset="0"/>
                <a:cs typeface="Times New Roman" pitchFamily="18" charset="0"/>
              </a:rPr>
              <a:t>method header</a:t>
            </a:r>
            <a:r>
              <a:rPr lang="en-IN" dirty="0">
                <a:latin typeface="Times New Roman" pitchFamily="18" charset="0"/>
                <a:cs typeface="Times New Roman" pitchFamily="18" charset="0"/>
              </a:rPr>
              <a:t>, as we have shown in the following figure.</a:t>
            </a:r>
          </a:p>
          <a:p>
            <a:pPr>
              <a:lnSpc>
                <a:spcPct val="150000"/>
              </a:lnSpc>
              <a:buFont typeface="Arial" pitchFamily="34" charset="0"/>
              <a:buChar char="•"/>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4098" name="Picture 2" descr="Method in Java"/>
          <p:cNvPicPr>
            <a:picLocks noChangeAspect="1" noChangeArrowheads="1"/>
          </p:cNvPicPr>
          <p:nvPr/>
        </p:nvPicPr>
        <p:blipFill>
          <a:blip r:embed="rId2"/>
          <a:srcRect/>
          <a:stretch>
            <a:fillRect/>
          </a:stretch>
        </p:blipFill>
        <p:spPr bwMode="auto">
          <a:xfrm>
            <a:off x="1096100" y="2480083"/>
            <a:ext cx="7956459" cy="3476580"/>
          </a:xfrm>
          <a:prstGeom prst="rect">
            <a:avLst/>
          </a:prstGeom>
          <a:noFill/>
        </p:spPr>
      </p:pic>
      <p:pic>
        <p:nvPicPr>
          <p:cNvPr id="8" name="Picture 7">
            <a:extLst>
              <a:ext uri="{FF2B5EF4-FFF2-40B4-BE49-F238E27FC236}">
                <a16:creationId xmlns:a16="http://schemas.microsoft.com/office/drawing/2014/main" id="{559DC002-3B68-FE02-9C2F-8CCDECDC8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136298"/>
    </mc:Choice>
    <mc:Fallback xmlns="">
      <p:transition spd="slow" advTm="136298"/>
    </mc:Fallback>
  </mc:AlternateContent>
  <p:extLst>
    <p:ext uri="{3A86A75C-4F4B-4683-9AE1-C65F6400EC91}">
      <p14:laserTraceLst xmlns:p14="http://schemas.microsoft.com/office/powerpoint/2010/main">
        <p14:tracePtLst>
          <p14:tracePt t="18801" x="3455988" y="6170613"/>
          <p14:tracePt t="18922" x="2703513" y="6807200"/>
          <p14:tracePt t="18932" x="2803525" y="6719888"/>
          <p14:tracePt t="18936" x="2941638" y="6632575"/>
          <p14:tracePt t="18946" x="3092450" y="6507163"/>
          <p14:tracePt t="18956" x="3228975" y="6407150"/>
          <p14:tracePt t="18962" x="3341688" y="6294438"/>
          <p14:tracePt t="18972" x="3467100" y="6169025"/>
          <p14:tracePt t="18976" x="3679825" y="6019800"/>
          <p14:tracePt t="18986" x="4056063" y="5756275"/>
          <p14:tracePt t="18996" x="4368800" y="5556250"/>
          <p14:tracePt t="19002" x="4768850" y="5281613"/>
          <p14:tracePt t="19012" x="5068888" y="5092700"/>
          <p14:tracePt t="19018" x="5432425" y="4905375"/>
          <p14:tracePt t="19029" x="5683250" y="4792663"/>
          <p14:tracePt t="19038" x="5908675" y="4692650"/>
          <p14:tracePt t="19042" x="6096000" y="4618038"/>
          <p14:tracePt t="19052" x="6283325" y="4543425"/>
          <p14:tracePt t="19058" x="6396038" y="4518025"/>
          <p14:tracePt t="19080" x="6621463" y="4405313"/>
          <p14:tracePt t="19082" x="6734175" y="4367213"/>
          <p14:tracePt t="19094" x="6808788" y="4341813"/>
          <p14:tracePt t="19098" x="6859588" y="4318000"/>
          <p14:tracePt t="19108" x="6921500" y="4305300"/>
          <p14:tracePt t="19118" x="6946900" y="4267200"/>
          <p14:tracePt t="19124" x="6972300" y="4267200"/>
          <p14:tracePt t="19134" x="6997700" y="4254500"/>
          <p14:tracePt t="19138" x="7010400" y="4254500"/>
          <p14:tracePt t="19148" x="7046913" y="4254500"/>
          <p14:tracePt t="19158" x="7085013" y="4230688"/>
          <p14:tracePt t="19164" x="7123113" y="4230688"/>
          <p14:tracePt t="19174" x="7185025" y="4205288"/>
          <p14:tracePt t="19179" x="7235825" y="4179888"/>
          <p14:tracePt t="19188" x="7285038" y="4141788"/>
          <p14:tracePt t="19198" x="7372350" y="4105275"/>
          <p14:tracePt t="19204" x="7459663" y="4067175"/>
          <p14:tracePt t="19214" x="7561263" y="4029075"/>
          <p14:tracePt t="19218" x="7710488" y="3979863"/>
          <p14:tracePt t="19229" x="7848600" y="3929063"/>
          <p14:tracePt t="19238" x="7974013" y="3892550"/>
          <p14:tracePt t="19245" x="8086725" y="3841750"/>
          <p14:tracePt t="19254" x="8212138" y="3792538"/>
          <p14:tracePt t="19261" x="8312150" y="3741738"/>
          <p14:tracePt t="19270" x="8435975" y="3692525"/>
          <p14:tracePt t="19280" x="8512175" y="3667125"/>
          <p14:tracePt t="19284" x="8574088" y="3629025"/>
          <p14:tracePt t="19294" x="8599488" y="3603625"/>
          <p14:tracePt t="19300" x="8624888" y="3590925"/>
          <p14:tracePt t="19310" x="8624888" y="3579813"/>
          <p14:tracePt t="19320" x="8637588" y="3567113"/>
          <p14:tracePt t="19324" x="8637588" y="3554413"/>
          <p14:tracePt t="19334" x="8637588" y="3529013"/>
          <p14:tracePt t="19340" x="8650288" y="3479800"/>
          <p14:tracePt t="19350" x="8674100" y="3467100"/>
          <p14:tracePt t="19360" x="8674100" y="3367088"/>
          <p14:tracePt t="19366" x="8599488" y="3241675"/>
          <p14:tracePt t="19376" x="8499475" y="3116263"/>
          <p14:tracePt t="19380" x="8324850" y="2952750"/>
          <p14:tracePt t="19390" x="8123238" y="2790825"/>
          <p14:tracePt t="19400" x="7910513" y="2640013"/>
          <p14:tracePt t="19406" x="7673975" y="2516188"/>
          <p14:tracePt t="19416" x="7510463" y="2403475"/>
          <p14:tracePt t="19420" x="7259638" y="2303463"/>
          <p14:tracePt t="19430" x="7059613" y="2201863"/>
          <p14:tracePt t="19440" x="6834188" y="2101850"/>
          <p14:tracePt t="19446" x="6684963" y="2039938"/>
          <p14:tracePt t="19456" x="6546850" y="1989138"/>
          <p14:tracePt t="19460" x="6421438" y="1939925"/>
          <p14:tracePt t="19470" x="6308725" y="1876425"/>
          <p14:tracePt t="19481" x="6170613" y="1839913"/>
          <p14:tracePt t="19486" x="6057900" y="1801813"/>
          <p14:tracePt t="19497" x="5957888" y="1776413"/>
          <p14:tracePt t="19502" x="5857875" y="1752600"/>
          <p14:tracePt t="19513" x="5745163" y="1727200"/>
          <p14:tracePt t="19522" x="5645150" y="1701800"/>
          <p14:tracePt t="19526" x="5532438" y="1676400"/>
          <p14:tracePt t="19536" x="5457825" y="1663700"/>
          <p14:tracePt t="19542" x="5407025" y="1652588"/>
          <p14:tracePt t="19552" x="5345113" y="1652588"/>
          <p14:tracePt t="19563" x="5281613" y="1627188"/>
          <p14:tracePt t="19566" x="5207000" y="1627188"/>
          <p14:tracePt t="19576" x="5157788" y="1627188"/>
          <p14:tracePt t="19582" x="5068888" y="1614488"/>
          <p14:tracePt t="19592" x="4945063" y="1601788"/>
          <p14:tracePt t="19602" x="4868863" y="1589088"/>
          <p14:tracePt t="19608" x="4732338" y="1576388"/>
          <p14:tracePt t="19618" x="4630738" y="1576388"/>
          <p14:tracePt t="19622" x="4530725" y="1576388"/>
          <p14:tracePt t="19632" x="4430713" y="1576388"/>
          <p14:tracePt t="19642" x="4343400" y="1576388"/>
          <p14:tracePt t="19648" x="4281488" y="1576388"/>
          <p14:tracePt t="19658" x="4181475" y="1576388"/>
          <p14:tracePt t="19663" x="4092575" y="1576388"/>
          <p14:tracePt t="19672" x="3979863" y="1576388"/>
          <p14:tracePt t="19684" x="3867150" y="1576388"/>
          <p14:tracePt t="19688" x="3705225" y="1589088"/>
          <p14:tracePt t="19698" x="3541713" y="1589088"/>
          <p14:tracePt t="19704" x="3354388" y="1627188"/>
          <p14:tracePt t="19714" x="3092450" y="1663700"/>
          <p14:tracePt t="19724" x="2941638" y="1714500"/>
          <p14:tracePt t="19729" x="2803525" y="1765300"/>
          <p14:tracePt t="19738" x="2667000" y="1789113"/>
          <p14:tracePt t="19744" x="2554288" y="1814513"/>
          <p14:tracePt t="19754" x="2428875" y="1876425"/>
          <p14:tracePt t="19764" x="2316163" y="1927225"/>
          <p14:tracePt t="19768" x="2203450" y="1965325"/>
          <p14:tracePt t="19779" x="2065338" y="2039938"/>
          <p14:tracePt t="19784" x="2003425" y="2065338"/>
          <p14:tracePt t="19794" x="1927225" y="2114550"/>
          <p14:tracePt t="19804" x="1865313" y="2178050"/>
          <p14:tracePt t="19808" x="1814513" y="2227263"/>
          <p14:tracePt t="19818" x="1778000" y="2278063"/>
          <p14:tracePt t="19824" x="1752600" y="2314575"/>
          <p14:tracePt t="19834" x="1727200" y="2352675"/>
          <p14:tracePt t="19844" x="1714500" y="2390775"/>
          <p14:tracePt t="19850" x="1689100" y="2452688"/>
          <p14:tracePt t="19860" x="1677988" y="2490788"/>
          <p14:tracePt t="19864" x="1652588" y="2565400"/>
          <p14:tracePt t="19874" x="1639888" y="2627313"/>
          <p14:tracePt t="19884" x="1601788" y="2752725"/>
          <p14:tracePt t="19890" x="1565275" y="2828925"/>
          <p14:tracePt t="19900" x="1527175" y="2965450"/>
          <p14:tracePt t="19904" x="1489075" y="3103563"/>
          <p14:tracePt t="19914" x="1439863" y="3254375"/>
          <p14:tracePt t="19924" x="1401763" y="3378200"/>
          <p14:tracePt t="19931" x="1376363" y="3490913"/>
          <p14:tracePt t="19940" x="1339850" y="3616325"/>
          <p14:tracePt t="19947" x="1301750" y="3741738"/>
          <p14:tracePt t="19956" x="1276350" y="3841750"/>
          <p14:tracePt t="19966" x="1239838" y="3929063"/>
          <p14:tracePt t="19970" x="1227138" y="3979863"/>
          <p14:tracePt t="19980" x="1214438" y="4067175"/>
          <p14:tracePt t="19986" x="1214438" y="4117975"/>
          <p14:tracePt t="19997" x="1189038" y="4192588"/>
          <p14:tracePt t="20007" x="1189038" y="4267200"/>
          <p14:tracePt t="20010" x="1189038" y="4330700"/>
          <p14:tracePt t="20022" x="1176338" y="4418013"/>
          <p14:tracePt t="20026" x="1176338" y="4479925"/>
          <p14:tracePt t="20036" x="1176338" y="4579938"/>
          <p14:tracePt t="20047" x="1176338" y="4667250"/>
          <p14:tracePt t="20052" x="1176338" y="4768850"/>
          <p14:tracePt t="20063" x="1189038" y="4856163"/>
          <p14:tracePt t="20081" x="1314450" y="5118100"/>
          <p14:tracePt t="20086" x="1389063" y="5256213"/>
          <p14:tracePt t="20092" x="1465263" y="5381625"/>
          <p14:tracePt t="20102" x="1514475" y="5507038"/>
          <p14:tracePt t="20106" x="1601788" y="5594350"/>
          <p14:tracePt t="20116" x="1665288" y="5707063"/>
          <p14:tracePt t="20126" x="1727200" y="5807075"/>
          <p14:tracePt t="20132" x="1839913" y="5919788"/>
          <p14:tracePt t="20142" x="1914525" y="5994400"/>
          <p14:tracePt t="20147" x="2014538" y="6081713"/>
          <p14:tracePt t="20156" x="2090738" y="6157913"/>
          <p14:tracePt t="20166" x="2178050" y="6207125"/>
          <p14:tracePt t="20172" x="2252663" y="6245225"/>
          <p14:tracePt t="20182" x="2328863" y="6281738"/>
          <p14:tracePt t="20188" x="2452688" y="6319838"/>
          <p14:tracePt t="20198" x="2565400" y="6357938"/>
          <p14:tracePt t="20208" x="2703513" y="6419850"/>
          <p14:tracePt t="20212" x="2854325" y="6445250"/>
          <p14:tracePt t="20222" x="3103563" y="6532563"/>
          <p14:tracePt t="20228" x="3341688" y="6594475"/>
          <p14:tracePt t="20238" x="3579813" y="6645275"/>
          <p14:tracePt t="20248" x="3843338" y="6696075"/>
          <p14:tracePt t="20252" x="4068763" y="6732588"/>
          <p14:tracePt t="20263" x="4330700" y="6783388"/>
          <p14:tracePt t="20268" x="4581525" y="6796088"/>
          <p14:tracePt t="20279" x="4806950" y="6832600"/>
          <p14:tracePt t="20288" x="5006975" y="6832600"/>
          <p14:tracePt t="20294" x="5194300" y="6832600"/>
          <p14:tracePt t="20304" x="5345113" y="6832600"/>
          <p14:tracePt t="20308" x="5495925" y="6832600"/>
          <p14:tracePt t="20318" x="5607050" y="6832600"/>
          <p14:tracePt t="20328" x="5708650" y="6832600"/>
          <p14:tracePt t="20334" x="5795963" y="6807200"/>
          <p14:tracePt t="20344" x="5857875" y="6796088"/>
          <p14:tracePt t="20348" x="5895975" y="6783388"/>
          <p14:tracePt t="20358" x="5921375" y="6770688"/>
          <p14:tracePt t="20368" x="5932488" y="6757988"/>
          <p14:tracePt t="20536" x="5945188" y="6757988"/>
          <p14:tracePt t="20547" x="5945188" y="6745288"/>
          <p14:tracePt t="20550" x="5970588" y="6732588"/>
          <p14:tracePt t="20570" x="5970588" y="6719888"/>
          <p14:tracePt t="20576" x="5983288" y="6707188"/>
          <p14:tracePt t="20586" x="5983288" y="6696075"/>
          <p14:tracePt t="20590" x="5995988" y="6696075"/>
          <p14:tracePt t="20600" x="6008688" y="6683375"/>
          <p14:tracePt t="20616" x="6021388" y="6670675"/>
          <p14:tracePt t="20632" x="6021388" y="6657975"/>
          <p14:tracePt t="20642" x="6034088" y="6645275"/>
          <p14:tracePt t="20666" x="6034088" y="6632575"/>
          <p14:tracePt t="20970" x="6045200" y="6619875"/>
          <p14:tracePt t="20974" x="6057900" y="6619875"/>
          <p14:tracePt t="21130" x="6057900" y="6607175"/>
          <p14:tracePt t="21140" x="6057900" y="6570663"/>
          <p14:tracePt t="21146" x="6057900" y="6545263"/>
          <p14:tracePt t="21156" x="6057900" y="6483350"/>
          <p14:tracePt t="21160" x="6021388" y="6445250"/>
          <p14:tracePt t="21170" x="5995988" y="6394450"/>
          <p14:tracePt t="21180" x="5995988" y="6381750"/>
          <p14:tracePt t="21186" x="5995988" y="6370638"/>
          <p14:tracePt t="21200" x="5995988" y="6357938"/>
          <p14:tracePt t="21232" x="5995988" y="6345238"/>
          <p14:tracePt t="21246" x="5995988" y="6332538"/>
          <p14:tracePt t="21256" x="5995988" y="6319838"/>
          <p14:tracePt t="21266" x="5995988" y="6307138"/>
          <p14:tracePt t="21272" x="6034088" y="6294438"/>
          <p14:tracePt t="21282" x="6070600" y="6294438"/>
          <p14:tracePt t="21286" x="6134100" y="6281738"/>
          <p14:tracePt t="21297" x="6208713" y="6281738"/>
          <p14:tracePt t="21306" x="6308725" y="6281738"/>
          <p14:tracePt t="21312" x="6383338" y="6281738"/>
          <p14:tracePt t="21322" x="6508750" y="6245225"/>
          <p14:tracePt t="21328" x="6646863" y="6219825"/>
          <p14:tracePt t="21338" x="6772275" y="6194425"/>
          <p14:tracePt t="21348" x="6872288" y="6119813"/>
          <p14:tracePt t="21352" x="6997700" y="6069013"/>
          <p14:tracePt t="21362" x="7072313" y="6007100"/>
          <p14:tracePt t="21368" x="7159625" y="5907088"/>
          <p14:tracePt t="21378" x="7246938" y="5832475"/>
          <p14:tracePt t="21388" x="7310438" y="5756275"/>
          <p14:tracePt t="21392" x="7359650" y="5694363"/>
          <p14:tracePt t="21402" x="7372350" y="5656263"/>
          <p14:tracePt t="21408" x="7385050" y="5643563"/>
          <p14:tracePt t="21458" x="7385050" y="5630863"/>
          <p14:tracePt t="21474" x="7385050" y="5581650"/>
          <p14:tracePt t="21484" x="7335838" y="5507038"/>
          <p14:tracePt t="21488" x="7246938" y="5418138"/>
          <p14:tracePt t="21498" x="7123113" y="5294313"/>
          <p14:tracePt t="21504" x="6972300" y="5156200"/>
          <p14:tracePt t="21515" x="6734175" y="4992688"/>
          <p14:tracePt t="21524" x="6396038" y="4779963"/>
          <p14:tracePt t="21530" x="5995988" y="4530725"/>
          <p14:tracePt t="21538" x="5570538" y="4305300"/>
          <p14:tracePt t="21544" x="5106988" y="4054475"/>
          <p14:tracePt t="21554" x="4619625" y="3841750"/>
          <p14:tracePt t="21565" x="4130675" y="3629025"/>
          <p14:tracePt t="21570" x="3617913" y="3467100"/>
          <p14:tracePt t="21580" x="3092450" y="3278188"/>
          <p14:tracePt t="21584" x="2667000" y="3190875"/>
          <p14:tracePt t="21594" x="2203450" y="3128963"/>
          <p14:tracePt t="21604" x="1739900" y="3065463"/>
          <p14:tracePt t="21610" x="1389063" y="3028950"/>
          <p14:tracePt t="21620" x="1150938" y="3028950"/>
          <p14:tracePt t="21624" x="1001713" y="3028950"/>
          <p14:tracePt t="21634" x="889000" y="3028950"/>
          <p14:tracePt t="21644" x="814388" y="3028950"/>
          <p14:tracePt t="21650" x="776288" y="3041650"/>
          <p14:tracePt t="21660" x="750888" y="3065463"/>
          <p14:tracePt t="21665" x="738188" y="3078163"/>
          <p14:tracePt t="21676" x="738188" y="3090863"/>
          <p14:tracePt t="21686" x="738188" y="3154363"/>
          <p14:tracePt t="21690" x="738188" y="3278188"/>
          <p14:tracePt t="21700" x="838200" y="3403600"/>
          <p14:tracePt t="21706" x="1027113" y="3503613"/>
          <p14:tracePt t="21716" x="1301750" y="3616325"/>
          <p14:tracePt t="21726" x="1589088" y="3741738"/>
          <p14:tracePt t="21731" x="1878013" y="3767138"/>
          <p14:tracePt t="21740" x="2116138" y="3767138"/>
          <p14:tracePt t="21746" x="2290763" y="3767138"/>
          <p14:tracePt t="21756" x="2428875" y="3741738"/>
          <p14:tracePt t="21766" x="2503488" y="3679825"/>
          <p14:tracePt t="21772" x="2528888" y="3616325"/>
          <p14:tracePt t="21782" x="2578100" y="3516313"/>
          <p14:tracePt t="21786" x="2578100" y="3403600"/>
          <p14:tracePt t="21796" x="2578100" y="3278188"/>
          <p14:tracePt t="21806" x="2516188" y="3178175"/>
          <p14:tracePt t="21812" x="2452688" y="3065463"/>
          <p14:tracePt t="21822" x="2403475" y="2978150"/>
          <p14:tracePt t="21826" x="2303463" y="2916238"/>
          <p14:tracePt t="21836" x="2203450" y="2852738"/>
          <p14:tracePt t="21846" x="2052638" y="2828925"/>
          <p14:tracePt t="21852" x="1890713" y="2828925"/>
          <p14:tracePt t="21862" x="1652588" y="2803525"/>
          <p14:tracePt t="21866" x="1301750" y="2803525"/>
          <p14:tracePt t="21876" x="925513" y="2803525"/>
          <p14:tracePt t="21886" x="676275" y="2890838"/>
          <p14:tracePt t="21892" x="525463" y="2952750"/>
          <p14:tracePt t="21902" x="400050" y="3016250"/>
          <p14:tracePt t="21906" x="312738" y="3116263"/>
          <p14:tracePt t="21916" x="263525" y="3190875"/>
          <p14:tracePt t="21928" x="238125" y="3278188"/>
          <p14:tracePt t="21932" x="225425" y="3341688"/>
          <p14:tracePt t="21942" x="225425" y="3416300"/>
          <p14:tracePt t="21949" x="225425" y="3479800"/>
          <p14:tracePt t="21958" x="250825" y="3590925"/>
          <p14:tracePt t="21968" x="338138" y="3679825"/>
          <p14:tracePt t="21972" x="450850" y="3779838"/>
          <p14:tracePt t="21982" x="588963" y="3854450"/>
          <p14:tracePt t="21988" x="712788" y="3916363"/>
          <p14:tracePt t="21999" x="838200" y="3954463"/>
          <p14:tracePt t="22008" x="950913" y="3992563"/>
          <p14:tracePt t="22014" x="1076325" y="4029075"/>
          <p14:tracePt t="22024" x="1214438" y="4067175"/>
          <p14:tracePt t="22028" x="1263650" y="4067175"/>
          <p14:tracePt t="22038" x="1289050" y="4067175"/>
          <p14:tracePt t="22049" x="1301750" y="4067175"/>
          <p14:tracePt t="22054" x="1314450" y="4067175"/>
          <p14:tracePt t="22220" x="1327150" y="4067175"/>
          <p14:tracePt t="22224" x="1339850" y="4092575"/>
          <p14:tracePt t="22244" x="1376363" y="4129088"/>
          <p14:tracePt t="22250" x="1389063" y="4141788"/>
          <p14:tracePt t="22260" x="1401763" y="4167188"/>
          <p14:tracePt t="22266" x="1401763" y="4192588"/>
          <p14:tracePt t="22276" x="1414463" y="4205288"/>
          <p14:tracePt t="22286" x="1427163" y="4254500"/>
          <p14:tracePt t="22300" x="1452563" y="4279900"/>
          <p14:tracePt t="22306" x="1452563" y="4305300"/>
          <p14:tracePt t="22316" x="1489075" y="4330700"/>
          <p14:tracePt t="22326" x="1501775" y="4354513"/>
          <p14:tracePt t="22330" x="1527175" y="4405313"/>
          <p14:tracePt t="22342" x="1577975" y="4454525"/>
          <p14:tracePt t="22346" x="1589088" y="4479925"/>
          <p14:tracePt t="22356" x="1614488" y="4505325"/>
          <p14:tracePt t="22366" x="1627188" y="4518025"/>
          <p14:tracePt t="22372" x="1639888" y="4554538"/>
          <p14:tracePt t="22383" x="1665288" y="4579938"/>
          <p14:tracePt t="22386" x="1689100" y="4605338"/>
          <p14:tracePt t="22396" x="1727200" y="4643438"/>
          <p14:tracePt t="22406" x="1739900" y="4656138"/>
          <p14:tracePt t="22412" x="1752600" y="4667250"/>
          <p14:tracePt t="22422" x="1778000" y="4692650"/>
          <p14:tracePt t="22426" x="1790700" y="4705350"/>
          <p14:tracePt t="22436" x="1814513" y="4730750"/>
          <p14:tracePt t="22446" x="1852613" y="4756150"/>
          <p14:tracePt t="22452" x="1865313" y="4756150"/>
          <p14:tracePt t="22466" x="1890713" y="4779963"/>
          <p14:tracePt t="22502" x="1903413" y="4779963"/>
          <p14:tracePt t="22533" x="1914525" y="4779963"/>
          <p14:tracePt t="22548" x="1939925" y="4779963"/>
          <p14:tracePt t="22558" x="1978025" y="4779963"/>
          <p14:tracePt t="22562" x="1990725" y="4779963"/>
          <p14:tracePt t="22572" x="2027238" y="4779963"/>
          <p14:tracePt t="22583" x="2052638" y="4779963"/>
          <p14:tracePt t="22588" x="2065338" y="4779963"/>
          <p14:tracePt t="22604" x="2078038" y="4779963"/>
          <p14:tracePt t="23572" x="2090738" y="4779963"/>
          <p14:tracePt t="23586" x="2103438" y="4779963"/>
          <p14:tracePt t="23592" x="2116138" y="4779963"/>
          <p14:tracePt t="23602" x="2127250" y="4779963"/>
          <p14:tracePt t="23612" x="2139950" y="4779963"/>
          <p14:tracePt t="23626" x="2152650" y="4779963"/>
          <p14:tracePt t="23633" x="2165350" y="4779963"/>
          <p14:tracePt t="23652" x="2178050" y="4779963"/>
          <p14:tracePt t="23668" x="2203450" y="4779963"/>
          <p14:tracePt t="23683" x="2216150" y="4779963"/>
          <p14:tracePt t="23692" x="2239963" y="4779963"/>
          <p14:tracePt t="23698" x="2252663" y="4779963"/>
          <p14:tracePt t="23712" x="2278063" y="4779963"/>
          <p14:tracePt t="23734" x="2290763" y="4779963"/>
          <p14:tracePt t="23738" x="2303463" y="4779963"/>
          <p14:tracePt t="23748" x="2316163" y="4805363"/>
          <p14:tracePt t="23754" x="2339975" y="4805363"/>
          <p14:tracePt t="23764" x="2339975" y="4830763"/>
          <p14:tracePt t="23774" x="2365375" y="4843463"/>
          <p14:tracePt t="23778" x="2378075" y="4856163"/>
          <p14:tracePt t="23788" x="2416175" y="4905375"/>
          <p14:tracePt t="23804" x="2441575" y="4930775"/>
          <p14:tracePt t="23814" x="2441575" y="4956175"/>
          <p14:tracePt t="23830" x="2465388" y="4968875"/>
          <p14:tracePt t="23844" x="2465388" y="4981575"/>
          <p14:tracePt t="23854" x="2465388" y="5005388"/>
          <p14:tracePt t="23870" x="2465388" y="5018088"/>
          <p14:tracePt t="23874" x="2465388" y="5030788"/>
          <p14:tracePt t="24766" x="2465388" y="5043488"/>
          <p14:tracePt t="24948" x="2478088" y="5030788"/>
          <p14:tracePt t="24958" x="2490788" y="5030788"/>
          <p14:tracePt t="25080" x="2503488" y="5043488"/>
          <p14:tracePt t="25090" x="2503488" y="5068888"/>
          <p14:tracePt t="25096" x="2516188" y="5105400"/>
          <p14:tracePt t="25106" x="2516188" y="5143500"/>
          <p14:tracePt t="25116" x="2528888" y="5181600"/>
          <p14:tracePt t="25120" x="2554288" y="5218113"/>
          <p14:tracePt t="25130" x="2554288" y="5230813"/>
          <p14:tracePt t="25136" x="2554288" y="5268913"/>
          <p14:tracePt t="25146" x="2565400" y="5294313"/>
          <p14:tracePt t="25156" x="2578100" y="5318125"/>
          <p14:tracePt t="25160" x="2578100" y="5368925"/>
          <p14:tracePt t="25170" x="2590800" y="5368925"/>
          <p14:tracePt t="25176" x="2616200" y="5443538"/>
          <p14:tracePt t="25186" x="2628900" y="5456238"/>
          <p14:tracePt t="25196" x="2628900" y="5468938"/>
          <p14:tracePt t="25200" x="2641600" y="5481638"/>
          <p14:tracePt t="25210" x="2641600" y="5494338"/>
          <p14:tracePt t="25216" x="2641600" y="5507038"/>
          <p14:tracePt t="25226" x="2654300" y="5530850"/>
          <p14:tracePt t="25240" x="2654300" y="5543550"/>
          <p14:tracePt t="25256" x="2654300" y="5556250"/>
          <p14:tracePt t="25276" x="2667000" y="5556250"/>
          <p14:tracePt t="25336" x="2667000" y="5568950"/>
          <p14:tracePt t="25358" x="2678113" y="5568950"/>
          <p14:tracePt t="25372" x="2678113" y="5594350"/>
          <p14:tracePt t="25442" x="2667000" y="5594350"/>
          <p14:tracePt t="25454" x="2641600" y="5594350"/>
          <p14:tracePt t="25464" x="2628900" y="5594350"/>
          <p14:tracePt t="25534" x="2678113" y="5594350"/>
          <p14:tracePt t="25544" x="2778125" y="5594350"/>
          <p14:tracePt t="25554" x="2903538" y="5594350"/>
          <p14:tracePt t="25558" x="3028950" y="5594350"/>
          <p14:tracePt t="25568" x="3141663" y="5594350"/>
          <p14:tracePt t="25574" x="3254375" y="5594350"/>
          <p14:tracePt t="25585" x="3305175" y="5594350"/>
          <p14:tracePt t="25594" x="3317875" y="5594350"/>
          <p14:tracePt t="25952" x="3317875" y="5568950"/>
          <p14:tracePt t="25958" x="3317875" y="5543550"/>
          <p14:tracePt t="25968" x="3317875" y="5530850"/>
          <p14:tracePt t="25978" x="3317875" y="5507038"/>
          <p14:tracePt t="25982" x="3305175" y="5468938"/>
          <p14:tracePt t="25998" x="3292475" y="5443538"/>
          <p14:tracePt t="26008" x="3292475" y="5430838"/>
          <p14:tracePt t="26019" x="3267075" y="5407025"/>
          <p14:tracePt t="26024" x="3267075" y="5394325"/>
          <p14:tracePt t="26034" x="3241675" y="5394325"/>
          <p14:tracePt t="26038" x="3228975" y="5368925"/>
          <p14:tracePt t="26048" x="3179763" y="5343525"/>
          <p14:tracePt t="26058" x="3128963" y="5305425"/>
          <p14:tracePt t="26064" x="3079750" y="5281613"/>
          <p14:tracePt t="26074" x="3028950" y="5268913"/>
          <p14:tracePt t="26078" x="2979738" y="5256213"/>
          <p14:tracePt t="26088" x="2941638" y="5243513"/>
          <p14:tracePt t="26098" x="2928938" y="5243513"/>
          <p14:tracePt t="26104" x="2903538" y="5218113"/>
          <p14:tracePt t="26120" x="2890838" y="5218113"/>
          <p14:tracePt t="26160" x="2879725" y="5205413"/>
          <p14:tracePt t="26184" x="2867025" y="5194300"/>
          <p14:tracePt t="26200" x="2841625" y="5181600"/>
          <p14:tracePt t="26210" x="2841625" y="5156200"/>
          <p14:tracePt t="26220" x="2816225" y="5143500"/>
          <p14:tracePt t="26224" x="2816225" y="5130800"/>
          <p14:tracePt t="26240" x="2803525" y="5105400"/>
          <p14:tracePt t="26253" x="2790825" y="5092700"/>
          <p14:tracePt t="26260" x="2790825" y="5081588"/>
          <p14:tracePt t="26264" x="2767013" y="5068888"/>
          <p14:tracePt t="26274" x="2767013" y="5056188"/>
          <p14:tracePt t="26280" x="2767013" y="5030788"/>
          <p14:tracePt t="26290" x="2754313" y="5018088"/>
          <p14:tracePt t="26304" x="2754313" y="5005388"/>
          <p14:tracePt t="26321" x="2741613" y="5005388"/>
          <p14:tracePt t="26330" x="2741613" y="4992688"/>
          <p14:tracePt t="26356" x="2728913" y="4981575"/>
          <p14:tracePt t="26366" x="2728913" y="4968875"/>
          <p14:tracePt t="26380" x="2716213" y="4968875"/>
          <p14:tracePt t="26390" x="2703513" y="4956175"/>
          <p14:tracePt t="26406" x="2690813" y="4943475"/>
          <p14:tracePt t="26410" x="2678113" y="4930775"/>
          <p14:tracePt t="26422" x="2678113" y="4918075"/>
          <p14:tracePt t="26432" x="2667000" y="4918075"/>
          <p14:tracePt t="26437" x="2641600" y="4892675"/>
          <p14:tracePt t="26446" x="2616200" y="4856163"/>
          <p14:tracePt t="26452" x="2565400" y="4843463"/>
          <p14:tracePt t="26462" x="2554288" y="4830763"/>
          <p14:tracePt t="26472" x="2516188" y="4792663"/>
          <p14:tracePt t="26476" x="2478088" y="4768850"/>
          <p14:tracePt t="26486" x="2441575" y="4743450"/>
          <p14:tracePt t="26492" x="2390775" y="4730750"/>
          <p14:tracePt t="26503" x="2365375" y="4705350"/>
          <p14:tracePt t="26512" x="2339975" y="4692650"/>
          <p14:tracePt t="26519" x="2290763" y="4656138"/>
          <p14:tracePt t="26528" x="2278063" y="4656138"/>
          <p14:tracePt t="26532" x="2252663" y="4630738"/>
          <p14:tracePt t="26552" x="2239963" y="4618038"/>
          <p14:tracePt t="26558" x="2228850" y="4618038"/>
          <p14:tracePt t="26568" x="2216150" y="4605338"/>
          <p14:tracePt t="27596" x="2228850" y="4605338"/>
          <p14:tracePt t="27616" x="2239963" y="4605338"/>
          <p14:tracePt t="27622" x="2252663" y="4605338"/>
          <p14:tracePt t="27636" x="2303463" y="4605338"/>
          <p14:tracePt t="27648" x="2328863" y="4605338"/>
          <p14:tracePt t="27658" x="2352675" y="4605338"/>
          <p14:tracePt t="27662" x="2390775" y="4605338"/>
          <p14:tracePt t="27672" x="2441575" y="4605338"/>
          <p14:tracePt t="27678" x="2465388" y="4605338"/>
          <p14:tracePt t="27689" x="2516188" y="4618038"/>
          <p14:tracePt t="27698" x="2565400" y="4643438"/>
          <p14:tracePt t="27702" x="2616200" y="4679950"/>
          <p14:tracePt t="27712" x="2667000" y="4705350"/>
          <p14:tracePt t="27718" x="2690813" y="4730750"/>
          <p14:tracePt t="27728" x="2703513" y="4730750"/>
          <p14:tracePt t="27739" x="2716213" y="4730750"/>
          <p14:tracePt t="27742" x="2741613" y="4768850"/>
          <p14:tracePt t="27752" x="2790825" y="4779963"/>
          <p14:tracePt t="27758" x="2841625" y="4818063"/>
          <p14:tracePt t="27768" x="2916238" y="4830763"/>
          <p14:tracePt t="27778" x="3003550" y="4856163"/>
          <p14:tracePt t="27782" x="3092450" y="4879975"/>
          <p14:tracePt t="27794" x="3141663" y="4905375"/>
          <p14:tracePt t="27798" x="3216275" y="4930775"/>
          <p14:tracePt t="27808" x="3241675" y="4930775"/>
          <p14:tracePt t="27818" x="3267075" y="4943475"/>
          <p14:tracePt t="27824" x="3317875" y="4956175"/>
          <p14:tracePt t="27834" x="3317875" y="4968875"/>
          <p14:tracePt t="27839" x="3354388" y="4968875"/>
          <p14:tracePt t="27848" x="3354388" y="4981575"/>
          <p14:tracePt t="27858" x="3367088" y="4981575"/>
          <p14:tracePt t="27864" x="3379788" y="4992688"/>
          <p14:tracePt t="27878" x="3392488" y="4992688"/>
          <p14:tracePt t="27898" x="3405188" y="5005388"/>
          <p14:tracePt t="27914" x="3417888" y="5005388"/>
          <p14:tracePt t="27940" x="3429000" y="5005388"/>
          <p14:tracePt t="27954" x="3441700" y="5005388"/>
          <p14:tracePt t="27970" x="3467100" y="5018088"/>
          <p14:tracePt t="27980" x="3467100" y="5030788"/>
          <p14:tracePt t="27984" x="3479800" y="5030788"/>
          <p14:tracePt t="27994" x="3492500" y="5030788"/>
          <p14:tracePt t="28000" x="3517900" y="5043488"/>
          <p14:tracePt t="28010" x="3530600" y="5043488"/>
          <p14:tracePt t="28021" x="3567113" y="5056188"/>
          <p14:tracePt t="28026" x="3617913" y="5081588"/>
          <p14:tracePt t="28036" x="3679825" y="5092700"/>
          <p14:tracePt t="28040" x="3705225" y="5105400"/>
          <p14:tracePt t="28050" x="3730625" y="5118100"/>
          <p14:tracePt t="28060" x="3767138" y="5143500"/>
          <p14:tracePt t="28076" x="3779838" y="5143500"/>
          <p14:tracePt t="28080" x="3805238" y="5168900"/>
          <p14:tracePt t="28090" x="3830638" y="5168900"/>
          <p14:tracePt t="28102" x="3843338" y="5168900"/>
          <p14:tracePt t="28106" x="3892550" y="5194300"/>
          <p14:tracePt t="28116" x="3930650" y="5205413"/>
          <p14:tracePt t="28122" x="3943350" y="5205413"/>
          <p14:tracePt t="28132" x="3979863" y="5218113"/>
          <p14:tracePt t="28142" x="3992563" y="5218113"/>
          <p14:tracePt t="28146" x="4043363" y="5230813"/>
          <p14:tracePt t="28156" x="4105275" y="5230813"/>
          <p14:tracePt t="28162" x="4130675" y="5230813"/>
          <p14:tracePt t="28172" x="4168775" y="5256213"/>
          <p14:tracePt t="28182" x="4205288" y="5256213"/>
          <p14:tracePt t="28196" x="4217988" y="5256213"/>
          <p14:tracePt t="28434" x="4230688" y="5256213"/>
          <p14:tracePt t="28480" x="4243388" y="5256213"/>
          <p14:tracePt t="28494" x="4268788" y="5256213"/>
          <p14:tracePt t="28504" x="4294188" y="5256213"/>
          <p14:tracePt t="28510" x="4318000" y="5256213"/>
          <p14:tracePt t="28520" x="4356100" y="5256213"/>
          <p14:tracePt t="28524" x="4381500" y="5256213"/>
          <p14:tracePt t="28534" x="4430713" y="5256213"/>
          <p14:tracePt t="28544" x="4506913" y="5256213"/>
          <p14:tracePt t="28550" x="4581525" y="5256213"/>
          <p14:tracePt t="28560" x="4681538" y="5256213"/>
          <p14:tracePt t="28564" x="4768850" y="5256213"/>
          <p14:tracePt t="28574" x="4832350" y="5256213"/>
          <p14:tracePt t="28584" x="4945063" y="5256213"/>
          <p14:tracePt t="28590" x="5045075" y="5256213"/>
          <p14:tracePt t="28600" x="5081588" y="5256213"/>
          <p14:tracePt t="28605" x="5145088" y="5256213"/>
          <p14:tracePt t="28616" x="5207000" y="5256213"/>
          <p14:tracePt t="28626" x="5270500" y="5256213"/>
          <p14:tracePt t="28630" x="5307013" y="5256213"/>
          <p14:tracePt t="28640" x="5332413" y="5256213"/>
          <p14:tracePt t="28646" x="5357813" y="5256213"/>
          <p14:tracePt t="28655" x="5383213" y="5256213"/>
          <p14:tracePt t="28680" x="5394325" y="5256213"/>
          <p14:tracePt t="28740" x="5407025" y="5256213"/>
          <p14:tracePt t="28756" x="5419725" y="5256213"/>
          <p14:tracePt t="28766" x="5432425" y="5256213"/>
          <p14:tracePt t="28770" x="5445125" y="5268913"/>
          <p14:tracePt t="28796" x="5457825" y="5268913"/>
          <p14:tracePt t="29094" x="5470525" y="5268913"/>
          <p14:tracePt t="29124" x="5495925" y="5281613"/>
          <p14:tracePt t="29148" x="5507038" y="5294313"/>
          <p14:tracePt t="29174" x="5519738" y="5294313"/>
          <p14:tracePt t="29224" x="5532438" y="5294313"/>
          <p14:tracePt t="29376" x="5545138" y="5294313"/>
          <p14:tracePt t="29406" x="5557838" y="5294313"/>
          <p14:tracePt t="29442" x="5583238" y="5294313"/>
          <p14:tracePt t="29452" x="5607050" y="5294313"/>
          <p14:tracePt t="29457" x="5632450" y="5294313"/>
          <p14:tracePt t="29476" x="5645150" y="5294313"/>
          <p14:tracePt t="29492" x="5657850" y="5294313"/>
          <p14:tracePt t="29508" x="5670550" y="5294313"/>
          <p14:tracePt t="29528" x="5683250" y="5294313"/>
          <p14:tracePt t="29886" x="5708650" y="5294313"/>
          <p14:tracePt t="29910" x="5719763" y="5294313"/>
          <p14:tracePt t="30056" x="5745163" y="5294313"/>
          <p14:tracePt t="30076" x="5757863" y="5294313"/>
          <p14:tracePt t="30092" x="5757863" y="5281613"/>
          <p14:tracePt t="30096" x="5770563" y="5281613"/>
          <p14:tracePt t="30152" x="5783263" y="5281613"/>
          <p14:tracePt t="30188" x="5795963" y="5268913"/>
          <p14:tracePt t="30228" x="5821363" y="5256213"/>
          <p14:tracePt t="30234" x="5821363" y="5243513"/>
          <p14:tracePt t="30254" x="5832475" y="5230813"/>
          <p14:tracePt t="30470" x="5845175" y="5218113"/>
          <p14:tracePt t="30500" x="5857875" y="5218113"/>
          <p14:tracePt t="30510" x="5883275" y="5218113"/>
          <p14:tracePt t="30520" x="5895975" y="5218113"/>
          <p14:tracePt t="30526" x="5908675" y="5218113"/>
          <p14:tracePt t="30536" x="5921375" y="5218113"/>
          <p14:tracePt t="30566" x="5945188" y="5218113"/>
          <p14:tracePt t="30596" x="5957888" y="5218113"/>
          <p14:tracePt t="30626" x="5970588" y="5205413"/>
          <p14:tracePt t="30638" x="5983288" y="5205413"/>
          <p14:tracePt t="30652" x="5983288" y="5194300"/>
          <p14:tracePt t="30662" x="5995988" y="5181600"/>
          <p14:tracePt t="30692" x="6008688" y="5156200"/>
          <p14:tracePt t="30702" x="6008688" y="5143500"/>
          <p14:tracePt t="30708" x="6021388" y="5143500"/>
          <p14:tracePt t="30718" x="6034088" y="5130800"/>
          <p14:tracePt t="30732" x="6045200" y="5105400"/>
          <p14:tracePt t="30752" x="6057900" y="5105400"/>
          <p14:tracePt t="31004" x="6070600" y="5092700"/>
          <p14:tracePt t="31302" x="6083300" y="5081588"/>
          <p14:tracePt t="31660" x="6045200" y="5081588"/>
          <p14:tracePt t="31672" x="5995988" y="5043488"/>
          <p14:tracePt t="31676" x="5921375" y="5005388"/>
          <p14:tracePt t="31686" x="5821363" y="4981575"/>
          <p14:tracePt t="31696" x="5695950" y="4943475"/>
          <p14:tracePt t="31702" x="5532438" y="4892675"/>
          <p14:tracePt t="31712" x="5383213" y="4856163"/>
          <p14:tracePt t="31716" x="5245100" y="4843463"/>
          <p14:tracePt t="31726" x="5094288" y="4818063"/>
          <p14:tracePt t="31736" x="5006975" y="4818063"/>
          <p14:tracePt t="31743" x="4894263" y="4818063"/>
          <p14:tracePt t="31752" x="4819650" y="4818063"/>
          <p14:tracePt t="31756" x="4756150" y="4818063"/>
          <p14:tracePt t="31768" x="4681538" y="4818063"/>
          <p14:tracePt t="31772" x="4619625" y="4818063"/>
          <p14:tracePt t="31782" x="4568825" y="4818063"/>
          <p14:tracePt t="31793" x="4530725" y="4818063"/>
          <p14:tracePt t="31798" x="4506913" y="4818063"/>
          <p14:tracePt t="31808" x="4481513" y="4805363"/>
          <p14:tracePt t="31812" x="4430713" y="4805363"/>
          <p14:tracePt t="31822" x="4394200" y="4805363"/>
          <p14:tracePt t="31832" x="4305300" y="4805363"/>
          <p14:tracePt t="31838" x="4230688" y="4805363"/>
          <p14:tracePt t="31848" x="4143375" y="4805363"/>
          <p14:tracePt t="31854" x="4030663" y="4805363"/>
          <p14:tracePt t="31864" x="3943350" y="4805363"/>
          <p14:tracePt t="31874" x="3892550" y="4805363"/>
          <p14:tracePt t="31878" x="3817938" y="4805363"/>
          <p14:tracePt t="31888" x="3792538" y="4805363"/>
          <p14:tracePt t="31894" x="3717925" y="4805363"/>
          <p14:tracePt t="31904" x="3667125" y="4805363"/>
          <p14:tracePt t="31914" x="3567113" y="4805363"/>
          <p14:tracePt t="31918" x="3479800" y="4805363"/>
          <p14:tracePt t="31930" x="3417888" y="4805363"/>
          <p14:tracePt t="31934" x="3341688" y="4805363"/>
          <p14:tracePt t="31944" x="3292475" y="4805363"/>
          <p14:tracePt t="31954" x="3216275" y="4805363"/>
          <p14:tracePt t="31960" x="3141663" y="4805363"/>
          <p14:tracePt t="31970" x="3092450" y="4805363"/>
          <p14:tracePt t="31974" x="3041650" y="4792663"/>
          <p14:tracePt t="31984" x="3003550" y="4779963"/>
          <p14:tracePt t="31994" x="2992438" y="4779963"/>
          <p14:tracePt t="32000" x="2979738" y="4779963"/>
          <p14:tracePt t="32030" x="2967038" y="4779963"/>
          <p14:tracePt t="32152" x="2967038" y="4792663"/>
          <p14:tracePt t="32162" x="2928938" y="4805363"/>
          <p14:tracePt t="32172" x="2890838" y="4830763"/>
          <p14:tracePt t="32177" x="2816225" y="4843463"/>
          <p14:tracePt t="32186" x="2790825" y="4843463"/>
          <p14:tracePt t="32192" x="2767013" y="4843463"/>
          <p14:tracePt t="32243" x="2754313" y="4843463"/>
          <p14:tracePt t="32288" x="2754313" y="4856163"/>
          <p14:tracePt t="32312" x="2754313" y="4868863"/>
          <p14:tracePt t="32338" x="2754313" y="4892675"/>
          <p14:tracePt t="32352" x="2754313" y="4918075"/>
          <p14:tracePt t="32359" x="2754313" y="4930775"/>
          <p14:tracePt t="32368" x="2778125" y="4968875"/>
          <p14:tracePt t="32378" x="2778125" y="4992688"/>
          <p14:tracePt t="32382" x="2803525" y="5043488"/>
          <p14:tracePt t="32394" x="2816225" y="5081588"/>
          <p14:tracePt t="32398" x="2854325" y="5130800"/>
          <p14:tracePt t="32408" x="2879725" y="5181600"/>
          <p14:tracePt t="32418" x="2879725" y="5205413"/>
          <p14:tracePt t="32424" x="2903538" y="5268913"/>
          <p14:tracePt t="32434" x="2916238" y="5294313"/>
          <p14:tracePt t="32438" x="2928938" y="5330825"/>
          <p14:tracePt t="32448" x="2928938" y="5343525"/>
          <p14:tracePt t="32458" x="2967038" y="5368925"/>
          <p14:tracePt t="32474" x="2992438" y="5381625"/>
          <p14:tracePt t="32478" x="3003550" y="5407025"/>
          <p14:tracePt t="32488" x="3003550" y="5430838"/>
          <p14:tracePt t="32498" x="3016250" y="5443538"/>
          <p14:tracePt t="32504" x="3028950" y="5468938"/>
          <p14:tracePt t="32518" x="3028950" y="5507038"/>
          <p14:tracePt t="32530" x="3041650" y="5507038"/>
          <p14:tracePt t="32540" x="3054350" y="5518150"/>
          <p14:tracePt t="32560" x="3054350" y="5543550"/>
          <p14:tracePt t="32580" x="3067050" y="5568950"/>
          <p14:tracePt t="32611" x="3067050" y="5581650"/>
          <p14:tracePt t="32620" x="3067050" y="5594350"/>
          <p14:tracePt t="32634" x="3067050" y="5607050"/>
          <p14:tracePt t="32640" x="3079750" y="5619750"/>
          <p14:tracePt t="32650" x="3079750" y="5630863"/>
          <p14:tracePt t="32661" x="3079750" y="5643563"/>
          <p14:tracePt t="32666" x="3092450" y="5656263"/>
          <p14:tracePt t="32680" x="3092450" y="5681663"/>
          <p14:tracePt t="32700" x="3092450" y="5694363"/>
          <p14:tracePt t="32706" x="3103563" y="5719763"/>
          <p14:tracePt t="32726" x="3116263" y="5719763"/>
          <p14:tracePt t="32740" x="3116263" y="5743575"/>
          <p14:tracePt t="32772" x="3128963" y="5743575"/>
          <p14:tracePt t="32796" x="3141663" y="5756275"/>
          <p14:tracePt t="32806" x="3154363" y="5756275"/>
          <p14:tracePt t="32832" x="3167063" y="5756275"/>
          <p14:tracePt t="32836" x="3179763" y="5756275"/>
          <p14:tracePt t="32846" x="3205163" y="5768975"/>
          <p14:tracePt t="32852" x="3205163" y="5781675"/>
          <p14:tracePt t="32862" x="3216275" y="5781675"/>
          <p14:tracePt t="32872" x="3241675" y="5781675"/>
          <p14:tracePt t="32888" x="3267075" y="5781675"/>
          <p14:tracePt t="32902" x="3279775" y="5781675"/>
          <p14:tracePt t="32912" x="3292475" y="5781675"/>
          <p14:tracePt t="32918" x="3305175" y="5781675"/>
          <p14:tracePt t="32928" x="3328988" y="5781675"/>
          <p14:tracePt t="32932" x="3354388" y="5781675"/>
          <p14:tracePt t="32943" x="3367088" y="5756275"/>
          <p14:tracePt t="32954" x="3392488" y="5756275"/>
          <p14:tracePt t="32958" x="3429000" y="5743575"/>
          <p14:tracePt t="32968" x="3441700" y="5732463"/>
          <p14:tracePt t="32984" x="3454400" y="5732463"/>
          <p14:tracePt t="32994" x="3467100" y="5732463"/>
          <p14:tracePt t="33028" x="3479800" y="5719763"/>
          <p14:tracePt t="33154" x="3492500" y="5719763"/>
          <p14:tracePt t="33184" x="3505200" y="5719763"/>
          <p14:tracePt t="33200" x="3517900" y="5719763"/>
          <p14:tracePt t="33210" x="3530600" y="5719763"/>
          <p14:tracePt t="33236" x="3554413" y="5719763"/>
          <p14:tracePt t="33240" x="3554413" y="5707063"/>
          <p14:tracePt t="33250" x="3567113" y="5694363"/>
          <p14:tracePt t="33260" x="3579813" y="5694363"/>
          <p14:tracePt t="33266" x="3592513" y="5681663"/>
          <p14:tracePt t="33277" x="3605213" y="5681663"/>
          <p14:tracePt t="33280" x="3605213" y="5668963"/>
          <p14:tracePt t="33290" x="3630613" y="5656263"/>
          <p14:tracePt t="33300" x="3643313" y="5656263"/>
          <p14:tracePt t="33306" x="3667125" y="5656263"/>
          <p14:tracePt t="33316" x="3692525" y="5656263"/>
          <p14:tracePt t="33322" x="3705225" y="5656263"/>
          <p14:tracePt t="33332" x="3717925" y="5656263"/>
          <p14:tracePt t="33352" x="3730625" y="5656263"/>
          <p14:tracePt t="33366" x="3743325" y="5656263"/>
          <p14:tracePt t="33382" x="3767138" y="5656263"/>
          <p14:tracePt t="33396" x="3779838" y="5656263"/>
          <p14:tracePt t="33406" x="3792538" y="5656263"/>
          <p14:tracePt t="33418" x="3805238" y="5656263"/>
          <p14:tracePt t="33422" x="3817938" y="5656263"/>
          <p14:tracePt t="33448" x="3830638" y="5643563"/>
          <p14:tracePt t="33462" x="3843338" y="5619750"/>
          <p14:tracePt t="33472" x="3843338" y="5594350"/>
          <p14:tracePt t="33478" x="3843338" y="5568950"/>
          <p14:tracePt t="33488" x="3843338" y="5543550"/>
          <p14:tracePt t="33498" x="3843338" y="5518150"/>
          <p14:tracePt t="33502" x="3843338" y="5507038"/>
          <p14:tracePt t="33512" x="3843338" y="5494338"/>
          <p14:tracePt t="33518" x="3843338" y="5468938"/>
          <p14:tracePt t="33529" x="3817938" y="5456238"/>
          <p14:tracePt t="33542" x="3805238" y="5443538"/>
          <p14:tracePt t="33558" x="3792538" y="5430838"/>
          <p14:tracePt t="33568" x="3779838" y="5418138"/>
          <p14:tracePt t="33579" x="3756025" y="5418138"/>
          <p14:tracePt t="33595" x="3743325" y="5418138"/>
          <p14:tracePt t="33598" x="3717925" y="5418138"/>
          <p14:tracePt t="33608" x="3679825" y="5418138"/>
          <p14:tracePt t="33618" x="3654425" y="5418138"/>
          <p14:tracePt t="33624" x="3630613" y="5418138"/>
          <p14:tracePt t="33638" x="3605213" y="5418138"/>
          <p14:tracePt t="33658" x="3579813" y="5418138"/>
          <p14:tracePt t="35566" x="3567113" y="5430838"/>
          <p14:tracePt t="35581" x="3554413" y="5443538"/>
          <p14:tracePt t="35596" x="3541713" y="5443538"/>
          <p14:tracePt t="35606" x="3530600" y="5443538"/>
          <p14:tracePt t="35612" x="3530600" y="5456238"/>
          <p14:tracePt t="35652" x="3517900" y="5456238"/>
          <p14:tracePt t="35778" x="3505200" y="5456238"/>
          <p14:tracePt t="35812" x="3492500" y="5456238"/>
          <p14:tracePt t="35904" x="3479800" y="5456238"/>
          <p14:tracePt t="35950" x="3467100" y="5456238"/>
          <p14:tracePt t="35974" x="3454400" y="5456238"/>
          <p14:tracePt t="36286" x="3441700" y="5456238"/>
          <p14:tracePt t="37614" x="3417888" y="5456238"/>
          <p14:tracePt t="37618" x="3367088" y="5456238"/>
          <p14:tracePt t="37628" x="3254375" y="5418138"/>
          <p14:tracePt t="37638" x="3116263" y="5394325"/>
          <p14:tracePt t="37644" x="2967038" y="5343525"/>
          <p14:tracePt t="37654" x="2790825" y="5330825"/>
          <p14:tracePt t="37658" x="2654300" y="5294313"/>
          <p14:tracePt t="37670" x="2554288" y="5256213"/>
          <p14:tracePt t="37680" x="2478088" y="5218113"/>
          <p14:tracePt t="37684" x="2465388" y="5205413"/>
          <p14:tracePt t="37694" x="2441575" y="5194300"/>
          <p14:tracePt t="37710" x="2441575" y="5181600"/>
          <p14:tracePt t="37790" x="2428875" y="5181600"/>
          <p14:tracePt t="37900" x="2428875" y="5168900"/>
          <p14:tracePt t="37906" x="2428875" y="5156200"/>
          <p14:tracePt t="37916" x="2403475" y="5143500"/>
          <p14:tracePt t="37926" x="2365375" y="5130800"/>
          <p14:tracePt t="37932" x="2352675" y="5118100"/>
          <p14:tracePt t="37942" x="2316163" y="5105400"/>
          <p14:tracePt t="37946" x="2303463" y="5105400"/>
          <p14:tracePt t="37956" x="2278063" y="5081588"/>
          <p14:tracePt t="37967" x="2252663" y="5043488"/>
          <p14:tracePt t="37972" x="2228850" y="5018088"/>
          <p14:tracePt t="37982" x="2190750" y="4992688"/>
          <p14:tracePt t="37986" x="2178050" y="4956175"/>
          <p14:tracePt t="37996" x="2165350" y="4943475"/>
          <p14:tracePt t="38006" x="2165350" y="4930775"/>
          <p14:tracePt t="38012" x="2152650" y="4918075"/>
          <p14:tracePt t="38022" x="2139950" y="4892675"/>
          <p14:tracePt t="38026" x="2127250" y="4879975"/>
          <p14:tracePt t="38036" x="2127250" y="4868863"/>
          <p14:tracePt t="38046" x="2127250" y="4843463"/>
          <p14:tracePt t="38062" x="2127250" y="4818063"/>
          <p14:tracePt t="38078" x="2127250" y="4792663"/>
          <p14:tracePt t="38122" x="2127250" y="4779963"/>
          <p14:tracePt t="38184" x="2127250" y="4768850"/>
          <p14:tracePt t="38566" x="2127250" y="4718050"/>
          <p14:tracePt t="38576" x="2152650" y="4643438"/>
          <p14:tracePt t="38582" x="2165350" y="4567238"/>
          <p14:tracePt t="38592" x="2190750" y="4492625"/>
          <p14:tracePt t="38602" x="2203450" y="4379913"/>
          <p14:tracePt t="38606" x="2203450" y="4267200"/>
          <p14:tracePt t="38616" x="2203450" y="4154488"/>
          <p14:tracePt t="38622" x="2190750" y="4067175"/>
          <p14:tracePt t="38633" x="2165350" y="3967163"/>
          <p14:tracePt t="38642" x="2165350" y="3929063"/>
          <p14:tracePt t="38648" x="2165350" y="3905250"/>
          <p14:tracePt t="38658" x="2165350" y="3892550"/>
          <p14:tracePt t="38662" x="2165350" y="3879850"/>
          <p14:tracePt t="38672" x="2165350" y="3854450"/>
          <p14:tracePt t="38682" x="2165350" y="3841750"/>
          <p14:tracePt t="38698" x="2165350" y="3829050"/>
          <p14:tracePt t="38712" x="2165350" y="3816350"/>
          <p14:tracePt t="38748" x="2165350" y="3792538"/>
          <p14:tracePt t="38828" x="2165350" y="3779838"/>
          <p14:tracePt t="38844" x="2178050" y="3767138"/>
          <p14:tracePt t="38854" x="2190750" y="3754438"/>
          <p14:tracePt t="38860" x="2216150" y="3741738"/>
          <p14:tracePt t="38870" x="2252663" y="3729038"/>
          <p14:tracePt t="38874" x="2278063" y="3716338"/>
          <p14:tracePt t="38884" x="2303463" y="3703638"/>
          <p14:tracePt t="38894" x="2339975" y="3703638"/>
          <p14:tracePt t="38901" x="2390775" y="3679825"/>
          <p14:tracePt t="38910" x="2428875" y="3667125"/>
          <p14:tracePt t="38914" x="2441575" y="3667125"/>
          <p14:tracePt t="38924" x="2465388" y="3654425"/>
          <p14:tracePt t="38935" x="2478088" y="3654425"/>
          <p14:tracePt t="38940" x="2503488" y="3654425"/>
          <p14:tracePt t="38951" x="2516188" y="3654425"/>
          <p14:tracePt t="38956" x="2541588" y="3654425"/>
          <p14:tracePt t="38966" x="2565400" y="3654425"/>
          <p14:tracePt t="38976" x="2578100" y="3654425"/>
          <p14:tracePt t="38980" x="2603500" y="3654425"/>
          <p14:tracePt t="38990" x="2616200" y="3667125"/>
          <p14:tracePt t="38996" x="2628900" y="3667125"/>
          <p14:tracePt t="39006" x="2654300" y="3679825"/>
          <p14:tracePt t="39020" x="2667000" y="3692525"/>
          <p14:tracePt t="39030" x="2678113" y="3692525"/>
          <p14:tracePt t="39036" x="2690813" y="3703638"/>
          <p14:tracePt t="39046" x="2703513" y="3703638"/>
          <p14:tracePt t="39056" x="2728913" y="3703638"/>
          <p14:tracePt t="39060" x="2728913" y="3729038"/>
          <p14:tracePt t="39070" x="2754313" y="3741738"/>
          <p14:tracePt t="39085" x="2754313" y="3767138"/>
          <p14:tracePt t="39086" x="2767013" y="3803650"/>
          <p14:tracePt t="39096" x="2778125" y="3829050"/>
          <p14:tracePt t="39100" x="2790825" y="3854450"/>
          <p14:tracePt t="39110" x="2790825" y="3879850"/>
          <p14:tracePt t="39117" x="2790825" y="3905250"/>
          <p14:tracePt t="39126" x="2803525" y="3929063"/>
          <p14:tracePt t="39152" x="2816225" y="3941763"/>
          <p14:tracePt t="39228" x="2828925" y="3941763"/>
          <p14:tracePt t="39358" x="2816225" y="3967163"/>
          <p14:tracePt t="39364" x="2803525" y="3979863"/>
          <p14:tracePt t="39374" x="2790825" y="3992563"/>
          <p14:tracePt t="39388" x="2778125" y="3992563"/>
          <p14:tracePt t="39398" x="2778125" y="4005263"/>
          <p14:tracePt t="39404" x="2767013" y="4005263"/>
          <p14:tracePt t="39454" x="2767013" y="4017963"/>
          <p14:tracePt t="39590" x="2778125" y="4017963"/>
          <p14:tracePt t="39600" x="2816225" y="4017963"/>
          <p14:tracePt t="39606" x="2903538" y="4005263"/>
          <p14:tracePt t="39616" x="2967038" y="3992563"/>
          <p14:tracePt t="39626" x="3041650" y="3992563"/>
          <p14:tracePt t="39630" x="3128963" y="3967163"/>
          <p14:tracePt t="39642" x="3216275" y="3954463"/>
          <p14:tracePt t="39646" x="3267075" y="3954463"/>
          <p14:tracePt t="39656" x="3317875" y="3954463"/>
          <p14:tracePt t="39666" x="3341688" y="3941763"/>
          <p14:tracePt t="39672" x="3379788" y="3941763"/>
          <p14:tracePt t="39682" x="3405188" y="3929063"/>
          <p14:tracePt t="39742" x="3417888" y="3916363"/>
          <p14:tracePt t="39772" x="3417888" y="3905250"/>
          <p14:tracePt t="39788" x="3417888" y="3892550"/>
          <p14:tracePt t="39802" x="3417888" y="3879850"/>
          <p14:tracePt t="39812" x="3392488" y="3879850"/>
          <p14:tracePt t="39819" x="3392488" y="3867150"/>
          <p14:tracePt t="39838" x="3379788" y="3867150"/>
          <p14:tracePt t="39853" x="3341688" y="3829050"/>
          <p14:tracePt t="39858" x="3305175" y="3829050"/>
          <p14:tracePt t="39869" x="3305175" y="3816350"/>
          <p14:tracePt t="39878" x="3279775" y="3803650"/>
          <p14:tracePt t="39885" x="3228975" y="3792538"/>
          <p14:tracePt t="39894" x="3205163" y="3792538"/>
          <p14:tracePt t="39898" x="3179763" y="3779838"/>
          <p14:tracePt t="39908" x="3128963" y="3779838"/>
          <p14:tracePt t="39919" x="3092450" y="3779838"/>
          <p14:tracePt t="39924" x="3028950" y="3779838"/>
          <p14:tracePt t="39935" x="2992438" y="3754438"/>
          <p14:tracePt t="39938" x="2967038" y="3754438"/>
          <p14:tracePt t="39948" x="2941638" y="3754438"/>
          <p14:tracePt t="39958" x="2928938" y="3754438"/>
          <p14:tracePt t="39964" x="2890838" y="3754438"/>
          <p14:tracePt t="39974" x="2867025" y="3754438"/>
          <p14:tracePt t="39978" x="2841625" y="3754438"/>
          <p14:tracePt t="39988" x="2816225" y="3754438"/>
          <p14:tracePt t="39998" x="2767013" y="3754438"/>
          <p14:tracePt t="40004" x="2728913" y="3754438"/>
          <p14:tracePt t="40014" x="2654300" y="3754438"/>
          <p14:tracePt t="40019" x="2590800" y="3754438"/>
          <p14:tracePt t="40030" x="2541588" y="3754438"/>
          <p14:tracePt t="40040" x="2478088" y="3754438"/>
          <p14:tracePt t="40044" x="2441575" y="3754438"/>
          <p14:tracePt t="40054" x="2390775" y="3754438"/>
          <p14:tracePt t="40070" x="2316163" y="3754438"/>
          <p14:tracePt t="40080" x="2278063" y="3754438"/>
          <p14:tracePt t="40085" x="2265363" y="3754438"/>
          <p14:tracePt t="40094" x="2252663" y="3754438"/>
          <p14:tracePt t="40100" x="2239963" y="3754438"/>
          <p14:tracePt t="40120" x="2228850" y="3754438"/>
          <p14:tracePt t="40136" x="2203450" y="3754438"/>
          <p14:tracePt t="40140" x="2203450" y="3741738"/>
          <p14:tracePt t="40150" x="2190750" y="3729038"/>
          <p14:tracePt t="40166" x="2178050" y="3729038"/>
          <p14:tracePt t="40176" x="2165350" y="3716338"/>
          <p14:tracePt t="40180" x="2152650" y="3703638"/>
          <p14:tracePt t="40190" x="2152650" y="3692525"/>
          <p14:tracePt t="40200" x="2139950" y="3692525"/>
          <p14:tracePt t="40206" x="2127250" y="3667125"/>
          <p14:tracePt t="40216" x="2103438" y="3654425"/>
          <p14:tracePt t="40222" x="2078038" y="3629025"/>
          <p14:tracePt t="40232" x="2039938" y="3616325"/>
          <p14:tracePt t="40242" x="2014538" y="3603625"/>
          <p14:tracePt t="40246" x="1990725" y="3603625"/>
          <p14:tracePt t="40256" x="1939925" y="3579813"/>
          <p14:tracePt t="40262" x="1903413" y="3567113"/>
          <p14:tracePt t="40272" x="1878013" y="3567113"/>
          <p14:tracePt t="40282" x="1814513" y="3567113"/>
          <p14:tracePt t="40286" x="1765300" y="3567113"/>
          <p14:tracePt t="40296" x="1727200" y="3567113"/>
          <p14:tracePt t="40303" x="1677988" y="3567113"/>
          <p14:tracePt t="40312" x="1639888" y="3567113"/>
          <p14:tracePt t="40322" x="1614488" y="3567113"/>
          <p14:tracePt t="40326" x="1601788" y="3567113"/>
          <p14:tracePt t="40336" x="1589088" y="3567113"/>
          <p14:tracePt t="40342" x="1577975" y="3579813"/>
          <p14:tracePt t="40353" x="1565275" y="3579813"/>
          <p14:tracePt t="40366" x="1565275" y="3590925"/>
          <p14:tracePt t="40382" x="1565275" y="3603625"/>
          <p14:tracePt t="40392" x="1552575" y="3603625"/>
          <p14:tracePt t="40402" x="1539875" y="3629025"/>
          <p14:tracePt t="40420" x="1539875" y="3654425"/>
          <p14:tracePt t="40422" x="1539875" y="3679825"/>
          <p14:tracePt t="40432" x="1539875" y="3703638"/>
          <p14:tracePt t="40448" x="1539875" y="3729038"/>
          <p14:tracePt t="40458" x="1539875" y="3754438"/>
          <p14:tracePt t="40474" x="1539875" y="3779838"/>
          <p14:tracePt t="40484" x="1539875" y="3792538"/>
          <p14:tracePt t="40488" x="1539875" y="3816350"/>
          <p14:tracePt t="40498" x="1539875" y="3829050"/>
          <p14:tracePt t="40504" x="1539875" y="3854450"/>
          <p14:tracePt t="40514" x="1539875" y="3867150"/>
          <p14:tracePt t="40524" x="1539875" y="3879850"/>
          <p14:tracePt t="40538" x="1539875" y="3892550"/>
          <p14:tracePt t="40544" x="1552575" y="3905250"/>
          <p14:tracePt t="40570" x="1565275" y="3929063"/>
          <p14:tracePt t="40580" x="1589088" y="3941763"/>
          <p14:tracePt t="40584" x="1601788" y="3954463"/>
          <p14:tracePt t="40594" x="1652588" y="3992563"/>
          <p14:tracePt t="40604" x="1689100" y="4017963"/>
          <p14:tracePt t="40610" x="1727200" y="4029075"/>
          <p14:tracePt t="40621" x="1752600" y="4054475"/>
          <p14:tracePt t="40624" x="1790700" y="4067175"/>
          <p14:tracePt t="40634" x="1839913" y="4105275"/>
          <p14:tracePt t="40644" x="1903413" y="4141788"/>
          <p14:tracePt t="40650" x="1939925" y="4154488"/>
          <p14:tracePt t="40660" x="1990725" y="4179888"/>
          <p14:tracePt t="40664" x="2027238" y="4192588"/>
          <p14:tracePt t="40674" x="2052638" y="4205288"/>
          <p14:tracePt t="40684" x="2090738" y="4205288"/>
          <p14:tracePt t="40690" x="2127250" y="4205288"/>
          <p14:tracePt t="40700" x="2152650" y="4230688"/>
          <p14:tracePt t="40704" x="2190750" y="4241800"/>
          <p14:tracePt t="40714" x="2228850" y="4241800"/>
          <p14:tracePt t="40726" x="2252663" y="4254500"/>
          <p14:tracePt t="40730" x="2290763" y="4254500"/>
          <p14:tracePt t="40740" x="2316163" y="4254500"/>
          <p14:tracePt t="40746" x="2352675" y="4267200"/>
          <p14:tracePt t="40756" x="2365375" y="4267200"/>
          <p14:tracePt t="40766" x="2390775" y="4267200"/>
          <p14:tracePt t="40770" x="2416175" y="4267200"/>
          <p14:tracePt t="40780" x="2441575" y="4267200"/>
          <p14:tracePt t="40787" x="2478088" y="4267200"/>
          <p14:tracePt t="40796" x="2503488" y="4267200"/>
          <p14:tracePt t="40806" x="2528888" y="4267200"/>
          <p14:tracePt t="40810" x="2554288" y="4267200"/>
          <p14:tracePt t="40822" x="2565400" y="4267200"/>
          <p14:tracePt t="40826" x="2590800" y="4267200"/>
          <p14:tracePt t="40836" x="2616200" y="4267200"/>
          <p14:tracePt t="40846" x="2628900" y="4267200"/>
          <p14:tracePt t="40852" x="2654300" y="4267200"/>
          <p14:tracePt t="40862" x="2667000" y="4267200"/>
          <p14:tracePt t="40866" x="2678113" y="4267200"/>
          <p14:tracePt t="40876" x="2716213" y="4267200"/>
          <p14:tracePt t="40887" x="2767013" y="4241800"/>
          <p14:tracePt t="40892" x="2803525" y="4230688"/>
          <p14:tracePt t="40903" x="2816225" y="4217988"/>
          <p14:tracePt t="40908" x="2854325" y="4205288"/>
          <p14:tracePt t="40916" x="2867025" y="4205288"/>
          <p14:tracePt t="40928" x="2903538" y="4179888"/>
          <p14:tracePt t="40932" x="2928938" y="4179888"/>
          <p14:tracePt t="40942" x="2967038" y="4154488"/>
          <p14:tracePt t="40948" x="2979738" y="4141788"/>
          <p14:tracePt t="40958" x="3003550" y="4141788"/>
          <p14:tracePt t="40968" x="3016250" y="4129088"/>
          <p14:tracePt t="40972" x="3041650" y="4105275"/>
          <p14:tracePt t="40982" x="3054350" y="4092575"/>
          <p14:tracePt t="40998" x="3067050" y="4079875"/>
          <p14:tracePt t="41008" x="3079750" y="4067175"/>
          <p14:tracePt t="41012" x="3092450" y="4054475"/>
          <p14:tracePt t="41022" x="3103563" y="4041775"/>
          <p14:tracePt t="41028" x="3116263" y="4029075"/>
          <p14:tracePt t="41038" x="3128963" y="4017963"/>
          <p14:tracePt t="41048" x="3128963" y="4005263"/>
          <p14:tracePt t="41053" x="3154363" y="3992563"/>
          <p14:tracePt t="41062" x="3154363" y="3979863"/>
          <p14:tracePt t="41068" x="3154363" y="3967163"/>
          <p14:tracePt t="41087" x="3154363" y="3954463"/>
          <p14:tracePt t="41088" x="3154363" y="3916363"/>
          <p14:tracePt t="41094" x="3154363" y="3905250"/>
          <p14:tracePt t="41104" x="3154363" y="3892550"/>
          <p14:tracePt t="41108" x="3154363" y="3879850"/>
          <p14:tracePt t="41118" x="3154363" y="3867150"/>
          <p14:tracePt t="41128" x="3154363" y="3854450"/>
          <p14:tracePt t="41134" x="3154363" y="3841750"/>
          <p14:tracePt t="41144" x="3154363" y="3816350"/>
          <p14:tracePt t="41160" x="3154363" y="3792538"/>
          <p14:tracePt t="41171" x="3154363" y="3754438"/>
          <p14:tracePt t="41174" x="3141663" y="3729038"/>
          <p14:tracePt t="41184" x="3128963" y="3703638"/>
          <p14:tracePt t="41190" x="3103563" y="3679825"/>
          <p14:tracePt t="41200" x="3067050" y="3641725"/>
          <p14:tracePt t="41210" x="3067050" y="3629025"/>
          <p14:tracePt t="41214" x="3041650" y="3590925"/>
          <p14:tracePt t="41224" x="3016250" y="3567113"/>
          <p14:tracePt t="41230" x="2992438" y="3541713"/>
          <p14:tracePt t="41240" x="2979738" y="3529013"/>
          <p14:tracePt t="41250" x="2954338" y="3490913"/>
          <p14:tracePt t="41256" x="2941638" y="3490913"/>
          <p14:tracePt t="41265" x="2916238" y="3479800"/>
          <p14:tracePt t="41271" x="2916238" y="3467100"/>
          <p14:tracePt t="41280" x="2890838" y="3467100"/>
          <p14:tracePt t="41290" x="2867025" y="3467100"/>
          <p14:tracePt t="41294" x="2841625" y="3467100"/>
          <p14:tracePt t="41304" x="2803525" y="3454400"/>
          <p14:tracePt t="41314" x="2741613" y="3454400"/>
          <p14:tracePt t="41321" x="2716213" y="3454400"/>
          <p14:tracePt t="41330" x="2667000" y="3454400"/>
          <p14:tracePt t="41334" x="2628900" y="3454400"/>
          <p14:tracePt t="41344" x="2603500" y="3454400"/>
          <p14:tracePt t="41354" x="2578100" y="3454400"/>
          <p14:tracePt t="41360" x="2554288" y="3454400"/>
          <p14:tracePt t="41371" x="2528888" y="3454400"/>
          <p14:tracePt t="41374" x="2503488" y="3454400"/>
          <p14:tracePt t="41384" x="2465388" y="3454400"/>
          <p14:tracePt t="41394" x="2452688" y="3454400"/>
          <p14:tracePt t="41400" x="2428875" y="3454400"/>
          <p14:tracePt t="41410" x="2416175" y="3454400"/>
          <p14:tracePt t="41414" x="2390775" y="3454400"/>
          <p14:tracePt t="41426" x="2378075" y="3454400"/>
          <p14:tracePt t="41437" x="2352675" y="3467100"/>
          <p14:tracePt t="41440" x="2328863" y="3467100"/>
          <p14:tracePt t="41450" x="2290763" y="3490913"/>
          <p14:tracePt t="41456" x="2252663" y="3503613"/>
          <p14:tracePt t="41466" x="2203450" y="3541713"/>
          <p14:tracePt t="41476" x="2152650" y="3579813"/>
          <p14:tracePt t="41480" x="2065338" y="3603625"/>
          <p14:tracePt t="41490" x="2014538" y="3616325"/>
          <p14:tracePt t="41496" x="1965325" y="3667125"/>
          <p14:tracePt t="41506" x="1952625" y="3679825"/>
          <p14:tracePt t="41512" x="1903413" y="3692525"/>
          <p14:tracePt t="41522" x="1890713" y="3703638"/>
          <p14:tracePt t="41532" x="1852613" y="3729038"/>
          <p14:tracePt t="41538" x="1839913" y="3729038"/>
          <p14:tracePt t="41548" x="1827213" y="3741738"/>
          <p14:tracePt t="41562" x="1814513" y="3741738"/>
          <p14:tracePt t="41572" x="1801813" y="3754438"/>
          <p14:tracePt t="41578" x="1790700" y="3767138"/>
          <p14:tracePt t="41602" x="1790700" y="3779838"/>
          <p14:tracePt t="41628" x="1790700" y="3792538"/>
          <p14:tracePt t="41638" x="1790700" y="3803650"/>
          <p14:tracePt t="41644" x="1790700" y="3816350"/>
          <p14:tracePt t="41654" x="1790700" y="3829050"/>
          <p14:tracePt t="41668" x="1790700" y="3854450"/>
          <p14:tracePt t="41684" x="1790700" y="3867150"/>
          <p14:tracePt t="41694" x="1790700" y="3879850"/>
          <p14:tracePt t="41720" x="1790700" y="3892550"/>
          <p14:tracePt t="41734" x="1790700" y="3905250"/>
          <p14:tracePt t="41760" x="1814513" y="3916363"/>
          <p14:tracePt t="41764" x="1814513" y="3929063"/>
          <p14:tracePt t="41774" x="1827213" y="3929063"/>
          <p14:tracePt t="41780" x="1827213" y="3941763"/>
          <p14:tracePt t="41790" x="1852613" y="3954463"/>
          <p14:tracePt t="41800" x="1878013" y="3954463"/>
          <p14:tracePt t="41805" x="1890713" y="3967163"/>
          <p14:tracePt t="41814" x="1903413" y="3979863"/>
          <p14:tracePt t="41820" x="1927225" y="3992563"/>
          <p14:tracePt t="41830" x="1939925" y="3992563"/>
          <p14:tracePt t="41840" x="1952625" y="4005263"/>
          <p14:tracePt t="41855" x="1965325" y="4005263"/>
          <p14:tracePt t="41860" x="1965325" y="4017963"/>
          <p14:tracePt t="41870" x="1978025" y="4017963"/>
          <p14:tracePt t="41880" x="1990725" y="4017963"/>
          <p14:tracePt t="41900" x="2014538" y="4017963"/>
          <p14:tracePt t="41910" x="2027238" y="4017963"/>
          <p14:tracePt t="41920" x="2052638" y="4029075"/>
          <p14:tracePt t="41937" x="2065338" y="4029075"/>
          <p14:tracePt t="41946" x="2078038" y="4029075"/>
          <p14:tracePt t="41950" x="2090738" y="4029075"/>
          <p14:tracePt t="41960" x="2116138" y="4029075"/>
          <p14:tracePt t="41966" x="2139950" y="4029075"/>
          <p14:tracePt t="41976" x="2152650" y="4029075"/>
          <p14:tracePt t="41986" x="2178050" y="4029075"/>
          <p14:tracePt t="41992" x="2203450" y="4029075"/>
          <p14:tracePt t="42002" x="2228850" y="4029075"/>
          <p14:tracePt t="42006" x="2239963" y="4029075"/>
          <p14:tracePt t="42016" x="2265363" y="4029075"/>
          <p14:tracePt t="42026" x="2278063" y="4029075"/>
          <p14:tracePt t="42032" x="2290763" y="4029075"/>
          <p14:tracePt t="42420" x="2303463" y="4029075"/>
          <p14:tracePt t="42444" x="2328863" y="4029075"/>
          <p14:tracePt t="42460" x="2339975" y="4029075"/>
          <p14:tracePt t="42470" x="2352675" y="4029075"/>
          <p14:tracePt t="42476" x="2390775" y="4017963"/>
          <p14:tracePt t="42486" x="2390775" y="4005263"/>
          <p14:tracePt t="42500" x="2403475" y="4005263"/>
          <p14:tracePt t="42516" x="2428875" y="4005263"/>
          <p14:tracePt t="42874" x="2452688" y="4005263"/>
          <p14:tracePt t="42884" x="2465388" y="4005263"/>
          <p14:tracePt t="42898" x="2478088" y="4005263"/>
          <p14:tracePt t="42914" x="2490788" y="4005263"/>
          <p14:tracePt t="42950" x="2516188" y="4005263"/>
          <p14:tracePt t="42984" x="2528888" y="4005263"/>
          <p14:tracePt t="43000" x="2541588" y="4005263"/>
          <p14:tracePt t="43020" x="2554288" y="3992563"/>
          <p14:tracePt t="43036" x="2565400" y="3979863"/>
          <p14:tracePt t="43050" x="2578100" y="3979863"/>
          <p14:tracePt t="43060" x="2590800" y="3967163"/>
          <p14:tracePt t="43076" x="2603500" y="3967163"/>
          <p14:tracePt t="43080" x="2603500" y="3954463"/>
          <p14:tracePt t="43100" x="2616200" y="3954463"/>
          <p14:tracePt t="43106" x="2628900" y="3954463"/>
          <p14:tracePt t="43116" x="2641600" y="3941763"/>
          <p14:tracePt t="43140" x="2654300" y="3941763"/>
          <p14:tracePt t="43156" x="2667000" y="3941763"/>
          <p14:tracePt t="43172" x="2678113" y="3929063"/>
          <p14:tracePt t="43182" x="2703513" y="3916363"/>
          <p14:tracePt t="43186" x="2716213" y="3916363"/>
          <p14:tracePt t="43196" x="2728913" y="3916363"/>
          <p14:tracePt t="43212" x="2741613" y="3916363"/>
          <p14:tracePt t="43226" x="2767013" y="3916363"/>
          <p14:tracePt t="43242" x="2778125" y="3916363"/>
          <p14:tracePt t="43252" x="2803525" y="3916363"/>
          <p14:tracePt t="43262" x="2816225" y="3916363"/>
          <p14:tracePt t="43268" x="2828925" y="3916363"/>
          <p14:tracePt t="43278" x="2841625" y="3916363"/>
          <p14:tracePt t="43282" x="2854325" y="3916363"/>
          <p14:tracePt t="43292" x="2867025" y="3916363"/>
          <p14:tracePt t="43308" x="2890838" y="3916363"/>
          <p14:tracePt t="43322" x="2903538" y="3916363"/>
          <p14:tracePt t="43348" x="2916238" y="3905250"/>
          <p14:tracePt t="43362" x="2916238" y="3892550"/>
          <p14:tracePt t="43374" x="2928938" y="3892550"/>
          <p14:tracePt t="43389" x="2941638" y="3892550"/>
          <p14:tracePt t="43398" x="2954338" y="3892550"/>
          <p14:tracePt t="43414" x="2979738" y="3879850"/>
          <p14:tracePt t="43444" x="2979738" y="3854450"/>
          <p14:tracePt t="43454" x="2992438" y="3841750"/>
          <p14:tracePt t="43464" x="3003550" y="3829050"/>
          <p14:tracePt t="43480" x="3003550" y="3816350"/>
          <p14:tracePt t="43484" x="3003550" y="3792538"/>
          <p14:tracePt t="43494" x="3003550" y="3779838"/>
          <p14:tracePt t="43504" x="3003550" y="3754438"/>
          <p14:tracePt t="43510" x="3003550" y="3741738"/>
          <p14:tracePt t="43520" x="3003550" y="3716338"/>
          <p14:tracePt t="43524" x="3003550" y="3692525"/>
          <p14:tracePt t="43534" x="3003550" y="3679825"/>
          <p14:tracePt t="43544" x="3003550" y="3667125"/>
          <p14:tracePt t="43550" x="3003550" y="3641725"/>
          <p14:tracePt t="43560" x="3003550" y="3629025"/>
          <p14:tracePt t="43566" x="3003550" y="3616325"/>
          <p14:tracePt t="43576" x="3003550" y="3603625"/>
          <p14:tracePt t="43586" x="3003550" y="3590925"/>
          <p14:tracePt t="43590" x="2992438" y="3579813"/>
          <p14:tracePt t="43600" x="2979738" y="3567113"/>
          <p14:tracePt t="43616" x="2967038" y="3554413"/>
          <p14:tracePt t="43626" x="2954338" y="3541713"/>
          <p14:tracePt t="43640" x="2954338" y="3529013"/>
          <p14:tracePt t="43646" x="2928938" y="3516313"/>
          <p14:tracePt t="43666" x="2916238" y="3490913"/>
          <p14:tracePt t="43670" x="2903538" y="3479800"/>
          <p14:tracePt t="43707" x="2890838" y="3467100"/>
          <p14:tracePt t="43726" x="2879725" y="3454400"/>
          <p14:tracePt t="43742" x="2867025" y="3454400"/>
          <p14:tracePt t="43746" x="2854325" y="3429000"/>
          <p14:tracePt t="43757" x="2816225" y="3429000"/>
          <p14:tracePt t="43766" x="2778125" y="3429000"/>
          <p14:tracePt t="43773" x="2754313" y="3429000"/>
          <p14:tracePt t="43782" x="2716213" y="3429000"/>
          <p14:tracePt t="43786" x="2678113" y="3429000"/>
          <p14:tracePt t="43796" x="2654300" y="3429000"/>
          <p14:tracePt t="43812" x="2628900" y="3429000"/>
          <p14:tracePt t="43823" x="2603500" y="3429000"/>
          <p14:tracePt t="43828" x="2578100" y="3429000"/>
          <p14:tracePt t="43838" x="2554288" y="3429000"/>
          <p14:tracePt t="43852" x="2528888" y="3429000"/>
          <p14:tracePt t="43862" x="2503488" y="3429000"/>
          <p14:tracePt t="43868" x="2478088" y="3429000"/>
          <p14:tracePt t="43878" x="2452688" y="3429000"/>
          <p14:tracePt t="43888" x="2428875" y="3429000"/>
          <p14:tracePt t="43892" x="2403475" y="3429000"/>
          <p14:tracePt t="43902" x="2378075" y="3429000"/>
          <p14:tracePt t="43908" x="2339975" y="3429000"/>
          <p14:tracePt t="43918" x="2303463" y="3429000"/>
          <p14:tracePt t="43928" x="2278063" y="3429000"/>
          <p14:tracePt t="43932" x="2265363" y="3429000"/>
          <p14:tracePt t="43944" x="2228850" y="3429000"/>
          <p14:tracePt t="43948" x="2216150" y="3429000"/>
          <p14:tracePt t="43958" x="2190750" y="3429000"/>
          <p14:tracePt t="43968" x="2152650" y="3454400"/>
          <p14:tracePt t="43974" x="2139950" y="3454400"/>
          <p14:tracePt t="43984" x="2127250" y="3454400"/>
          <p14:tracePt t="43988" x="2103438" y="3479800"/>
          <p14:tracePt t="44008" x="2078038" y="3479800"/>
          <p14:tracePt t="44014" x="2039938" y="3479800"/>
          <p14:tracePt t="44030" x="2027238" y="3479800"/>
          <p14:tracePt t="44050" x="2003425" y="3503613"/>
          <p14:tracePt t="44124" x="1978025" y="3503613"/>
          <p14:tracePt t="44154" x="1965325" y="3503613"/>
          <p14:tracePt t="44164" x="1927225" y="3503613"/>
          <p14:tracePt t="44170" x="1890713" y="3503613"/>
          <p14:tracePt t="44180" x="1878013" y="3503613"/>
          <p14:tracePt t="44191" x="1852613" y="3503613"/>
          <p14:tracePt t="44196" x="1827213" y="3503613"/>
          <p14:tracePt t="44206" x="1790700" y="3503613"/>
          <p14:tracePt t="44210" x="1765300" y="3503613"/>
          <p14:tracePt t="44220" x="1739900" y="3503613"/>
          <p14:tracePt t="44230" x="1714500" y="3503613"/>
          <p14:tracePt t="44236" x="1689100" y="3503613"/>
          <p14:tracePt t="44272" x="1677988" y="3503613"/>
          <p14:tracePt t="44292" x="1665288" y="3516313"/>
          <p14:tracePt t="44296" x="1652588" y="3516313"/>
          <p14:tracePt t="44306" x="1652588" y="3541713"/>
          <p14:tracePt t="44312" x="1639888" y="3554413"/>
          <p14:tracePt t="44322" x="1639888" y="3567113"/>
          <p14:tracePt t="44332" x="1614488" y="3603625"/>
          <p14:tracePt t="44336" x="1614488" y="3629025"/>
          <p14:tracePt t="44346" x="1601788" y="3654425"/>
          <p14:tracePt t="44352" x="1589088" y="3692525"/>
          <p14:tracePt t="44362" x="1589088" y="3703638"/>
          <p14:tracePt t="44372" x="1577975" y="3754438"/>
          <p14:tracePt t="44376" x="1552575" y="3792538"/>
          <p14:tracePt t="44392" x="1552575" y="3816350"/>
          <p14:tracePt t="44402" x="1552575" y="3841750"/>
          <p14:tracePt t="44418" x="1552575" y="3854450"/>
          <p14:tracePt t="44428" x="1552575" y="3867150"/>
          <p14:tracePt t="44432" x="1552575" y="3879850"/>
          <p14:tracePt t="44442" x="1552575" y="3892550"/>
          <p14:tracePt t="44452" x="1552575" y="3905250"/>
          <p14:tracePt t="44468" x="1552575" y="3929063"/>
          <p14:tracePt t="44472" x="1552575" y="3954463"/>
          <p14:tracePt t="44492" x="1552575" y="3979863"/>
          <p14:tracePt t="44508" x="1552575" y="4005263"/>
          <p14:tracePt t="44512" x="1552575" y="4029075"/>
          <p14:tracePt t="44538" x="1552575" y="4054475"/>
          <p14:tracePt t="44554" x="1552575" y="4079875"/>
          <p14:tracePt t="44564" x="1577975" y="4092575"/>
          <p14:tracePt t="44575" x="1577975" y="4105275"/>
          <p14:tracePt t="44578" x="1589088" y="4117975"/>
          <p14:tracePt t="44588" x="1601788" y="4141788"/>
          <p14:tracePt t="44594" x="1614488" y="4154488"/>
          <p14:tracePt t="44604" x="1627188" y="4154488"/>
          <p14:tracePt t="44614" x="1652588" y="4179888"/>
          <p14:tracePt t="44618" x="1665288" y="4192588"/>
          <p14:tracePt t="44630" x="1689100" y="4217988"/>
          <p14:tracePt t="44634" x="1714500" y="4230688"/>
          <p14:tracePt t="44644" x="1714500" y="4241800"/>
          <p14:tracePt t="44654" x="1752600" y="4254500"/>
          <p14:tracePt t="44660" x="1778000" y="4267200"/>
          <p14:tracePt t="44670" x="1790700" y="4267200"/>
          <p14:tracePt t="44675" x="1827213" y="4292600"/>
          <p14:tracePt t="44684" x="1839913" y="4292600"/>
          <p14:tracePt t="44694" x="1878013" y="4318000"/>
          <p14:tracePt t="44700" x="1914525" y="4330700"/>
          <p14:tracePt t="44710" x="1927225" y="4330700"/>
          <p14:tracePt t="44714" x="1952625" y="4341813"/>
          <p14:tracePt t="44726" x="1978025" y="4341813"/>
          <p14:tracePt t="44736" x="2014538" y="4354513"/>
          <p14:tracePt t="44740" x="2039938" y="4354513"/>
          <p14:tracePt t="44750" x="2065338" y="4354513"/>
          <p14:tracePt t="44766" x="2090738" y="4354513"/>
          <p14:tracePt t="44776" x="2116138" y="4354513"/>
          <p14:tracePt t="44780" x="2152650" y="4354513"/>
          <p14:tracePt t="44792" x="2165350" y="4354513"/>
          <p14:tracePt t="44796" x="2190750" y="4354513"/>
          <p14:tracePt t="44806" x="2216150" y="4354513"/>
          <p14:tracePt t="44816" x="2252663" y="4354513"/>
          <p14:tracePt t="44820" x="2278063" y="4354513"/>
          <p14:tracePt t="44830" x="2303463" y="4354513"/>
          <p14:tracePt t="44836" x="2365375" y="4354513"/>
          <p14:tracePt t="44846" x="2390775" y="4341813"/>
          <p14:tracePt t="44856" x="2416175" y="4341813"/>
          <p14:tracePt t="44860" x="2441575" y="4341813"/>
          <p14:tracePt t="44870" x="2465388" y="4330700"/>
          <p14:tracePt t="44876" x="2490788" y="4330700"/>
          <p14:tracePt t="44886" x="2528888" y="4318000"/>
          <p14:tracePt t="44902" x="2554288" y="4318000"/>
          <p14:tracePt t="44916" x="2578100" y="4318000"/>
          <p14:tracePt t="44926" x="2603500" y="4318000"/>
          <p14:tracePt t="44942" x="2616200" y="4318000"/>
          <p14:tracePt t="44956" x="2641600" y="4305300"/>
          <p14:tracePt t="44966" x="2654300" y="4305300"/>
          <p14:tracePt t="44978" x="2678113" y="4305300"/>
          <p14:tracePt t="44982" x="2703513" y="4292600"/>
          <p14:tracePt t="44992" x="2728913" y="4267200"/>
          <p14:tracePt t="45009" x="2754313" y="4267200"/>
          <p14:tracePt t="45018" x="2790825" y="4241800"/>
          <p14:tracePt t="45022" x="2803525" y="4241800"/>
          <p14:tracePt t="45032" x="2816225" y="4241800"/>
          <p14:tracePt t="45038" x="2828925" y="4217988"/>
          <p14:tracePt t="45048" x="2841625" y="4217988"/>
          <p14:tracePt t="45059" x="2854325" y="4192588"/>
          <p14:tracePt t="45075" x="2879725" y="4179888"/>
          <p14:tracePt t="45078" x="2903538" y="4141788"/>
          <p14:tracePt t="45088" x="2928938" y="4117975"/>
          <p14:tracePt t="45098" x="2941638" y="4105275"/>
          <p14:tracePt t="45104" x="2967038" y="4079875"/>
          <p14:tracePt t="45114" x="2979738" y="4067175"/>
          <p14:tracePt t="45118" x="2992438" y="4054475"/>
          <p14:tracePt t="45128" x="3003550" y="4029075"/>
          <p14:tracePt t="45144" x="3016250" y="4005263"/>
          <p14:tracePt t="45154" x="3016250" y="3992563"/>
          <p14:tracePt t="45159" x="3028950" y="3979863"/>
          <p14:tracePt t="45168" x="3028950" y="3967163"/>
          <p14:tracePt t="45193" x="3041650" y="3954463"/>
          <p14:tracePt t="45194" x="3041650" y="3941763"/>
          <p14:tracePt t="45209" x="3054350" y="3916363"/>
          <p14:tracePt t="45290" x="3041650" y="3905250"/>
          <p14:tracePt t="45326" x="3028950" y="3905250"/>
          <p14:tracePt t="45336" x="3028950" y="3892550"/>
          <p14:tracePt t="45360" x="3016250" y="3892550"/>
          <p14:tracePt t="45386" x="3003550" y="3879850"/>
          <p14:tracePt t="45390" x="2992438" y="3879850"/>
          <p14:tracePt t="45412" x="2979738" y="3867150"/>
          <p14:tracePt t="45416" x="2967038" y="3867150"/>
          <p14:tracePt t="45426" x="2954338" y="3854450"/>
          <p14:tracePt t="45432" x="2941638" y="3841750"/>
          <p14:tracePt t="45443" x="2928938" y="3829050"/>
          <p14:tracePt t="45452" x="2903538" y="3816350"/>
          <p14:tracePt t="45456" x="2867025" y="3803650"/>
          <p14:tracePt t="45472" x="2828925" y="3779838"/>
          <p14:tracePt t="45482" x="2816225" y="3779838"/>
          <p14:tracePt t="45493" x="2790825" y="3767138"/>
          <p14:tracePt t="45496" x="2754313" y="3741738"/>
          <p14:tracePt t="45506" x="2741613" y="3741738"/>
          <p14:tracePt t="45512" x="2716213" y="3716338"/>
          <p14:tracePt t="45532" x="2690813" y="3716338"/>
          <p14:tracePt t="45536" x="2678113" y="3716338"/>
          <p14:tracePt t="45546" x="2641600" y="3692525"/>
          <p14:tracePt t="45562" x="2628900" y="3679825"/>
          <p14:tracePt t="45572" x="2603500" y="3679825"/>
          <p14:tracePt t="45578" x="2578100" y="3679825"/>
          <p14:tracePt t="45588" x="2565400" y="3667125"/>
          <p14:tracePt t="45593" x="2554288" y="3667125"/>
          <p14:tracePt t="45602" x="2541588" y="3667125"/>
          <p14:tracePt t="45612" x="2528888" y="3667125"/>
          <p14:tracePt t="45628" x="2503488" y="3667125"/>
          <p14:tracePt t="45632" x="2490788" y="3667125"/>
          <p14:tracePt t="45643" x="2478088" y="3641725"/>
          <p14:tracePt t="45652" x="2452688" y="3641725"/>
          <p14:tracePt t="45658" x="2441575" y="3641725"/>
          <p14:tracePt t="45668" x="2403475" y="3641725"/>
          <p14:tracePt t="45674" x="2378075" y="3641725"/>
          <p14:tracePt t="45684" x="2352675" y="3641725"/>
          <p14:tracePt t="45694" x="2328863" y="3641725"/>
          <p14:tracePt t="45698" x="2278063" y="3641725"/>
          <p14:tracePt t="45708" x="2252663" y="3641725"/>
          <p14:tracePt t="45714" x="2216150" y="3641725"/>
          <p14:tracePt t="45725" x="2190750" y="3641725"/>
          <p14:tracePt t="45734" x="2152650" y="3641725"/>
          <p14:tracePt t="45738" x="2103438" y="3641725"/>
          <p14:tracePt t="45748" x="2065338" y="3641725"/>
          <p14:tracePt t="45754" x="2014538" y="3629025"/>
          <p14:tracePt t="45764" x="2003425" y="3629025"/>
          <p14:tracePt t="45774" x="1990725" y="3629025"/>
          <p14:tracePt t="45778" x="1952625" y="3629025"/>
          <p14:tracePt t="45790" x="1927225" y="3629025"/>
          <p14:tracePt t="45794" x="1878013" y="3629025"/>
          <p14:tracePt t="45814" x="1852613" y="3641725"/>
          <p14:tracePt t="45820" x="1839913" y="3641725"/>
          <p14:tracePt t="45831" x="1801813" y="3641725"/>
          <p14:tracePt t="45834" x="1778000" y="3654425"/>
          <p14:tracePt t="45844" x="1765300" y="3667125"/>
          <p14:tracePt t="45854" x="1752600" y="3667125"/>
          <p14:tracePt t="45860" x="1739900" y="3679825"/>
          <p14:tracePt t="45870" x="1727200" y="3692525"/>
          <p14:tracePt t="45884" x="1714500" y="3703638"/>
          <p14:tracePt t="45894" x="1701800" y="3716338"/>
          <p14:tracePt t="45900" x="1689100" y="3716338"/>
          <p14:tracePt t="45910" x="1689100" y="3729038"/>
          <p14:tracePt t="45916" x="1677988" y="3741738"/>
          <p14:tracePt t="45927" x="1665288" y="3754438"/>
          <p14:tracePt t="45936" x="1665288" y="3792538"/>
          <p14:tracePt t="45940" x="1652588" y="3792538"/>
          <p14:tracePt t="45950" x="1652588" y="3803650"/>
          <p14:tracePt t="45976" x="1639888" y="3829050"/>
          <p14:tracePt t="45990" x="1627188" y="3829050"/>
          <p14:tracePt t="46010" x="1627188" y="3841750"/>
          <p14:tracePt t="46042" x="1627188" y="3854450"/>
          <p14:tracePt t="46052" x="1627188" y="3867150"/>
          <p14:tracePt t="46062" x="1627188" y="3879850"/>
          <p14:tracePt t="46066" x="1627188" y="3892550"/>
          <p14:tracePt t="46077" x="1627188" y="3905250"/>
          <p14:tracePt t="46082" x="1627188" y="3916363"/>
          <p14:tracePt t="46092" x="1627188" y="3929063"/>
          <p14:tracePt t="46118" x="1627188" y="3941763"/>
          <p14:tracePt t="46122" x="1639888" y="3954463"/>
          <p14:tracePt t="46132" x="1652588" y="3967163"/>
          <p14:tracePt t="46158" x="1665288" y="3967163"/>
          <p14:tracePt t="46168" x="1665288" y="3979863"/>
          <p14:tracePt t="46182" x="1677988" y="4005263"/>
          <p14:tracePt t="46198" x="1689100" y="4005263"/>
          <p14:tracePt t="46212" x="1714500" y="4005263"/>
          <p14:tracePt t="46248" x="1727200" y="4005263"/>
          <p14:tracePt t="46258" x="1727200" y="4017963"/>
          <p14:tracePt t="46470" x="1727200" y="4029075"/>
          <p14:tracePt t="46490" x="1739900" y="4029075"/>
          <p14:tracePt t="46500" x="1739900" y="4041775"/>
          <p14:tracePt t="46516" x="1752600" y="4054475"/>
          <p14:tracePt t="46530" x="1778000" y="4067175"/>
          <p14:tracePt t="46540" x="1778000" y="4079875"/>
          <p14:tracePt t="46550" x="1814513" y="4129088"/>
          <p14:tracePt t="46566" x="1827213" y="4129088"/>
          <p14:tracePt t="46632" x="1839913" y="4141788"/>
          <p14:tracePt t="46686" x="1839913" y="4154488"/>
          <p14:tracePt t="46698" x="1852613" y="4154488"/>
          <p14:tracePt t="46738" x="1865313" y="4154488"/>
          <p14:tracePt t="46752" x="1878013" y="4154488"/>
          <p14:tracePt t="46758" x="1890713" y="4154488"/>
          <p14:tracePt t="46778" x="1903413" y="4154488"/>
          <p14:tracePt t="46798" x="1914525" y="4167188"/>
          <p14:tracePt t="46818" x="1927225" y="4167188"/>
          <p14:tracePt t="46854" x="1939925" y="4167188"/>
          <p14:tracePt t="46894" x="1965325" y="4167188"/>
          <p14:tracePt t="46918" x="1978025" y="4167188"/>
          <p14:tracePt t="46924" x="1990725" y="4179888"/>
          <p14:tracePt t="46944" x="2014538" y="4192588"/>
          <p14:tracePt t="46950" x="2027238" y="4205288"/>
          <p14:tracePt t="46960" x="2052638" y="4217988"/>
          <p14:tracePt t="46964" x="2078038" y="4241800"/>
          <p14:tracePt t="46974" x="2090738" y="4254500"/>
          <p14:tracePt t="46984" x="2127250" y="4292600"/>
          <p14:tracePt t="46990" x="2165350" y="4305300"/>
          <p14:tracePt t="47000" x="2190750" y="4330700"/>
          <p14:tracePt t="47004" x="2216150" y="4341813"/>
          <p14:tracePt t="47014" x="2228850" y="4367213"/>
          <p14:tracePt t="47027" x="2252663" y="4392613"/>
          <p14:tracePt t="47030" x="2290763" y="4405313"/>
          <p14:tracePt t="47040" x="2303463" y="4418013"/>
          <p14:tracePt t="47046" x="2316163" y="4443413"/>
          <p14:tracePt t="47056" x="2328863" y="4454525"/>
          <p14:tracePt t="47077" x="2352675" y="4505325"/>
          <p14:tracePt t="47080" x="2365375" y="4505325"/>
          <p14:tracePt t="47086" x="2365375" y="4518025"/>
          <p14:tracePt t="47096" x="2378075" y="4530725"/>
          <p14:tracePt t="47106" x="2378075" y="4543425"/>
          <p14:tracePt t="47110" x="2390775" y="4554538"/>
          <p14:tracePt t="47127" x="2390775" y="4567238"/>
          <p14:tracePt t="47136" x="2403475" y="4579938"/>
          <p14:tracePt t="47150" x="2403475" y="4592638"/>
          <p14:tracePt t="47166" x="2416175" y="4605338"/>
          <p14:tracePt t="47192" x="2428875" y="4630738"/>
          <p14:tracePt t="47206" x="2428875" y="4643438"/>
          <p14:tracePt t="47216" x="2428875" y="4656138"/>
          <p14:tracePt t="47227" x="2428875" y="4679950"/>
          <p14:tracePt t="47232" x="2428875" y="4692650"/>
          <p14:tracePt t="47242" x="2428875" y="4718050"/>
          <p14:tracePt t="47246" x="2428875" y="4730750"/>
          <p14:tracePt t="47256" x="2428875" y="4743450"/>
          <p14:tracePt t="47266" x="2428875" y="4756150"/>
          <p14:tracePt t="47272" x="2428875" y="4768850"/>
          <p14:tracePt t="47282" x="2416175" y="4779963"/>
          <p14:tracePt t="47288" x="2403475" y="4805363"/>
          <p14:tracePt t="47298" x="2365375" y="4830763"/>
          <p14:tracePt t="47308" x="2365375" y="4843463"/>
          <p14:tracePt t="47312" x="2339975" y="4843463"/>
          <p14:tracePt t="47322" x="2328863" y="4868863"/>
          <p14:tracePt t="47329" x="2278063" y="4879975"/>
          <p14:tracePt t="47348" x="2265363" y="4879975"/>
          <p14:tracePt t="47352" x="2252663" y="4879975"/>
          <p14:tracePt t="47362" x="2239963" y="4892675"/>
          <p14:tracePt t="47386" x="2228850" y="4892675"/>
          <p14:tracePt t="47422" x="2216150" y="4892675"/>
          <p14:tracePt t="47432" x="2203450" y="4892675"/>
          <p14:tracePt t="47448" x="2178050" y="4892675"/>
          <p14:tracePt t="47462" x="2152650" y="4879975"/>
          <p14:tracePt t="47472" x="2139950" y="4868863"/>
          <p14:tracePt t="47479" x="2127250" y="4868863"/>
          <p14:tracePt t="47498" x="2116138" y="4856163"/>
          <p14:tracePt t="47514" x="2103438" y="4856163"/>
          <p14:tracePt t="47529" x="2090738" y="4843463"/>
          <p14:tracePt t="47548" x="2078038" y="4843463"/>
          <p14:tracePt t="47558" x="2078038" y="4830763"/>
          <p14:tracePt t="47579" x="2078038" y="4818063"/>
          <p14:tracePt t="47594" x="2078038" y="4792663"/>
          <p14:tracePt t="47614" x="2078038" y="4779963"/>
          <p14:tracePt t="47629" x="2065338" y="4756150"/>
          <p14:tracePt t="47644" x="2052638" y="4756150"/>
          <p14:tracePt t="47664" x="2039938" y="4756150"/>
          <p14:tracePt t="53464" x="2039938" y="4743450"/>
          <p14:tracePt t="53470" x="2078038" y="4718050"/>
          <p14:tracePt t="53480" x="2190750" y="4679950"/>
          <p14:tracePt t="53490" x="2278063" y="4643438"/>
          <p14:tracePt t="53494" x="2352675" y="4605338"/>
          <p14:tracePt t="53504" x="2416175" y="4579938"/>
          <p14:tracePt t="53510" x="2452688" y="4579938"/>
          <p14:tracePt t="53520" x="2478088" y="4579938"/>
          <p14:tracePt t="53536" x="2490788" y="4579938"/>
          <p14:tracePt t="53894" x="2516188" y="4579938"/>
          <p14:tracePt t="53898" x="2554288" y="4579938"/>
          <p14:tracePt t="53908" x="2578100" y="4579938"/>
          <p14:tracePt t="53918" x="2603500" y="4579938"/>
          <p14:tracePt t="53924" x="2641600" y="4579938"/>
          <p14:tracePt t="53935" x="2654300" y="4579938"/>
          <p14:tracePt t="53938" x="2678113" y="4579938"/>
          <p14:tracePt t="53948" x="2690813" y="4579938"/>
          <p14:tracePt t="53958" x="2703513" y="4579938"/>
          <p14:tracePt t="53964" x="2728913" y="4579938"/>
          <p14:tracePt t="53980" x="2754313" y="4579938"/>
          <p14:tracePt t="54000" x="2767013" y="4579938"/>
          <p14:tracePt t="54004" x="2778125" y="4579938"/>
          <p14:tracePt t="54014" x="2803525" y="4579938"/>
          <p14:tracePt t="54020" x="2816225" y="4579938"/>
          <p14:tracePt t="54030" x="2854325" y="4579938"/>
          <p14:tracePt t="54040" x="2879725" y="4579938"/>
          <p14:tracePt t="54044" x="2928938" y="4579938"/>
          <p14:tracePt t="54054" x="2967038" y="4579938"/>
          <p14:tracePt t="54070" x="3092450" y="4567238"/>
          <p14:tracePt t="54080" x="3141663" y="4543425"/>
          <p14:tracePt t="54087" x="3205163" y="4543425"/>
          <p14:tracePt t="54096" x="3241675" y="4518025"/>
          <p14:tracePt t="54100" x="3254375" y="4505325"/>
          <p14:tracePt t="54110" x="3279775" y="4505325"/>
          <p14:tracePt t="54120" x="3305175" y="4492625"/>
          <p14:tracePt t="54126" x="3305175" y="4479925"/>
          <p14:tracePt t="54137" x="3328988" y="4479925"/>
          <p14:tracePt t="54140" x="3354388" y="4467225"/>
          <p14:tracePt t="54150" x="3367088" y="4443413"/>
          <p14:tracePt t="54160" x="3392488" y="4430713"/>
          <p14:tracePt t="54166" x="3417888" y="4405313"/>
          <p14:tracePt t="54176" x="3441700" y="4367213"/>
          <p14:tracePt t="54180" x="3454400" y="4354513"/>
          <p14:tracePt t="54190" x="3479800" y="4330700"/>
          <p14:tracePt t="54200" x="3492500" y="4292600"/>
          <p14:tracePt t="54206" x="3517900" y="4217988"/>
          <p14:tracePt t="54216" x="3517900" y="4179888"/>
          <p14:tracePt t="54220" x="3541713" y="4141788"/>
          <p14:tracePt t="54232" x="3554413" y="4079875"/>
          <p14:tracePt t="54242" x="3554413" y="4017963"/>
          <p14:tracePt t="54246" x="3567113" y="3954463"/>
          <p14:tracePt t="54256" x="3567113" y="3941763"/>
          <p14:tracePt t="54262" x="3579813" y="3892550"/>
          <p14:tracePt t="54272" x="3579813" y="3867150"/>
          <p14:tracePt t="54282" x="3605213" y="3841750"/>
          <p14:tracePt t="54287" x="3605213" y="3803650"/>
          <p14:tracePt t="54296" x="3605213" y="3779838"/>
          <p14:tracePt t="54312" x="3605213" y="3754438"/>
          <p14:tracePt t="54322" x="3605213" y="3729038"/>
          <p14:tracePt t="54338" x="3605213" y="3703638"/>
          <p14:tracePt t="54342" x="3605213" y="3679825"/>
          <p14:tracePt t="54352" x="3605213" y="3654425"/>
          <p14:tracePt t="54362" x="3605213" y="3629025"/>
          <p14:tracePt t="54369" x="3605213" y="3590925"/>
          <p14:tracePt t="54378" x="3605213" y="3567113"/>
          <p14:tracePt t="54382" x="3605213" y="3529013"/>
          <p14:tracePt t="54392" x="3605213" y="3516313"/>
          <p14:tracePt t="54404" x="3567113" y="3441700"/>
          <p14:tracePt t="54408" x="3567113" y="3429000"/>
          <p14:tracePt t="54420" x="3554413" y="3403600"/>
          <p14:tracePt t="54422" x="3541713" y="3378200"/>
          <p14:tracePt t="54434" x="3530600" y="3354388"/>
          <p14:tracePt t="54444" x="3530600" y="3341688"/>
          <p14:tracePt t="54448" x="3517900" y="3316288"/>
          <p14:tracePt t="54458" x="3517900" y="3278188"/>
          <p14:tracePt t="54464" x="3492500" y="3267075"/>
          <p14:tracePt t="54474" x="3492500" y="3254375"/>
          <p14:tracePt t="54484" x="3492500" y="3228975"/>
          <p14:tracePt t="54624" x="3467100" y="3278188"/>
          <p14:tracePt t="54634" x="3454400" y="3354388"/>
          <p14:tracePt t="54640" x="3429000" y="3429000"/>
          <p14:tracePt t="54650" x="3429000" y="3490913"/>
          <p14:tracePt t="54654" x="3429000" y="3554413"/>
          <p14:tracePt t="54664" x="3405188" y="3603625"/>
          <p14:tracePt t="54674" x="3405188" y="3641725"/>
          <p14:tracePt t="54680" x="3392488" y="3667125"/>
          <p14:tracePt t="54690" x="3392488" y="3692525"/>
          <p14:tracePt t="54696" x="3392488" y="3729038"/>
          <p14:tracePt t="54706" x="3392488" y="3741738"/>
          <p14:tracePt t="54716" x="3392488" y="3779838"/>
          <p14:tracePt t="54730" x="3392488" y="3803650"/>
          <p14:tracePt t="54736" x="3392488" y="3829050"/>
          <p14:tracePt t="54746" x="3392488" y="3854450"/>
          <p14:tracePt t="54756" x="3405188" y="3867150"/>
          <p14:tracePt t="54760" x="3429000" y="3879850"/>
          <p14:tracePt t="54772" x="3441700" y="3905250"/>
          <p14:tracePt t="54776" x="3467100" y="3916363"/>
          <p14:tracePt t="54787" x="3492500" y="3916363"/>
          <p14:tracePt t="54796" x="3554413" y="3929063"/>
          <p14:tracePt t="54802" x="3579813" y="3929063"/>
          <p14:tracePt t="54812" x="3654425" y="3929063"/>
          <p14:tracePt t="54816" x="3717925" y="3929063"/>
          <p14:tracePt t="54826" x="3767138" y="3929063"/>
          <p14:tracePt t="54836" x="3830638" y="3905250"/>
          <p14:tracePt t="54842" x="3867150" y="3879850"/>
          <p14:tracePt t="54852" x="3905250" y="3867150"/>
          <p14:tracePt t="54856" x="3930650" y="3829050"/>
          <p14:tracePt t="54866" x="3943350" y="3816350"/>
          <p14:tracePt t="54876" x="3943350" y="3792538"/>
          <p14:tracePt t="54882" x="3968750" y="3767138"/>
          <p14:tracePt t="54892" x="3968750" y="3729038"/>
          <p14:tracePt t="54896" x="3968750" y="3692525"/>
          <p14:tracePt t="54908" x="3968750" y="3641725"/>
          <p14:tracePt t="54918" x="3968750" y="3579813"/>
          <p14:tracePt t="54922" x="3968750" y="3554413"/>
          <p14:tracePt t="54932" x="3968750" y="3529013"/>
          <p14:tracePt t="54938" x="3968750" y="3490913"/>
          <p14:tracePt t="54948" x="3968750" y="3467100"/>
          <p14:tracePt t="54958" x="3968750" y="3429000"/>
          <p14:tracePt t="54962" x="3968750" y="3403600"/>
          <p14:tracePt t="54972" x="3943350" y="3367088"/>
          <p14:tracePt t="54978" x="3943350" y="3328988"/>
          <p14:tracePt t="54988" x="3905250" y="3290888"/>
          <p14:tracePt t="54998" x="3867150" y="3241675"/>
          <p14:tracePt t="55002" x="3856038" y="3203575"/>
          <p14:tracePt t="55012" x="3830638" y="3165475"/>
          <p14:tracePt t="55018" x="3792538" y="3141663"/>
          <p14:tracePt t="55028" x="3779838" y="3103563"/>
          <p14:tracePt t="55038" x="3756025" y="3078163"/>
          <p14:tracePt t="55044" x="3756025" y="3065463"/>
          <p14:tracePt t="55055" x="3730625" y="3041650"/>
          <p14:tracePt t="55058" x="3679825" y="3028950"/>
          <p14:tracePt t="55072" x="3667125" y="3016250"/>
          <p14:tracePt t="55078" x="3643313" y="2990850"/>
          <p14:tracePt t="55084" x="3630613" y="2990850"/>
          <p14:tracePt t="55094" x="3592513" y="2990850"/>
          <p14:tracePt t="55098" x="3579813" y="2990850"/>
          <p14:tracePt t="55110" x="3554413" y="2990850"/>
          <p14:tracePt t="55121" x="3530600" y="2990850"/>
          <p14:tracePt t="55124" x="3517900" y="2990850"/>
          <p14:tracePt t="55134" x="3505200" y="2990850"/>
          <p14:tracePt t="55140" x="3479800" y="2990850"/>
          <p14:tracePt t="55150" x="3467100" y="2990850"/>
          <p14:tracePt t="55160" x="3441700" y="2990850"/>
          <p14:tracePt t="55164" x="3417888" y="2990850"/>
          <p14:tracePt t="55174" x="3379788" y="2990850"/>
          <p14:tracePt t="55180" x="3341688" y="3016250"/>
          <p14:tracePt t="55190" x="3341688" y="3028950"/>
          <p14:tracePt t="55200" x="3279775" y="3065463"/>
          <p14:tracePt t="55205" x="3267075" y="3103563"/>
          <p14:tracePt t="55214" x="3241675" y="3128963"/>
          <p14:tracePt t="55220" x="3205163" y="3203575"/>
          <p14:tracePt t="55230" x="3192463" y="3254375"/>
          <p14:tracePt t="55240" x="3167063" y="3341688"/>
          <p14:tracePt t="55244" x="3154363" y="3403600"/>
          <p14:tracePt t="55255" x="3141663" y="3479800"/>
          <p14:tracePt t="55260" x="3141663" y="3603625"/>
          <p14:tracePt t="55270" x="3141663" y="3716338"/>
          <p14:tracePt t="55280" x="3141663" y="3829050"/>
          <p14:tracePt t="55287" x="3141663" y="3979863"/>
          <p14:tracePt t="55296" x="3141663" y="4105275"/>
          <p14:tracePt t="55300" x="3141663" y="4205288"/>
          <p14:tracePt t="55310" x="3141663" y="4254500"/>
          <p14:tracePt t="55321" x="3141663" y="4318000"/>
          <p14:tracePt t="55326" x="3179763" y="4392613"/>
          <p14:tracePt t="55337" x="3179763" y="4430713"/>
          <p14:tracePt t="55340" x="3179763" y="4467225"/>
          <p14:tracePt t="55350" x="3205163" y="4505325"/>
          <p14:tracePt t="55378" x="3241675" y="4543425"/>
          <p14:tracePt t="55392" x="3254375" y="4554538"/>
          <p14:tracePt t="55418" x="3254375" y="4567238"/>
          <p14:tracePt t="55432" x="3254375" y="4579938"/>
          <p14:tracePt t="55442" x="3254375" y="4592638"/>
          <p14:tracePt t="55458" x="3254375" y="4605338"/>
          <p14:tracePt t="55468" x="3254375" y="4618038"/>
          <p14:tracePt t="55484" x="3254375" y="4643438"/>
          <p14:tracePt t="55922" x="3267075" y="4656138"/>
          <p14:tracePt t="55926" x="3279775" y="4656138"/>
          <p14:tracePt t="55948" x="3292475" y="4667250"/>
          <p14:tracePt t="55962" x="3305175" y="4679950"/>
          <p14:tracePt t="55978" x="3317875" y="4679950"/>
          <p14:tracePt t="55992" x="3328988" y="4679950"/>
          <p14:tracePt t="56002" x="3341688" y="4679950"/>
          <p14:tracePt t="56008" x="3354388" y="4679950"/>
          <p14:tracePt t="56018" x="3367088" y="4679950"/>
          <p14:tracePt t="56028" x="3379788" y="4679950"/>
          <p14:tracePt t="56042" x="3405188" y="4679950"/>
          <p14:tracePt t="56048" x="3429000" y="4679950"/>
          <p14:tracePt t="56058" x="3454400" y="4679950"/>
          <p14:tracePt t="56074" x="3467100" y="4679950"/>
          <p14:tracePt t="56084" x="3479800" y="4679950"/>
          <p14:tracePt t="56089" x="3492500" y="4679950"/>
          <p14:tracePt t="56098" x="3505200" y="4679950"/>
          <p14:tracePt t="56108" x="3517900" y="4679950"/>
          <p14:tracePt t="56114" x="3541713" y="4679950"/>
          <p14:tracePt t="56124" x="3567113" y="4679950"/>
          <p14:tracePt t="56128" x="3592513" y="4679950"/>
          <p14:tracePt t="56138" x="3630613" y="4679950"/>
          <p14:tracePt t="56148" x="3643313" y="4679950"/>
          <p14:tracePt t="56155" x="3654425" y="4679950"/>
          <p14:tracePt t="56164" x="3679825" y="4667250"/>
          <p14:tracePt t="56170" x="3717925" y="4667250"/>
          <p14:tracePt t="56180" x="3756025" y="4656138"/>
          <p14:tracePt t="56194" x="3767138" y="4643438"/>
          <p14:tracePt t="56205" x="3805238" y="4630738"/>
          <p14:tracePt t="56210" x="3817938" y="4630738"/>
          <p14:tracePt t="56220" x="3830638" y="4618038"/>
          <p14:tracePt t="56230" x="3856038" y="4592638"/>
          <p14:tracePt t="56244" x="3867150" y="4579938"/>
          <p14:tracePt t="56250" x="3879850" y="4554538"/>
          <p14:tracePt t="56270" x="3879850" y="4530725"/>
          <p14:tracePt t="56284" x="3892550" y="4505325"/>
          <p14:tracePt t="56300" x="3892550" y="4492625"/>
          <p14:tracePt t="56310" x="3892550" y="4479925"/>
          <p14:tracePt t="56326" x="3892550" y="4467225"/>
          <p14:tracePt t="56330" x="3892550" y="4454525"/>
          <p14:tracePt t="56340" x="3892550" y="4443413"/>
          <p14:tracePt t="56356" x="3879850" y="4418013"/>
          <p14:tracePt t="56366" x="3867150" y="4405313"/>
          <p14:tracePt t="56380" x="3843338" y="4379913"/>
          <p14:tracePt t="56390" x="3843338" y="4367213"/>
          <p14:tracePt t="56406" x="3830638" y="4354513"/>
          <p14:tracePt t="56410" x="3817938" y="4341813"/>
          <p14:tracePt t="56423" x="3805238" y="4330700"/>
          <p14:tracePt t="56432" x="3805238" y="4318000"/>
          <p14:tracePt t="56446" x="3779838" y="4305300"/>
          <p14:tracePt t="56473" x="3756025" y="4279900"/>
          <p14:tracePt t="56486" x="3743325" y="4267200"/>
          <p14:tracePt t="56506" x="3730625" y="4267200"/>
          <p14:tracePt t="56522" x="3717925" y="4254500"/>
          <p14:tracePt t="56538" x="3692525" y="4254500"/>
          <p14:tracePt t="56548" x="3679825" y="4241800"/>
          <p14:tracePt t="56562" x="3667125" y="4230688"/>
          <p14:tracePt t="56568" x="3654425" y="4230688"/>
          <p14:tracePt t="56578" x="3643313" y="4230688"/>
          <p14:tracePt t="56592" x="3617913" y="4217988"/>
          <p14:tracePt t="56602" x="3605213" y="4217988"/>
          <p14:tracePt t="56608" x="3592513" y="4205288"/>
          <p14:tracePt t="56618" x="3554413" y="4179888"/>
          <p14:tracePt t="56628" x="3541713" y="4179888"/>
          <p14:tracePt t="56634" x="3517900" y="4167188"/>
          <p14:tracePt t="56644" x="3492500" y="4154488"/>
          <p14:tracePt t="56648" x="3467100" y="4154488"/>
          <p14:tracePt t="56658" x="3454400" y="4141788"/>
          <p14:tracePt t="56668" x="3441700" y="4141788"/>
          <p14:tracePt t="56674" x="3417888" y="4141788"/>
          <p14:tracePt t="56684" x="3392488" y="4141788"/>
          <p14:tracePt t="56698" x="3354388" y="4129088"/>
          <p14:tracePt t="56708" x="3328988" y="4129088"/>
          <p14:tracePt t="56714" x="3305175" y="4129088"/>
          <p14:tracePt t="56724" x="3279775" y="4129088"/>
          <p14:tracePt t="56730" x="3228975" y="4129088"/>
          <p14:tracePt t="56740" x="3205163" y="4129088"/>
          <p14:tracePt t="56750" x="3167063" y="4129088"/>
          <p14:tracePt t="56754" x="3116263" y="4129088"/>
          <p14:tracePt t="56764" x="3079750" y="4129088"/>
          <p14:tracePt t="56770" x="3054350" y="4129088"/>
          <p14:tracePt t="56780" x="3016250" y="4141788"/>
          <p14:tracePt t="56790" x="3016250" y="4154488"/>
          <p14:tracePt t="56794" x="3003550" y="4179888"/>
          <p14:tracePt t="56810" x="3003550" y="4205288"/>
          <p14:tracePt t="56820" x="2992438" y="4230688"/>
          <p14:tracePt t="56830" x="2992438" y="4241800"/>
          <p14:tracePt t="56834" x="2992438" y="4267200"/>
          <p14:tracePt t="56844" x="2992438" y="4292600"/>
          <p14:tracePt t="56850" x="2992438" y="4318000"/>
          <p14:tracePt t="56860" x="2992438" y="4330700"/>
          <p14:tracePt t="56870" x="2992438" y="4354513"/>
          <p14:tracePt t="56874" x="2992438" y="4367213"/>
          <p14:tracePt t="56886" x="2992438" y="4392613"/>
          <p14:tracePt t="56890" x="2992438" y="4405313"/>
          <p14:tracePt t="56900" x="2992438" y="4418013"/>
          <p14:tracePt t="56910" x="2992438" y="4430713"/>
          <p14:tracePt t="56916" x="2992438" y="4443413"/>
          <p14:tracePt t="56926" x="2992438" y="4454525"/>
          <p14:tracePt t="56940" x="2992438" y="4467225"/>
          <p14:tracePt t="56950" x="3003550" y="4467225"/>
          <p14:tracePt t="56960" x="3028950" y="4479925"/>
          <p14:tracePt t="56976" x="3067050" y="4505325"/>
          <p14:tracePt t="56982" x="3079750" y="4505325"/>
          <p14:tracePt t="56992" x="3092450" y="4518025"/>
          <p14:tracePt t="57007" x="3116263" y="4530725"/>
          <p14:tracePt t="57016" x="3128963" y="4530725"/>
          <p14:tracePt t="57023" x="3141663" y="4530725"/>
          <p14:tracePt t="57032" x="3167063" y="4554538"/>
          <p14:tracePt t="57057" x="3179763" y="4554538"/>
          <p14:tracePt t="57062" x="3192463" y="4554538"/>
          <p14:tracePt t="57075" x="3205163" y="4567238"/>
          <p14:tracePt t="57082" x="3228975" y="4567238"/>
          <p14:tracePt t="57088" x="3241675" y="4579938"/>
          <p14:tracePt t="57098" x="3254375" y="4592638"/>
          <p14:tracePt t="57102" x="3292475" y="4605338"/>
          <p14:tracePt t="57112" x="3317875" y="4630738"/>
          <p14:tracePt t="57123" x="3328988" y="4643438"/>
          <p14:tracePt t="57128" x="3367088" y="4656138"/>
          <p14:tracePt t="57138" x="3392488" y="4667250"/>
          <p14:tracePt t="57142" x="3417888" y="4679950"/>
          <p14:tracePt t="57152" x="3441700" y="4692650"/>
          <p14:tracePt t="57162" x="3479800" y="4718050"/>
          <p14:tracePt t="57168" x="3505200" y="4718050"/>
          <p14:tracePt t="57178" x="3517900" y="4718050"/>
          <p14:tracePt t="57182" x="3541713" y="4718050"/>
          <p14:tracePt t="57192" x="3567113" y="4718050"/>
          <p14:tracePt t="57202" x="3592513" y="4718050"/>
          <p14:tracePt t="57208" x="3605213" y="4718050"/>
          <p14:tracePt t="57218" x="3630613" y="4718050"/>
          <p14:tracePt t="57224" x="3643313" y="4718050"/>
          <p14:tracePt t="57234" x="3667125" y="4718050"/>
          <p14:tracePt t="57244" x="3679825" y="4718050"/>
          <p14:tracePt t="57248" x="3705225" y="4718050"/>
          <p14:tracePt t="57258" x="3730625" y="4718050"/>
          <p14:tracePt t="57264" x="3743325" y="4718050"/>
          <p14:tracePt t="57274" x="3767138" y="4692650"/>
          <p14:tracePt t="57284" x="3779838" y="4679950"/>
          <p14:tracePt t="57288" x="3817938" y="4656138"/>
          <p14:tracePt t="57298" x="3830638" y="4630738"/>
          <p14:tracePt t="57304" x="3867150" y="4592638"/>
          <p14:tracePt t="57314" x="3879850" y="4567238"/>
          <p14:tracePt t="57324" x="3917950" y="4518025"/>
          <p14:tracePt t="57330" x="3930650" y="4479925"/>
          <p14:tracePt t="57341" x="3956050" y="4430713"/>
          <p14:tracePt t="57344" x="3968750" y="4405313"/>
          <p14:tracePt t="57354" x="3992563" y="4379913"/>
          <p14:tracePt t="57364" x="4005263" y="4367213"/>
          <p14:tracePt t="57370" x="4005263" y="4341813"/>
          <p14:tracePt t="57380" x="4017963" y="4330700"/>
          <p14:tracePt t="57404" x="4017963" y="4318000"/>
          <p14:tracePt t="57638" x="4005263" y="4318000"/>
          <p14:tracePt t="57648" x="3992563" y="4318000"/>
          <p14:tracePt t="57658" x="3979863" y="4292600"/>
          <p14:tracePt t="57662" x="3968750" y="4292600"/>
          <p14:tracePt t="57678" x="3943350" y="4279900"/>
          <p14:tracePt t="57688" x="3917950" y="4267200"/>
          <p14:tracePt t="57702" x="3892550" y="4267200"/>
          <p14:tracePt t="57712" x="3856038" y="4241800"/>
          <p14:tracePt t="57718" x="3843338" y="4241800"/>
          <p14:tracePt t="57728" x="3817938" y="4217988"/>
          <p14:tracePt t="57738" x="3792538" y="4205288"/>
          <p14:tracePt t="57742" x="3767138" y="4192588"/>
          <p14:tracePt t="57752" x="3756025" y="4179888"/>
          <p14:tracePt t="57768" x="3730625" y="4179888"/>
          <p14:tracePt t="57778" x="3717925" y="4167188"/>
          <p14:tracePt t="57782" x="3717925" y="4154488"/>
          <p14:tracePt t="57792" x="3705225" y="4154488"/>
          <p14:tracePt t="57802" x="3692525" y="4154488"/>
          <p14:tracePt t="57818" x="3667125" y="4154488"/>
          <p14:tracePt t="57828" x="3667125" y="4141788"/>
          <p14:tracePt t="57844" x="3654425" y="4141788"/>
          <p14:tracePt t="57864" x="3643313" y="4141788"/>
          <p14:tracePt t="57875" x="3630613" y="4141788"/>
          <p14:tracePt t="57888" x="3617913" y="4141788"/>
          <p14:tracePt t="57920" x="3592513" y="4141788"/>
          <p14:tracePt t="57944" x="3579813" y="4141788"/>
          <p14:tracePt t="57960" x="3567113" y="4141788"/>
          <p14:tracePt t="57970" x="3554413" y="4141788"/>
          <p14:tracePt t="57984" x="3541713" y="4141788"/>
          <p14:tracePt t="57994" x="3530600" y="4141788"/>
          <p14:tracePt t="58014" x="3505200" y="4141788"/>
          <p14:tracePt t="58036" x="3479800" y="4141788"/>
          <p14:tracePt t="58050" x="3467100" y="4141788"/>
          <p14:tracePt t="58056" x="3454400" y="4141788"/>
          <p14:tracePt t="58075" x="3441700" y="4141788"/>
          <p14:tracePt t="58076" x="3429000" y="4141788"/>
          <p14:tracePt t="58080" x="3392488" y="4154488"/>
          <p14:tracePt t="58096" x="3379788" y="4154488"/>
          <p14:tracePt t="58106" x="3354388" y="4167188"/>
          <p14:tracePt t="58116" x="3341688" y="4179888"/>
          <p14:tracePt t="58120" x="3317875" y="4192588"/>
          <p14:tracePt t="58132" x="3292475" y="4205288"/>
          <p14:tracePt t="58146" x="3279775" y="4217988"/>
          <p14:tracePt t="58156" x="3241675" y="4230688"/>
          <p14:tracePt t="58182" x="3241675" y="4241800"/>
          <p14:tracePt t="58196" x="3228975" y="4241800"/>
          <p14:tracePt t="58222" x="3216275" y="4241800"/>
          <p14:tracePt t="58278" x="3205163" y="4241800"/>
          <p14:tracePt t="58312" x="3205163" y="4254500"/>
          <p14:tracePt t="58338" x="3205163" y="4267200"/>
          <p14:tracePt t="58394" x="3192463" y="4279900"/>
          <p14:tracePt t="58756" x="3192463" y="4292600"/>
          <p14:tracePt t="58792" x="3192463" y="4318000"/>
          <p14:tracePt t="58822" x="3192463" y="4330700"/>
          <p14:tracePt t="58832" x="3192463" y="4341813"/>
          <p14:tracePt t="58842" x="3192463" y="4367213"/>
          <p14:tracePt t="58848" x="3192463" y="4379913"/>
          <p14:tracePt t="58858" x="3192463" y="4392613"/>
          <p14:tracePt t="58862" x="3192463" y="4405313"/>
          <p14:tracePt t="58882" x="3192463" y="4430713"/>
          <p14:tracePt t="58914" x="3192463" y="4443413"/>
          <p14:tracePt t="58922" x="3192463" y="4454525"/>
          <p14:tracePt t="58958" x="3192463" y="4467225"/>
          <p14:tracePt t="59044" x="3205163" y="4467225"/>
          <p14:tracePt t="59050" x="3216275" y="4479925"/>
          <p14:tracePt t="59110" x="3228975" y="4479925"/>
          <p14:tracePt t="59332" x="3241675" y="4492625"/>
          <p14:tracePt t="59352" x="3254375" y="4492625"/>
          <p14:tracePt t="59356" x="3267075" y="4505325"/>
          <p14:tracePt t="59366" x="3292475" y="4518025"/>
          <p14:tracePt t="59392" x="3305175" y="4518025"/>
          <p14:tracePt t="59409" x="3305175" y="4530725"/>
          <p14:tracePt t="59418" x="3328988" y="4543425"/>
          <p14:tracePt t="59462" x="3341688" y="4543425"/>
          <p14:tracePt t="59478" x="3354388" y="4554538"/>
          <p14:tracePt t="59482" x="3367088" y="4567238"/>
          <p14:tracePt t="59492" x="3379788" y="4567238"/>
          <p14:tracePt t="59508" x="3392488" y="4567238"/>
          <p14:tracePt t="59518" x="3405188" y="4579938"/>
          <p14:tracePt t="59524" x="3429000" y="4579938"/>
          <p14:tracePt t="59534" x="3429000" y="4592638"/>
          <p14:tracePt t="59544" x="3441700" y="4592638"/>
          <p14:tracePt t="59574" x="3467100" y="4605338"/>
          <p14:tracePt t="59604" x="3479800" y="4605338"/>
          <p14:tracePt t="59634" x="3492500" y="4618038"/>
          <p14:tracePt t="65348" x="3454400" y="4618038"/>
          <p14:tracePt t="65358" x="3392488" y="4605338"/>
          <p14:tracePt t="65364" x="3305175" y="4530725"/>
          <p14:tracePt t="65374" x="3192463" y="4492625"/>
          <p14:tracePt t="65378" x="3079750" y="4454525"/>
          <p14:tracePt t="65388" x="2967038" y="4418013"/>
          <p14:tracePt t="65398" x="2854325" y="4367213"/>
          <p14:tracePt t="65404" x="2778125" y="4330700"/>
          <p14:tracePt t="65414" x="2728913" y="4305300"/>
          <p14:tracePt t="65420" x="2667000" y="4279900"/>
          <p14:tracePt t="65430" x="2667000" y="4267200"/>
          <p14:tracePt t="65440" x="2654300" y="4267200"/>
          <p14:tracePt t="65444" x="2641600" y="4267200"/>
          <p14:tracePt t="65470" x="2628900" y="4254500"/>
          <p14:tracePt t="65474" x="2616200" y="4254500"/>
          <p14:tracePt t="65484" x="2590800" y="4254500"/>
          <p14:tracePt t="65494" x="2565400" y="4254500"/>
          <p14:tracePt t="65501" x="2554288" y="4254500"/>
          <p14:tracePt t="65510" x="2541588" y="4254500"/>
          <p14:tracePt t="65516" x="2528888" y="4254500"/>
          <p14:tracePt t="65526" x="2516188" y="4254500"/>
          <p14:tracePt t="65551" x="2490788" y="4279900"/>
          <p14:tracePt t="65722" x="2490788" y="4292600"/>
          <p14:tracePt t="65738" x="2503488" y="4292600"/>
          <p14:tracePt t="65748" x="2565400" y="4318000"/>
          <p14:tracePt t="65752" x="2616200" y="4318000"/>
          <p14:tracePt t="65762" x="2667000" y="4318000"/>
          <p14:tracePt t="65772" x="2741613" y="4318000"/>
          <p14:tracePt t="65778" x="2803525" y="4318000"/>
          <p14:tracePt t="65788" x="2854325" y="4318000"/>
          <p14:tracePt t="65792" x="2890838" y="4318000"/>
          <p14:tracePt t="65802" x="2941638" y="4318000"/>
          <p14:tracePt t="65812" x="2979738" y="4318000"/>
          <p14:tracePt t="65818" x="3028950" y="4318000"/>
          <p14:tracePt t="65828" x="3054350" y="4318000"/>
          <p14:tracePt t="65834" x="3079750" y="4318000"/>
          <p14:tracePt t="65844" x="3103563" y="4318000"/>
          <p14:tracePt t="65854" x="3116263" y="4318000"/>
          <p14:tracePt t="65858" x="3128963" y="4318000"/>
          <p14:tracePt t="65868" x="3141663" y="4330700"/>
          <p14:tracePt t="65894" x="3154363" y="4330700"/>
          <p14:tracePt t="65944" x="3167063" y="4330700"/>
          <p14:tracePt t="65958" x="3167063" y="4341813"/>
          <p14:tracePt t="66000" x="3179763" y="4341813"/>
          <p14:tracePt t="66030" x="3205163" y="4341813"/>
          <p14:tracePt t="66040" x="3216275" y="4330700"/>
          <p14:tracePt t="66054" x="3228975" y="4330700"/>
          <p14:tracePt t="66060" x="3254375" y="4305300"/>
          <p14:tracePt t="66080" x="3267075" y="4305300"/>
          <p14:tracePt t="66086" x="3279775" y="4305300"/>
          <p14:tracePt t="66096" x="3305175" y="4305300"/>
          <p14:tracePt t="66100" x="3328988" y="4305300"/>
          <p14:tracePt t="66110" x="3354388" y="4305300"/>
          <p14:tracePt t="66120" x="3392488" y="4341813"/>
          <p14:tracePt t="66126" x="3454400" y="4367213"/>
          <p14:tracePt t="66136" x="3467100" y="4392613"/>
          <p14:tracePt t="66140" x="3492500" y="4418013"/>
          <p14:tracePt t="66151" x="3505200" y="4430713"/>
          <p14:tracePt t="66160" x="3517900" y="4443413"/>
          <p14:tracePt t="66166" x="3517900" y="4454525"/>
          <p14:tracePt t="66186" x="3517900" y="4467225"/>
          <p14:tracePt t="66216" x="3530600" y="4467225"/>
          <p14:tracePt t="66252" x="3530600" y="4479925"/>
          <p14:tracePt t="66266" x="3517900" y="4505325"/>
          <p14:tracePt t="66272" x="3505200" y="4505325"/>
          <p14:tracePt t="66282" x="3479800" y="4543425"/>
          <p14:tracePt t="66292" x="3467100" y="4543425"/>
          <p14:tracePt t="66298" x="3441700" y="4543425"/>
          <p14:tracePt t="66306" x="3417888" y="4554538"/>
          <p14:tracePt t="66312" x="3392488" y="4567238"/>
          <p14:tracePt t="66322" x="3367088" y="4567238"/>
          <p14:tracePt t="66332" x="3341688" y="4567238"/>
          <p14:tracePt t="66338" x="3328988" y="4567238"/>
          <p14:tracePt t="66348" x="3317875" y="4567238"/>
          <p14:tracePt t="66362" x="3279775" y="4567238"/>
          <p14:tracePt t="66372" x="3267075" y="4567238"/>
          <p14:tracePt t="66378" x="3241675" y="4567238"/>
          <p14:tracePt t="66392" x="3228975" y="4567238"/>
          <p14:tracePt t="66424" x="3216275" y="4567238"/>
          <p14:tracePt t="66600" x="3205163" y="4567238"/>
          <p14:tracePt t="66610" x="3205163" y="4554538"/>
          <p14:tracePt t="66614" x="3205163" y="4543425"/>
          <p14:tracePt t="66624" x="3205163" y="4492625"/>
          <p14:tracePt t="66630" x="3216275" y="4467225"/>
          <p14:tracePt t="66640" x="3216275" y="4443413"/>
          <p14:tracePt t="66650" x="3228975" y="4405313"/>
          <p14:tracePt t="66656" x="3241675" y="4379913"/>
          <p14:tracePt t="66666" x="3267075" y="4318000"/>
          <p14:tracePt t="66670" x="3292475" y="4279900"/>
          <p14:tracePt t="66680" x="3305175" y="4267200"/>
          <p14:tracePt t="66690" x="3328988" y="4230688"/>
          <p14:tracePt t="66696" x="3354388" y="4217988"/>
          <p14:tracePt t="66706" x="3354388" y="4205288"/>
          <p14:tracePt t="66710" x="3354388" y="4192588"/>
          <p14:tracePt t="66720" x="3367088" y="4179888"/>
          <p14:tracePt t="66736" x="3392488" y="4179888"/>
          <p14:tracePt t="66762" x="3405188" y="4179888"/>
          <p14:tracePt t="66776" x="3417888" y="4167188"/>
          <p14:tracePt t="66872" x="3429000" y="4167188"/>
          <p14:tracePt t="66886" x="3441700" y="4167188"/>
          <p14:tracePt t="66958" x="3441700" y="4179888"/>
          <p14:tracePt t="66968" x="3441700" y="4192588"/>
          <p14:tracePt t="66972" x="3467100" y="4217988"/>
          <p14:tracePt t="66982" x="3479800" y="4230688"/>
          <p14:tracePt t="66988" x="3505200" y="4254500"/>
          <p14:tracePt t="66998" x="3517900" y="4267200"/>
          <p14:tracePt t="67008" x="3530600" y="4267200"/>
          <p14:tracePt t="67012" x="3554413" y="4305300"/>
          <p14:tracePt t="67028" x="3567113" y="4318000"/>
          <p14:tracePt t="67038" x="3579813" y="4330700"/>
          <p14:tracePt t="67048" x="3592513" y="4341813"/>
          <p14:tracePt t="67054" x="3617913" y="4354513"/>
          <p14:tracePt t="67071" x="3654425" y="4367213"/>
          <p14:tracePt t="67078" x="3679825" y="4392613"/>
          <p14:tracePt t="67088" x="3717925" y="4405313"/>
          <p14:tracePt t="67094" x="3756025" y="4430713"/>
          <p14:tracePt t="67104" x="3792538" y="4454525"/>
          <p14:tracePt t="67110" x="3817938" y="4467225"/>
          <p14:tracePt t="67120" x="3879850" y="4505325"/>
          <p14:tracePt t="67130" x="3892550" y="4505325"/>
          <p14:tracePt t="67135" x="3943350" y="4530725"/>
          <p14:tracePt t="67144" x="3979863" y="4567238"/>
          <p14:tracePt t="67150" x="4005263" y="4579938"/>
          <p14:tracePt t="67160" x="4043363" y="4579938"/>
          <p14:tracePt t="67170" x="4081463" y="4579938"/>
          <p14:tracePt t="67174" x="4105275" y="4592638"/>
          <p14:tracePt t="67184" x="4130675" y="4592638"/>
          <p14:tracePt t="67190" x="4156075" y="4618038"/>
          <p14:tracePt t="67200" x="4192588" y="4618038"/>
          <p14:tracePt t="67210" x="4217988" y="4618038"/>
          <p14:tracePt t="67214" x="4243388" y="4618038"/>
          <p14:tracePt t="67224" x="4281488" y="4618038"/>
          <p14:tracePt t="67230" x="4294188" y="4618038"/>
          <p14:tracePt t="67240" x="4318000" y="4618038"/>
          <p14:tracePt t="67250" x="4356100" y="4618038"/>
          <p14:tracePt t="67254" x="4368800" y="4618038"/>
          <p14:tracePt t="67264" x="4394200" y="4618038"/>
          <p14:tracePt t="67270" x="4430713" y="4618038"/>
          <p14:tracePt t="67290" x="4468813" y="4618038"/>
          <p14:tracePt t="67310" x="4494213" y="4618038"/>
          <p14:tracePt t="67366" x="4506913" y="4618038"/>
          <p14:tracePt t="67382" x="4518025" y="4618038"/>
          <p14:tracePt t="67396" x="4530725" y="4618038"/>
          <p14:tracePt t="67416" x="4530725" y="4605338"/>
          <p14:tracePt t="67422" x="4543425" y="4605338"/>
          <p14:tracePt t="67437" x="4543425" y="4592638"/>
          <p14:tracePt t="67462" x="4556125" y="4592638"/>
          <p14:tracePt t="67476" x="4556125" y="4579938"/>
          <p14:tracePt t="67492" x="4568825" y="4554538"/>
          <p14:tracePt t="67522" x="4568825" y="4543425"/>
          <p14:tracePt t="67528" x="4568825" y="4530725"/>
          <p14:tracePt t="67548" x="4568825" y="4518025"/>
          <p14:tracePt t="67568" x="4568825" y="4492625"/>
          <p14:tracePt t="67592" x="4568825" y="4467225"/>
          <p14:tracePt t="67608" x="4568825" y="4454525"/>
          <p14:tracePt t="67619" x="4556125" y="4454525"/>
          <p14:tracePt t="67628" x="4556125" y="4443413"/>
          <p14:tracePt t="67644" x="4543425" y="4430713"/>
          <p14:tracePt t="67664" x="4530725" y="4418013"/>
          <p14:tracePt t="67710" x="4518025" y="4418013"/>
          <p14:tracePt t="67730" x="4518025" y="4405313"/>
          <p14:tracePt t="67744" x="4506913" y="4392613"/>
          <p14:tracePt t="67770" x="4494213" y="4392613"/>
          <p14:tracePt t="67780" x="4494213" y="4379913"/>
          <p14:tracePt t="67786" x="4481513" y="4367213"/>
          <p14:tracePt t="67796" x="4456113" y="4354513"/>
          <p14:tracePt t="67810" x="4443413" y="4341813"/>
          <p14:tracePt t="67821" x="4418013" y="4330700"/>
          <p14:tracePt t="67826" x="4381500" y="4305300"/>
          <p14:tracePt t="67836" x="4368800" y="4292600"/>
          <p14:tracePt t="67846" x="4318000" y="4267200"/>
          <p14:tracePt t="67850" x="4294188" y="4254500"/>
          <p14:tracePt t="67860" x="4256088" y="4241800"/>
          <p14:tracePt t="67876" x="4230688" y="4230688"/>
          <p14:tracePt t="67886" x="4205288" y="4230688"/>
          <p14:tracePt t="67900" x="4192588" y="4230688"/>
          <p14:tracePt t="67906" x="4156075" y="4230688"/>
          <p14:tracePt t="67916" x="4130675" y="4230688"/>
          <p14:tracePt t="67930" x="4105275" y="4230688"/>
          <p14:tracePt t="67946" x="4081463" y="4230688"/>
          <p14:tracePt t="67956" x="4056063" y="4230688"/>
          <p14:tracePt t="67966" x="4043363" y="4230688"/>
          <p14:tracePt t="67972" x="4005263" y="4230688"/>
          <p14:tracePt t="67986" x="3979863" y="4230688"/>
          <p14:tracePt t="67996" x="3956050" y="4230688"/>
          <p14:tracePt t="68006" x="3930650" y="4230688"/>
          <p14:tracePt t="68012" x="3905250" y="4230688"/>
          <p14:tracePt t="68022" x="3867150" y="4230688"/>
          <p14:tracePt t="68026" x="3856038" y="4230688"/>
          <p14:tracePt t="68038" x="3830638" y="4230688"/>
          <p14:tracePt t="68048" x="3805238" y="4230688"/>
          <p14:tracePt t="68052" x="3779838" y="4230688"/>
          <p14:tracePt t="68072" x="3756025" y="4230688"/>
          <p14:tracePt t="68088" x="3743325" y="4230688"/>
          <p14:tracePt t="68103" x="3730625" y="4230688"/>
          <p14:tracePt t="68158" x="3717925" y="4230688"/>
          <p14:tracePt t="68178" x="3705225" y="4230688"/>
          <p14:tracePt t="68188" x="3705225" y="4241800"/>
          <p14:tracePt t="68194" x="3705225" y="4279900"/>
          <p14:tracePt t="68204" x="3705225" y="4305300"/>
          <p14:tracePt t="68208" x="3705225" y="4330700"/>
          <p14:tracePt t="68218" x="3705225" y="4341813"/>
          <p14:tracePt t="68228" x="3705225" y="4367213"/>
          <p14:tracePt t="68234" x="3705225" y="4379913"/>
          <p14:tracePt t="68244" x="3717925" y="4392613"/>
          <p14:tracePt t="68260" x="3730625" y="4418013"/>
          <p14:tracePt t="68274" x="3743325" y="4430713"/>
          <p14:tracePt t="68284" x="3756025" y="4454525"/>
          <p14:tracePt t="68310" x="3767138" y="4479925"/>
          <p14:tracePt t="68324" x="3779838" y="4479925"/>
          <p14:tracePt t="68340" x="3792538" y="4505325"/>
          <p14:tracePt t="68360" x="3817938" y="4505325"/>
          <p14:tracePt t="68364" x="3830638" y="4530725"/>
          <p14:tracePt t="68376" x="3843338" y="4530725"/>
          <p14:tracePt t="68380" x="3856038" y="4530725"/>
          <p14:tracePt t="68400" x="3867150" y="4543425"/>
          <p14:tracePt t="68410" x="3879850" y="4543425"/>
          <p14:tracePt t="68426" x="3892550" y="4554538"/>
          <p14:tracePt t="68440" x="3905250" y="4554538"/>
          <p14:tracePt t="68456" x="3905250" y="4567238"/>
          <p14:tracePt t="68466" x="3917950" y="4567238"/>
          <p14:tracePt t="68476" x="3930650" y="4567238"/>
          <p14:tracePt t="68480" x="3956050" y="4579938"/>
          <p14:tracePt t="68490" x="3968750" y="4579938"/>
          <p14:tracePt t="68496" x="4005263" y="4605338"/>
          <p14:tracePt t="68506" x="4017963" y="4605338"/>
          <p14:tracePt t="68516" x="4056063" y="4630738"/>
          <p14:tracePt t="68530" x="4081463" y="4630738"/>
          <p14:tracePt t="68536" x="4092575" y="4630738"/>
          <p14:tracePt t="68546" x="4130675" y="4630738"/>
          <p14:tracePt t="68562" x="4156075" y="4630738"/>
          <p14:tracePt t="68572" x="4181475" y="4630738"/>
          <p14:tracePt t="68576" x="4205288" y="4630738"/>
          <p14:tracePt t="68586" x="4230688" y="4630738"/>
          <p14:tracePt t="68602" x="4256088" y="4630738"/>
          <p14:tracePt t="68612" x="4268788" y="4630738"/>
          <p14:tracePt t="68616" x="4281488" y="4630738"/>
          <p14:tracePt t="68626" x="4305300" y="4630738"/>
          <p14:tracePt t="68638" x="4318000" y="4630738"/>
          <p14:tracePt t="68642" x="4330700" y="4630738"/>
          <p14:tracePt t="68652" x="4343400" y="4630738"/>
          <p14:tracePt t="68658" x="4368800" y="4630738"/>
          <p14:tracePt t="68678" x="4381500" y="4630738"/>
          <p14:tracePt t="68682" x="4394200" y="4630738"/>
          <p14:tracePt t="68698" x="4418013" y="4630738"/>
          <p14:tracePt t="68734" x="4430713" y="4630738"/>
          <p14:tracePt t="68748" x="4430713" y="4618038"/>
          <p14:tracePt t="68758" x="4443413" y="4605338"/>
          <p14:tracePt t="68784" x="4456113" y="4592638"/>
          <p14:tracePt t="68788" x="4468813" y="4592638"/>
          <p14:tracePt t="68814" x="4468813" y="4579938"/>
          <p14:tracePt t="68844" x="4468813" y="4554538"/>
          <p14:tracePt t="68854" x="4468813" y="4543425"/>
          <p14:tracePt t="68860" x="4468813" y="4505325"/>
          <p14:tracePt t="68870" x="4468813" y="4492625"/>
          <p14:tracePt t="68874" x="4468813" y="4479925"/>
          <p14:tracePt t="68884" x="4430713" y="4430713"/>
          <p14:tracePt t="68894" x="4406900" y="4379913"/>
          <p14:tracePt t="68900" x="4394200" y="4367213"/>
          <p14:tracePt t="68910" x="4381500" y="4354513"/>
          <p14:tracePt t="68914" x="4368800" y="4330700"/>
          <p14:tracePt t="68924" x="4356100" y="4318000"/>
          <p14:tracePt t="68934" x="4356100" y="4305300"/>
          <p14:tracePt t="68940" x="4330700" y="4292600"/>
          <p14:tracePt t="68954" x="4330700" y="4279900"/>
          <p14:tracePt t="68964" x="4318000" y="4279900"/>
          <p14:tracePt t="68976" x="4318000" y="4267200"/>
          <p14:tracePt t="68990" x="4305300" y="4254500"/>
          <p14:tracePt t="69010" x="4305300" y="4241800"/>
          <p14:tracePt t="69021" x="4305300" y="4230688"/>
          <p14:tracePt t="69026" x="4281488" y="4230688"/>
          <p14:tracePt t="69036" x="4268788" y="4205288"/>
          <p14:tracePt t="69050" x="4256088" y="4205288"/>
          <p14:tracePt t="69060" x="4230688" y="4179888"/>
          <p14:tracePt t="69076" x="4217988" y="4167188"/>
          <p14:tracePt t="69080" x="4205288" y="4167188"/>
          <p14:tracePt t="69090" x="4192588" y="4154488"/>
          <p14:tracePt t="69106" x="4168775" y="4141788"/>
          <p14:tracePt t="69116" x="4156075" y="4129088"/>
          <p14:tracePt t="69132" x="4143375" y="4129088"/>
          <p14:tracePt t="69142" x="4117975" y="4105275"/>
          <p14:tracePt t="69146" x="4105275" y="4105275"/>
          <p14:tracePt t="69156" x="4081463" y="4105275"/>
          <p14:tracePt t="69162" x="4068763" y="4105275"/>
          <p14:tracePt t="69172" x="4043363" y="4105275"/>
          <p14:tracePt t="69182" x="4030663" y="4105275"/>
          <p14:tracePt t="69186" x="4017963" y="4105275"/>
          <p14:tracePt t="69202" x="4005263" y="4105275"/>
          <p14:tracePt t="69222" x="3992563" y="4105275"/>
          <p14:tracePt t="69228" x="3979863" y="4105275"/>
          <p14:tracePt t="69242" x="3968750" y="4105275"/>
          <p14:tracePt t="69252" x="3956050" y="4105275"/>
          <p14:tracePt t="69262" x="3943350" y="4117975"/>
          <p14:tracePt t="69268" x="3930650" y="4129088"/>
          <p14:tracePt t="69282" x="3905250" y="4154488"/>
          <p14:tracePt t="69292" x="3905250" y="4167188"/>
          <p14:tracePt t="69302" x="3892550" y="4179888"/>
          <p14:tracePt t="69308" x="3879850" y="4192588"/>
          <p14:tracePt t="69318" x="3879850" y="4205288"/>
          <p14:tracePt t="69324" x="3879850" y="4217988"/>
          <p14:tracePt t="69334" x="3879850" y="4230688"/>
          <p14:tracePt t="69344" x="3879850" y="4254500"/>
          <p14:tracePt t="69348" x="3879850" y="4267200"/>
          <p14:tracePt t="69358" x="3879850" y="4292600"/>
          <p14:tracePt t="69364" x="3879850" y="4305300"/>
          <p14:tracePt t="69374" x="3879850" y="4341813"/>
          <p14:tracePt t="69384" x="3879850" y="4367213"/>
          <p14:tracePt t="69388" x="3879850" y="4392613"/>
          <p14:tracePt t="69398" x="3879850" y="4418013"/>
          <p14:tracePt t="69405" x="3879850" y="4454525"/>
          <p14:tracePt t="69414" x="3892550" y="4492625"/>
          <p14:tracePt t="69424" x="3917950" y="4530725"/>
          <p14:tracePt t="69428" x="3943350" y="4567238"/>
          <p14:tracePt t="69438" x="3968750" y="4592638"/>
          <p14:tracePt t="69444" x="4005263" y="4630738"/>
          <p14:tracePt t="69454" x="4043363" y="4679950"/>
          <p14:tracePt t="69464" x="4068763" y="4718050"/>
          <p14:tracePt t="69470" x="4105275" y="4743450"/>
          <p14:tracePt t="69480" x="4130675" y="4792663"/>
          <p14:tracePt t="69484" x="4156075" y="4805363"/>
          <p14:tracePt t="69494" x="4168775" y="4830763"/>
          <p14:tracePt t="69505" x="4181475" y="4830763"/>
          <p14:tracePt t="69510" x="4181475" y="4843463"/>
          <p14:tracePt t="69520" x="4192588" y="4843463"/>
          <p14:tracePt t="69524" x="4205288" y="4868863"/>
          <p14:tracePt t="69534" x="4217988" y="4868863"/>
          <p14:tracePt t="69544" x="4243388" y="4892675"/>
          <p14:tracePt t="69550" x="4268788" y="4892675"/>
          <p14:tracePt t="69560" x="4294188" y="4892675"/>
          <p14:tracePt t="69566" x="4305300" y="4892675"/>
          <p14:tracePt t="69576" x="4318000" y="4892675"/>
          <p14:tracePt t="69600" x="4343400" y="4892675"/>
          <p14:tracePt t="69616" x="4356100" y="4892675"/>
          <p14:tracePt t="69626" x="4368800" y="4892675"/>
          <p14:tracePt t="69630" x="4381500" y="4892675"/>
          <p14:tracePt t="69640" x="4394200" y="4892675"/>
          <p14:tracePt t="69646" x="4406900" y="4892675"/>
          <p14:tracePt t="69656" x="4418013" y="4892675"/>
          <p14:tracePt t="69666" x="4430713" y="4879975"/>
          <p14:tracePt t="69672" x="4430713" y="4868863"/>
          <p14:tracePt t="69682" x="4443413" y="4856163"/>
          <p14:tracePt t="69696" x="4456113" y="4830763"/>
          <p14:tracePt t="69706" x="4456113" y="4792663"/>
          <p14:tracePt t="69712" x="4468813" y="4756150"/>
          <p14:tracePt t="69723" x="4468813" y="4718050"/>
          <p14:tracePt t="69726" x="4468813" y="4692650"/>
          <p14:tracePt t="69736" x="4468813" y="4667250"/>
          <p14:tracePt t="69746" x="4494213" y="4630738"/>
          <p14:tracePt t="69752" x="4494213" y="4605338"/>
          <p14:tracePt t="69762" x="4494213" y="4579938"/>
          <p14:tracePt t="69766" x="4494213" y="4554538"/>
          <p14:tracePt t="69776" x="4494213" y="4530725"/>
          <p14:tracePt t="69786" x="4494213" y="4505325"/>
          <p14:tracePt t="69792" x="4494213" y="4492625"/>
          <p14:tracePt t="69802" x="4494213" y="4467225"/>
          <p14:tracePt t="69808" x="4494213" y="4454525"/>
          <p14:tracePt t="69818" x="4494213" y="4430713"/>
          <p14:tracePt t="69828" x="4494213" y="4418013"/>
          <p14:tracePt t="69832" x="4481513" y="4379913"/>
          <p14:tracePt t="69842" x="4468813" y="4367213"/>
          <p14:tracePt t="69848" x="4456113" y="4354513"/>
          <p14:tracePt t="69858" x="4430713" y="4318000"/>
          <p14:tracePt t="69868" x="4418013" y="4305300"/>
          <p14:tracePt t="69873" x="4394200" y="4292600"/>
          <p14:tracePt t="69882" x="4381500" y="4267200"/>
          <p14:tracePt t="69890" x="4381500" y="4241800"/>
          <p14:tracePt t="69898" x="4368800" y="4230688"/>
          <p14:tracePt t="69914" x="4343400" y="4217988"/>
          <p14:tracePt t="69924" x="4330700" y="4217988"/>
          <p14:tracePt t="69928" x="4318000" y="4192588"/>
          <p14:tracePt t="69940" x="4294188" y="4192588"/>
          <p14:tracePt t="69948" x="4268788" y="4179888"/>
          <p14:tracePt t="69954" x="4243388" y="4179888"/>
          <p14:tracePt t="69964" x="4192588" y="4179888"/>
          <p14:tracePt t="69968" x="4168775" y="4179888"/>
          <p14:tracePt t="69978" x="4130675" y="4179888"/>
          <p14:tracePt t="69989" x="4105275" y="4179888"/>
          <p14:tracePt t="69994" x="4081463" y="4179888"/>
          <p14:tracePt t="70004" x="4056063" y="4179888"/>
          <p14:tracePt t="70010" x="4005263" y="4179888"/>
          <p14:tracePt t="70030" x="3979863" y="4192588"/>
          <p14:tracePt t="70034" x="3956050" y="4205288"/>
          <p14:tracePt t="70050" x="3943350" y="4217988"/>
          <p14:tracePt t="70060" x="3917950" y="4230688"/>
          <p14:tracePt t="70070" x="3917950" y="4241800"/>
          <p14:tracePt t="70074" x="3917950" y="4254500"/>
          <p14:tracePt t="70084" x="3892550" y="4267200"/>
          <p14:tracePt t="70108" x="3892550" y="4292600"/>
          <p14:tracePt t="70110" x="3867150" y="4318000"/>
          <p14:tracePt t="70124" x="3867150" y="4341813"/>
          <p14:tracePt t="70130" x="3867150" y="4367213"/>
          <p14:tracePt t="70141" x="3867150" y="4392613"/>
          <p14:tracePt t="70150" x="3867150" y="4430713"/>
          <p14:tracePt t="70157" x="3867150" y="4454525"/>
          <p14:tracePt t="70166" x="3867150" y="4492625"/>
          <p14:tracePt t="70170" x="3867150" y="4518025"/>
          <p14:tracePt t="70180" x="3867150" y="4554538"/>
          <p14:tracePt t="70190" x="3879850" y="4579938"/>
          <p14:tracePt t="70196" x="3892550" y="4605338"/>
          <p14:tracePt t="70207" x="3905250" y="4643438"/>
          <p14:tracePt t="70210" x="3917950" y="4656138"/>
          <p14:tracePt t="70220" x="3943350" y="4667250"/>
          <p14:tracePt t="70230" x="3956050" y="4692650"/>
          <p14:tracePt t="70236" x="3992563" y="4743450"/>
          <p14:tracePt t="70246" x="4017963" y="4756150"/>
          <p14:tracePt t="70252" x="4056063" y="4779963"/>
          <p14:tracePt t="70262" x="4081463" y="4805363"/>
          <p14:tracePt t="70273" x="4105275" y="4818063"/>
          <p14:tracePt t="70276" x="4130675" y="4818063"/>
          <p14:tracePt t="70286" x="4156075" y="4830763"/>
          <p14:tracePt t="70292" x="4168775" y="4830763"/>
          <p14:tracePt t="70302" x="4181475" y="4830763"/>
          <p14:tracePt t="70312" x="4192588" y="4830763"/>
          <p14:tracePt t="70316" x="4205288" y="4830763"/>
          <p14:tracePt t="70342" x="4230688" y="4830763"/>
          <p14:tracePt t="70362" x="4243388" y="4830763"/>
          <p14:tracePt t="70378" x="4268788" y="4818063"/>
          <p14:tracePt t="70388" x="4281488" y="4792663"/>
          <p14:tracePt t="70398" x="4294188" y="4768850"/>
          <p14:tracePt t="70402" x="4294188" y="4743450"/>
          <p14:tracePt t="70412" x="4318000" y="4718050"/>
          <p14:tracePt t="70418" x="4318000" y="4679950"/>
          <p14:tracePt t="70438" x="4318000" y="4656138"/>
          <p14:tracePt t="70442" x="4330700" y="4605338"/>
          <p14:tracePt t="70454" x="4343400" y="4605338"/>
          <p14:tracePt t="70458" x="4343400" y="4579938"/>
          <p14:tracePt t="70468" x="4343400" y="4554538"/>
          <p14:tracePt t="70478" x="4343400" y="4543425"/>
          <p14:tracePt t="70484" x="4343400" y="4518025"/>
          <p14:tracePt t="70494" x="4343400" y="4505325"/>
          <p14:tracePt t="70498" x="4343400" y="4492625"/>
          <p14:tracePt t="70508" x="4343400" y="4479925"/>
          <p14:tracePt t="70518" x="4343400" y="4443413"/>
          <p14:tracePt t="70524" x="4343400" y="4430713"/>
          <p14:tracePt t="70538" x="4343400" y="4405313"/>
          <p14:tracePt t="70548" x="4343400" y="4379913"/>
          <p14:tracePt t="70564" x="4343400" y="4367213"/>
          <p14:tracePt t="70578" x="4343400" y="4354513"/>
          <p14:tracePt t="70588" x="4343400" y="4341813"/>
          <p14:tracePt t="70620" x="4343400" y="4330700"/>
          <p14:tracePt t="70630" x="4330700" y="4330700"/>
          <p14:tracePt t="70641" x="4330700" y="4318000"/>
          <p14:tracePt t="70654" x="4330700" y="4292600"/>
          <p14:tracePt t="70670" x="4330700" y="4267200"/>
          <p14:tracePt t="70680" x="4330700" y="4254500"/>
          <p14:tracePt t="70684" x="4318000" y="4217988"/>
          <p14:tracePt t="70694" x="4318000" y="4179888"/>
          <p14:tracePt t="70700" x="4318000" y="4154488"/>
          <p14:tracePt t="70710" x="4305300" y="4105275"/>
          <p14:tracePt t="70720" x="4294188" y="4067175"/>
          <p14:tracePt t="70726" x="4294188" y="4041775"/>
          <p14:tracePt t="70736" x="4294188" y="3992563"/>
          <p14:tracePt t="70741" x="4294188" y="3967163"/>
          <p14:tracePt t="70750" x="4268788" y="3941763"/>
          <p14:tracePt t="70760" x="4268788" y="3929063"/>
          <p14:tracePt t="70766" x="4268788" y="3916363"/>
          <p14:tracePt t="70780" x="4268788" y="3905250"/>
          <p14:tracePt t="70792" x="4256088" y="3905250"/>
          <p14:tracePt t="70882" x="4243388" y="3916363"/>
          <p14:tracePt t="70892" x="4243388" y="3979863"/>
          <p14:tracePt t="70902" x="4217988" y="4054475"/>
          <p14:tracePt t="70906" x="4217988" y="4105275"/>
          <p14:tracePt t="70916" x="4205288" y="4141788"/>
          <p14:tracePt t="70922" x="4205288" y="4167188"/>
          <p14:tracePt t="70932" x="4192588" y="4205288"/>
          <p14:tracePt t="70942" x="4181475" y="4217988"/>
          <p14:tracePt t="70948" x="4181475" y="4230688"/>
          <p14:tracePt t="70958" x="4181475" y="4241800"/>
          <p14:tracePt t="70988" x="4181475" y="4254500"/>
          <p14:tracePt t="71074" x="4168775" y="4254500"/>
          <p14:tracePt t="71088" x="4168775" y="4241800"/>
          <p14:tracePt t="71098" x="4168775" y="4217988"/>
          <p14:tracePt t="71108" x="4156075" y="4205288"/>
          <p14:tracePt t="71114" x="4156075" y="4179888"/>
          <p14:tracePt t="71125" x="4156075" y="4154488"/>
          <p14:tracePt t="71128" x="4143375" y="4141788"/>
          <p14:tracePt t="71138" x="4143375" y="4129088"/>
          <p14:tracePt t="71148" x="4143375" y="4117975"/>
          <p14:tracePt t="71164" x="4143375" y="4092575"/>
          <p14:tracePt t="71180" x="4130675" y="4079875"/>
          <p14:tracePt t="71210" x="4130675" y="4067175"/>
          <p14:tracePt t="71214" x="4130675" y="4054475"/>
          <p14:tracePt t="71280" x="4117975" y="4054475"/>
          <p14:tracePt t="71390" x="4117975" y="4079875"/>
          <p14:tracePt t="71396" x="4117975" y="4129088"/>
          <p14:tracePt t="71406" x="4117975" y="4167188"/>
          <p14:tracePt t="71416" x="4117975" y="4192588"/>
          <p14:tracePt t="71422" x="4117975" y="4241800"/>
          <p14:tracePt t="71432" x="4117975" y="4267200"/>
          <p14:tracePt t="71436" x="4117975" y="4279900"/>
          <p14:tracePt t="71446" x="4117975" y="4292600"/>
          <p14:tracePt t="71462" x="4117975" y="4305300"/>
          <p14:tracePt t="71572" x="4117975" y="4292600"/>
          <p14:tracePt t="71592" x="4117975" y="4230688"/>
          <p14:tracePt t="71598" x="4117975" y="4205288"/>
          <p14:tracePt t="71609" x="4117975" y="4179888"/>
          <p14:tracePt t="71612" x="4117975" y="4129088"/>
          <p14:tracePt t="71625" x="4117975" y="4105275"/>
          <p14:tracePt t="71634" x="4117975" y="4067175"/>
          <p14:tracePt t="71637" x="4117975" y="4041775"/>
          <p14:tracePt t="71648" x="4117975" y="4017963"/>
          <p14:tracePt t="71654" x="4117975" y="3992563"/>
          <p14:tracePt t="71664" x="4117975" y="3967163"/>
          <p14:tracePt t="71674" x="4117975" y="3941763"/>
          <p14:tracePt t="71704" x="4117975" y="3929063"/>
          <p14:tracePt t="71860" x="4117975" y="3967163"/>
          <p14:tracePt t="71866" x="4117975" y="3992563"/>
          <p14:tracePt t="71876" x="4130675" y="4029075"/>
          <p14:tracePt t="71886" x="4143375" y="4054475"/>
          <p14:tracePt t="71900" x="4143375" y="4079875"/>
          <p14:tracePt t="71906" x="4168775" y="4117975"/>
          <p14:tracePt t="71916" x="4168775" y="4141788"/>
          <p14:tracePt t="71930" x="4168775" y="4167188"/>
          <p14:tracePt t="71940" x="4192588" y="4192588"/>
          <p14:tracePt t="71946" x="4192588" y="4205288"/>
          <p14:tracePt t="71956" x="4192588" y="4217988"/>
          <p14:tracePt t="71966" x="4205288" y="4241800"/>
          <p14:tracePt t="71970" x="4205288" y="4267200"/>
          <p14:tracePt t="71982" x="4217988" y="4279900"/>
          <p14:tracePt t="71986" x="4217988" y="4292600"/>
          <p14:tracePt t="71996" x="4230688" y="4318000"/>
          <p14:tracePt t="72012" x="4230688" y="4330700"/>
          <p14:tracePt t="72022" x="4243388" y="4367213"/>
          <p14:tracePt t="72026" x="4256088" y="4367213"/>
          <p14:tracePt t="72036" x="4256088" y="4392613"/>
          <p14:tracePt t="72046" x="4256088" y="4405313"/>
          <p14:tracePt t="72052" x="4268788" y="4430713"/>
          <p14:tracePt t="72075" x="4268788" y="4443413"/>
          <p14:tracePt t="72086" x="4268788" y="4454525"/>
          <p14:tracePt t="72112" x="4268788" y="4467225"/>
          <p14:tracePt t="72148" x="4281488" y="4467225"/>
          <p14:tracePt t="72178" x="4281488" y="4479925"/>
          <p14:tracePt t="72404" x="4281488" y="4467225"/>
          <p14:tracePt t="72424" x="4268788" y="4467225"/>
          <p14:tracePt t="72430" x="4256088" y="4454525"/>
          <p14:tracePt t="72440" x="4243388" y="4454525"/>
          <p14:tracePt t="72456" x="4217988" y="4454525"/>
          <p14:tracePt t="72466" x="4192588" y="4454525"/>
          <p14:tracePt t="72486" x="4181475" y="4454525"/>
          <p14:tracePt t="72516" x="4168775" y="4454525"/>
          <p14:tracePt t="72550" x="4168775" y="4467225"/>
          <p14:tracePt t="72566" x="4192588" y="4479925"/>
          <p14:tracePt t="72577" x="4217988" y="4492625"/>
          <p14:tracePt t="72582" x="4256088" y="4492625"/>
          <p14:tracePt t="72592" x="4281488" y="4492625"/>
          <p14:tracePt t="72602" x="4305300" y="4492625"/>
          <p14:tracePt t="72606" x="4343400" y="4492625"/>
          <p14:tracePt t="72616" x="4368800" y="4492625"/>
          <p14:tracePt t="72622" x="4443413" y="4492625"/>
          <p14:tracePt t="72632" x="4506913" y="4467225"/>
          <p14:tracePt t="72643" x="4568825" y="4454525"/>
          <p14:tracePt t="72646" x="4630738" y="4430713"/>
          <p14:tracePt t="72656" x="4694238" y="4405313"/>
          <p14:tracePt t="72662" x="4719638" y="4392613"/>
          <p14:tracePt t="72672" x="4756150" y="4392613"/>
          <p14:tracePt t="72682" x="4781550" y="4367213"/>
          <p14:tracePt t="72688" x="4794250" y="4367213"/>
          <p14:tracePt t="72698" x="4806950" y="4367213"/>
          <p14:tracePt t="72702" x="4832350" y="4354513"/>
          <p14:tracePt t="72728" x="4843463" y="4341813"/>
          <p14:tracePt t="72738" x="4856163" y="4330700"/>
          <p14:tracePt t="72742" x="4868863" y="4330700"/>
          <p14:tracePt t="72798" x="4881563" y="4330700"/>
          <p14:tracePt t="72828" x="4894263" y="4330700"/>
          <p14:tracePt t="72844" x="4906963" y="4330700"/>
          <p14:tracePt t="72854" x="4919663" y="4330700"/>
          <p14:tracePt t="72858" x="4932363" y="4330700"/>
          <p14:tracePt t="72878" x="4945063" y="4341813"/>
          <p14:tracePt t="72884" x="4956175" y="4354513"/>
          <p14:tracePt t="72894" x="4968875" y="4354513"/>
          <p14:tracePt t="72911" x="4994275" y="4354513"/>
          <p14:tracePt t="72924" x="5006975" y="4354513"/>
          <p14:tracePt t="72934" x="5019675" y="4354513"/>
          <p14:tracePt t="72940" x="5045075" y="4354513"/>
          <p14:tracePt t="72950" x="5068888" y="4354513"/>
          <p14:tracePt t="72961" x="5081588" y="4354513"/>
          <p14:tracePt t="72964" x="5094288" y="4354513"/>
          <p14:tracePt t="72974" x="5119688" y="4354513"/>
          <p14:tracePt t="72980" x="5145088" y="4354513"/>
          <p14:tracePt t="72990" x="5157788" y="4354513"/>
          <p14:tracePt t="73000" x="5170488" y="4354513"/>
          <p14:tracePt t="73005" x="5181600" y="4354513"/>
          <p14:tracePt t="73016" x="5219700" y="4354513"/>
          <p14:tracePt t="73040" x="5232400" y="4354513"/>
          <p14:tracePt t="73066" x="5245100" y="4354513"/>
          <p14:tracePt t="73080" x="5270500" y="4354513"/>
          <p14:tracePt t="73090" x="5270500" y="4367213"/>
          <p14:tracePt t="73096" x="5281613" y="4367213"/>
          <p14:tracePt t="73106" x="5319713" y="4392613"/>
          <p14:tracePt t="73116" x="5332413" y="4405313"/>
          <p14:tracePt t="73120" x="5357813" y="4418013"/>
          <p14:tracePt t="73132" x="5394325" y="4443413"/>
          <p14:tracePt t="73136" x="5419725" y="4443413"/>
          <p14:tracePt t="73146" x="5445125" y="4443413"/>
          <p14:tracePt t="73156" x="5470525" y="4479925"/>
          <p14:tracePt t="73162" x="5495925" y="4479925"/>
          <p14:tracePt t="73172" x="5532438" y="4479925"/>
          <p14:tracePt t="73177" x="5570538" y="4492625"/>
          <p14:tracePt t="73186" x="5595938" y="4492625"/>
          <p14:tracePt t="73196" x="5607050" y="4505325"/>
          <p14:tracePt t="73202" x="5632450" y="4505325"/>
          <p14:tracePt t="73212" x="5645150" y="4505325"/>
          <p14:tracePt t="73216" x="5670550" y="4518025"/>
          <p14:tracePt t="73226" x="5695950" y="4518025"/>
          <p14:tracePt t="73236" x="5719763" y="4518025"/>
          <p14:tracePt t="73242" x="5770563" y="4518025"/>
          <p14:tracePt t="73252" x="5795963" y="4518025"/>
          <p14:tracePt t="73258" x="5821363" y="4518025"/>
          <p14:tracePt t="73268" x="5832475" y="4518025"/>
          <p14:tracePt t="73278" x="5857875" y="4518025"/>
          <p14:tracePt t="73282" x="5870575" y="4530725"/>
          <p14:tracePt t="73292" x="5883275" y="4530725"/>
          <p14:tracePt t="73298" x="5895975" y="4530725"/>
          <p14:tracePt t="73308" x="5908675" y="4530725"/>
          <p14:tracePt t="73322" x="5921375" y="4543425"/>
          <p14:tracePt t="73332" x="5921375" y="4554538"/>
          <p14:tracePt t="73338" x="5932488" y="4554538"/>
          <p14:tracePt t="73358" x="5945188" y="4567238"/>
          <p14:tracePt t="73364" x="5957888" y="4592638"/>
          <p14:tracePt t="73378" x="5970588" y="4630738"/>
          <p14:tracePt t="73388" x="5970588" y="4643438"/>
          <p14:tracePt t="73398" x="5970588" y="4656138"/>
          <p14:tracePt t="73404" x="5970588" y="4667250"/>
          <p14:tracePt t="73414" x="5970588" y="4705350"/>
          <p14:tracePt t="73418" x="5970588" y="4743450"/>
          <p14:tracePt t="73428" x="5970588" y="4756150"/>
          <p14:tracePt t="73438" x="5945188" y="4768850"/>
          <p14:tracePt t="73445" x="5908675" y="4805363"/>
          <p14:tracePt t="73454" x="5870575" y="4843463"/>
          <p14:tracePt t="73458" x="5832475" y="4843463"/>
          <p14:tracePt t="73470" x="5821363" y="4843463"/>
          <p14:tracePt t="73480" x="5808663" y="4856163"/>
          <p14:tracePt t="73484" x="5795963" y="4868863"/>
          <p14:tracePt t="73500" x="5770563" y="4868863"/>
          <p14:tracePt t="73540" x="5745163" y="4868863"/>
          <p14:tracePt t="73554" x="5719763" y="4856163"/>
          <p14:tracePt t="73564" x="5695950" y="4805363"/>
          <p14:tracePt t="73570" x="5645150" y="4756150"/>
          <p14:tracePt t="73586" x="5619750" y="4705350"/>
          <p14:tracePt t="73596" x="5619750" y="4679950"/>
          <p14:tracePt t="73606" x="5619750" y="4643438"/>
          <p14:tracePt t="73611" x="5619750" y="4592638"/>
          <p14:tracePt t="73620" x="5619750" y="4554538"/>
          <p14:tracePt t="73626" x="5632450" y="4518025"/>
          <p14:tracePt t="73636" x="5645150" y="4492625"/>
          <p14:tracePt t="73646" x="5657850" y="4454525"/>
          <p14:tracePt t="73650" x="5670550" y="4454525"/>
          <p14:tracePt t="73661" x="5683250" y="4430713"/>
          <p14:tracePt t="73666" x="5695950" y="4418013"/>
          <p14:tracePt t="73676" x="5695950" y="4405313"/>
          <p14:tracePt t="73686" x="5719763" y="4405313"/>
          <p14:tracePt t="73690" x="5732463" y="4405313"/>
          <p14:tracePt t="73700" x="5745163" y="4379913"/>
          <p14:tracePt t="73706" x="5757863" y="4379913"/>
          <p14:tracePt t="73716" x="5770563" y="4379913"/>
          <p14:tracePt t="73726" x="5783263" y="4379913"/>
          <p14:tracePt t="73732" x="5795963" y="4379913"/>
          <p14:tracePt t="73756" x="5821363" y="4379913"/>
          <p14:tracePt t="73792" x="5832475" y="4379913"/>
          <p14:tracePt t="73806" x="5845175" y="4379913"/>
          <p14:tracePt t="73822" x="5857875" y="4379913"/>
          <p14:tracePt t="73838" x="5870575" y="4379913"/>
          <p14:tracePt t="73848" x="5870575" y="4392613"/>
          <p14:tracePt t="73852" x="5883275" y="4392613"/>
          <p14:tracePt t="73862" x="5883275" y="4405313"/>
          <p14:tracePt t="73872" x="5895975" y="4405313"/>
          <p14:tracePt t="73879" x="5908675" y="4418013"/>
          <p14:tracePt t="73888" x="5908675" y="4430713"/>
          <p14:tracePt t="73892" x="5908675" y="4454525"/>
          <p14:tracePt t="73902" x="5908675" y="4467225"/>
          <p14:tracePt t="73912" x="5908675" y="4479925"/>
          <p14:tracePt t="73929" x="5908675" y="4505325"/>
          <p14:tracePt t="73934" x="5908675" y="4530725"/>
          <p14:tracePt t="73954" x="5908675" y="4543425"/>
          <p14:tracePt t="73974" x="5908675" y="4554538"/>
          <p14:tracePt t="73988" x="5908675" y="4567238"/>
          <p14:tracePt t="74004" x="5908675" y="4579938"/>
          <p14:tracePt t="74060" x="5895975" y="4592638"/>
          <p14:tracePt t="74084" x="5895975" y="4618038"/>
          <p14:tracePt t="74090" x="5883275" y="4618038"/>
          <p14:tracePt t="74100" x="5883275" y="4630738"/>
          <p14:tracePt t="74114" x="5883275" y="4643438"/>
          <p14:tracePt t="74124" x="5857875" y="4667250"/>
          <p14:tracePt t="74144" x="5845175" y="4679950"/>
          <p14:tracePt t="74160" x="5832475" y="4679950"/>
          <p14:tracePt t="74170" x="5821363" y="4692650"/>
          <p14:tracePt t="74186" x="5795963" y="4692650"/>
          <p14:tracePt t="74190" x="5770563" y="4692650"/>
          <p14:tracePt t="74200" x="5745163" y="4692650"/>
          <p14:tracePt t="74210" x="5708650" y="4692650"/>
          <p14:tracePt t="74216" x="5670550" y="4692650"/>
          <p14:tracePt t="74226" x="5607050" y="4692650"/>
          <p14:tracePt t="74230" x="5583238" y="4692650"/>
          <p14:tracePt t="74240" x="5532438" y="4692650"/>
          <p14:tracePt t="74250" x="5495925" y="4692650"/>
          <p14:tracePt t="74256" x="5445125" y="4692650"/>
          <p14:tracePt t="74266" x="5407025" y="4692650"/>
          <p14:tracePt t="74270" x="5383213" y="4692650"/>
          <p14:tracePt t="74282" x="5332413" y="4692650"/>
          <p14:tracePt t="74292" x="5307013" y="4692650"/>
          <p14:tracePt t="74296" x="5281613" y="4692650"/>
          <p14:tracePt t="74306" x="5257800" y="4692650"/>
          <p14:tracePt t="74313" x="5232400" y="4692650"/>
          <p14:tracePt t="74322" x="5219700" y="4692650"/>
          <p14:tracePt t="74332" x="5207000" y="4692650"/>
          <p14:tracePt t="74482" x="5194300" y="4692650"/>
          <p14:tracePt t="74508" x="5194300" y="4667250"/>
          <p14:tracePt t="74514" x="5207000" y="4667250"/>
          <p14:tracePt t="74524" x="5219700" y="4656138"/>
          <p14:tracePt t="74538" x="5245100" y="4643438"/>
          <p14:tracePt t="74548" x="5281613" y="4630738"/>
          <p14:tracePt t="74554" x="5307013" y="4618038"/>
          <p14:tracePt t="74564" x="5332413" y="4618038"/>
          <p14:tracePt t="74574" x="5357813" y="4605338"/>
          <p14:tracePt t="74578" x="5383213" y="4592638"/>
          <p14:tracePt t="74588" x="5407025" y="4592638"/>
          <p14:tracePt t="74595" x="5445125" y="4592638"/>
          <p14:tracePt t="74604" x="5470525" y="4592638"/>
          <p14:tracePt t="74614" x="5495925" y="4592638"/>
          <p14:tracePt t="74628" x="5532438" y="4579938"/>
          <p14:tracePt t="74644" x="5557838" y="4579938"/>
          <p14:tracePt t="74660" x="5570538" y="4579938"/>
          <p14:tracePt t="74746" x="5570538" y="4567238"/>
          <p14:tracePt t="74760" x="5570538" y="4554538"/>
          <p14:tracePt t="74766" x="5583238" y="4518025"/>
          <p14:tracePt t="74786" x="5583238" y="4505325"/>
          <p14:tracePt t="74790" x="5583238" y="4492625"/>
          <p14:tracePt t="74800" x="5583238" y="4479925"/>
          <p14:tracePt t="74806" x="5583238" y="4467225"/>
          <p14:tracePt t="74816" x="5583238" y="4454525"/>
          <p14:tracePt t="74826" x="5583238" y="4430713"/>
          <p14:tracePt t="78488" x="5545138" y="4430713"/>
          <p14:tracePt t="78498" x="5507038" y="4430713"/>
          <p14:tracePt t="78508" x="5470525" y="4430713"/>
          <p14:tracePt t="78512" x="5457825" y="4430713"/>
          <p14:tracePt t="78522" x="5407025" y="4430713"/>
          <p14:tracePt t="78528" x="5394325" y="4430713"/>
          <p14:tracePt t="78548" x="5383213" y="4430713"/>
          <p14:tracePt t="78790" x="5407025" y="4430713"/>
          <p14:tracePt t="78826" x="5419725" y="4430713"/>
          <p14:tracePt t="78830" x="5419725" y="4454525"/>
          <p14:tracePt t="78840" x="5419725" y="4467225"/>
          <p14:tracePt t="78846" x="5419725" y="4492625"/>
          <p14:tracePt t="78866" x="5419725" y="4518025"/>
          <p14:tracePt t="78880" x="5419725" y="4543425"/>
          <p14:tracePt t="78896" x="5407025" y="4567238"/>
          <p14:tracePt t="78906" x="5407025" y="4605338"/>
          <p14:tracePt t="78910" x="5394325" y="4605338"/>
          <p14:tracePt t="78926" x="5394325" y="4618038"/>
          <p14:tracePt t="78952" x="5394325" y="4643438"/>
          <p14:tracePt t="78966" x="5394325" y="4656138"/>
          <p14:tracePt t="78976" x="5419725" y="4705350"/>
          <p14:tracePt t="78986" x="5519738" y="4743450"/>
          <p14:tracePt t="78992" x="5645150" y="4779963"/>
          <p14:tracePt t="79002" x="5719763" y="4792663"/>
          <p14:tracePt t="79006" x="5845175" y="4792663"/>
          <p14:tracePt t="79019" x="5908675" y="4792663"/>
          <p14:tracePt t="79028" x="6008688" y="4792663"/>
          <p14:tracePt t="79032" x="6083300" y="4779963"/>
          <p14:tracePt t="79042" x="6157913" y="4743450"/>
          <p14:tracePt t="79048" x="6196013" y="4718050"/>
          <p14:tracePt t="79058" x="6246813" y="4667250"/>
          <p14:tracePt t="79085" x="6283325" y="4454525"/>
          <p14:tracePt t="79088" x="6283325" y="4354513"/>
          <p14:tracePt t="79098" x="6283325" y="4217988"/>
          <p14:tracePt t="79108" x="6283325" y="4092575"/>
          <p14:tracePt t="79114" x="6283325" y="3941763"/>
          <p14:tracePt t="79124" x="6221413" y="3816350"/>
          <p14:tracePt t="79128" x="6183313" y="3692525"/>
          <p14:tracePt t="79138" x="6108700" y="3603625"/>
          <p14:tracePt t="79148" x="6034088" y="3516313"/>
          <p14:tracePt t="79154" x="5957888" y="3416300"/>
          <p14:tracePt t="79164" x="5870575" y="3367088"/>
          <p14:tracePt t="79169" x="5795963" y="3316288"/>
          <p14:tracePt t="79178" x="5732463" y="3303588"/>
          <p14:tracePt t="79188" x="5683250" y="3278188"/>
          <p14:tracePt t="79194" x="5607050" y="3278188"/>
          <p14:tracePt t="79204" x="5532438" y="3278188"/>
          <p14:tracePt t="79208" x="5457825" y="3278188"/>
          <p14:tracePt t="79219" x="5407025" y="3278188"/>
          <p14:tracePt t="79228" x="5357813" y="3278188"/>
          <p14:tracePt t="79234" x="5294313" y="3316288"/>
          <p14:tracePt t="79244" x="5294313" y="3328988"/>
          <p14:tracePt t="79248" x="5270500" y="3354388"/>
          <p14:tracePt t="79258" x="5257800" y="3367088"/>
          <p14:tracePt t="79269" x="5245100" y="3367088"/>
          <p14:tracePt t="79274" x="5245100" y="3390900"/>
          <p14:tracePt t="79284" x="5245100" y="3403600"/>
          <p14:tracePt t="79300" x="5257800" y="3441700"/>
          <p14:tracePt t="79310" x="5345113" y="3490913"/>
          <p14:tracePt t="79314" x="5483225" y="3554413"/>
          <p14:tracePt t="79324" x="5632450" y="3603625"/>
          <p14:tracePt t="79330" x="5770563" y="3641725"/>
          <p14:tracePt t="79340" x="5921375" y="3667125"/>
          <p14:tracePt t="79350" x="6045200" y="3692525"/>
          <p14:tracePt t="79354" x="6146800" y="3692525"/>
          <p14:tracePt t="79366" x="6208713" y="3692525"/>
          <p14:tracePt t="79374" x="6246813" y="3692525"/>
          <p14:tracePt t="79404" x="6259513" y="3692525"/>
          <p14:tracePt t="79450" x="6221413" y="3692525"/>
          <p14:tracePt t="79460" x="6183313" y="3692525"/>
          <p14:tracePt t="79464" x="6134100" y="3692525"/>
          <p14:tracePt t="79474" x="6070600" y="3729038"/>
          <p14:tracePt t="79480" x="6045200" y="3729038"/>
          <p14:tracePt t="79490" x="6021388" y="3754438"/>
          <p14:tracePt t="79506" x="5995988" y="3767138"/>
          <p14:tracePt t="79516" x="5995988" y="3779838"/>
          <p14:tracePt t="79520" x="5983288" y="3779838"/>
          <p14:tracePt t="79530" x="5983288" y="3792538"/>
          <p14:tracePt t="79556" x="5983288" y="3816350"/>
          <p14:tracePt t="79570" x="5983288" y="3829050"/>
          <p14:tracePt t="79580" x="5983288" y="3841750"/>
          <p14:tracePt t="79596" x="5983288" y="3854450"/>
          <p14:tracePt t="79603" x="5983288" y="3867150"/>
          <p14:tracePt t="79612" x="5983288" y="3905250"/>
          <p14:tracePt t="79622" x="5983288" y="3916363"/>
          <p14:tracePt t="79626" x="5983288" y="3967163"/>
          <p14:tracePt t="79636" x="5983288" y="4017963"/>
          <p14:tracePt t="79642" x="5983288" y="4041775"/>
          <p14:tracePt t="79653" x="5983288" y="4079875"/>
          <p14:tracePt t="79662" x="5983288" y="4117975"/>
          <p14:tracePt t="79666" x="5957888" y="4167188"/>
          <p14:tracePt t="79682" x="5945188" y="4192588"/>
          <p14:tracePt t="79692" x="5945188" y="4217988"/>
          <p14:tracePt t="79702" x="5932488" y="4217988"/>
          <p14:tracePt t="79719" x="5932488" y="4241800"/>
          <p14:tracePt t="79732" x="5921375" y="4254500"/>
          <p14:tracePt t="79742" x="5921375" y="4292600"/>
          <p14:tracePt t="79758" x="5908675" y="4354513"/>
          <p14:tracePt t="79762" x="5895975" y="4367213"/>
          <p14:tracePt t="79772" x="5883275" y="4379913"/>
          <p14:tracePt t="79782" x="5870575" y="4405313"/>
          <p14:tracePt t="79788" x="5857875" y="4430713"/>
          <p14:tracePt t="79798" x="5845175" y="4443413"/>
          <p14:tracePt t="79802" x="5832475" y="4467225"/>
          <p14:tracePt t="79812" x="5795963" y="4479925"/>
          <p14:tracePt t="79822" x="5783263" y="4505325"/>
          <p14:tracePt t="79828" x="5770563" y="4505325"/>
          <p14:tracePt t="79838" x="5745163" y="4530725"/>
          <p14:tracePt t="79842" x="5732463" y="4530725"/>
          <p14:tracePt t="79854" x="5732463" y="4543425"/>
          <p14:tracePt t="79868" x="5719763" y="4554538"/>
          <p14:tracePt t="79954" x="5708650" y="4554538"/>
          <p14:tracePt t="79960" x="5708650" y="4567238"/>
          <p14:tracePt t="79980" x="5708650" y="4579938"/>
          <p14:tracePt t="80030" x="5708650" y="4605338"/>
          <p14:tracePt t="80140" x="5708650" y="4592638"/>
          <p14:tracePt t="80156" x="5708650" y="4579938"/>
          <p14:tracePt t="80186" x="5708650" y="4567238"/>
          <p14:tracePt t="80246" x="5708650" y="4554538"/>
          <p14:tracePt t="80630" x="5719763" y="4543425"/>
          <p14:tracePt t="81246" x="5732463" y="4543425"/>
          <p14:tracePt t="81256" x="5745163" y="4567238"/>
          <p14:tracePt t="81260" x="5745163" y="4579938"/>
          <p14:tracePt t="81270" x="5757863" y="4592638"/>
          <p14:tracePt t="81280" x="5757863" y="4605338"/>
          <p14:tracePt t="81286" x="5757863" y="4618038"/>
          <p14:tracePt t="81336" x="5770563" y="4630738"/>
          <p14:tracePt t="81422" x="5770563" y="4656138"/>
          <p14:tracePt t="81438" x="5745163" y="4667250"/>
          <p14:tracePt t="81458" x="5732463" y="4667250"/>
          <p14:tracePt t="81462" x="5719763" y="4679950"/>
          <p14:tracePt t="81472" x="5708650" y="4692650"/>
          <p14:tracePt t="81478" x="5695950" y="4692650"/>
          <p14:tracePt t="81512" x="5670550" y="4692650"/>
          <p14:tracePt t="81528" x="5657850" y="4705350"/>
          <p14:tracePt t="81568" x="5645150" y="4718050"/>
          <p14:tracePt t="81574" x="5632450" y="4718050"/>
          <p14:tracePt t="81584" x="5619750" y="4730750"/>
          <p14:tracePt t="81700" x="5619750" y="4743450"/>
          <p14:tracePt t="81830" x="5632450" y="4743450"/>
          <p14:tracePt t="81836" x="5657850" y="4730750"/>
          <p14:tracePt t="81846" x="5683250" y="4730750"/>
          <p14:tracePt t="81850" x="5719763" y="4718050"/>
          <p14:tracePt t="81870" x="5732463" y="4705350"/>
          <p14:tracePt t="81876" x="5757863" y="4705350"/>
          <p14:tracePt t="81886" x="5770563" y="4692650"/>
          <p14:tracePt t="81890" x="5808663" y="4679950"/>
          <p14:tracePt t="81900" x="5808663" y="4667250"/>
          <p14:tracePt t="81910" x="5832475" y="4656138"/>
          <p14:tracePt t="81916" x="5845175" y="4643438"/>
          <p14:tracePt t="81926" x="5857875" y="4643438"/>
          <p14:tracePt t="81932" x="5870575" y="4643438"/>
          <p14:tracePt t="81942" x="5883275" y="4630738"/>
          <p14:tracePt t="81952" x="5895975" y="4630738"/>
          <p14:tracePt t="81966" x="5908675" y="4605338"/>
          <p14:tracePt t="82002" x="5932488" y="4605338"/>
          <p14:tracePt t="82092" x="5945188" y="4605338"/>
          <p14:tracePt t="82184" x="5957888" y="4605338"/>
          <p14:tracePt t="82602" x="5957888" y="4592638"/>
          <p14:tracePt t="82738" x="5970588" y="4592638"/>
          <p14:tracePt t="82754" x="5983288" y="4592638"/>
          <p14:tracePt t="82778" x="5995988" y="4592638"/>
          <p14:tracePt t="82804" x="6008688" y="4592638"/>
          <p14:tracePt t="82820" x="6021388" y="4592638"/>
          <p14:tracePt t="82830" x="6045200" y="4592638"/>
          <p14:tracePt t="82834" x="6070600" y="4592638"/>
          <p14:tracePt t="82844" x="6083300" y="4592638"/>
          <p14:tracePt t="82854" x="6096000" y="4592638"/>
          <p14:tracePt t="82860" x="6108700" y="4592638"/>
          <p14:tracePt t="82870" x="6121400" y="4592638"/>
          <p14:tracePt t="82874" x="6134100" y="4592638"/>
          <p14:tracePt t="82884" x="6157913" y="4592638"/>
          <p14:tracePt t="82894" x="6170613" y="4592638"/>
          <p14:tracePt t="82900" x="6196013" y="4592638"/>
          <p14:tracePt t="82910" x="6208713" y="4579938"/>
          <p14:tracePt t="82914" x="6221413" y="4567238"/>
          <p14:tracePt t="82934" x="6234113" y="4567238"/>
          <p14:tracePt t="82941" x="6259513" y="4554538"/>
          <p14:tracePt t="82950" x="6270625" y="4543425"/>
          <p14:tracePt t="82956" x="6283325" y="4543425"/>
          <p14:tracePt t="82966" x="6296025" y="4530725"/>
          <p14:tracePt t="82976" x="6308725" y="4530725"/>
          <p14:tracePt t="82980" x="6321425" y="4530725"/>
          <p14:tracePt t="82990" x="6334125" y="4530725"/>
          <p14:tracePt t="82996" x="6359525" y="4530725"/>
          <p14:tracePt t="83007" x="6370638" y="4530725"/>
          <p14:tracePt t="83016" x="6383338" y="4530725"/>
          <p14:tracePt t="83030" x="6396038" y="4530725"/>
          <p14:tracePt t="83036" x="6408738" y="4530725"/>
          <p14:tracePt t="83072" x="6421438" y="4530725"/>
          <p14:tracePt t="83106" x="6446838" y="4530725"/>
          <p14:tracePt t="83112" x="6459538" y="4530725"/>
          <p14:tracePt t="83122" x="6496050" y="4505325"/>
          <p14:tracePt t="83136" x="6508750" y="4505325"/>
          <p14:tracePt t="83146" x="6521450" y="4505325"/>
          <p14:tracePt t="83162" x="6521450" y="4492625"/>
          <p14:tracePt t="83178" x="6534150" y="4492625"/>
          <p14:tracePt t="83192" x="6546850" y="4492625"/>
          <p14:tracePt t="83202" x="6559550" y="4479925"/>
          <p14:tracePt t="83212" x="6559550" y="4467225"/>
          <p14:tracePt t="83228" x="6584950" y="4454525"/>
          <p14:tracePt t="83242" x="6584950" y="4443413"/>
          <p14:tracePt t="83252" x="6596063" y="4443413"/>
          <p14:tracePt t="83268" x="6596063" y="4430713"/>
          <p14:tracePt t="83274" x="6608763" y="4430713"/>
          <p14:tracePt t="83434" x="6608763" y="4443413"/>
          <p14:tracePt t="83440" x="6608763" y="4454525"/>
          <p14:tracePt t="83450" x="6608763" y="4467225"/>
          <p14:tracePt t="83464" x="6608763" y="4492625"/>
          <p14:tracePt t="83980" x="6608763" y="4505325"/>
          <p14:tracePt t="83994" x="6559550" y="4505325"/>
          <p14:tracePt t="84004" x="6521450" y="4505325"/>
          <p14:tracePt t="84010" x="6483350" y="4505325"/>
          <p14:tracePt t="84020" x="6421438" y="4518025"/>
          <p14:tracePt t="84024" x="6370638" y="4518025"/>
          <p14:tracePt t="84034" x="6321425" y="4518025"/>
          <p14:tracePt t="84044" x="6234113" y="4518025"/>
          <p14:tracePt t="84050" x="6196013" y="4518025"/>
          <p14:tracePt t="84060" x="6146800" y="4518025"/>
          <p14:tracePt t="84076" x="6096000" y="4518025"/>
          <p14:tracePt t="84091" x="6070600" y="4518025"/>
          <p14:tracePt t="84156" x="6057900" y="4518025"/>
          <p14:tracePt t="84176" x="6045200" y="4518025"/>
          <p14:tracePt t="84216" x="6034088" y="4518025"/>
          <p14:tracePt t="84256" x="6034088" y="4492625"/>
          <p14:tracePt t="84286" x="6034088" y="4479925"/>
          <p14:tracePt t="84878" x="6045200" y="4479925"/>
          <p14:tracePt t="84888" x="6057900" y="4479925"/>
          <p14:tracePt t="85104" x="6070600" y="4479925"/>
          <p14:tracePt t="85128" x="6083300" y="4479925"/>
          <p14:tracePt t="85144" x="6083300" y="4467225"/>
          <p14:tracePt t="85306" x="6096000" y="4479925"/>
          <p14:tracePt t="85320" x="6096000" y="4492625"/>
          <p14:tracePt t="86626" x="6108700" y="4492625"/>
          <p14:tracePt t="86648" x="6121400" y="4492625"/>
          <p14:tracePt t="86934" x="6134100" y="4505325"/>
          <p14:tracePt t="86950" x="6134100" y="4518025"/>
          <p14:tracePt t="86960" x="6121400" y="4554538"/>
          <p14:tracePt t="86984" x="6096000" y="4579938"/>
          <p14:tracePt t="86990" x="6083300" y="4579938"/>
          <p14:tracePt t="87000" x="6070600" y="4592638"/>
          <p14:tracePt t="87010" x="6057900" y="4605338"/>
          <p14:tracePt t="87016" x="6034088" y="4618038"/>
          <p14:tracePt t="87026" x="6008688" y="4630738"/>
          <p14:tracePt t="87030" x="5983288" y="4630738"/>
          <p14:tracePt t="87040" x="5945188" y="4643438"/>
          <p14:tracePt t="87050" x="5945188" y="4656138"/>
          <p14:tracePt t="87056" x="5932488" y="4656138"/>
          <p14:tracePt t="87066" x="5895975" y="4656138"/>
          <p14:tracePt t="87070" x="5870575" y="4656138"/>
          <p14:tracePt t="87080" x="5808663" y="4656138"/>
          <p14:tracePt t="87090" x="5757863" y="4656138"/>
          <p14:tracePt t="87096" x="5719763" y="4679950"/>
          <p14:tracePt t="87106" x="5619750" y="4679950"/>
          <p14:tracePt t="87113" x="5545138" y="4679950"/>
          <p14:tracePt t="87122" x="5507038" y="4679950"/>
          <p14:tracePt t="87132" x="5457825" y="4679950"/>
          <p14:tracePt t="87136" x="5445125" y="4679950"/>
          <p14:tracePt t="87146" x="5432425" y="4679950"/>
          <p14:tracePt t="87252" x="5419725" y="4679950"/>
          <p14:tracePt t="87288" x="5407025" y="4679950"/>
          <p14:tracePt t="87344" x="5394325" y="4679950"/>
          <p14:tracePt t="87448" x="5383213" y="4679950"/>
          <p14:tracePt t="87460" x="5370513" y="4667250"/>
          <p14:tracePt t="87470" x="5357813" y="4643438"/>
          <p14:tracePt t="87474" x="5332413" y="4618038"/>
          <p14:tracePt t="87484" x="5332413" y="4579938"/>
          <p14:tracePt t="87490" x="5307013" y="4554538"/>
          <p14:tracePt t="87500" x="5294313" y="4518025"/>
          <p14:tracePt t="87510" x="5281613" y="4479925"/>
          <p14:tracePt t="87514" x="5270500" y="4443413"/>
          <p14:tracePt t="87524" x="5270500" y="4418013"/>
          <p14:tracePt t="87530" x="5245100" y="4367213"/>
          <p14:tracePt t="87540" x="5245100" y="4354513"/>
          <p14:tracePt t="87550" x="5245100" y="4330700"/>
          <p14:tracePt t="87556" x="5245100" y="4305300"/>
          <p14:tracePt t="87566" x="5232400" y="4267200"/>
          <p14:tracePt t="87570" x="5232400" y="4254500"/>
          <p14:tracePt t="87590" x="5232400" y="4230688"/>
          <p14:tracePt t="87606" x="5232400" y="4217988"/>
          <p14:tracePt t="87620" x="5232400" y="4192588"/>
          <p14:tracePt t="87630" x="5232400" y="4179888"/>
          <p14:tracePt t="87636" x="5232400" y="4167188"/>
          <p14:tracePt t="87647" x="5232400" y="4141788"/>
          <p14:tracePt t="87660" x="5232400" y="4117975"/>
          <p14:tracePt t="87672" x="5245100" y="4117975"/>
          <p14:tracePt t="87676" x="5245100" y="4105275"/>
          <p14:tracePt t="87686" x="5257800" y="4105275"/>
          <p14:tracePt t="87692" x="5281613" y="4105275"/>
          <p14:tracePt t="87702" x="5294313" y="4105275"/>
          <p14:tracePt t="87712" x="5319713" y="4105275"/>
          <p14:tracePt t="87716" x="5345113" y="4105275"/>
          <p14:tracePt t="87726" x="5370513" y="4105275"/>
          <p14:tracePt t="87732" x="5407025" y="4105275"/>
          <p14:tracePt t="87742" x="5432425" y="4105275"/>
          <p14:tracePt t="87752" x="5457825" y="4105275"/>
          <p14:tracePt t="87756" x="5470525" y="4105275"/>
          <p14:tracePt t="87766" x="5495925" y="4105275"/>
          <p14:tracePt t="87782" x="5507038" y="4105275"/>
          <p14:tracePt t="87797" x="5519738" y="4117975"/>
          <p14:tracePt t="87832" x="5532438" y="4117975"/>
          <p14:tracePt t="87848" x="5545138" y="4117975"/>
          <p14:tracePt t="87852" x="5570538" y="4105275"/>
          <p14:tracePt t="87862" x="5595938" y="4067175"/>
          <p14:tracePt t="87872" x="5619750" y="4041775"/>
          <p14:tracePt t="87878" x="5632450" y="4017963"/>
          <p14:tracePt t="87888" x="5645150" y="3992563"/>
          <p14:tracePt t="87892" x="5657850" y="3967163"/>
          <p14:tracePt t="87914" x="5670550" y="3967163"/>
          <p14:tracePt t="87948" x="5695950" y="3967163"/>
          <p14:tracePt t="87958" x="5708650" y="3967163"/>
          <p14:tracePt t="87964" x="5719763" y="3967163"/>
          <p14:tracePt t="87974" x="5745163" y="3992563"/>
          <p14:tracePt t="87988" x="5757863" y="4017963"/>
          <p14:tracePt t="88004" x="5770563" y="4017963"/>
          <p14:tracePt t="88014" x="5783263" y="4029075"/>
          <p14:tracePt t="88020" x="5808663" y="4029075"/>
          <p14:tracePt t="88030" x="5832475" y="4029075"/>
          <p14:tracePt t="88040" x="5845175" y="4029075"/>
          <p14:tracePt t="88044" x="5857875" y="4029075"/>
          <p14:tracePt t="88054" x="5883275" y="4029075"/>
          <p14:tracePt t="88070" x="5895975" y="4029075"/>
          <p14:tracePt t="88080" x="5921375" y="4029075"/>
          <p14:tracePt t="88094" x="5945188" y="4017963"/>
          <p14:tracePt t="88100" x="5945188" y="4005263"/>
          <p14:tracePt t="88110" x="5945188" y="3992563"/>
          <p14:tracePt t="88240" x="5957888" y="3992563"/>
          <p14:tracePt t="88276" x="5970588" y="3992563"/>
          <p14:tracePt t="88286" x="5983288" y="3992563"/>
          <p14:tracePt t="88302" x="5995988" y="3992563"/>
          <p14:tracePt t="88326" x="6008688" y="4005263"/>
          <p14:tracePt t="88382" x="6021388" y="4005263"/>
          <p14:tracePt t="88392" x="6034088" y="4005263"/>
          <p14:tracePt t="88432" x="6045200" y="4005263"/>
          <p14:tracePt t="88452" x="6057900" y="4017963"/>
          <p14:tracePt t="88462" x="6070600" y="4017963"/>
          <p14:tracePt t="88494" x="6070600" y="4029075"/>
          <p14:tracePt t="88498" x="6083300" y="4029075"/>
          <p14:tracePt t="88518" x="6096000" y="4041775"/>
          <p14:tracePt t="88544" x="6108700" y="4054475"/>
          <p14:tracePt t="88574" x="6121400" y="4067175"/>
          <p14:tracePt t="88614" x="6121400" y="4079875"/>
          <p14:tracePt t="88634" x="6134100" y="4079875"/>
          <p14:tracePt t="88694" x="6134100" y="4092575"/>
          <p14:tracePt t="88720" x="6134100" y="4105275"/>
          <p14:tracePt t="88730" x="6146800" y="4105275"/>
          <p14:tracePt t="88736" x="6146800" y="4117975"/>
          <p14:tracePt t="88746" x="6157913" y="4129088"/>
          <p14:tracePt t="88810" x="6157913" y="4141788"/>
          <p14:tracePt t="88902" x="6157913" y="4154488"/>
          <p14:tracePt t="88932" x="6157913" y="4167188"/>
          <p14:tracePt t="88942" x="6170613" y="4179888"/>
          <p14:tracePt t="88958" x="6170613" y="4192588"/>
          <p14:tracePt t="88968" x="6170613" y="4205288"/>
          <p14:tracePt t="88972" x="6170613" y="4217988"/>
          <p14:tracePt t="88982" x="6170613" y="4241800"/>
          <p14:tracePt t="88998" x="6170613" y="4254500"/>
          <p14:tracePt t="89008" x="6170613" y="4292600"/>
          <p14:tracePt t="89022" x="6170613" y="4305300"/>
          <p14:tracePt t="89028" x="6170613" y="4318000"/>
          <p14:tracePt t="89160" x="6183313" y="4330700"/>
          <p14:tracePt t="89286" x="6183313" y="4341813"/>
          <p14:tracePt t="89296" x="6183313" y="4354513"/>
          <p14:tracePt t="89310" x="6183313" y="4379913"/>
          <p14:tracePt t="89320" x="6170613" y="4392613"/>
          <p14:tracePt t="89326" x="6157913" y="4405313"/>
          <p14:tracePt t="89336" x="6134100" y="4418013"/>
          <p14:tracePt t="89346" x="6108700" y="4443413"/>
          <p14:tracePt t="89350" x="6096000" y="4467225"/>
          <p14:tracePt t="89360" x="6083300" y="4479925"/>
          <p14:tracePt t="89366" x="6057900" y="4492625"/>
          <p14:tracePt t="89376" x="6045200" y="4530725"/>
          <p14:tracePt t="89386" x="6034088" y="4530725"/>
          <p14:tracePt t="89390" x="6008688" y="4579938"/>
          <p14:tracePt t="89400" x="5983288" y="4579938"/>
          <p14:tracePt t="89406" x="5945188" y="4618038"/>
          <p14:tracePt t="89416" x="5870575" y="4656138"/>
          <p14:tracePt t="89426" x="5845175" y="4667250"/>
          <p14:tracePt t="89433" x="5808663" y="4667250"/>
          <p14:tracePt t="89442" x="5757863" y="4705350"/>
          <p14:tracePt t="89446" x="5670550" y="4730750"/>
          <p14:tracePt t="89456" x="5607050" y="4756150"/>
          <p14:tracePt t="89466" x="5519738" y="4779963"/>
          <p14:tracePt t="89472" x="5457825" y="4792663"/>
          <p14:tracePt t="89483" x="5383213" y="4805363"/>
          <p14:tracePt t="89486" x="5294313" y="4818063"/>
          <p14:tracePt t="89496" x="5207000" y="4818063"/>
          <p14:tracePt t="89506" x="5094288" y="4856163"/>
          <p14:tracePt t="89512" x="5006975" y="4856163"/>
          <p14:tracePt t="89522" x="4945063" y="4856163"/>
          <p14:tracePt t="89528" x="4843463" y="4856163"/>
          <p14:tracePt t="89538" x="4768850" y="4856163"/>
          <p14:tracePt t="89548" x="4732338" y="4856163"/>
          <p14:tracePt t="89552" x="4694238" y="4856163"/>
          <p14:tracePt t="89562" x="4656138" y="4830763"/>
          <p14:tracePt t="89568" x="4630738" y="4830763"/>
          <p14:tracePt t="89578" x="4619625" y="4830763"/>
          <p14:tracePt t="89588" x="4606925" y="4830763"/>
          <p14:tracePt t="89592" x="4581525" y="4805363"/>
          <p14:tracePt t="89602" x="4568825" y="4805363"/>
          <p14:tracePt t="89615" x="4556125" y="4805363"/>
          <p14:tracePt t="89618" x="4543425" y="4805363"/>
          <p14:tracePt t="89664" x="4530725" y="4805363"/>
          <p14:tracePt t="89688" x="4506913" y="4805363"/>
          <p14:tracePt t="89704" x="4494213" y="4805363"/>
          <p14:tracePt t="89714" x="4481513" y="4805363"/>
          <p14:tracePt t="89720" x="4468813" y="4805363"/>
          <p14:tracePt t="89730" x="4456113" y="4805363"/>
          <p14:tracePt t="89740" x="4430713" y="4805363"/>
          <p14:tracePt t="89744" x="4418013" y="4805363"/>
          <p14:tracePt t="89754" x="4394200" y="4805363"/>
          <p14:tracePt t="89760" x="4368800" y="4805363"/>
          <p14:tracePt t="89770" x="4356100" y="4805363"/>
          <p14:tracePt t="89780" x="4330700" y="4805363"/>
          <p14:tracePt t="89784" x="4318000" y="4805363"/>
          <p14:tracePt t="89794" x="4305300" y="4805363"/>
          <p14:tracePt t="89800" x="4294188" y="4805363"/>
          <p14:tracePt t="89820" x="4268788" y="4805363"/>
          <p14:tracePt t="89824" x="4243388" y="4805363"/>
          <p14:tracePt t="89850" x="4230688" y="4805363"/>
          <p14:tracePt t="89930" x="4217988" y="4805363"/>
          <p14:tracePt t="89936" x="4205288" y="4792663"/>
          <p14:tracePt t="89956" x="4205288" y="4768850"/>
          <p14:tracePt t="89960" x="4192588" y="4768850"/>
          <p14:tracePt t="89970" x="4192588" y="4756150"/>
          <p14:tracePt t="89976" x="4192588" y="4730750"/>
          <p14:tracePt t="89986" x="4181475" y="4730750"/>
          <p14:tracePt t="90002" x="4168775" y="4730750"/>
          <p14:tracePt t="90033" x="4156075" y="4730750"/>
          <p14:tracePt t="90042" x="4156075" y="4718050"/>
          <p14:tracePt t="90066" x="4143375" y="4718050"/>
          <p14:tracePt t="90086" x="4143375" y="4705350"/>
          <p14:tracePt t="90162" x="4130675" y="4705350"/>
          <p14:tracePt t="90172" x="4117975" y="4692650"/>
          <p14:tracePt t="90248" x="4105275" y="4692650"/>
          <p14:tracePt t="90268" x="4092575" y="4679950"/>
          <p14:tracePt t="90284" x="4081463" y="4679950"/>
          <p14:tracePt t="90299" x="4068763" y="4679950"/>
          <p14:tracePt t="90328" x="4056063" y="4667250"/>
          <p14:tracePt t="90384" x="4043363" y="4667250"/>
          <p14:tracePt t="90858" x="4030663" y="4667250"/>
          <p14:tracePt t="90874" x="4030663" y="4692650"/>
          <p14:tracePt t="90884" x="4030663" y="4705350"/>
          <p14:tracePt t="90894" x="4043363" y="4730750"/>
          <p14:tracePt t="90898" x="4043363" y="4756150"/>
          <p14:tracePt t="90910" x="4056063" y="4768850"/>
          <p14:tracePt t="90914" x="4081463" y="4792663"/>
          <p14:tracePt t="90934" x="4092575" y="4818063"/>
          <p14:tracePt t="90950" x="4117975" y="4830763"/>
          <p14:tracePt t="90954" x="4117975" y="4843463"/>
          <p14:tracePt t="90964" x="4143375" y="4843463"/>
          <p14:tracePt t="90974" x="4143375" y="4879975"/>
          <p14:tracePt t="90980" x="4156075" y="4892675"/>
          <p14:tracePt t="90990" x="4181475" y="4905375"/>
          <p14:tracePt t="90994" x="4217988" y="4943475"/>
          <p14:tracePt t="91006" x="4256088" y="4968875"/>
          <p14:tracePt t="91016" x="4268788" y="4981575"/>
          <p14:tracePt t="91020" x="4294188" y="4992688"/>
          <p14:tracePt t="91030" x="4356100" y="5018088"/>
          <p14:tracePt t="91036" x="4381500" y="5043488"/>
          <p14:tracePt t="91046" x="4406900" y="5056188"/>
          <p14:tracePt t="91056" x="4456113" y="5092700"/>
          <p14:tracePt t="91060" x="4481513" y="5092700"/>
          <p14:tracePt t="91070" x="4506913" y="5118100"/>
          <p14:tracePt t="91076" x="4530725" y="5118100"/>
          <p14:tracePt t="91086" x="4556125" y="5143500"/>
          <p14:tracePt t="91096" x="4581525" y="5156200"/>
          <p14:tracePt t="91100" x="4606925" y="5168900"/>
          <p14:tracePt t="91110" x="4630738" y="5181600"/>
          <p14:tracePt t="91116" x="4668838" y="5194300"/>
          <p14:tracePt t="91126" x="4694238" y="5205413"/>
          <p14:tracePt t="91136" x="4719638" y="5230813"/>
          <p14:tracePt t="91140" x="4743450" y="5230813"/>
          <p14:tracePt t="91152" x="4756150" y="5230813"/>
          <p14:tracePt t="91156" x="4781550" y="5230813"/>
          <p14:tracePt t="91166" x="4794250" y="5230813"/>
          <p14:tracePt t="91182" x="4819650" y="5230813"/>
          <p14:tracePt t="91192" x="4832350" y="5230813"/>
          <p14:tracePt t="91196" x="4843463" y="5230813"/>
          <p14:tracePt t="91216" x="4868863" y="5230813"/>
          <p14:tracePt t="91232" x="4881563" y="5230813"/>
          <p14:tracePt t="91236" x="4906963" y="5230813"/>
          <p14:tracePt t="91246" x="4932363" y="5194300"/>
          <p14:tracePt t="91256" x="4956175" y="5181600"/>
          <p14:tracePt t="91262" x="4968875" y="5168900"/>
          <p14:tracePt t="91272" x="4981575" y="5143500"/>
          <p14:tracePt t="91278" x="5019675" y="5118100"/>
          <p14:tracePt t="91298" x="5045075" y="5105400"/>
          <p14:tracePt t="91302" x="5045075" y="5092700"/>
          <p14:tracePt t="91312" x="5068888" y="5081588"/>
          <p14:tracePt t="91319" x="5106988" y="5068888"/>
          <p14:tracePt t="91338" x="5119688" y="5056188"/>
          <p14:tracePt t="91358" x="5132388" y="5056188"/>
          <p14:tracePt t="91378" x="5145088" y="5056188"/>
          <p14:tracePt t="91385" x="5157788" y="5056188"/>
          <p14:tracePt t="91398" x="5170488" y="5056188"/>
          <p14:tracePt t="91424" x="5194300" y="5056188"/>
          <p14:tracePt t="91438" x="5207000" y="5056188"/>
          <p14:tracePt t="91458" x="5219700" y="5056188"/>
          <p14:tracePt t="91464" x="5232400" y="5056188"/>
          <p14:tracePt t="91480" x="5245100" y="5056188"/>
          <p14:tracePt t="91490" x="5257800" y="5056188"/>
          <p14:tracePt t="91506" x="5281613" y="5056188"/>
          <p14:tracePt t="91517" x="5307013" y="5056188"/>
          <p14:tracePt t="91530" x="5345113" y="5030788"/>
          <p14:tracePt t="91536" x="5357813" y="5030788"/>
          <p14:tracePt t="91556" x="5394325" y="5005388"/>
          <p14:tracePt t="91560" x="5407025" y="5005388"/>
          <p14:tracePt t="91572" x="5419725" y="4992688"/>
          <p14:tracePt t="91576" x="5445125" y="4968875"/>
          <p14:tracePt t="91586" x="5470525" y="4968875"/>
          <p14:tracePt t="91602" x="5495925" y="4956175"/>
          <p14:tracePt t="91612" x="5507038" y="4943475"/>
          <p14:tracePt t="91616" x="5519738" y="4943475"/>
          <p14:tracePt t="91626" x="5532438" y="4943475"/>
          <p14:tracePt t="91642" x="5557838" y="4918075"/>
          <p14:tracePt t="91656" x="5583238" y="4918075"/>
          <p14:tracePt t="91666" x="5607050" y="4918075"/>
          <p14:tracePt t="91682" x="5619750" y="4918075"/>
          <p14:tracePt t="91692" x="5632450" y="4918075"/>
          <p14:tracePt t="91706" x="5645150" y="4918075"/>
          <p14:tracePt t="91716" x="5670550" y="4918075"/>
          <p14:tracePt t="91722" x="5683250" y="4918075"/>
          <p14:tracePt t="91738" x="5695950" y="4918075"/>
          <p14:tracePt t="91748" x="5708650" y="4918075"/>
          <p14:tracePt t="91758" x="5719763" y="4918075"/>
          <p14:tracePt t="91778" x="5745163" y="4918075"/>
          <p14:tracePt t="91798" x="5757863" y="4905375"/>
          <p14:tracePt t="91802" x="5770563" y="4905375"/>
          <p14:tracePt t="91812" x="5783263" y="4905375"/>
          <p14:tracePt t="91819" x="5795963" y="4905375"/>
          <p14:tracePt t="91828" x="5795963" y="4892675"/>
          <p14:tracePt t="91838" x="5808663" y="4892675"/>
          <p14:tracePt t="91854" x="5832475" y="4879975"/>
          <p14:tracePt t="91858" x="5845175" y="4879975"/>
          <p14:tracePt t="91869" x="5857875" y="4879975"/>
          <p14:tracePt t="91878" x="5870575" y="4879975"/>
          <p14:tracePt t="91884" x="5908675" y="4879975"/>
          <p14:tracePt t="91894" x="5908675" y="4868863"/>
          <p14:tracePt t="91898" x="5921375" y="4868863"/>
          <p14:tracePt t="91908" x="5932488" y="4868863"/>
          <p14:tracePt t="91920" x="5945188" y="4856163"/>
          <p14:tracePt t="91924" x="5957888" y="4856163"/>
          <p14:tracePt t="91934" x="5983288" y="4843463"/>
          <p14:tracePt t="91950" x="5995988" y="4843463"/>
          <p14:tracePt t="91960" x="6008688" y="4843463"/>
          <p14:tracePt t="91964" x="6021388" y="4830763"/>
          <p14:tracePt t="91980" x="6034088" y="4818063"/>
          <p14:tracePt t="91990" x="6045200" y="4818063"/>
          <p14:tracePt t="92004" x="6057900" y="4818063"/>
          <p14:tracePt t="92014" x="6057900" y="4805363"/>
          <p14:tracePt t="92020" x="6070600" y="4805363"/>
          <p14:tracePt t="92040" x="6070600" y="4792663"/>
          <p14:tracePt t="92070" x="6096000" y="4768850"/>
          <p14:tracePt t="92086" x="6096000" y="4756150"/>
          <p14:tracePt t="92100" x="6096000" y="4743450"/>
          <p14:tracePt t="92130" x="6108700" y="4730750"/>
          <p14:tracePt t="92162" x="6121400" y="4718050"/>
          <p14:tracePt t="92212" x="6134100" y="4718050"/>
          <p14:tracePt t="92714" x="6134100" y="4705350"/>
          <p14:tracePt t="93022" x="6121400" y="4705350"/>
          <p14:tracePt t="93038" x="6108700" y="4705350"/>
          <p14:tracePt t="93058" x="6108700" y="4692650"/>
          <p14:tracePt t="93078" x="6096000" y="4692650"/>
          <p14:tracePt t="93088" x="6083300" y="4692650"/>
          <p14:tracePt t="93108" x="6070600" y="4692650"/>
          <p14:tracePt t="93134" x="6057900" y="4692650"/>
          <p14:tracePt t="93158" x="6045200" y="4692650"/>
          <p14:tracePt t="93512" x="6021388" y="4692650"/>
          <p14:tracePt t="93522" x="6008688" y="4692650"/>
          <p14:tracePt t="93532" x="5983288" y="4692650"/>
          <p14:tracePt t="93536" x="5970588" y="4692650"/>
          <p14:tracePt t="93546" x="5945188" y="4692650"/>
          <p14:tracePt t="93552" x="5921375" y="4692650"/>
          <p14:tracePt t="93562" x="5895975" y="4692650"/>
          <p14:tracePt t="93572" x="5857875" y="4692650"/>
          <p14:tracePt t="93578" x="5845175" y="4692650"/>
          <p14:tracePt t="93588" x="5821363" y="4679950"/>
          <p14:tracePt t="93592" x="5795963" y="4667250"/>
          <p14:tracePt t="93602" x="5770563" y="4667250"/>
          <p14:tracePt t="93612" x="5757863" y="4667250"/>
          <p14:tracePt t="93618" x="5732463" y="4643438"/>
          <p14:tracePt t="93628" x="5719763" y="4643438"/>
          <p14:tracePt t="93632" x="5695950" y="4643438"/>
          <p14:tracePt t="93644" x="5670550" y="4643438"/>
          <p14:tracePt t="93652" x="5645150" y="4643438"/>
          <p14:tracePt t="93658" x="5619750" y="4643438"/>
          <p14:tracePt t="93668" x="5595938" y="4643438"/>
          <p14:tracePt t="93674" x="5570538" y="4643438"/>
          <p14:tracePt t="93684" x="5545138" y="4643438"/>
          <p14:tracePt t="93694" x="5495925" y="4643438"/>
          <p14:tracePt t="93698" x="5457825" y="4643438"/>
          <p14:tracePt t="93708" x="5432425" y="4643438"/>
          <p14:tracePt t="93714" x="5357813" y="4643438"/>
          <p14:tracePt t="93724" x="5281613" y="4643438"/>
          <p14:tracePt t="93734" x="5232400" y="4643438"/>
          <p14:tracePt t="93738" x="5157788" y="4643438"/>
          <p14:tracePt t="93748" x="5106988" y="4643438"/>
          <p14:tracePt t="93754" x="5068888" y="4643438"/>
          <p14:tracePt t="93764" x="5019675" y="4643438"/>
          <p14:tracePt t="93774" x="4994275" y="4667250"/>
          <p14:tracePt t="93778" x="4932363" y="4692650"/>
          <p14:tracePt t="93788" x="4919663" y="4692650"/>
          <p14:tracePt t="93794" x="4906963" y="4705350"/>
          <p14:tracePt t="93805" x="4868863" y="4730750"/>
          <p14:tracePt t="93814" x="4843463" y="4756150"/>
          <p14:tracePt t="93830" x="4819650" y="4779963"/>
          <p14:tracePt t="93834" x="4806950" y="4792663"/>
          <p14:tracePt t="93844" x="4794250" y="4805363"/>
          <p14:tracePt t="93855" x="4756150" y="4843463"/>
          <p14:tracePt t="93860" x="4756150" y="4856163"/>
          <p14:tracePt t="93870" x="4732338" y="4868863"/>
          <p14:tracePt t="93874" x="4732338" y="4905375"/>
          <p14:tracePt t="93884" x="4732338" y="4943475"/>
          <p14:tracePt t="93896" x="4706938" y="4981575"/>
          <p14:tracePt t="93900" x="4706938" y="4992688"/>
          <p14:tracePt t="93910" x="4706938" y="5005388"/>
          <p14:tracePt t="93916" x="4706938" y="5030788"/>
          <p14:tracePt t="93926" x="4706938" y="5068888"/>
          <p14:tracePt t="93936" x="4706938" y="5092700"/>
          <p14:tracePt t="93940" x="4706938" y="5118100"/>
          <p14:tracePt t="93950" x="4706938" y="5130800"/>
          <p14:tracePt t="93956" x="4732338" y="5168900"/>
          <p14:tracePt t="93966" x="4743450" y="5194300"/>
          <p14:tracePt t="93976" x="4756150" y="5205413"/>
          <p14:tracePt t="93980" x="4768850" y="5230813"/>
          <p14:tracePt t="93990" x="4806950" y="5256213"/>
          <p14:tracePt t="94006" x="4832350" y="5281613"/>
          <p14:tracePt t="94016" x="4832350" y="5294313"/>
          <p14:tracePt t="94020" x="4868863" y="5318125"/>
          <p14:tracePt t="94036" x="4894263" y="5318125"/>
          <p14:tracePt t="94046" x="4932363" y="5343525"/>
          <p14:tracePt t="94056" x="4968875" y="5343525"/>
          <p14:tracePt t="94073" x="5045075" y="5343525"/>
          <p14:tracePt t="94076" x="5081588" y="5343525"/>
          <p14:tracePt t="94087" x="5132388" y="5343525"/>
          <p14:tracePt t="94096" x="5157788" y="5343525"/>
          <p14:tracePt t="94102" x="5181600" y="5343525"/>
          <p14:tracePt t="94112" x="5219700" y="5343525"/>
          <p14:tracePt t="94115" x="5245100" y="5343525"/>
          <p14:tracePt t="94126" x="5270500" y="5343525"/>
          <p14:tracePt t="94136" x="5294313" y="5343525"/>
          <p14:tracePt t="94142" x="5332413" y="5343525"/>
          <p14:tracePt t="94152" x="5357813" y="5330825"/>
          <p14:tracePt t="94158" x="5394325" y="5305425"/>
          <p14:tracePt t="94168" x="5407025" y="5281613"/>
          <p14:tracePt t="94178" x="5419725" y="5268913"/>
          <p14:tracePt t="94182" x="5445125" y="5256213"/>
          <p14:tracePt t="94192" x="5445125" y="5218113"/>
          <p14:tracePt t="94198" x="5470525" y="5168900"/>
          <p14:tracePt t="94208" x="5470525" y="5156200"/>
          <p14:tracePt t="94218" x="5470525" y="5092700"/>
          <p14:tracePt t="94224" x="5470525" y="5068888"/>
          <p14:tracePt t="94234" x="5470525" y="5018088"/>
          <p14:tracePt t="94238" x="5470525" y="4981575"/>
          <p14:tracePt t="94248" x="5470525" y="4930775"/>
          <p14:tracePt t="94258" x="5470525" y="4918075"/>
          <p14:tracePt t="94264" x="5470525" y="4892675"/>
          <p14:tracePt t="94274" x="5457825" y="4868863"/>
          <p14:tracePt t="94289" x="5445125" y="4805363"/>
          <p14:tracePt t="94298" x="5432425" y="4779963"/>
          <p14:tracePt t="94304" x="5419725" y="4779963"/>
          <p14:tracePt t="94314" x="5394325" y="4756150"/>
          <p14:tracePt t="94317" x="5357813" y="4743450"/>
          <p14:tracePt t="94328" x="5270500" y="4705350"/>
          <p14:tracePt t="94339" x="5232400" y="4679950"/>
          <p14:tracePt t="94344" x="5207000" y="4679950"/>
          <p14:tracePt t="94354" x="5157788" y="4643438"/>
          <p14:tracePt t="94358" x="5132388" y="4643438"/>
          <p14:tracePt t="94370" x="5119688" y="4643438"/>
          <p14:tracePt t="94380" x="5094288" y="4643438"/>
          <p14:tracePt t="94384" x="5068888" y="4643438"/>
          <p14:tracePt t="94394" x="5057775" y="4643438"/>
          <p14:tracePt t="94400" x="5045075" y="4643438"/>
          <p14:tracePt t="94410" x="5032375" y="4643438"/>
          <p14:tracePt t="94424" x="5019675" y="4643438"/>
          <p14:tracePt t="94434" x="5006975" y="4643438"/>
          <p14:tracePt t="94460" x="4994275" y="4643438"/>
          <p14:tracePt t="94474" x="4981575" y="4643438"/>
          <p14:tracePt t="94782" x="5006975" y="4656138"/>
          <p14:tracePt t="94792" x="5045075" y="4667250"/>
          <p14:tracePt t="94802" x="5081588" y="4679950"/>
          <p14:tracePt t="96720" x="5106988" y="4692650"/>
          <p14:tracePt t="96730" x="5106988" y="4679950"/>
          <p14:tracePt t="96770" x="5708650" y="4392613"/>
          <p14:tracePt t="96780" x="6096000" y="4029075"/>
          <p14:tracePt t="96786" x="6196013" y="3905250"/>
          <p14:tracePt t="96796" x="6296025" y="3816350"/>
          <p14:tracePt t="96800" x="6334125" y="3803650"/>
          <p14:tracePt t="97344" x="6246813" y="3803650"/>
          <p14:tracePt t="97350" x="6208713" y="3829050"/>
          <p14:tracePt t="97360" x="6070600" y="3841750"/>
          <p14:tracePt t="97364" x="5921375" y="3841750"/>
          <p14:tracePt t="97376" x="5757863" y="3841750"/>
          <p14:tracePt t="97386" x="5532438" y="3841750"/>
          <p14:tracePt t="97390" x="5345113" y="3841750"/>
          <p14:tracePt t="97400" x="5119688" y="3841750"/>
          <p14:tracePt t="97406" x="4919663" y="3841750"/>
          <p14:tracePt t="97416" x="4756150" y="3841750"/>
          <p14:tracePt t="97426" x="4694238" y="3854450"/>
          <p14:tracePt t="97430" x="4668838" y="3854450"/>
          <p14:tracePt t="97456" x="4656138" y="3854450"/>
          <p14:tracePt t="97546" x="4668838" y="3854450"/>
          <p14:tracePt t="97562" x="4681538" y="3854450"/>
          <p14:tracePt t="97668" x="4694238" y="3854450"/>
          <p14:tracePt t="97674" x="4732338" y="3854450"/>
          <p14:tracePt t="97684" x="4781550" y="3854450"/>
          <p14:tracePt t="97688" x="4881563" y="3905250"/>
          <p14:tracePt t="97698" x="4994275" y="4005263"/>
          <p14:tracePt t="97704" x="5057775" y="4105275"/>
          <p14:tracePt t="97714" x="5145088" y="4217988"/>
          <p14:tracePt t="97724" x="5181600" y="4318000"/>
          <p14:tracePt t="97730" x="5207000" y="4392613"/>
          <p14:tracePt t="97740" x="5232400" y="4454525"/>
          <p14:tracePt t="97744" x="5245100" y="4543425"/>
          <p14:tracePt t="97754" x="5245100" y="4579938"/>
          <p14:tracePt t="97764" x="5257800" y="4618038"/>
          <p14:tracePt t="97770" x="5270500" y="4643438"/>
          <p14:tracePt t="97780" x="5270500" y="4656138"/>
          <p14:tracePt t="97836" x="5270500" y="4667250"/>
          <p14:tracePt t="97850" x="5232400" y="4667250"/>
          <p14:tracePt t="97860" x="5207000" y="4667250"/>
          <p14:tracePt t="97870" x="5194300" y="4667250"/>
          <p14:tracePt t="97876" x="5170488" y="4667250"/>
          <p14:tracePt t="97886" x="5157788" y="4667250"/>
          <p14:tracePt t="97890" x="5119688" y="4667250"/>
          <p14:tracePt t="97900" x="5081588" y="4667250"/>
          <p14:tracePt t="97912" x="5019675" y="4679950"/>
          <p14:tracePt t="97916" x="4906963" y="4718050"/>
          <p14:tracePt t="97927" x="4819650" y="4756150"/>
          <p14:tracePt t="97932" x="4743450" y="4792663"/>
          <p14:tracePt t="97942" x="4643438" y="4830763"/>
          <p14:tracePt t="97952" x="4594225" y="4856163"/>
          <p14:tracePt t="97956" x="4556125" y="4868863"/>
          <p14:tracePt t="97966" x="4543425" y="4879975"/>
          <p14:tracePt t="97986" x="4530725" y="4892675"/>
          <p14:tracePt t="98036" x="4543425" y="4905375"/>
          <p14:tracePt t="98042" x="4568825" y="4905375"/>
          <p14:tracePt t="98052" x="4643438" y="4905375"/>
          <p14:tracePt t="98062" x="4719638" y="4905375"/>
          <p14:tracePt t="98068" x="4781550" y="4905375"/>
          <p14:tracePt t="98078" x="4832350" y="4905375"/>
          <p14:tracePt t="98082" x="4868863" y="4905375"/>
          <p14:tracePt t="98093" x="4919663" y="4905375"/>
          <p14:tracePt t="98102" x="4945063" y="4905375"/>
          <p14:tracePt t="98108" x="4956175" y="4905375"/>
          <p14:tracePt t="98118" x="4968875" y="4905375"/>
          <p14:tracePt t="98209" x="4956175" y="4905375"/>
          <p14:tracePt t="98218" x="4945063" y="4905375"/>
          <p14:tracePt t="98224" x="4932363" y="4892675"/>
          <p14:tracePt t="98290" x="5032375" y="4892675"/>
          <p14:tracePt t="98300" x="5145088" y="4892675"/>
          <p14:tracePt t="98304" x="5270500" y="4892675"/>
          <p14:tracePt t="98314" x="5419725" y="4892675"/>
          <p14:tracePt t="98320" x="5545138" y="4892675"/>
          <p14:tracePt t="98330" x="5645150" y="4879975"/>
          <p14:tracePt t="98340" x="5732463" y="4879975"/>
          <p14:tracePt t="98344" x="5783263" y="4856163"/>
          <p14:tracePt t="98354" x="5808663" y="4843463"/>
          <p14:tracePt t="98370" x="5821363" y="4843463"/>
          <p14:tracePt t="98420" x="5821363" y="4830763"/>
          <p14:tracePt t="98426" x="5821363" y="4805363"/>
          <p14:tracePt t="98436" x="5783263" y="4805363"/>
          <p14:tracePt t="98440" x="5719763" y="4792663"/>
          <p14:tracePt t="98450" x="5619750" y="4792663"/>
          <p14:tracePt t="98461" x="5519738" y="4768850"/>
          <p14:tracePt t="98466" x="5370513" y="4756150"/>
          <p14:tracePt t="98476" x="5219700" y="4730750"/>
          <p14:tracePt t="98486" x="5068888" y="4718050"/>
          <p14:tracePt t="98490" x="4945063" y="4679950"/>
          <p14:tracePt t="98500" x="4806950" y="4656138"/>
          <p14:tracePt t="98506" x="4719638" y="4643438"/>
          <p14:tracePt t="98516" x="4694238" y="4643438"/>
          <p14:tracePt t="98590" x="4756150" y="4643438"/>
          <p14:tracePt t="98600" x="4832350" y="4643438"/>
          <p14:tracePt t="98606" x="4894263" y="4643438"/>
          <p14:tracePt t="98616" x="4994275" y="4643438"/>
          <p14:tracePt t="98626" x="5081588" y="4643438"/>
          <p14:tracePt t="98632" x="5157788" y="4643438"/>
          <p14:tracePt t="98642" x="5257800" y="4643438"/>
          <p14:tracePt t="98646" x="5332413" y="4643438"/>
          <p14:tracePt t="98656" x="5407025" y="4618038"/>
          <p14:tracePt t="98666" x="5445125" y="4605338"/>
          <p14:tracePt t="98672" x="5483225" y="4579938"/>
          <p14:tracePt t="98682" x="5495925" y="4579938"/>
          <p14:tracePt t="98738" x="5394325" y="4579938"/>
          <p14:tracePt t="98748" x="5281613" y="4579938"/>
          <p14:tracePt t="98752" x="5194300" y="4579938"/>
          <p14:tracePt t="98762" x="5094288" y="4579938"/>
          <p14:tracePt t="98768" x="5019675" y="4579938"/>
          <p14:tracePt t="98778" x="4994275" y="4579938"/>
          <p14:tracePt t="98838" x="5132388" y="4579938"/>
          <p14:tracePt t="98848" x="5445125" y="4579938"/>
          <p14:tracePt t="98854" x="5695950" y="4579938"/>
          <p14:tracePt t="98864" x="5932488" y="4579938"/>
          <p14:tracePt t="98874" x="6146800" y="4579938"/>
          <p14:tracePt t="98878" x="6321425" y="4579938"/>
          <p14:tracePt t="98888" x="6459538" y="4579938"/>
          <p14:tracePt t="98894" x="6572250" y="4579938"/>
          <p14:tracePt t="98904" x="6621463" y="4579938"/>
          <p14:tracePt t="98918" x="6634163" y="4579938"/>
          <p14:tracePt t="98958" x="6608763" y="4579938"/>
          <p14:tracePt t="98964" x="6572250" y="4579938"/>
          <p14:tracePt t="98974" x="6496050" y="4554538"/>
          <p14:tracePt t="98984" x="6459538" y="4554538"/>
          <p14:tracePt t="98990" x="6408738" y="4543425"/>
          <p14:tracePt t="99000" x="6383338" y="4543425"/>
          <p14:tracePt t="99004" x="6346825" y="4543425"/>
          <p14:tracePt t="99014" x="6321425" y="4543425"/>
          <p14:tracePt t="99024" x="6296025" y="4543425"/>
          <p14:tracePt t="99030" x="6283325" y="4543425"/>
          <p14:tracePt t="99040" x="6259513" y="4530725"/>
          <p14:tracePt t="99054" x="6246813" y="4530725"/>
          <p14:tracePt t="99078" x="6234113" y="4530725"/>
          <p14:tracePt t="99100" x="6221413" y="4530725"/>
          <p14:tracePt t="99212" x="6234113" y="4530725"/>
          <p14:tracePt t="99216" x="6270625" y="4530725"/>
          <p14:tracePt t="99226" x="6308725" y="4530725"/>
          <p14:tracePt t="99236" x="6359525" y="4530725"/>
          <p14:tracePt t="99242" x="6396038" y="4530725"/>
          <p14:tracePt t="99252" x="6434138" y="4518025"/>
          <p14:tracePt t="99256" x="6459538" y="4518025"/>
          <p14:tracePt t="99266" x="6483350" y="4505325"/>
          <p14:tracePt t="99277" x="6508750" y="4505325"/>
          <p14:tracePt t="99282" x="6559550" y="4492625"/>
          <p14:tracePt t="99292" x="6584950" y="4467225"/>
          <p14:tracePt t="99296" x="6596063" y="4467225"/>
          <p14:tracePt t="99306" x="6646863" y="4467225"/>
          <p14:tracePt t="99316" x="6672263" y="4467225"/>
          <p14:tracePt t="99322" x="6696075" y="4467225"/>
          <p14:tracePt t="99332" x="6721475" y="4467225"/>
          <p14:tracePt t="99338" x="6759575" y="4467225"/>
          <p14:tracePt t="99348" x="6772275" y="4467225"/>
          <p14:tracePt t="99358" x="6797675" y="4467225"/>
          <p14:tracePt t="99362" x="6808788" y="4467225"/>
          <p14:tracePt t="99372" x="6846888" y="4454525"/>
          <p14:tracePt t="99378" x="6872288" y="4443413"/>
          <p14:tracePt t="99388" x="6897688" y="4443413"/>
          <p14:tracePt t="99398" x="6921500" y="4443413"/>
          <p14:tracePt t="99402" x="6934200" y="4443413"/>
          <p14:tracePt t="99412" x="6946900" y="4443413"/>
          <p14:tracePt t="99428" x="6959600" y="4443413"/>
          <p14:tracePt t="99438" x="6972300" y="4443413"/>
          <p14:tracePt t="99444" x="6972300" y="4430713"/>
          <p14:tracePt t="99454" x="6985000" y="4430713"/>
          <p14:tracePt t="99468" x="7010400" y="4418013"/>
          <p14:tracePt t="99544" x="7021513" y="4405313"/>
          <p14:tracePt t="99568" x="7021513" y="4392613"/>
          <p14:tracePt t="99580" x="7010400" y="4367213"/>
          <p14:tracePt t="99584" x="6972300" y="4354513"/>
          <p14:tracePt t="99594" x="6910388" y="4341813"/>
          <p14:tracePt t="99604" x="6808788" y="4305300"/>
          <p14:tracePt t="99611" x="6696075" y="4254500"/>
          <p14:tracePt t="99620" x="6559550" y="4217988"/>
          <p14:tracePt t="99624" x="6421438" y="4192588"/>
          <p14:tracePt t="99634" x="6296025" y="4154488"/>
          <p14:tracePt t="99644" x="6196013" y="4141788"/>
          <p14:tracePt t="99650" x="6096000" y="4117975"/>
          <p14:tracePt t="99660" x="6021388" y="4105275"/>
          <p14:tracePt t="99666" x="5932488" y="4067175"/>
          <p14:tracePt t="99676" x="5883275" y="4041775"/>
          <p14:tracePt t="99686" x="5808663" y="4029075"/>
          <p14:tracePt t="99690" x="5732463" y="4005263"/>
          <p14:tracePt t="99700" x="5632450" y="3967163"/>
          <p14:tracePt t="99706" x="5557838" y="3954463"/>
          <p14:tracePt t="99716" x="5470525" y="3954463"/>
          <p14:tracePt t="99726" x="5407025" y="3929063"/>
          <p14:tracePt t="99730" x="5294313" y="3892550"/>
          <p14:tracePt t="99740" x="5181600" y="3867150"/>
          <p14:tracePt t="99746" x="5094288" y="3841750"/>
          <p14:tracePt t="99756" x="4968875" y="3792538"/>
          <p14:tracePt t="99766" x="4843463" y="3754438"/>
          <p14:tracePt t="99770" x="4768850" y="3741738"/>
          <p14:tracePt t="99782" x="4706938" y="3716338"/>
          <p14:tracePt t="99786" x="4643438" y="3703638"/>
          <p14:tracePt t="99796" x="4606925" y="3692525"/>
          <p14:tracePt t="99806" x="4556125" y="3692525"/>
          <p14:tracePt t="99812" x="4468813" y="3654425"/>
          <p14:tracePt t="99822" x="4394200" y="3629025"/>
          <p14:tracePt t="99826" x="4281488" y="3616325"/>
          <p14:tracePt t="99836" x="4156075" y="3590925"/>
          <p14:tracePt t="99846" x="4005263" y="3579813"/>
          <p14:tracePt t="99852" x="3892550" y="3541713"/>
          <p14:tracePt t="99863" x="3767138" y="3529013"/>
          <p14:tracePt t="99866" x="3667125" y="3503613"/>
          <p14:tracePt t="99876" x="3567113" y="3503613"/>
          <p14:tracePt t="99886" x="3467100" y="3490913"/>
          <p14:tracePt t="99892" x="3379788" y="3479800"/>
          <p14:tracePt t="99902" x="3305175" y="3467100"/>
          <p14:tracePt t="99906" x="3254375" y="3454400"/>
          <p14:tracePt t="99916" x="3216275" y="3454400"/>
          <p14:tracePt t="99929" x="3167063" y="3454400"/>
          <p14:tracePt t="99932" x="3103563" y="3454400"/>
          <p14:tracePt t="99942" x="3041650" y="3454400"/>
          <p14:tracePt t="99948" x="2992438" y="3454400"/>
          <p14:tracePt t="99958" x="2941638" y="3467100"/>
          <p14:tracePt t="99968" x="2879725" y="3479800"/>
          <p14:tracePt t="99972" x="2841625" y="3490913"/>
          <p14:tracePt t="99982" x="2778125" y="3490913"/>
          <p14:tracePt t="99988" x="2741613" y="3503613"/>
          <p14:tracePt t="99998" x="2690813" y="3503613"/>
          <p14:tracePt t="100008" x="2616200" y="3529013"/>
          <p14:tracePt t="100014" x="2554288" y="3529013"/>
          <p14:tracePt t="100024" x="2478088" y="3529013"/>
          <p14:tracePt t="100028" x="2403475" y="3554413"/>
          <p14:tracePt t="100038" x="2365375" y="3554413"/>
          <p14:tracePt t="100048" x="2316163" y="3554413"/>
          <p14:tracePt t="100054" x="2278063" y="3567113"/>
          <p14:tracePt t="100064" x="2228850" y="3567113"/>
          <p14:tracePt t="100068" x="2203450" y="3567113"/>
          <p14:tracePt t="100078" x="2178050" y="3590925"/>
          <p14:tracePt t="100088" x="2139950" y="3590925"/>
          <p14:tracePt t="100094" x="2116138" y="3590925"/>
          <p14:tracePt t="100104" x="2065338" y="3616325"/>
          <p14:tracePt t="100110" x="2027238" y="3654425"/>
          <p14:tracePt t="100118" x="1990725" y="3679825"/>
          <p14:tracePt t="100130" x="1952625" y="3692525"/>
          <p14:tracePt t="100134" x="1890713" y="3729038"/>
          <p14:tracePt t="100145" x="1852613" y="3741738"/>
          <p14:tracePt t="100150" x="1765300" y="3779838"/>
          <p14:tracePt t="100160" x="1714500" y="3792538"/>
          <p14:tracePt t="100170" x="1639888" y="3803650"/>
          <p14:tracePt t="100174" x="1614488" y="3829050"/>
          <p14:tracePt t="100184" x="1565275" y="3829050"/>
          <p14:tracePt t="100190" x="1514475" y="3854450"/>
          <p14:tracePt t="100200" x="1501775" y="3854450"/>
          <p14:tracePt t="100210" x="1489075" y="3867150"/>
          <p14:tracePt t="100214" x="1452563" y="3879850"/>
          <p14:tracePt t="100224" x="1427163" y="3905250"/>
          <p14:tracePt t="100230" x="1414463" y="3916363"/>
          <p14:tracePt t="100240" x="1389063" y="3929063"/>
          <p14:tracePt t="100250" x="1363663" y="3941763"/>
          <p14:tracePt t="100256" x="1352550" y="3954463"/>
          <p14:tracePt t="100266" x="1327150" y="3979863"/>
          <p14:tracePt t="100270" x="1327150" y="4005263"/>
          <p14:tracePt t="100280" x="1301750" y="4054475"/>
          <p14:tracePt t="100290" x="1301750" y="4092575"/>
          <p14:tracePt t="100296" x="1301750" y="4129088"/>
          <p14:tracePt t="100306" x="1301750" y="4179888"/>
          <p14:tracePt t="100310" x="1301750" y="4217988"/>
          <p14:tracePt t="100320" x="1301750" y="4267200"/>
          <p14:tracePt t="100330" x="1301750" y="4292600"/>
          <p14:tracePt t="100336" x="1301750" y="4330700"/>
          <p14:tracePt t="100346" x="1301750" y="4379913"/>
          <p14:tracePt t="100352" x="1314450" y="4430713"/>
          <p14:tracePt t="100362" x="1327150" y="4479925"/>
          <p14:tracePt t="100372" x="1363663" y="4543425"/>
          <p14:tracePt t="100376" x="1401763" y="4605338"/>
          <p14:tracePt t="100386" x="1427163" y="4692650"/>
          <p14:tracePt t="100392" x="1465263" y="4768850"/>
          <p14:tracePt t="100402" x="1514475" y="4843463"/>
          <p14:tracePt t="100412" x="1565275" y="4905375"/>
          <p14:tracePt t="100416" x="1652588" y="4992688"/>
          <p14:tracePt t="100426" x="1714500" y="5043488"/>
          <p14:tracePt t="100432" x="1801813" y="5105400"/>
          <p14:tracePt t="100442" x="1865313" y="5130800"/>
          <p14:tracePt t="100452" x="1978025" y="5218113"/>
          <p14:tracePt t="100456" x="2116138" y="5256213"/>
          <p14:tracePt t="100466" x="2252663" y="5330825"/>
          <p14:tracePt t="100472" x="2352675" y="5368925"/>
          <p14:tracePt t="100482" x="2465388" y="5407025"/>
          <p14:tracePt t="100492" x="2554288" y="5443538"/>
          <p14:tracePt t="100498" x="2641600" y="5456238"/>
          <p14:tracePt t="100508" x="2754313" y="5456238"/>
          <p14:tracePt t="100512" x="2867025" y="5481638"/>
          <p14:tracePt t="100522" x="3028950" y="5494338"/>
          <p14:tracePt t="100532" x="3141663" y="5518150"/>
          <p14:tracePt t="100538" x="3279775" y="5543550"/>
          <p14:tracePt t="100548" x="3392488" y="5568950"/>
          <p14:tracePt t="100552" x="3541713" y="5581650"/>
          <p14:tracePt t="100562" x="3679825" y="5581650"/>
          <p14:tracePt t="100572" x="3817938" y="5581650"/>
          <p14:tracePt t="100580" x="3968750" y="5581650"/>
          <p14:tracePt t="100588" x="4081463" y="5581650"/>
          <p14:tracePt t="100594" x="4192588" y="5581650"/>
          <p14:tracePt t="100604" x="4294188" y="5581650"/>
          <p14:tracePt t="100614" x="4381500" y="5581650"/>
          <p14:tracePt t="100618" x="4443413" y="5581650"/>
          <p14:tracePt t="100629" x="4518025" y="5581650"/>
          <p14:tracePt t="100634" x="4568825" y="5568950"/>
          <p14:tracePt t="100644" x="4606925" y="5568950"/>
          <p14:tracePt t="100654" x="4668838" y="5530850"/>
          <p14:tracePt t="100657" x="4706938" y="5518150"/>
          <p14:tracePt t="100668" x="4781550" y="5481638"/>
          <p14:tracePt t="100674" x="4819650" y="5456238"/>
          <p14:tracePt t="100684" x="4894263" y="5407025"/>
          <p14:tracePt t="100694" x="4945063" y="5368925"/>
          <p14:tracePt t="100700" x="5032375" y="5318125"/>
          <p14:tracePt t="100710" x="5081588" y="5281613"/>
          <p14:tracePt t="100714" x="5157788" y="5230813"/>
          <p14:tracePt t="100724" x="5207000" y="5168900"/>
          <p14:tracePt t="100734" x="5294313" y="5105400"/>
          <p14:tracePt t="100740" x="5345113" y="5068888"/>
          <p14:tracePt t="100750" x="5419725" y="5030788"/>
          <p14:tracePt t="100754" x="5483225" y="4968875"/>
          <p14:tracePt t="100764" x="5532438" y="4930775"/>
          <p14:tracePt t="100774" x="5619750" y="4856163"/>
          <p14:tracePt t="100780" x="5657850" y="4818063"/>
          <p14:tracePt t="100790" x="5683250" y="4805363"/>
          <p14:tracePt t="100793" x="5708650" y="4768850"/>
          <p14:tracePt t="100814" x="5745163" y="4743450"/>
          <p14:tracePt t="100820" x="5745163" y="4718050"/>
          <p14:tracePt t="100830" x="5770563" y="4692650"/>
          <p14:tracePt t="100834" x="5783263" y="4656138"/>
          <p14:tracePt t="100844" x="5783263" y="4630738"/>
          <p14:tracePt t="100856" x="5783263" y="4567238"/>
          <p14:tracePt t="100860" x="5783263" y="4505325"/>
          <p14:tracePt t="100870" x="5783263" y="4454525"/>
          <p14:tracePt t="100876" x="5783263" y="4405313"/>
          <p14:tracePt t="100886" x="5783263" y="4341813"/>
          <p14:tracePt t="100897" x="5783263" y="4267200"/>
          <p14:tracePt t="100900" x="5783263" y="4205288"/>
          <p14:tracePt t="100910" x="5783263" y="4154488"/>
          <p14:tracePt t="100916" x="5783263" y="4117975"/>
          <p14:tracePt t="100926" x="5783263" y="4092575"/>
          <p14:tracePt t="100936" x="5783263" y="4041775"/>
          <p14:tracePt t="100942" x="5783263" y="4005263"/>
          <p14:tracePt t="100952" x="5757863" y="3954463"/>
          <p14:tracePt t="100955" x="5719763" y="3905250"/>
          <p14:tracePt t="100966" x="5683250" y="3854450"/>
          <p14:tracePt t="100976" x="5632450" y="3803650"/>
          <p14:tracePt t="100982" x="5583238" y="3767138"/>
          <p14:tracePt t="100992" x="5483225" y="3692525"/>
          <p14:tracePt t="100995" x="5394325" y="3641725"/>
          <p14:tracePt t="101006" x="5281613" y="3590925"/>
          <p14:tracePt t="101016" x="5157788" y="3516313"/>
          <p14:tracePt t="101022" x="5057775" y="3479800"/>
          <p14:tracePt t="101032" x="4906963" y="3429000"/>
          <p14:tracePt t="101038" x="4768850" y="3390900"/>
          <p14:tracePt t="101048" x="4643438" y="3390900"/>
          <p14:tracePt t="101064" x="4368800" y="3341688"/>
          <p14:tracePt t="101072" x="4217988" y="3341688"/>
          <p14:tracePt t="101078" x="4081463" y="3341688"/>
          <p14:tracePt t="101088" x="3917950" y="3341688"/>
          <p14:tracePt t="101098" x="3767138" y="3341688"/>
          <p14:tracePt t="101102" x="3630613" y="3341688"/>
          <p14:tracePt t="101112" x="3467100" y="3341688"/>
          <p14:tracePt t="101118" x="3305175" y="3341688"/>
          <p14:tracePt t="101128" x="3103563" y="3341688"/>
          <p14:tracePt t="101138" x="2928938" y="3341688"/>
          <p14:tracePt t="101141" x="2754313" y="3341688"/>
          <p14:tracePt t="101152" x="2590800" y="3341688"/>
          <p14:tracePt t="101158" x="2416175" y="3341688"/>
          <p14:tracePt t="101168" x="2265363" y="3341688"/>
          <p14:tracePt t="101178" x="2139950" y="3341688"/>
          <p14:tracePt t="101182" x="2003425" y="3341688"/>
          <p14:tracePt t="101194" x="1903413" y="3341688"/>
          <p14:tracePt t="101198" x="1790700" y="3341688"/>
          <p14:tracePt t="101208" x="1714500" y="3354388"/>
          <p14:tracePt t="101218" x="1614488" y="3390900"/>
          <p14:tracePt t="101224" x="1539875" y="3429000"/>
          <p14:tracePt t="101234" x="1476375" y="3479800"/>
          <p14:tracePt t="101238" x="1414463" y="3529013"/>
          <p14:tracePt t="101248" x="1389063" y="3567113"/>
          <p14:tracePt t="101258" x="1376363" y="3629025"/>
          <p14:tracePt t="101265" x="1339850" y="3703638"/>
          <p14:tracePt t="101274" x="1314450" y="3754438"/>
          <p14:tracePt t="101281" x="1301750" y="3841750"/>
          <p14:tracePt t="101290" x="1276350" y="3929063"/>
          <p14:tracePt t="101300" x="1263650" y="4029075"/>
          <p14:tracePt t="101303" x="1263650" y="4105275"/>
          <p14:tracePt t="101315" x="1263650" y="4217988"/>
          <p14:tracePt t="101320" x="1276350" y="4305300"/>
          <p14:tracePt t="101330" x="1339850" y="4392613"/>
          <p14:tracePt t="101340" x="1414463" y="4505325"/>
          <p14:tracePt t="101344" x="1514475" y="4618038"/>
          <p14:tracePt t="101354" x="1627188" y="4743450"/>
          <p14:tracePt t="101360" x="1752600" y="4868863"/>
          <p14:tracePt t="101370" x="1927225" y="4992688"/>
          <p14:tracePt t="101381" x="2127250" y="5130800"/>
          <p14:tracePt t="101384" x="2416175" y="5243513"/>
          <p14:tracePt t="101394" x="2703513" y="5368925"/>
          <p14:tracePt t="101400" x="3016250" y="5468938"/>
          <p14:tracePt t="101410" x="3328988" y="5594350"/>
          <p14:tracePt t="101420" x="3667125" y="5694363"/>
          <p14:tracePt t="101426" x="4017963" y="5707063"/>
          <p14:tracePt t="101436" x="4318000" y="5768975"/>
          <p14:tracePt t="101440" x="4594225" y="5768975"/>
          <p14:tracePt t="101450" x="4894263" y="5768975"/>
          <p14:tracePt t="101460" x="5132388" y="5768975"/>
          <p14:tracePt t="101466" x="5319713" y="5768975"/>
          <p14:tracePt t="101475" x="5457825" y="5768975"/>
          <p14:tracePt t="101480" x="5545138" y="5756275"/>
          <p14:tracePt t="101490" x="5645150" y="5719763"/>
          <p14:tracePt t="101500" x="5719763" y="5668963"/>
          <p14:tracePt t="101506" x="5783263" y="5568950"/>
          <p14:tracePt t="101516" x="5845175" y="5494338"/>
          <p14:tracePt t="101520" x="5921375" y="5407025"/>
          <p14:tracePt t="101532" x="5970588" y="5330825"/>
          <p14:tracePt t="101542" x="6034088" y="5256213"/>
          <p14:tracePt t="101547" x="6070600" y="5205413"/>
          <p14:tracePt t="101556" x="6108700" y="5156200"/>
          <p14:tracePt t="101562" x="6170613" y="5118100"/>
          <p14:tracePt t="101572" x="6183313" y="5092700"/>
          <p14:tracePt t="101582" x="6208713" y="5081588"/>
          <p14:tracePt t="101586" x="6234113" y="5068888"/>
          <p14:tracePt t="101597" x="6259513" y="5043488"/>
          <p14:tracePt t="101602" x="6283325" y="5005388"/>
          <p14:tracePt t="101612" x="6308725" y="5005388"/>
          <p14:tracePt t="101628" x="6334125" y="4992688"/>
          <p14:tracePt t="101638" x="6346825" y="4981575"/>
          <p14:tracePt t="101642" x="6396038" y="4943475"/>
          <p14:tracePt t="101652" x="6434138" y="4930775"/>
          <p14:tracePt t="101662" x="6496050" y="4905375"/>
          <p14:tracePt t="101668" x="6546850" y="4892675"/>
          <p14:tracePt t="101678" x="6621463" y="4879975"/>
          <p14:tracePt t="101682" x="6659563" y="4879975"/>
          <p14:tracePt t="101692" x="6721475" y="4868863"/>
          <p14:tracePt t="101702" x="6746875" y="4856163"/>
          <p14:tracePt t="101708" x="6797675" y="4856163"/>
          <p14:tracePt t="101718" x="6821488" y="4856163"/>
          <p14:tracePt t="101721" x="6859588" y="4856163"/>
          <p14:tracePt t="101732" x="6910388" y="4856163"/>
          <p14:tracePt t="101742" x="6934200" y="4856163"/>
          <p14:tracePt t="101748" x="6946900" y="4856163"/>
          <p14:tracePt t="101758" x="6959600" y="4856163"/>
          <p14:tracePt t="101762" x="6985000" y="4856163"/>
          <p14:tracePt t="101774" x="6997700" y="4856163"/>
          <p14:tracePt t="101784" x="7010400" y="4856163"/>
          <p14:tracePt t="101788" x="7021513" y="4856163"/>
          <p14:tracePt t="101798" x="7034213" y="4856163"/>
          <p14:tracePt t="101804" x="7059613" y="4856163"/>
          <p14:tracePt t="101930" x="7085013" y="4856163"/>
          <p14:tracePt t="101950" x="7097713" y="4830763"/>
          <p14:tracePt t="101955" x="7134225" y="4830763"/>
          <p14:tracePt t="101966" x="7197725" y="4830763"/>
          <p14:tracePt t="101976" x="7272338" y="4818063"/>
          <p14:tracePt t="101981" x="7372350" y="4818063"/>
          <p14:tracePt t="101990" x="7510463" y="4818063"/>
          <p14:tracePt t="101996" x="7648575" y="4818063"/>
          <p14:tracePt t="102006" x="7810500" y="4818063"/>
          <p14:tracePt t="102016" x="7961313" y="4818063"/>
          <p14:tracePt t="102020" x="8123238" y="4818063"/>
          <p14:tracePt t="102031" x="8261350" y="4818063"/>
          <p14:tracePt t="102035" x="8386763" y="4818063"/>
          <p14:tracePt t="102046" x="8474075" y="4818063"/>
          <p14:tracePt t="102056" x="8499475" y="4818063"/>
          <p14:tracePt t="102060" x="8537575" y="4818063"/>
          <p14:tracePt t="102082" x="8574088" y="4805363"/>
          <p14:tracePt t="102085" x="8586788" y="4805363"/>
          <p14:tracePt t="102096" x="8612188" y="4805363"/>
          <p14:tracePt t="102112" x="8624888" y="4805363"/>
          <p14:tracePt t="102116" x="8650288" y="4805363"/>
          <p14:tracePt t="102136" x="8674100" y="4779963"/>
          <p14:tracePt t="102152" x="8686800" y="4779963"/>
          <p14:tracePt t="102155" x="8699500" y="4779963"/>
          <p14:tracePt t="102166" x="8712200" y="4779963"/>
          <p14:tracePt t="102176" x="8724900" y="4779963"/>
          <p14:tracePt t="102196" x="8737600" y="4779963"/>
          <p14:tracePt t="102334" x="8712200" y="4779963"/>
          <p14:tracePt t="102338" x="8661400" y="4779963"/>
          <p14:tracePt t="102348" x="8624888" y="4779963"/>
          <p14:tracePt t="102354" x="8574088" y="4779963"/>
          <p14:tracePt t="102364" x="8499475" y="4779963"/>
          <p14:tracePt t="102374" x="8461375" y="4779963"/>
          <p14:tracePt t="102378" x="8399463" y="4779963"/>
          <p14:tracePt t="102388" x="8299450" y="4768850"/>
          <p14:tracePt t="102394" x="8223250" y="4743450"/>
          <p14:tracePt t="102404" x="8161338" y="4743450"/>
          <p14:tracePt t="102414" x="8099425" y="4743450"/>
          <p14:tracePt t="102420" x="8061325" y="4743450"/>
          <p14:tracePt t="102430" x="8010525" y="4743450"/>
          <p14:tracePt t="102434" x="7974013" y="4743450"/>
          <p14:tracePt t="102444" x="7948613" y="4743450"/>
          <p14:tracePt t="102454" x="7923213" y="4743450"/>
          <p14:tracePt t="102470" x="7910513" y="4743450"/>
          <p14:tracePt t="102484" x="7897813" y="4743450"/>
          <p14:tracePt t="102536" x="7886700" y="4743450"/>
          <p14:tracePt t="103306" x="7848600" y="4730750"/>
          <p14:tracePt t="103366" x="7848600" y="4718050"/>
          <p14:tracePt t="103422" x="7861300" y="4718050"/>
          <p14:tracePt t="103432" x="7874000" y="4718050"/>
          <p14:tracePt t="103474" x="7886700" y="4718050"/>
          <p14:tracePt t="103484" x="7897813" y="4730750"/>
          <p14:tracePt t="104032" x="7897813" y="4779963"/>
          <p14:tracePt t="104042" x="7897813" y="4830763"/>
          <p14:tracePt t="104052" x="7848600" y="4892675"/>
          <p14:tracePt t="104058" x="7835900" y="4918075"/>
          <p14:tracePt t="104069" x="7810500" y="4956175"/>
          <p14:tracePt t="104072" x="7810500" y="4968875"/>
          <p14:tracePt t="104084" x="7797800" y="5005388"/>
          <p14:tracePt t="104094" x="7773988" y="5043488"/>
          <p14:tracePt t="104098" x="7773988" y="5056188"/>
          <p14:tracePt t="104108" x="7735888" y="5092700"/>
          <p14:tracePt t="104114" x="7735888" y="5130800"/>
          <p14:tracePt t="104124" x="7685088" y="5181600"/>
          <p14:tracePt t="104135" x="7673975" y="5205413"/>
          <p14:tracePt t="104138" x="7648575" y="5230813"/>
          <p14:tracePt t="104148" x="7623175" y="5281613"/>
          <p14:tracePt t="104154" x="7585075" y="5343525"/>
          <p14:tracePt t="104164" x="7548563" y="5368925"/>
          <p14:tracePt t="104174" x="7523163" y="5394325"/>
          <p14:tracePt t="104180" x="7459663" y="5456238"/>
          <p14:tracePt t="104190" x="7410450" y="5507038"/>
          <p14:tracePt t="104193" x="7359650" y="5556250"/>
          <p14:tracePt t="104204" x="7297738" y="5619750"/>
          <p14:tracePt t="104214" x="7223125" y="5643563"/>
          <p14:tracePt t="104220" x="7146925" y="5694363"/>
          <p14:tracePt t="104230" x="7034213" y="5768975"/>
          <p14:tracePt t="104235" x="6934200" y="5807075"/>
          <p14:tracePt t="104244" x="6808788" y="5843588"/>
          <p14:tracePt t="104254" x="6659563" y="5907088"/>
          <p14:tracePt t="104260" x="6496050" y="5956300"/>
          <p14:tracePt t="104270" x="6370638" y="5981700"/>
          <p14:tracePt t="104274" x="6246813" y="6056313"/>
          <p14:tracePt t="104285" x="6121400" y="6094413"/>
          <p14:tracePt t="104296" x="6034088" y="6107113"/>
          <p14:tracePt t="104301" x="5945188" y="6132513"/>
          <p14:tracePt t="104310" x="5857875" y="6132513"/>
          <p14:tracePt t="104317" x="5783263" y="6145213"/>
          <p14:tracePt t="104326" x="5683250" y="6145213"/>
          <p14:tracePt t="104336" x="5595938" y="6145213"/>
          <p14:tracePt t="104340" x="5457825" y="6145213"/>
          <p14:tracePt t="104350" x="5332413" y="6145213"/>
          <p14:tracePt t="104356" x="5245100" y="6145213"/>
          <p14:tracePt t="104367" x="5145088" y="6132513"/>
          <p14:tracePt t="104376" x="5057775" y="6107113"/>
          <p14:tracePt t="104380" x="4945063" y="6069013"/>
          <p14:tracePt t="104390" x="4856163" y="6032500"/>
          <p14:tracePt t="104396" x="4781550" y="5994400"/>
          <p14:tracePt t="104406" x="4706938" y="5945188"/>
          <p14:tracePt t="104417" x="4630738" y="5907088"/>
          <p14:tracePt t="104422" x="4543425" y="5843588"/>
          <p14:tracePt t="104432" x="4481513" y="5819775"/>
          <p14:tracePt t="104436" x="4406900" y="5768975"/>
          <p14:tracePt t="104446" x="4305300" y="5707063"/>
          <p14:tracePt t="104456" x="4217988" y="5668963"/>
          <p14:tracePt t="104462" x="4105275" y="5607050"/>
          <p14:tracePt t="104472" x="4030663" y="5568950"/>
          <p14:tracePt t="104475" x="3956050" y="5530850"/>
          <p14:tracePt t="104486" x="3905250" y="5494338"/>
          <p14:tracePt t="104496" x="3843338" y="5468938"/>
          <p14:tracePt t="104502" x="3805238" y="5456238"/>
          <p14:tracePt t="104512" x="3767138" y="5430838"/>
          <p14:tracePt t="104518" x="3717925" y="5418138"/>
          <p14:tracePt t="104528" x="3667125" y="5394325"/>
          <p14:tracePt t="104538" x="3592513" y="5368925"/>
          <p14:tracePt t="104542" x="3517900" y="5330825"/>
          <p14:tracePt t="104552" x="3429000" y="5294313"/>
          <p14:tracePt t="104558" x="3354388" y="5281613"/>
          <p14:tracePt t="104569" x="3279775" y="5243513"/>
          <p14:tracePt t="104578" x="3216275" y="5205413"/>
          <p14:tracePt t="104582" x="3141663" y="5181600"/>
          <p14:tracePt t="104592" x="3079750" y="5168900"/>
          <p14:tracePt t="104598" x="3028950" y="5143500"/>
          <p14:tracePt t="104608" x="2979738" y="5143500"/>
          <p14:tracePt t="104619" x="2903538" y="5130800"/>
          <p14:tracePt t="104622" x="2816225" y="5105400"/>
          <p14:tracePt t="104632" x="2767013" y="5105400"/>
          <p14:tracePt t="104638" x="2690813" y="5092700"/>
          <p14:tracePt t="104648" x="2641600" y="5092700"/>
          <p14:tracePt t="104658" x="2616200" y="5092700"/>
          <p14:tracePt t="104664" x="2590800" y="5081588"/>
          <p14:tracePt t="104674" x="2578100" y="5081588"/>
          <p14:tracePt t="104678" x="2565400" y="5081588"/>
          <p14:tracePt t="104764" x="2565400" y="5068888"/>
          <p14:tracePt t="104780" x="2565400" y="5056188"/>
          <p14:tracePt t="104784" x="2565400" y="5030788"/>
          <p14:tracePt t="104804" x="2565400" y="5018088"/>
          <p14:tracePt t="104810" x="2565400" y="4981575"/>
          <p14:tracePt t="105198" x="2565400" y="4956175"/>
          <p14:tracePt t="105420" x="2578100" y="4918075"/>
          <p14:tracePt t="105430" x="2578100" y="4905375"/>
          <p14:tracePt t="105434" x="2603500" y="4879975"/>
          <p14:tracePt t="105450" x="2628900" y="4856163"/>
          <p14:tracePt t="105460" x="2628900" y="4830763"/>
          <p14:tracePt t="105476" x="2641600" y="4818063"/>
          <p14:tracePt t="105486" x="2654300" y="4805363"/>
          <p14:tracePt t="105500" x="2667000" y="4792663"/>
          <p14:tracePt t="105516" x="2678113" y="4768850"/>
          <p14:tracePt t="105530" x="2690813" y="4768850"/>
          <p14:tracePt t="105540" x="2703513" y="4756150"/>
          <p14:tracePt t="105550" x="2716213" y="4756150"/>
          <p14:tracePt t="105566" x="2728913" y="4743450"/>
          <p14:tracePt t="105570" x="2728913" y="4730750"/>
          <p14:tracePt t="105582" x="2741613" y="4730750"/>
          <p14:tracePt t="105728" x="2754313" y="4718050"/>
          <p14:tracePt t="105752" x="2741613" y="4705350"/>
          <p14:tracePt t="105788" x="2728913" y="4705350"/>
          <p14:tracePt t="105794" x="2716213" y="4705350"/>
          <p14:tracePt t="105814" x="2703513" y="4730750"/>
          <p14:tracePt t="105834" x="2690813" y="4730750"/>
          <p14:tracePt t="105848" x="2690813" y="4743450"/>
          <p14:tracePt t="106096" x="2690813" y="4756150"/>
          <p14:tracePt t="106100" x="2690813" y="4768850"/>
          <p14:tracePt t="106110" x="2690813" y="4792663"/>
          <p14:tracePt t="106121" x="2690813" y="4843463"/>
          <p14:tracePt t="106126" x="2690813" y="4856163"/>
          <p14:tracePt t="106136" x="2678113" y="4879975"/>
          <p14:tracePt t="106142" x="2654300" y="4930775"/>
          <p14:tracePt t="106152" x="2654300" y="4956175"/>
          <p14:tracePt t="106162" x="2654300" y="4968875"/>
          <p14:tracePt t="106166" x="2654300" y="4992688"/>
          <p14:tracePt t="106182" x="2654300" y="5005388"/>
          <p14:tracePt t="106192" x="2641600" y="5005388"/>
          <p14:tracePt t="106203" x="2628900" y="5018088"/>
          <p14:tracePt t="106212" x="2628900" y="5030788"/>
          <p14:tracePt t="106236" x="2628900" y="5056188"/>
          <p14:tracePt t="106246" x="2628900" y="5068888"/>
          <p14:tracePt t="106253" x="2628900" y="5081588"/>
          <p14:tracePt t="106262" x="2628900" y="5092700"/>
          <p14:tracePt t="106267" x="2628900" y="5105400"/>
          <p14:tracePt t="106292" x="2628900" y="5118100"/>
          <p14:tracePt t="106328" x="2641600" y="5118100"/>
          <p14:tracePt t="106332" x="2641600" y="5130800"/>
          <p14:tracePt t="106342" x="2641600" y="5143500"/>
          <p14:tracePt t="106372" x="2654300" y="5143500"/>
          <p14:tracePt t="106398" x="2678113" y="5143500"/>
          <p14:tracePt t="106408" x="2716213" y="5143500"/>
          <p14:tracePt t="106414" x="2728913" y="5143500"/>
          <p14:tracePt t="106424" x="2767013" y="5143500"/>
          <p14:tracePt t="106428" x="2803525" y="5143500"/>
          <p14:tracePt t="106438" x="2828925" y="5105400"/>
          <p14:tracePt t="106448" x="2854325" y="5081588"/>
          <p14:tracePt t="106454" x="2867025" y="5043488"/>
          <p14:tracePt t="106471" x="2890838" y="5005388"/>
          <p14:tracePt t="106480" x="2890838" y="4992688"/>
          <p14:tracePt t="106484" x="2916238" y="4956175"/>
          <p14:tracePt t="106496" x="2928938" y="4930775"/>
          <p14:tracePt t="106506" x="2967038" y="4892675"/>
          <p14:tracePt t="106510" x="2979738" y="4868863"/>
          <p14:tracePt t="106520" x="2992438" y="4843463"/>
          <p14:tracePt t="106526" x="3016250" y="4818063"/>
          <p14:tracePt t="106536" x="3041650" y="4792663"/>
          <p14:tracePt t="106546" x="3054350" y="4779963"/>
          <p14:tracePt t="106549" x="3067050" y="4768850"/>
          <p14:tracePt t="106560" x="3067050" y="4756150"/>
          <p14:tracePt t="106576" x="3079750" y="4743450"/>
          <p14:tracePt t="106672" x="3079750" y="4730750"/>
          <p14:tracePt t="106682" x="3054350" y="4730750"/>
          <p14:tracePt t="106692" x="3016250" y="4730750"/>
          <p14:tracePt t="106696" x="2979738" y="4743450"/>
          <p14:tracePt t="106706" x="2954338" y="4743450"/>
          <p14:tracePt t="106712" x="2941638" y="4743450"/>
          <p14:tracePt t="106722" x="2903538" y="4756150"/>
          <p14:tracePt t="106732" x="2867025" y="4779963"/>
          <p14:tracePt t="106738" x="2854325" y="4792663"/>
          <p14:tracePt t="106748" x="2828925" y="4792663"/>
          <p14:tracePt t="106752" x="2790825" y="4843463"/>
          <p14:tracePt t="106762" x="2778125" y="4868863"/>
          <p14:tracePt t="106772" x="2754313" y="4879975"/>
          <p14:tracePt t="106778" x="2754313" y="4918075"/>
          <p14:tracePt t="106788" x="2754313" y="4930775"/>
          <p14:tracePt t="106792" x="2741613" y="4956175"/>
          <p14:tracePt t="106802" x="2728913" y="4968875"/>
          <p14:tracePt t="106828" x="2728913" y="4981575"/>
          <p14:tracePt t="107020" x="2741613" y="4981575"/>
          <p14:tracePt t="107034" x="2741613" y="4968875"/>
          <p14:tracePt t="107040" x="2728913" y="4943475"/>
          <p14:tracePt t="107050" x="2690813" y="4918075"/>
          <p14:tracePt t="107056" x="2690813" y="4892675"/>
          <p14:tracePt t="107072" x="2667000" y="4856163"/>
          <p14:tracePt t="107079" x="2641600" y="4818063"/>
          <p14:tracePt t="107090" x="2641600" y="4805363"/>
          <p14:tracePt t="107106" x="2616200" y="4779963"/>
          <p14:tracePt t="107166" x="2616200" y="4768850"/>
          <p14:tracePt t="107212" x="2603500" y="4768850"/>
          <p14:tracePt t="107252" x="2578100" y="4768850"/>
          <p14:tracePt t="107272" x="2565400" y="4779963"/>
          <p14:tracePt t="107278" x="2565400" y="4805363"/>
          <p14:tracePt t="107289" x="2554288" y="4805363"/>
          <p14:tracePt t="107291" x="2541588" y="4830763"/>
          <p14:tracePt t="107302" x="2528888" y="4856163"/>
          <p14:tracePt t="107312" x="2528888" y="4868863"/>
          <p14:tracePt t="107318" x="2528888" y="4892675"/>
          <p14:tracePt t="107328" x="2516188" y="4943475"/>
          <p14:tracePt t="107332" x="2516188" y="4968875"/>
          <p14:tracePt t="107342" x="2516188" y="4992688"/>
          <p14:tracePt t="107352" x="2516188" y="5018088"/>
          <p14:tracePt t="107358" x="2516188" y="5043488"/>
          <p14:tracePt t="107368" x="2516188" y="5081588"/>
          <p14:tracePt t="107372" x="2516188" y="5105400"/>
          <p14:tracePt t="107382" x="2516188" y="5118100"/>
          <p14:tracePt t="107394" x="2516188" y="5130800"/>
          <p14:tracePt t="107397" x="2541588" y="5168900"/>
          <p14:tracePt t="107408" x="2565400" y="5205413"/>
          <p14:tracePt t="107414" x="2578100" y="5218113"/>
          <p14:tracePt t="107424" x="2603500" y="5256213"/>
          <p14:tracePt t="107434" x="2628900" y="5256213"/>
          <p14:tracePt t="107439" x="2641600" y="5256213"/>
          <p14:tracePt t="107448" x="2654300" y="5281613"/>
          <p14:tracePt t="107454" x="2678113" y="5281613"/>
          <p14:tracePt t="107464" x="2703513" y="5281613"/>
          <p14:tracePt t="107474" x="2754313" y="5281613"/>
          <p14:tracePt t="107477" x="2790825" y="5281613"/>
          <p14:tracePt t="107489" x="2841625" y="5281613"/>
          <p14:tracePt t="107494" x="2867025" y="5281613"/>
          <p14:tracePt t="107504" x="2903538" y="5281613"/>
          <p14:tracePt t="107514" x="2916238" y="5256213"/>
          <p14:tracePt t="107518" x="2928938" y="5230813"/>
          <p14:tracePt t="107528" x="2941638" y="5205413"/>
          <p14:tracePt t="107534" x="2941638" y="5168900"/>
          <p14:tracePt t="107544" x="2941638" y="5156200"/>
          <p14:tracePt t="107554" x="2941638" y="5105400"/>
          <p14:tracePt t="107559" x="2941638" y="5081588"/>
          <p14:tracePt t="107570" x="2941638" y="5068888"/>
          <p14:tracePt t="107574" x="2941638" y="5030788"/>
          <p14:tracePt t="107584" x="2916238" y="5005388"/>
          <p14:tracePt t="107594" x="2903538" y="4981575"/>
          <p14:tracePt t="107600" x="2867025" y="4943475"/>
          <p14:tracePt t="107616" x="2841625" y="4930775"/>
          <p14:tracePt t="107626" x="2816225" y="4918075"/>
          <p14:tracePt t="107636" x="2767013" y="4918075"/>
          <p14:tracePt t="107640" x="2728913" y="4918075"/>
          <p14:tracePt t="107650" x="2716213" y="4918075"/>
          <p14:tracePt t="107656" x="2703513" y="4918075"/>
          <p14:tracePt t="107666" x="2678113" y="4918075"/>
          <p14:tracePt t="107676" x="2654300" y="4918075"/>
          <p14:tracePt t="107690" x="2641600" y="4918075"/>
          <p14:tracePt t="107696" x="2628900" y="4943475"/>
          <p14:tracePt t="107706" x="2616200" y="4968875"/>
          <p14:tracePt t="107716" x="2590800" y="5030788"/>
          <p14:tracePt t="107723" x="2590800" y="5092700"/>
          <p14:tracePt t="107730" x="2590800" y="5218113"/>
          <p14:tracePt t="107736" x="2590800" y="5330825"/>
          <p14:tracePt t="107746" x="2590800" y="5418138"/>
          <p14:tracePt t="107756" x="2590800" y="5518150"/>
          <p14:tracePt t="107762" x="2590800" y="5581650"/>
          <p14:tracePt t="107773" x="2590800" y="5668963"/>
          <p14:tracePt t="107776" x="2590800" y="5719763"/>
          <p14:tracePt t="107786" x="2590800" y="5732463"/>
          <p14:tracePt t="107796" x="2603500" y="5743575"/>
          <p14:tracePt t="107812" x="2603500" y="5768975"/>
          <p14:tracePt t="107816" x="2603500" y="5781675"/>
          <p14:tracePt t="107826" x="2616200" y="5781675"/>
          <p14:tracePt t="107908" x="2616200" y="5756275"/>
          <p14:tracePt t="107912" x="2603500" y="5719763"/>
          <p14:tracePt t="107923" x="2541588" y="5656263"/>
          <p14:tracePt t="107928" x="2490788" y="5594350"/>
          <p14:tracePt t="107938" x="2452688" y="5568950"/>
          <p14:tracePt t="107948" x="2428875" y="5530850"/>
          <p14:tracePt t="107952" x="2390775" y="5518150"/>
          <p14:tracePt t="107962" x="2365375" y="5507038"/>
          <p14:tracePt t="107968" x="2339975" y="5507038"/>
          <p14:tracePt t="107978" x="2328863" y="5507038"/>
          <p14:tracePt t="107989" x="2316163" y="5507038"/>
          <p14:tracePt t="107992" x="2278063" y="5494338"/>
          <p14:tracePt t="108002" x="2252663" y="5494338"/>
          <p14:tracePt t="108008" x="2228850" y="5494338"/>
          <p14:tracePt t="108018" x="2190750" y="5494338"/>
          <p14:tracePt t="108028" x="2178050" y="5494338"/>
          <p14:tracePt t="108034" x="2152650" y="5494338"/>
          <p14:tracePt t="108078" x="2152650" y="5481638"/>
          <p14:tracePt t="108082" x="2152650" y="5468938"/>
          <p14:tracePt t="108092" x="2152650" y="5456238"/>
          <p14:tracePt t="108102" x="2152650" y="5443538"/>
          <p14:tracePt t="108118" x="2152650" y="5430838"/>
          <p14:tracePt t="108124" x="2190750" y="5407025"/>
          <p14:tracePt t="108134" x="2216150" y="5407025"/>
          <p14:tracePt t="108144" x="2278063" y="5394325"/>
          <p14:tracePt t="108148" x="2365375" y="5368925"/>
          <p14:tracePt t="108158" x="2428875" y="5368925"/>
          <p14:tracePt t="108164" x="2528888" y="5368925"/>
          <p14:tracePt t="108174" x="2603500" y="5368925"/>
          <p14:tracePt t="108184" x="2641600" y="5368925"/>
          <p14:tracePt t="108188" x="2690813" y="5368925"/>
          <p14:tracePt t="108198" x="2728913" y="5368925"/>
          <p14:tracePt t="108204" x="2741613" y="5368925"/>
          <p14:tracePt t="108214" x="2767013" y="5368925"/>
          <p14:tracePt t="108224" x="2778125" y="5368925"/>
          <p14:tracePt t="108230" x="2790825" y="5381625"/>
          <p14:tracePt t="108240" x="2816225" y="5394325"/>
          <p14:tracePt t="108244" x="2841625" y="5407025"/>
          <p14:tracePt t="108254" x="2867025" y="5430838"/>
          <p14:tracePt t="108264" x="2879725" y="5443538"/>
          <p14:tracePt t="108269" x="2890838" y="5468938"/>
          <p14:tracePt t="108280" x="2916238" y="5507038"/>
          <p14:tracePt t="108284" x="2916238" y="5518150"/>
          <p14:tracePt t="108293" x="2954338" y="5556250"/>
          <p14:tracePt t="108307" x="2954338" y="5581650"/>
          <p14:tracePt t="108310" x="2979738" y="5643563"/>
          <p14:tracePt t="108320" x="2979738" y="5694363"/>
          <p14:tracePt t="108326" x="2979738" y="5781675"/>
          <p14:tracePt t="108336" x="2979738" y="5832475"/>
          <p14:tracePt t="108346" x="2979738" y="5919788"/>
          <p14:tracePt t="108350" x="2979738" y="5981700"/>
          <p14:tracePt t="108360" x="2979738" y="6007100"/>
          <p14:tracePt t="108366" x="2954338" y="6069013"/>
          <p14:tracePt t="108376" x="2879725" y="6145213"/>
          <p14:tracePt t="108386" x="2828925" y="6181725"/>
          <p14:tracePt t="108390" x="2754313" y="6232525"/>
          <p14:tracePt t="108400" x="2703513" y="6257925"/>
          <p14:tracePt t="108406" x="2641600" y="6269038"/>
          <p14:tracePt t="108416" x="2616200" y="6294438"/>
          <p14:tracePt t="108426" x="2578100" y="6294438"/>
          <p14:tracePt t="108430" x="2565400" y="6294438"/>
          <p14:tracePt t="108441" x="2528888" y="6294438"/>
          <p14:tracePt t="108446" x="2503488" y="6294438"/>
          <p14:tracePt t="108457" x="2465388" y="6294438"/>
          <p14:tracePt t="108466" x="2441575" y="6257925"/>
          <p14:tracePt t="108473" x="2365375" y="6194425"/>
          <p14:tracePt t="108482" x="2278063" y="6107113"/>
          <p14:tracePt t="108486" x="2216150" y="5994400"/>
          <p14:tracePt t="108496" x="2178050" y="5907088"/>
          <p14:tracePt t="108506" x="2152650" y="5819775"/>
          <p14:tracePt t="108512" x="2127250" y="5743575"/>
          <p14:tracePt t="108522" x="2127250" y="5681663"/>
          <p14:tracePt t="108526" x="2127250" y="5643563"/>
          <p14:tracePt t="108536" x="2127250" y="5581650"/>
          <p14:tracePt t="108546" x="2127250" y="5530850"/>
          <p14:tracePt t="108552" x="2139950" y="5481638"/>
          <p14:tracePt t="108562" x="2165350" y="5456238"/>
          <p14:tracePt t="108568" x="2216150" y="5407025"/>
          <p14:tracePt t="108577" x="2228850" y="5394325"/>
          <p14:tracePt t="108588" x="2265363" y="5381625"/>
          <p14:tracePt t="108592" x="2339975" y="5368925"/>
          <p14:tracePt t="108602" x="2390775" y="5356225"/>
          <p14:tracePt t="108608" x="2452688" y="5356225"/>
          <p14:tracePt t="108618" x="2503488" y="5356225"/>
          <p14:tracePt t="108627" x="2565400" y="5356225"/>
          <p14:tracePt t="108631" x="2628900" y="5356225"/>
          <p14:tracePt t="108644" x="2654300" y="5356225"/>
          <p14:tracePt t="108648" x="2716213" y="5394325"/>
          <p14:tracePt t="108658" x="2741613" y="5394325"/>
          <p14:tracePt t="108668" x="2767013" y="5443538"/>
          <p14:tracePt t="108673" x="2778125" y="5443538"/>
          <p14:tracePt t="108684" x="2803525" y="5481638"/>
          <p14:tracePt t="108688" x="2803525" y="5518150"/>
          <p14:tracePt t="108698" x="2816225" y="5556250"/>
          <p14:tracePt t="108708" x="2816225" y="5630863"/>
          <p14:tracePt t="108714" x="2816225" y="5681663"/>
          <p14:tracePt t="108724" x="2816225" y="5707063"/>
          <p14:tracePt t="108728" x="2816225" y="5743575"/>
          <p14:tracePt t="108738" x="2778125" y="5781675"/>
          <p14:tracePt t="108748" x="2767013" y="5807075"/>
          <p14:tracePt t="108754" x="2728913" y="5832475"/>
          <p14:tracePt t="108764" x="2690813" y="5843588"/>
          <p14:tracePt t="108768" x="2667000" y="5843588"/>
          <p14:tracePt t="108778" x="2654300" y="5843588"/>
          <p14:tracePt t="108794" x="2628900" y="5843588"/>
          <p14:tracePt t="108810" x="2616200" y="5843588"/>
          <p14:tracePt t="108819" x="2603500" y="5843588"/>
          <p14:tracePt t="108844" x="2590800" y="5843588"/>
          <p14:tracePt t="108870" x="2590800" y="5832475"/>
          <p14:tracePt t="108874" x="2590800" y="5807075"/>
          <p14:tracePt t="108890" x="2590800" y="5781675"/>
          <p14:tracePt t="108900" x="2590800" y="5768975"/>
          <p14:tracePt t="108910" x="2603500" y="5756275"/>
          <p14:tracePt t="108916" x="2667000" y="5732463"/>
          <p14:tracePt t="108926" x="2716213" y="5707063"/>
          <p14:tracePt t="108930" x="2767013" y="5707063"/>
          <p14:tracePt t="108941" x="2841625" y="5681663"/>
          <p14:tracePt t="108950" x="2916238" y="5681663"/>
          <p14:tracePt t="108956" x="2967038" y="5656263"/>
          <p14:tracePt t="108966" x="3003550" y="5656263"/>
          <p14:tracePt t="108970" x="3041650" y="5643563"/>
          <p14:tracePt t="108980" x="3067050" y="5643563"/>
          <p14:tracePt t="108990" x="3116263" y="5643563"/>
          <p14:tracePt t="108995" x="3154363" y="5619750"/>
          <p14:tracePt t="109006" x="3192463" y="5619750"/>
          <p14:tracePt t="109012" x="3241675" y="5581650"/>
          <p14:tracePt t="109022" x="3279775" y="5556250"/>
          <p14:tracePt t="109031" x="3292475" y="5556250"/>
          <p14:tracePt t="109035" x="3317875" y="5530850"/>
          <p14:tracePt t="109046" x="3328988" y="5530850"/>
          <p14:tracePt t="109052" x="3328988" y="5518150"/>
          <p14:tracePt t="109074" x="3341688" y="5494338"/>
          <p14:tracePt t="109076" x="3341688" y="5468938"/>
          <p14:tracePt t="109086" x="3341688" y="5443538"/>
          <p14:tracePt t="109092" x="3354388" y="5418138"/>
          <p14:tracePt t="109102" x="3367088" y="5381625"/>
          <p14:tracePt t="109112" x="3367088" y="5368925"/>
          <p14:tracePt t="109116" x="3392488" y="5343525"/>
          <p14:tracePt t="109158" x="3392488" y="5330825"/>
          <p14:tracePt t="109168" x="3405188" y="5318125"/>
          <p14:tracePt t="109182" x="3417888" y="5305425"/>
          <p14:tracePt t="109197" x="3429000" y="5305425"/>
          <p14:tracePt t="109208" x="3441700" y="5294313"/>
          <p14:tracePt t="109212" x="3454400" y="5281613"/>
          <p14:tracePt t="109242" x="3454400" y="5268913"/>
          <p14:tracePt t="109318" x="3454400" y="5256213"/>
          <p14:tracePt t="109324" x="3454400" y="5230813"/>
          <p14:tracePt t="109334" x="3441700" y="5230813"/>
          <p14:tracePt t="109344" x="3417888" y="5218113"/>
          <p14:tracePt t="109348" x="3367088" y="5194300"/>
          <p14:tracePt t="109358" x="3328988" y="5181600"/>
          <p14:tracePt t="109364" x="3254375" y="5168900"/>
          <p14:tracePt t="109375" x="3216275" y="5143500"/>
          <p14:tracePt t="109384" x="3192463" y="5143500"/>
          <p14:tracePt t="109390" x="3167063" y="5143500"/>
          <p14:tracePt t="109400" x="3128963" y="5143500"/>
          <p14:tracePt t="109403" x="3116263" y="5143500"/>
          <p14:tracePt t="109425" x="3092450" y="5143500"/>
          <p14:tracePt t="109444" x="3079750" y="5143500"/>
          <p14:tracePt t="109454" x="3067050" y="5143500"/>
          <p14:tracePt t="109470" x="3054350" y="5143500"/>
          <p14:tracePt t="109480" x="3041650" y="5143500"/>
          <p14:tracePt t="109494" x="3028950" y="5143500"/>
          <p14:tracePt t="109506" x="3016250" y="5143500"/>
          <p14:tracePt t="109520" x="2992438" y="5181600"/>
          <p14:tracePt t="109526" x="2979738" y="5194300"/>
          <p14:tracePt t="109536" x="2979738" y="5205413"/>
          <p14:tracePt t="109546" x="2967038" y="5256213"/>
          <p14:tracePt t="109550" x="2967038" y="5268913"/>
          <p14:tracePt t="109560" x="2967038" y="5294313"/>
          <p14:tracePt t="109566" x="2954338" y="5318125"/>
          <p14:tracePt t="109576" x="2954338" y="5330825"/>
          <p14:tracePt t="109586" x="2954338" y="5343525"/>
          <p14:tracePt t="109602" x="2954338" y="5368925"/>
          <p14:tracePt t="109616" x="2954338" y="5394325"/>
          <p14:tracePt t="109626" x="2967038" y="5407025"/>
          <p14:tracePt t="109631" x="2979738" y="5418138"/>
          <p14:tracePt t="109642" x="2979738" y="5430838"/>
          <p14:tracePt t="109656" x="3003550" y="5443538"/>
          <p14:tracePt t="109666" x="3016250" y="5456238"/>
          <p14:tracePt t="109671" x="3041650" y="5456238"/>
          <p14:tracePt t="109681" x="3067050" y="5456238"/>
          <p14:tracePt t="109688" x="3103563" y="5456238"/>
          <p14:tracePt t="109698" x="3167063" y="5456238"/>
          <p14:tracePt t="109709" x="3241675" y="5456238"/>
          <p14:tracePt t="109712" x="3292475" y="5456238"/>
          <p14:tracePt t="109722" x="3341688" y="5456238"/>
          <p14:tracePt t="109728" x="3392488" y="5456238"/>
          <p14:tracePt t="109737" x="3454400" y="5418138"/>
          <p14:tracePt t="109748" x="3492500" y="5418138"/>
          <p14:tracePt t="109752" x="3554413" y="5381625"/>
          <p14:tracePt t="109762" x="3605213" y="5356225"/>
          <p14:tracePt t="109768" x="3643313" y="5330825"/>
          <p14:tracePt t="109778" x="3667125" y="5318125"/>
          <p14:tracePt t="109788" x="3705225" y="5294313"/>
          <p14:tracePt t="109792" x="3717925" y="5281613"/>
          <p14:tracePt t="109802" x="3743325" y="5268913"/>
          <p14:tracePt t="109809" x="3743325" y="5256213"/>
          <p14:tracePt t="109818" x="3756025" y="5243513"/>
          <p14:tracePt t="109828" x="3767138" y="5218113"/>
          <p14:tracePt t="109832" x="3767138" y="5205413"/>
          <p14:tracePt t="109842" x="3767138" y="5194300"/>
          <p14:tracePt t="109848" x="3767138" y="5168900"/>
          <p14:tracePt t="109859" x="3767138" y="5156200"/>
          <p14:tracePt t="109868" x="3767138" y="5130800"/>
          <p14:tracePt t="109874" x="3767138" y="5105400"/>
          <p14:tracePt t="109884" x="3767138" y="5081588"/>
          <p14:tracePt t="109888" x="3767138" y="5056188"/>
          <p14:tracePt t="109898" x="3767138" y="4992688"/>
          <p14:tracePt t="109909" x="3743325" y="4968875"/>
          <p14:tracePt t="109914" x="3705225" y="4930775"/>
          <p14:tracePt t="109924" x="3679825" y="4905375"/>
          <p14:tracePt t="109929" x="3667125" y="4892675"/>
          <p14:tracePt t="109941" x="3643313" y="4879975"/>
          <p14:tracePt t="109946" x="3617913" y="4879975"/>
          <p14:tracePt t="109956" x="3579813" y="4868863"/>
          <p14:tracePt t="109966" x="3554413" y="4868863"/>
          <p14:tracePt t="109970" x="3517900" y="4868863"/>
          <p14:tracePt t="109980" x="3492500" y="4868863"/>
          <p14:tracePt t="109986" x="3467100" y="4868863"/>
          <p14:tracePt t="109996" x="3417888" y="4868863"/>
          <p14:tracePt t="110006" x="3392488" y="4868863"/>
          <p14:tracePt t="110010" x="3354388" y="4868863"/>
          <p14:tracePt t="110020" x="3305175" y="4868863"/>
          <p14:tracePt t="110026" x="3241675" y="4879975"/>
          <p14:tracePt t="110036" x="3192463" y="4892675"/>
          <p14:tracePt t="110046" x="3141663" y="4930775"/>
          <p14:tracePt t="110052" x="3128963" y="4943475"/>
          <p14:tracePt t="110062" x="3067050" y="4981575"/>
          <p14:tracePt t="110076" x="3028950" y="5005388"/>
          <p14:tracePt t="110086" x="3003550" y="5030788"/>
          <p14:tracePt t="110102" x="2979738" y="5081588"/>
          <p14:tracePt t="110116" x="2979738" y="5105400"/>
          <p14:tracePt t="110126" x="2979738" y="5130800"/>
          <p14:tracePt t="110132" x="2979738" y="5156200"/>
          <p14:tracePt t="110143" x="2979738" y="5181600"/>
          <p14:tracePt t="110146" x="2979738" y="5205413"/>
          <p14:tracePt t="110156" x="2979738" y="5230813"/>
          <p14:tracePt t="110166" x="2979738" y="5256213"/>
          <p14:tracePt t="110172" x="2979738" y="5281613"/>
          <p14:tracePt t="110186" x="2979738" y="5330825"/>
          <p14:tracePt t="110208" x="3003550" y="5330825"/>
          <p14:tracePt t="110211" x="3003550" y="5343525"/>
          <p14:tracePt t="110222" x="3041650" y="5356225"/>
          <p14:tracePt t="110228" x="3079750" y="5356225"/>
          <p14:tracePt t="110238" x="3128963" y="5381625"/>
          <p14:tracePt t="110248" x="3154363" y="5394325"/>
          <p14:tracePt t="110252" x="3192463" y="5394325"/>
          <p14:tracePt t="110262" x="3254375" y="5394325"/>
          <p14:tracePt t="110267" x="3317875" y="5394325"/>
          <p14:tracePt t="110278" x="3354388" y="5394325"/>
          <p14:tracePt t="110288" x="3417888" y="5394325"/>
          <p14:tracePt t="110294" x="3454400" y="5394325"/>
          <p14:tracePt t="110304" x="3505200" y="5394325"/>
          <p14:tracePt t="110309" x="3530600" y="5394325"/>
          <p14:tracePt t="110318" x="3567113" y="5381625"/>
          <p14:tracePt t="110328" x="3579813" y="5381625"/>
          <p14:tracePt t="110334" x="3617913" y="5368925"/>
          <p14:tracePt t="110344" x="3654425" y="5368925"/>
          <p14:tracePt t="110348" x="3692525" y="5356225"/>
          <p14:tracePt t="110358" x="3717925" y="5330825"/>
          <p14:tracePt t="110368" x="3756025" y="5330825"/>
          <p14:tracePt t="110374" x="3779838" y="5330825"/>
          <p14:tracePt t="110384" x="3805238" y="5305425"/>
          <p14:tracePt t="110390" x="3830638" y="5294313"/>
          <p14:tracePt t="110400" x="3879850" y="5281613"/>
          <p14:tracePt t="110410" x="3905250" y="5268913"/>
          <p14:tracePt t="110425" x="3930650" y="5256213"/>
          <p14:tracePt t="110440" x="3930650" y="5243513"/>
          <p14:tracePt t="110450" x="3943350" y="5243513"/>
          <p14:tracePt t="110454" x="3943350" y="5230813"/>
          <p14:tracePt t="110464" x="3943350" y="5218113"/>
          <p14:tracePt t="110470" x="3943350" y="5205413"/>
          <p14:tracePt t="110480" x="3943350" y="5181600"/>
          <p14:tracePt t="110490" x="3943350" y="5168900"/>
          <p14:tracePt t="110494" x="3943350" y="5156200"/>
          <p14:tracePt t="110504" x="3943350" y="5143500"/>
          <p14:tracePt t="110510" x="3943350" y="5105400"/>
          <p14:tracePt t="110520" x="3917950" y="5092700"/>
          <p14:tracePt t="110530" x="3892550" y="5068888"/>
          <p14:tracePt t="110534" x="3843338" y="5043488"/>
          <p14:tracePt t="110546" x="3767138" y="5005388"/>
          <p14:tracePt t="110550" x="3679825" y="4968875"/>
          <p14:tracePt t="110560" x="3579813" y="4930775"/>
          <p14:tracePt t="110570" x="3505200" y="4892675"/>
          <p14:tracePt t="110577" x="3429000" y="4892675"/>
          <p14:tracePt t="110586" x="3367088" y="4856163"/>
          <p14:tracePt t="110589" x="3279775" y="4843463"/>
          <p14:tracePt t="110600" x="3241675" y="4830763"/>
          <p14:tracePt t="110610" x="3179763" y="4830763"/>
          <p14:tracePt t="110616" x="3154363" y="4818063"/>
          <p14:tracePt t="110627" x="3141663" y="4818063"/>
          <p14:tracePt t="110629" x="3116263" y="4818063"/>
          <p14:tracePt t="110642" x="3103563" y="4818063"/>
          <p14:tracePt t="110652" x="3079750" y="4818063"/>
          <p14:tracePt t="110656" x="3067050" y="4818063"/>
          <p14:tracePt t="110666" x="3041650" y="4818063"/>
          <p14:tracePt t="110671" x="3016250" y="4818063"/>
          <p14:tracePt t="110693" x="2992438" y="4843463"/>
          <p14:tracePt t="110702" x="2979738" y="4868863"/>
          <p14:tracePt t="110706" x="2979738" y="4892675"/>
          <p14:tracePt t="110716" x="2967038" y="4918075"/>
          <p14:tracePt t="110722" x="2967038" y="4943475"/>
          <p14:tracePt t="110732" x="2967038" y="4981575"/>
          <p14:tracePt t="110744" x="2967038" y="5030788"/>
          <p14:tracePt t="110748" x="2941638" y="5092700"/>
          <p14:tracePt t="110758" x="2941638" y="5105400"/>
          <p14:tracePt t="110762" x="2941638" y="5156200"/>
          <p14:tracePt t="110772" x="2941638" y="5181600"/>
          <p14:tracePt t="110782" x="2941638" y="5194300"/>
          <p14:tracePt t="110788" x="2941638" y="5205413"/>
          <p14:tracePt t="110802" x="2941638" y="5230813"/>
          <p14:tracePt t="110813" x="2941638" y="5256213"/>
          <p14:tracePt t="110822" x="2941638" y="5294313"/>
          <p14:tracePt t="110829" x="2954338" y="5318125"/>
          <p14:tracePt t="110839" x="2979738" y="5343525"/>
          <p14:tracePt t="110845" x="3003550" y="5368925"/>
          <p14:tracePt t="110852" x="3028950" y="5407025"/>
          <p14:tracePt t="110862" x="3054350" y="5418138"/>
          <p14:tracePt t="110868" x="3079750" y="5443538"/>
          <p14:tracePt t="110878" x="3103563" y="5443538"/>
          <p14:tracePt t="110883" x="3128963" y="5456238"/>
          <p14:tracePt t="110895" x="3154363" y="5456238"/>
          <p14:tracePt t="110904" x="3205163" y="5456238"/>
          <p14:tracePt t="110908" x="3241675" y="5456238"/>
          <p14:tracePt t="110918" x="3292475" y="5456238"/>
          <p14:tracePt t="110924" x="3317875" y="5468938"/>
          <p14:tracePt t="110934" x="3354388" y="5468938"/>
          <p14:tracePt t="110944" x="3379788" y="5468938"/>
          <p14:tracePt t="110947" x="3417888" y="5456238"/>
          <p14:tracePt t="110958" x="3479800" y="5430838"/>
          <p14:tracePt t="110964" x="3517900" y="5407025"/>
          <p14:tracePt t="110974" x="3541713" y="5394325"/>
          <p14:tracePt t="110984" x="3592513" y="5381625"/>
          <p14:tracePt t="110990" x="3617913" y="5368925"/>
          <p14:tracePt t="111000" x="3643313" y="5343525"/>
          <p14:tracePt t="111004" x="3654425" y="5343525"/>
          <p14:tracePt t="111014" x="3667125" y="5343525"/>
          <p14:tracePt t="111024" x="3679825" y="5318125"/>
          <p14:tracePt t="111030" x="3692525" y="5318125"/>
          <p14:tracePt t="111126" x="3692525" y="5305425"/>
          <p14:tracePt t="111166" x="3692525" y="5294313"/>
          <p14:tracePt t="111180" x="3692525" y="5281613"/>
          <p14:tracePt t="111190" x="3679825" y="5268913"/>
          <p14:tracePt t="111196" x="3679825" y="5256213"/>
          <p14:tracePt t="111206" x="3679825" y="5230813"/>
          <p14:tracePt t="111222" x="3667125" y="5218113"/>
          <p14:tracePt t="111232" x="3667125" y="5205413"/>
          <p14:tracePt t="111252" x="3667125" y="5194300"/>
          <p14:tracePt t="112022" x="3667125" y="5181600"/>
          <p14:tracePt t="112038" x="3667125" y="5168900"/>
          <p14:tracePt t="112054" x="3667125" y="5156200"/>
          <p14:tracePt t="112528" x="3667125" y="5143500"/>
          <p14:tracePt t="113032" x="3654425" y="5143500"/>
          <p14:tracePt t="113048" x="3643313" y="5130800"/>
          <p14:tracePt t="113058" x="3630613" y="5118100"/>
          <p14:tracePt t="113072" x="3617913" y="5118100"/>
          <p14:tracePt t="113082" x="3605213" y="5118100"/>
          <p14:tracePt t="113098" x="3579813" y="5118100"/>
          <p14:tracePt t="113111" x="3554413" y="5118100"/>
          <p14:tracePt t="113122" x="3541713" y="5118100"/>
          <p14:tracePt t="113129" x="3517900" y="5118100"/>
          <p14:tracePt t="113138" x="3505200" y="5118100"/>
          <p14:tracePt t="113142" x="3479800" y="5118100"/>
          <p14:tracePt t="113152" x="3467100" y="5118100"/>
          <p14:tracePt t="113162" x="3429000" y="5118100"/>
          <p14:tracePt t="113179" x="3417888" y="5118100"/>
          <p14:tracePt t="113194" x="3405188" y="5118100"/>
          <p14:tracePt t="113204" x="3379788" y="5118100"/>
          <p14:tracePt t="113244" x="3367088" y="5118100"/>
          <p14:tracePt t="113254" x="3354388" y="5118100"/>
          <p14:tracePt t="113268" x="3354388" y="5130800"/>
          <p14:tracePt t="113278" x="3354388" y="5143500"/>
          <p14:tracePt t="113294" x="3354388" y="5156200"/>
          <p14:tracePt t="113304" x="3354388" y="5181600"/>
          <p14:tracePt t="113310" x="3354388" y="5194300"/>
          <p14:tracePt t="113324" x="3354388" y="5205413"/>
          <p14:tracePt t="113334" x="3354388" y="5218113"/>
          <p14:tracePt t="113350" x="3354388" y="5243513"/>
          <p14:tracePt t="113364" x="3354388" y="5256213"/>
          <p14:tracePt t="113384" x="3354388" y="5268913"/>
          <p14:tracePt t="113400" x="3354388" y="5281613"/>
          <p14:tracePt t="113404" x="3354388" y="5294313"/>
          <p14:tracePt t="113430" x="3367088" y="5294313"/>
          <p14:tracePt t="113440" x="3379788" y="5305425"/>
          <p14:tracePt t="113447" x="3379788" y="5318125"/>
          <p14:tracePt t="113456" x="3405188" y="5318125"/>
          <p14:tracePt t="113466" x="3417888" y="5318125"/>
          <p14:tracePt t="113469" x="3429000" y="5330825"/>
          <p14:tracePt t="113480" x="3441700" y="5330825"/>
          <p14:tracePt t="113486" x="3467100" y="5330825"/>
          <p14:tracePt t="113496" x="3492500" y="5330825"/>
          <p14:tracePt t="113506" x="3517900" y="5330825"/>
          <p14:tracePt t="113512" x="3541713" y="5330825"/>
          <p14:tracePt t="113522" x="3567113" y="5330825"/>
          <p14:tracePt t="113526" x="3592513" y="5330825"/>
          <p14:tracePt t="113536" x="3643313" y="5318125"/>
          <p14:tracePt t="113552" x="3667125" y="5294313"/>
          <p14:tracePt t="113562" x="3679825" y="5281613"/>
          <p14:tracePt t="113566" x="3692525" y="5268913"/>
          <p14:tracePt t="113576" x="3705225" y="5256213"/>
          <p14:tracePt t="113585" x="3743325" y="5243513"/>
          <p14:tracePt t="113592" x="3756025" y="5218113"/>
          <p14:tracePt t="113602" x="3792538" y="5168900"/>
          <p14:tracePt t="113608" x="3792538" y="5156200"/>
          <p14:tracePt t="113616" x="3792538" y="5143500"/>
          <p14:tracePt t="113626" x="3805238" y="5118100"/>
          <p14:tracePt t="113632" x="3817938" y="5118100"/>
          <p14:tracePt t="113642" x="3817938" y="5105400"/>
          <p14:tracePt t="113648" x="3817938" y="5092700"/>
          <p14:tracePt t="113667" x="3817938" y="5081588"/>
          <p14:tracePt t="113672" x="3817938" y="5068888"/>
          <p14:tracePt t="113682" x="3817938" y="5056188"/>
          <p14:tracePt t="113688" x="3817938" y="5043488"/>
          <p14:tracePt t="113712" x="3805238" y="5018088"/>
          <p14:tracePt t="113728" x="3779838" y="5005388"/>
          <p14:tracePt t="113738" x="3767138" y="5005388"/>
          <p14:tracePt t="113748" x="3717925" y="4981575"/>
          <p14:tracePt t="113752" x="3667125" y="4981575"/>
          <p14:tracePt t="113763" x="3630613" y="4981575"/>
          <p14:tracePt t="113768" x="3579813" y="4981575"/>
          <p14:tracePt t="113778" x="3530600" y="4981575"/>
          <p14:tracePt t="113788" x="3479800" y="4981575"/>
          <p14:tracePt t="113794" x="3405188" y="4981575"/>
          <p14:tracePt t="113804" x="3354388" y="4981575"/>
          <p14:tracePt t="113808" x="3317875" y="4981575"/>
          <p14:tracePt t="113818" x="3267075" y="4981575"/>
          <p14:tracePt t="113828" x="3228975" y="4981575"/>
          <p14:tracePt t="113834" x="3205163" y="5005388"/>
          <p14:tracePt t="113844" x="3179763" y="5005388"/>
          <p14:tracePt t="113848" x="3154363" y="5030788"/>
          <p14:tracePt t="113860" x="3128963" y="5030788"/>
          <p14:tracePt t="113870" x="3116263" y="5043488"/>
          <p14:tracePt t="113873" x="3092450" y="5068888"/>
          <p14:tracePt t="113890" x="3092450" y="5081588"/>
          <p14:tracePt t="113900" x="3092450" y="5092700"/>
          <p14:tracePt t="113910" x="3092450" y="5118100"/>
          <p14:tracePt t="113915" x="3092450" y="5130800"/>
          <p14:tracePt t="113924" x="3067050" y="5143500"/>
          <p14:tracePt t="113931" x="3067050" y="5168900"/>
          <p14:tracePt t="113940" x="3067050" y="5194300"/>
          <p14:tracePt t="113950" x="3067050" y="5218113"/>
          <p14:tracePt t="113956" x="3067050" y="5256213"/>
          <p14:tracePt t="113964" x="3092450" y="5294313"/>
          <p14:tracePt t="113970" x="3116263" y="5330825"/>
          <p14:tracePt t="113981" x="3128963" y="5343525"/>
          <p14:tracePt t="113990" x="3154363" y="5381625"/>
          <p14:tracePt t="113996" x="3167063" y="5381625"/>
          <p14:tracePt t="114006" x="3192463" y="5394325"/>
          <p14:tracePt t="114010" x="3216275" y="5407025"/>
          <p14:tracePt t="114020" x="3254375" y="5407025"/>
          <p14:tracePt t="114031" x="3267075" y="5407025"/>
          <p14:tracePt t="114036" x="3292475" y="5407025"/>
          <p14:tracePt t="114047" x="3317875" y="5407025"/>
          <p14:tracePt t="114050" x="3341688" y="5407025"/>
          <p14:tracePt t="114060" x="3354388" y="5407025"/>
          <p14:tracePt t="114081" x="3379788" y="5407025"/>
          <p14:tracePt t="114086" x="3392488" y="5407025"/>
          <p14:tracePt t="114110" x="3417888" y="5407025"/>
          <p14:tracePt t="114202" x="3429000" y="5407025"/>
          <p14:tracePt t="114292" x="3441700" y="5407025"/>
          <p14:tracePt t="114328" x="3441700" y="5394325"/>
          <p14:tracePt t="114348" x="3441700" y="5381625"/>
          <p14:tracePt t="114354" x="3454400" y="5368925"/>
          <p14:tracePt t="114398" x="3454400" y="5356225"/>
          <p14:tracePt t="114988" x="3454400" y="5343525"/>
          <p14:tracePt t="115008" x="3454400" y="5330825"/>
          <p14:tracePt t="115024" x="3454400" y="5305425"/>
          <p14:tracePt t="115028" x="3454400" y="5281613"/>
          <p14:tracePt t="118984" x="3441700" y="5281613"/>
          <p14:tracePt t="118994" x="3429000" y="5281613"/>
          <p14:tracePt t="119004" x="3405188" y="5281613"/>
          <p14:tracePt t="119008" x="3392488" y="5281613"/>
          <p14:tracePt t="119018" x="3367088" y="5281613"/>
          <p14:tracePt t="119024" x="3341688" y="5281613"/>
          <p14:tracePt t="119034" x="3317875" y="5281613"/>
          <p14:tracePt t="119044" x="3267075" y="5281613"/>
          <p14:tracePt t="119048" x="3254375" y="5294313"/>
          <p14:tracePt t="119058" x="3241675" y="5305425"/>
          <p14:tracePt t="119064" x="3216275" y="5318125"/>
          <p14:tracePt t="119114" x="3216275" y="5330825"/>
          <p14:tracePt t="119150" x="3205163" y="5330825"/>
          <p14:tracePt t="119190" x="3192463" y="5330825"/>
          <p14:tracePt t="119290" x="3192463" y="5343525"/>
          <p14:tracePt t="119302" x="3192463" y="5356225"/>
          <p14:tracePt t="119316" x="3192463" y="5368925"/>
          <p14:tracePt t="119326" x="3205163" y="5368925"/>
          <p14:tracePt t="119332" x="3241675" y="5394325"/>
          <p14:tracePt t="119342" x="3267075" y="5394325"/>
          <p14:tracePt t="119346" x="3292475" y="5394325"/>
          <p14:tracePt t="119356" x="3317875" y="5394325"/>
          <p14:tracePt t="119366" x="3341688" y="5418138"/>
          <p14:tracePt t="119372" x="3367088" y="5418138"/>
          <p14:tracePt t="119382" x="3392488" y="5418138"/>
          <p14:tracePt t="119421" x="3417888" y="5418138"/>
          <p14:tracePt t="119518" x="3405188" y="5418138"/>
          <p14:tracePt t="119528" x="3392488" y="5418138"/>
          <p14:tracePt t="119796" x="3417888" y="5418138"/>
          <p14:tracePt t="119815" x="3441700" y="5418138"/>
          <p14:tracePt t="119830" x="3467100" y="5418138"/>
          <p14:tracePt t="119856" x="3479800" y="5418138"/>
          <p14:tracePt t="119876" x="3492500" y="5418138"/>
          <p14:tracePt t="119978" x="3454400" y="5418138"/>
          <p14:tracePt t="119989" x="3341688" y="5418138"/>
          <p14:tracePt t="119992" x="3241675" y="5418138"/>
          <p14:tracePt t="120002" x="3128963" y="5430838"/>
          <p14:tracePt t="120012" x="2992438" y="5468938"/>
          <p14:tracePt t="120017" x="2854325" y="5494338"/>
          <p14:tracePt t="120028" x="2703513" y="5530850"/>
          <p14:tracePt t="120032" x="2541588" y="5581650"/>
          <p14:tracePt t="120042" x="2365375" y="5619750"/>
          <p14:tracePt t="120052" x="2203450" y="5630863"/>
          <p14:tracePt t="120058" x="1914525" y="5681663"/>
          <p14:tracePt t="120073" x="1027113" y="5819775"/>
          <p14:tracePt t="120082" x="476250" y="5856288"/>
          <p14:tracePt t="120091" x="74613" y="5945188"/>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54034" y="314116"/>
            <a:ext cx="8247963" cy="569843"/>
          </a:xfrm>
        </p:spPr>
        <p:txBody>
          <a:bodyPr>
            <a:noAutofit/>
          </a:bodyPr>
          <a:lstStyle/>
          <a:p>
            <a:r>
              <a:rPr lang="en-IN" sz="2800" b="1" dirty="0">
                <a:latin typeface="Times New Roman" pitchFamily="18" charset="0"/>
                <a:cs typeface="Times New Roman" pitchFamily="18" charset="0"/>
              </a:rPr>
              <a:t>Access Specifier</a:t>
            </a:r>
          </a:p>
        </p:txBody>
      </p:sp>
      <p:sp>
        <p:nvSpPr>
          <p:cNvPr id="4" name="Rectangle 3">
            <a:extLst>
              <a:ext uri="{FF2B5EF4-FFF2-40B4-BE49-F238E27FC236}">
                <a16:creationId xmlns:a16="http://schemas.microsoft.com/office/drawing/2014/main" id="{AC31BCFB-24CB-48D2-A2D3-AF2327552482}"/>
              </a:ext>
            </a:extLst>
          </p:cNvPr>
          <p:cNvSpPr/>
          <p:nvPr/>
        </p:nvSpPr>
        <p:spPr>
          <a:xfrm>
            <a:off x="1254034" y="1423851"/>
            <a:ext cx="8261026" cy="3831818"/>
          </a:xfrm>
          <a:prstGeom prst="rect">
            <a:avLst/>
          </a:prstGeom>
        </p:spPr>
        <p:txBody>
          <a:bodyPr wrap="square">
            <a:spAutoFit/>
          </a:bodyPr>
          <a:lstStyle/>
          <a:p>
            <a:pPr>
              <a:lnSpc>
                <a:spcPct val="150000"/>
              </a:lnSpc>
            </a:pPr>
            <a:r>
              <a:rPr lang="en-IN" dirty="0">
                <a:latin typeface="Times New Roman" pitchFamily="18" charset="0"/>
                <a:cs typeface="Times New Roman" pitchFamily="18" charset="0"/>
              </a:rPr>
              <a:t>Access specifier or modifier is the access type of the method. It specifies the visibility of the method. Java provides </a:t>
            </a:r>
            <a:r>
              <a:rPr lang="en-IN" b="1" dirty="0">
                <a:latin typeface="Times New Roman" pitchFamily="18" charset="0"/>
                <a:cs typeface="Times New Roman" pitchFamily="18" charset="0"/>
              </a:rPr>
              <a:t>four</a:t>
            </a:r>
            <a:r>
              <a:rPr lang="en-IN" dirty="0">
                <a:latin typeface="Times New Roman" pitchFamily="18" charset="0"/>
                <a:cs typeface="Times New Roman" pitchFamily="18" charset="0"/>
              </a:rPr>
              <a:t> types of access specifier:</a:t>
            </a:r>
          </a:p>
          <a:p>
            <a:pPr>
              <a:lnSpc>
                <a:spcPct val="150000"/>
              </a:lnSpc>
            </a:pPr>
            <a:endParaRPr lang="en-IN" dirty="0">
              <a:latin typeface="Times New Roman" pitchFamily="18" charset="0"/>
              <a:cs typeface="Times New Roman" pitchFamily="18" charset="0"/>
            </a:endParaRPr>
          </a:p>
          <a:p>
            <a:pPr algn="just">
              <a:buFont typeface="Wingdings" pitchFamily="2" charset="2"/>
              <a:buChar char="§"/>
            </a:pPr>
            <a:r>
              <a:rPr lang="en-IN" b="1" dirty="0">
                <a:latin typeface="Times New Roman" pitchFamily="18" charset="0"/>
                <a:cs typeface="Times New Roman" pitchFamily="18" charset="0"/>
              </a:rPr>
              <a:t> Public:</a:t>
            </a:r>
            <a:r>
              <a:rPr lang="en-IN" dirty="0">
                <a:latin typeface="Times New Roman" pitchFamily="18" charset="0"/>
                <a:cs typeface="Times New Roman" pitchFamily="18" charset="0"/>
              </a:rPr>
              <a:t> The method is accessible by all classes when we use public specifier    in our application.</a:t>
            </a:r>
          </a:p>
          <a:p>
            <a:pPr algn="just">
              <a:buFont typeface="Wingdings" pitchFamily="2" charset="2"/>
              <a:buChar char="§"/>
            </a:pPr>
            <a:r>
              <a:rPr lang="en-IN" b="1" dirty="0">
                <a:latin typeface="Times New Roman" pitchFamily="18" charset="0"/>
                <a:cs typeface="Times New Roman" pitchFamily="18" charset="0"/>
              </a:rPr>
              <a:t> Private:</a:t>
            </a:r>
            <a:r>
              <a:rPr lang="en-IN" dirty="0">
                <a:latin typeface="Times New Roman" pitchFamily="18" charset="0"/>
                <a:cs typeface="Times New Roman" pitchFamily="18" charset="0"/>
              </a:rPr>
              <a:t> When we use a private access specifier, the method is accessible only in the classes in which it is defined.</a:t>
            </a:r>
          </a:p>
          <a:p>
            <a:pPr algn="just">
              <a:buFont typeface="Wingdings" pitchFamily="2" charset="2"/>
              <a:buChar char="§"/>
            </a:pPr>
            <a:r>
              <a:rPr lang="en-IN" b="1" dirty="0">
                <a:latin typeface="Times New Roman" pitchFamily="18" charset="0"/>
                <a:cs typeface="Times New Roman" pitchFamily="18" charset="0"/>
              </a:rPr>
              <a:t> Protected:</a:t>
            </a:r>
            <a:r>
              <a:rPr lang="en-IN" dirty="0">
                <a:latin typeface="Times New Roman" pitchFamily="18" charset="0"/>
                <a:cs typeface="Times New Roman" pitchFamily="18" charset="0"/>
              </a:rPr>
              <a:t> When we use protected access specifier, the method is accessible within the same package or subclasses in a different package.</a:t>
            </a:r>
          </a:p>
          <a:p>
            <a:pPr algn="just">
              <a:buFont typeface="Wingdings" pitchFamily="2" charset="2"/>
              <a:buChar char="§"/>
            </a:pPr>
            <a:r>
              <a:rPr lang="en-IN" b="1" dirty="0">
                <a:latin typeface="Times New Roman" pitchFamily="18" charset="0"/>
                <a:cs typeface="Times New Roman" pitchFamily="18" charset="0"/>
              </a:rPr>
              <a:t> Default:</a:t>
            </a:r>
            <a:r>
              <a:rPr lang="en-IN" dirty="0">
                <a:latin typeface="Times New Roman" pitchFamily="18" charset="0"/>
                <a:cs typeface="Times New Roman" pitchFamily="18" charset="0"/>
              </a:rPr>
              <a:t> When we do not use any access specifier in the method declaration, Java uses default access specifier by default. It is visible only from the same package only.  </a:t>
            </a:r>
          </a:p>
          <a:p>
            <a:pPr algn="just"/>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BF53BF1B-B0A1-8FDD-8D02-F44893C53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162648"/>
    </mc:Choice>
    <mc:Fallback xmlns="">
      <p:transition spd="slow" advTm="162648"/>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2780</TotalTime>
  <Words>733</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Lucida Calligraphy</vt:lpstr>
      <vt:lpstr>Times New Roman</vt:lpstr>
      <vt:lpstr>Trebuchet MS</vt:lpstr>
      <vt:lpstr>Wingdings</vt:lpstr>
      <vt:lpstr>Wingdings 3</vt:lpstr>
      <vt:lpstr>Facet</vt:lpstr>
      <vt:lpstr>PowerPoint Presentation</vt:lpstr>
      <vt:lpstr>Topic of Interest </vt:lpstr>
      <vt:lpstr>Objects and Classes in Java</vt:lpstr>
      <vt:lpstr>Classes in Java</vt:lpstr>
      <vt:lpstr>Creating an Object:</vt:lpstr>
      <vt:lpstr>Memory Allocation in Java</vt:lpstr>
      <vt:lpstr>What is a method in Java?  </vt:lpstr>
      <vt:lpstr>Method Declaration </vt:lpstr>
      <vt:lpstr>Access Specifier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Dr. Sudipta Sahana, JISCE</cp:lastModifiedBy>
  <cp:revision>231</cp:revision>
  <dcterms:created xsi:type="dcterms:W3CDTF">2020-05-14T16:01:03Z</dcterms:created>
  <dcterms:modified xsi:type="dcterms:W3CDTF">2022-08-17T05:27:50Z</dcterms:modified>
</cp:coreProperties>
</file>