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78" r:id="rId5"/>
    <p:sldId id="275" r:id="rId6"/>
    <p:sldId id="279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70" y="2151380"/>
            <a:ext cx="9144000" cy="255587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INT222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Advance Web Development</a:t>
            </a:r>
            <a:br>
              <a:rPr lang="en-US"/>
            </a:b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2405" y="5410200"/>
            <a:ext cx="4224020" cy="1203325"/>
          </a:xfrm>
        </p:spPr>
        <p:txBody>
          <a:bodyPr/>
          <a:p>
            <a:r>
              <a:rPr lang="en-US">
                <a:sym typeface="+mn-ea"/>
              </a:rPr>
              <a:t>BY : DIVYA THAKUR</a:t>
            </a:r>
            <a:endParaRPr lang="en-US"/>
          </a:p>
          <a:p>
            <a:r>
              <a:rPr lang="en-US">
                <a:sym typeface="+mn-ea"/>
              </a:rPr>
              <a:t>UID:28300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5879465"/>
          </a:xfrm>
        </p:spPr>
        <p:txBody>
          <a:bodyPr/>
          <a:p>
            <a:pPr marL="0" indent="0">
              <a:buNone/>
            </a:pPr>
            <a:r>
              <a:rPr lang="en-US" b="1"/>
              <a:t>Another way to read a file:</a:t>
            </a:r>
            <a:endParaRPr lang="en-US" b="1"/>
          </a:p>
          <a:p>
            <a:pPr marL="0" indent="0">
              <a:buNone/>
            </a:pPr>
            <a:r>
              <a:rPr lang="en-US"/>
              <a:t>                  </a:t>
            </a:r>
            <a:r>
              <a:rPr lang="en-US">
                <a:sym typeface="+mn-ea"/>
              </a:rPr>
              <a:t>fs.readFileSync("newfile.txt",”utf-8”);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UTF-8 stands for “Unicode Transformation Format - 8 bits.” </a:t>
            </a:r>
            <a:endParaRPr lang="en-US"/>
          </a:p>
          <a:p>
            <a:pPr marL="0" indent="0">
              <a:buNone/>
            </a:pPr>
            <a:r>
              <a:rPr lang="en-US"/>
              <a:t>	This means that UTF-8 takes the code point for a given 	Unicode character and translates it into a string of binary. It 	also does the reverse, reading in binary digits and 	converting them back to characters.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r>
              <a:rPr lang="en-US"/>
              <a:t>5 Rename a File:</a:t>
            </a:r>
            <a:endParaRPr lang="en-US"/>
          </a:p>
          <a:p>
            <a:pPr marL="0" indent="0">
              <a:buNone/>
            </a:pPr>
            <a:r>
              <a:rPr lang="en-US"/>
              <a:t>	fs.renameSync("oldfilename.txt","newfilename.txt");	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p>
            <a:r>
              <a:rPr lang="en-US"/>
              <a:t>Asynchronous  FS /Callback required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600"/>
          </a:xfrm>
        </p:spPr>
        <p:txBody>
          <a:bodyPr/>
          <a:p>
            <a:r>
              <a:rPr lang="en-US">
                <a:sym typeface="+mn-ea"/>
              </a:rPr>
              <a:t>1 Create a file: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const fs= require("fs");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fs.writeFile("fs.txt","i am the original data",(err)=&gt;{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console.log('file is created');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	console.log(err);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});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2 Add Data to file: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fs.appendFile("fs.txt",": ,hello i am added ",(err) =&gt;{</a:t>
            </a:r>
            <a:endParaRPr lang="en-US"/>
          </a:p>
          <a:p>
            <a:pPr marL="0" indent="0">
              <a:buNone/>
            </a:pPr>
            <a:r>
              <a:rPr lang="en-US"/>
              <a:t>    			console.log("task completed");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390"/>
            <a:ext cx="10515600" cy="5596890"/>
          </a:xfrm>
        </p:spPr>
        <p:txBody>
          <a:bodyPr/>
          <a:p>
            <a:r>
              <a:rPr lang="en-US">
                <a:sym typeface="+mn-ea"/>
              </a:rPr>
              <a:t>3 Read File Data: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fs.readFile("fs.txt",(err,data)  =&gt;{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		 console.log(data);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})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670"/>
          </a:xfrm>
        </p:spPr>
        <p:txBody>
          <a:bodyPr/>
          <a:p>
            <a:r>
              <a:rPr lang="en-US"/>
              <a:t>Operating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430"/>
            <a:ext cx="10515600" cy="4768850"/>
          </a:xfrm>
        </p:spPr>
        <p:txBody>
          <a:bodyPr/>
          <a:p>
            <a:r>
              <a:rPr lang="en-US"/>
              <a:t>The node:os module provides operating system-related utility methods and properties. It can be accessed using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os = require('node:os');</a:t>
            </a:r>
            <a:endParaRPr lang="en-US" b="1"/>
          </a:p>
          <a:p>
            <a:r>
              <a:rPr lang="en-US"/>
              <a:t>Used to access data and information of the operating system using nodejs.</a:t>
            </a:r>
            <a:endParaRPr lang="en-US"/>
          </a:p>
          <a:p>
            <a:r>
              <a:rPr lang="en-US"/>
              <a:t>The OS module provides information about the computer's operating system.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30"/>
          </a:xfrm>
        </p:spPr>
        <p:txBody>
          <a:bodyPr/>
          <a:p>
            <a:r>
              <a:rPr lang="en-US"/>
              <a:t>OS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0361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arch() : Returns the operating system CPU architecture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os=require("os");</a:t>
            </a:r>
            <a:endParaRPr lang="en-US" b="1"/>
          </a:p>
          <a:p>
            <a:pPr marL="0" indent="0">
              <a:buNone/>
            </a:pPr>
            <a:r>
              <a:rPr lang="en-US" b="1"/>
              <a:t>			console.log(os.arch());	</a:t>
            </a:r>
            <a:endParaRPr lang="en-US" b="1"/>
          </a:p>
          <a:p>
            <a:pPr marL="0" indent="0">
              <a:buNone/>
            </a:pPr>
            <a:r>
              <a:rPr lang="en-US"/>
              <a:t>2.</a:t>
            </a:r>
            <a:r>
              <a:rPr lang="en-US" b="1"/>
              <a:t> </a:t>
            </a:r>
            <a:r>
              <a:rPr lang="en-US"/>
              <a:t>os.freemem() : Returns the amount of free system memory in 				bytes as an integer.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const mem = os.freemem();</a:t>
            </a:r>
            <a:endParaRPr lang="en-US" b="1"/>
          </a:p>
          <a:p>
            <a:pPr marL="0" indent="0">
              <a:buNone/>
            </a:pPr>
            <a:r>
              <a:rPr lang="en-US" b="1"/>
              <a:t>			console.log(mem);</a:t>
            </a:r>
            <a:endParaRPr lang="en-US" b="1"/>
          </a:p>
          <a:p>
            <a:pPr marL="0" indent="0">
              <a:buNone/>
            </a:pPr>
            <a:r>
              <a:rPr lang="en-US"/>
              <a:t>3.totalmem() :Returns the number of total memory of the 					system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const mem = os.totalmem();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			console.log(mem);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60"/>
            <a:ext cx="10515600" cy="58242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4. hostname() : Returns the hostname of the operating system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console.log(os.hostname());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r>
              <a:rPr lang="en-US"/>
              <a:t>5. tmpdir()	:Returns the operating system's default directory for 		temporary files.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console.log(os.tmpdir());</a:t>
            </a:r>
            <a:endParaRPr lang="en-US"/>
          </a:p>
          <a:p>
            <a:pPr marL="0" indent="0">
              <a:buNone/>
            </a:pPr>
            <a:r>
              <a:rPr lang="en-US"/>
              <a:t>6. type()	:Returns the name of the operating system.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console.log(os.type());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473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7. uptime()	:Returns the uptime of the operating system, in 			seconds. This method returns an integer value that 			specifies the number of seconds the system is 			running i.e. system uptime.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>
                <a:sym typeface="+mn-ea"/>
              </a:rPr>
              <a:t>console.log(os.uptime());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8.userInfo()	:Returns information about the current user.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	</a:t>
            </a:r>
            <a:r>
              <a:rPr lang="en-US" b="1">
                <a:sym typeface="+mn-ea"/>
              </a:rPr>
              <a:t>console.log(os.userInfo());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9.version()  : returns version of operating system 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console.log(os.version());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60"/>
            <a:ext cx="10515600" cy="58242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10. os.constants :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		</a:t>
            </a:r>
            <a:r>
              <a:rPr lang="en-US" b="1">
                <a:sym typeface="+mn-ea"/>
              </a:rPr>
              <a:t>console.log(os.constants);</a:t>
            </a:r>
            <a:endParaRPr lang="en-US" b="1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It returns an object that contains operating system specified constants. Example: error codes, signal constants, priority constant, dlopen constants, etc.</a:t>
            </a:r>
            <a:endParaRPr lang="en-US"/>
          </a:p>
          <a:p>
            <a:pPr lvl="1"/>
            <a:r>
              <a:rPr lang="en-US"/>
              <a:t>Signal constants can be accessed by using 		</a:t>
            </a:r>
            <a:r>
              <a:rPr lang="en-US" b="1"/>
              <a:t>os.constants.signals </a:t>
            </a:r>
            <a:endParaRPr lang="en-US" b="1"/>
          </a:p>
          <a:p>
            <a:pPr lvl="1"/>
            <a:r>
              <a:rPr lang="en-US"/>
              <a:t>priority constants can be accessed by using 			</a:t>
            </a:r>
            <a:r>
              <a:rPr lang="en-US" b="1"/>
              <a:t>os.constants.priority.</a:t>
            </a:r>
            <a:endParaRPr lang="en-US" b="1"/>
          </a:p>
          <a:p>
            <a:pPr lvl="1"/>
            <a:r>
              <a:rPr lang="en-US"/>
              <a:t>Error contants can be acessed by using 			</a:t>
            </a:r>
            <a:r>
              <a:rPr lang="en-US" b="1"/>
              <a:t>console.log(os.constants.errno); 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11. cpus() : Returns an array containing information about the 				computer's CPUs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>
                <a:sym typeface="+mn-ea"/>
              </a:rPr>
              <a:t>console.log(os.cpus);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p>
            <a:r>
              <a:rPr lang="en-US"/>
              <a:t>Path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151755"/>
          </a:xfrm>
        </p:spPr>
        <p:txBody>
          <a:bodyPr/>
          <a:p>
            <a:r>
              <a:rPr lang="en-US"/>
              <a:t>The Path module provides a way of working with directories and file paths.</a:t>
            </a:r>
            <a:endParaRPr lang="en-US"/>
          </a:p>
          <a:p>
            <a:r>
              <a:rPr lang="en-US"/>
              <a:t>The node:path module provides utilities for working with file and directory paths. It can be accessed using:</a:t>
            </a: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const path = require(‘path');	</a:t>
            </a:r>
            <a:r>
              <a:rPr lang="en-US"/>
              <a:t>	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695"/>
          </a:xfrm>
        </p:spPr>
        <p:txBody>
          <a:bodyPr/>
          <a:p>
            <a:r>
              <a:rPr lang="en-US"/>
              <a:t>Path Module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455"/>
            <a:ext cx="10515600" cy="4949825"/>
          </a:xfrm>
        </p:spPr>
        <p:txBody>
          <a:bodyPr/>
          <a:p>
            <a:pPr marL="0" indent="0">
              <a:buNone/>
            </a:pPr>
            <a:r>
              <a:rPr lang="en-US"/>
              <a:t>1. path.dirname(‘path’) : The path.dirname() method returns the 	directory name of a path, similar to the Unix dirname 	command.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console.log(path.dirname(‘path’));</a:t>
            </a:r>
            <a:endParaRPr lang="en-US" b="1"/>
          </a:p>
          <a:p>
            <a:pPr marL="0" indent="0">
              <a:buNone/>
            </a:pPr>
            <a:r>
              <a:rPr lang="en-US"/>
              <a:t>2. path.extname(‘path’): Returns the file extension of a path.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console.log(path.extname(‘path’));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/>
              <a:t>3. path.basename(‘path’) : Returns the last part of a path.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console.log(path.basename(‘path’));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4. path.parse(‘path’): Formats a path string into a path object.</a:t>
            </a:r>
            <a:endParaRPr lang="en-US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>
                <a:sym typeface="+mn-ea"/>
              </a:rPr>
              <a:t>console.log(path.parse(‘path’));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0350" y="1058545"/>
            <a:ext cx="112941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Contents  :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SYNCHRONOUS VS ASYNCHRONOUS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CALLBACK FUCNTION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FS MODULE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OS MODULE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PATH MODULE</a:t>
            </a:r>
            <a:endParaRPr lang="en-US"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966460"/>
          </a:xfrm>
        </p:spPr>
        <p:txBody>
          <a:bodyPr>
            <a:normAutofit lnSpcReduction="20000"/>
          </a:bodyPr>
          <a:p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To accesss the property inside the object returned by parse :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		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console.log(path.parse(‘path’.propertyname)); 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l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5. delimiter	 : Returns the delimiter specified for the platform.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A delimiter is a sequence of one or more characters for specifying the boundary between separate, independent regions in plain text, mathematical expressions or other data streams. An example of a delimiter is the comma character, which acts as a field delimiter in a sequence of comma-separated values.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			</a:t>
            </a: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console.log(path.delimiter);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The path.delimiter property returns the delimiter specified for the server.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; (semicolon) for Windows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: (colon) for POSIX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(POSIX (Portable Operating System Interface) is a set of standard operating system interfaces based on the Unix operating system.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 algn="just">
              <a:buNone/>
            </a:pP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095"/>
            <a:ext cx="10515600" cy="5798185"/>
          </a:xfrm>
        </p:spPr>
        <p:txBody>
          <a:bodyPr/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6. join() : Joins the specified paths into one.		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      You can specify as many path segments as you like.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      The specified path segments must be strings, 			          		separated by comma.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	</a:t>
            </a: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const pjoin = path.join('ab', 'abc', 'c_path.js');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				console.log(x);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280"/>
          </a:xfrm>
        </p:spPr>
        <p:txBody>
          <a:bodyPr/>
          <a:p>
            <a:r>
              <a:rPr lang="en-US"/>
              <a:t>Synchronous VS Asynchronous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5099050"/>
          </a:xfrm>
        </p:spPr>
        <p:txBody>
          <a:bodyPr>
            <a:normAutofit/>
          </a:bodyPr>
          <a:p>
            <a:r>
              <a:rPr lang="en-US"/>
              <a:t>//synchronous</a:t>
            </a:r>
            <a:endParaRPr lang="en-US"/>
          </a:p>
          <a:p>
            <a:pPr marL="0" indent="0">
              <a:buNone/>
            </a:pPr>
            <a:r>
              <a:rPr lang="en-US"/>
              <a:t>		const fs = require("fs");</a:t>
            </a:r>
            <a:endParaRPr lang="en-US"/>
          </a:p>
          <a:p>
            <a:pPr marL="0" indent="0">
              <a:buNone/>
            </a:pPr>
            <a:r>
              <a:rPr lang="en-US"/>
              <a:t>		const data = fs.readFileSync("file1.txt" , "utf-8");</a:t>
            </a:r>
            <a:endParaRPr lang="en-US"/>
          </a:p>
          <a:p>
            <a:pPr marL="0" indent="0">
              <a:buNone/>
            </a:pPr>
            <a:r>
              <a:rPr lang="en-US"/>
              <a:t>		console.log(data);</a:t>
            </a:r>
            <a:endParaRPr lang="en-US"/>
          </a:p>
          <a:p>
            <a:pPr marL="0" indent="0">
              <a:buNone/>
            </a:pPr>
            <a:r>
              <a:rPr lang="en-US"/>
              <a:t>//Asynchronous</a:t>
            </a:r>
            <a:endParaRPr lang="en-US"/>
          </a:p>
          <a:p>
            <a:pPr marL="0" indent="0">
              <a:buNone/>
            </a:pPr>
            <a:r>
              <a:rPr lang="en-US"/>
              <a:t>		const fs = require("fs");</a:t>
            </a:r>
            <a:endParaRPr lang="en-US"/>
          </a:p>
          <a:p>
            <a:pPr marL="0" indent="0">
              <a:buNone/>
            </a:pPr>
            <a:r>
              <a:rPr lang="en-US"/>
              <a:t>		fs.readFile("file1.txt","utf-8",(err,data) =&gt;  {</a:t>
            </a:r>
            <a:endParaRPr lang="en-US"/>
          </a:p>
          <a:p>
            <a:pPr marL="0" indent="0">
              <a:buNone/>
            </a:pPr>
            <a:r>
              <a:rPr lang="en-US"/>
              <a:t>   				 console.log(data);</a:t>
            </a:r>
            <a:endParaRPr lang="en-US"/>
          </a:p>
          <a:p>
            <a:pPr marL="0" indent="0">
              <a:buNone/>
            </a:pPr>
            <a:r>
              <a:rPr lang="en-US"/>
              <a:t>    					})</a:t>
            </a:r>
            <a:endParaRPr lang="en-US"/>
          </a:p>
          <a:p>
            <a:pPr marL="0" indent="0">
              <a:buNone/>
            </a:pPr>
            <a:r>
              <a:rPr lang="en-US"/>
              <a:t>		console.log("second data");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85420" y="517588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š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815"/>
          </a:xfrm>
        </p:spPr>
        <p:txBody>
          <a:bodyPr/>
          <a:p>
            <a:r>
              <a:rPr lang="en-US"/>
              <a:t>Callback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5006975"/>
          </a:xfrm>
        </p:spPr>
        <p:txBody>
          <a:bodyPr/>
          <a:p>
            <a:r>
              <a:rPr lang="en-US"/>
              <a:t>Any Function that is passed as an arguement is called callback function</a:t>
            </a:r>
            <a:endParaRPr lang="en-US"/>
          </a:p>
          <a:p>
            <a:r>
              <a:rPr lang="en-US"/>
              <a:t>A callback is a function that is to be executed after another function has finished execution - hence the name call back.</a:t>
            </a:r>
            <a:endParaRPr lang="en-US"/>
          </a:p>
          <a:p>
            <a:r>
              <a:rPr lang="en-US"/>
              <a:t>Callback is an asynchronous equivalent for a function. </a:t>
            </a:r>
            <a:endParaRPr lang="en-US"/>
          </a:p>
          <a:p>
            <a:r>
              <a:rPr lang="en-US"/>
              <a:t>A callback function is called at the completion of a given task. Node makes heavy use of callbacks. </a:t>
            </a:r>
            <a:endParaRPr lang="en-US"/>
          </a:p>
          <a:p>
            <a:r>
              <a:rPr lang="en-US"/>
              <a:t>All the APIs of Node are written in such a way that they support callbacks.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370"/>
            <a:ext cx="10515600" cy="5629910"/>
          </a:xfrm>
        </p:spPr>
        <p:txBody>
          <a:bodyPr/>
          <a:p>
            <a:pPr marL="457200" indent="-457200" algn="just"/>
            <a:r>
              <a:rPr lang="en-US" dirty="0">
                <a:sym typeface="+mn-ea"/>
              </a:rPr>
              <a:t>A callback is a function called at the completion of a given task; this prevents any blocking, and allows other code to be run in the meantime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Callbacks </a:t>
            </a:r>
            <a:r>
              <a:rPr lang="en-US" dirty="0">
                <a:sym typeface="+mn-ea"/>
              </a:rPr>
              <a:t>give you an interface with which to say, "and when you're done doing that, do all this." </a:t>
            </a:r>
            <a:endParaRPr lang="en-US" dirty="0" smtClean="0"/>
          </a:p>
          <a:p>
            <a:pPr marL="457200" indent="-457200" algn="just"/>
            <a:r>
              <a:rPr lang="en-US" dirty="0" smtClean="0">
                <a:sym typeface="+mn-ea"/>
              </a:rPr>
              <a:t>This </a:t>
            </a:r>
            <a:r>
              <a:rPr lang="en-US" dirty="0">
                <a:sym typeface="+mn-ea"/>
              </a:rPr>
              <a:t>allows you to have as many IO operations as your OS can handle happening at the same </a:t>
            </a:r>
            <a:r>
              <a:rPr lang="en-US" dirty="0" smtClean="0">
                <a:sym typeface="+mn-ea"/>
              </a:rPr>
              <a:t>time.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 fontScale="90000"/>
          </a:bodyPr>
          <a:p>
            <a:r>
              <a:rPr lang="en-US"/>
              <a:t>Example of callback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5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const abc = (name,callback) =&gt; {</a:t>
            </a:r>
            <a:endParaRPr lang="en-US"/>
          </a:p>
          <a:p>
            <a:pPr marL="0" indent="0">
              <a:buNone/>
            </a:pPr>
            <a:r>
              <a:rPr lang="en-US"/>
              <a:t>    console.log(`hello ${name}`);</a:t>
            </a:r>
            <a:endParaRPr lang="en-US"/>
          </a:p>
          <a:p>
            <a:pPr marL="0" indent="0">
              <a:buNone/>
            </a:pPr>
            <a:r>
              <a:rPr lang="en-US"/>
              <a:t>    callback();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const abcd = () =&gt; {</a:t>
            </a:r>
            <a:endParaRPr lang="en-US"/>
          </a:p>
          <a:p>
            <a:pPr marL="0" indent="0">
              <a:buNone/>
            </a:pPr>
            <a:r>
              <a:rPr lang="en-US"/>
              <a:t>    console.log("hello1")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abc("divya",abcd);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225"/>
          </a:xfrm>
        </p:spPr>
        <p:txBody>
          <a:bodyPr/>
          <a:p>
            <a:r>
              <a:rPr lang="en-US"/>
              <a:t>Working With FS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350"/>
            <a:ext cx="10515600" cy="5027930"/>
          </a:xfrm>
        </p:spPr>
        <p:txBody>
          <a:bodyPr/>
          <a:p>
            <a:pPr marL="0" indent="0">
              <a:buNone/>
            </a:pPr>
            <a:r>
              <a:rPr lang="en-US"/>
              <a:t>Before using any module ,we need to require it.</a:t>
            </a:r>
            <a:endParaRPr lang="en-US"/>
          </a:p>
          <a:p>
            <a:pPr marL="0" indent="0">
              <a:buNone/>
            </a:pPr>
            <a:r>
              <a:rPr lang="en-US"/>
              <a:t>Various modules are as follows:</a:t>
            </a:r>
            <a:endParaRPr lang="en-US"/>
          </a:p>
          <a:p>
            <a:pPr marL="0" indent="0">
              <a:buNone/>
            </a:pPr>
            <a:r>
              <a:rPr lang="en-US"/>
              <a:t>1. fs (file system): create</a:t>
            </a:r>
            <a:endParaRPr lang="en-US"/>
          </a:p>
          <a:p>
            <a:pPr marL="0" indent="0">
              <a:buNone/>
            </a:pPr>
            <a:r>
              <a:rPr lang="en-US"/>
              <a:t>			  write</a:t>
            </a:r>
            <a:endParaRPr lang="en-US"/>
          </a:p>
          <a:p>
            <a:pPr marL="0" indent="0">
              <a:buNone/>
            </a:pPr>
            <a:r>
              <a:rPr lang="en-US"/>
              <a:t>			   read</a:t>
            </a:r>
            <a:endParaRPr lang="en-US"/>
          </a:p>
          <a:p>
            <a:pPr marL="0" indent="0">
              <a:buNone/>
            </a:pPr>
            <a:r>
              <a:rPr lang="en-US"/>
              <a:t>			   rename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950"/>
          </a:xfrm>
        </p:spPr>
        <p:txBody>
          <a:bodyPr/>
          <a:p>
            <a:r>
              <a:rPr lang="en-US"/>
              <a:t>Synchronous File System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086350"/>
          </a:xfrm>
        </p:spPr>
        <p:txBody>
          <a:bodyPr/>
          <a:p>
            <a:pPr marL="0" indent="0">
              <a:buNone/>
            </a:pPr>
            <a:r>
              <a:rPr lang="en-US"/>
              <a:t>1 Create a file: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>
                <a:sym typeface="+mn-ea"/>
              </a:rPr>
              <a:t>Need to require the module	: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			const fs =require(“fs”);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			fs.writeFilesync(“filename.txt”,’content of file’);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 Add Data to file:</a:t>
            </a:r>
            <a:endParaRPr lang="en-US"/>
          </a:p>
          <a:p>
            <a:pPr marL="0" indent="0">
              <a:buNone/>
            </a:pPr>
            <a:r>
              <a:rPr lang="en-US"/>
              <a:t>	fs.appendfilesync(“filename.txt”,’content of file’);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070"/>
            <a:ext cx="10515600" cy="61499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ym typeface="+mn-ea"/>
              </a:rPr>
              <a:t>3 Read File Data: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This method read the entire file into buffer.</a:t>
            </a:r>
            <a:endParaRPr lang="en-US"/>
          </a:p>
          <a:p>
            <a:pPr marL="0" indent="0">
              <a:buNone/>
            </a:pPr>
            <a:r>
              <a:rPr lang="en-US"/>
              <a:t>		fs.readFileSync("newfile.txt");</a:t>
            </a:r>
            <a:endParaRPr lang="en-US"/>
          </a:p>
          <a:p>
            <a:pPr marL="0" indent="0">
              <a:buNone/>
            </a:pPr>
            <a:r>
              <a:rPr lang="en-US"/>
              <a:t>		const data= fs.readFileSync("newfile.txt");</a:t>
            </a:r>
            <a:endParaRPr lang="en-US"/>
          </a:p>
          <a:p>
            <a:pPr marL="0" indent="0">
              <a:buNone/>
            </a:pPr>
            <a:r>
              <a:rPr lang="en-US"/>
              <a:t>		console.log(data);</a:t>
            </a:r>
            <a:endParaRPr lang="en-US"/>
          </a:p>
          <a:p>
            <a:pPr marL="0" indent="0">
              <a:buNone/>
            </a:pPr>
            <a:r>
              <a:rPr lang="en-US"/>
              <a:t>	//Includes additional data type called buffer , buffer is used 	to store binary data.</a:t>
            </a:r>
            <a:endParaRPr lang="en-US"/>
          </a:p>
          <a:p>
            <a:pPr marL="0" indent="0">
              <a:buNone/>
            </a:pPr>
            <a:r>
              <a:rPr lang="en-US"/>
              <a:t>	//while reading from a file or receiving packets over the network.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 Instead of buffer data , i want original data inside a file:</a:t>
            </a:r>
            <a:endParaRPr lang="en-US"/>
          </a:p>
          <a:p>
            <a:pPr marL="0" indent="0">
              <a:buNone/>
            </a:pPr>
            <a:r>
              <a:rPr lang="en-US"/>
              <a:t>	actual_data=data.toString();</a:t>
            </a:r>
            <a:endParaRPr lang="en-US"/>
          </a:p>
          <a:p>
            <a:pPr marL="0" indent="0">
              <a:buNone/>
            </a:pPr>
            <a:r>
              <a:rPr lang="en-US"/>
              <a:t>	console.log(actual_data);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6639</Words>
  <Application>WPS Presentation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 Bold</vt:lpstr>
      <vt:lpstr>Times New Roman Regular</vt:lpstr>
      <vt:lpstr>Times New Roman Bold</vt:lpstr>
      <vt:lpstr>Calibri Light</vt:lpstr>
      <vt:lpstr>Helvetica Neue</vt:lpstr>
      <vt:lpstr>Calibri</vt:lpstr>
      <vt:lpstr>Microsoft YaHei</vt:lpstr>
      <vt:lpstr>汉仪旗黑</vt:lpstr>
      <vt:lpstr>Arial Unicode MS</vt:lpstr>
      <vt:lpstr>Office Theme</vt:lpstr>
      <vt:lpstr>INT222 Advance Web Development </vt:lpstr>
      <vt:lpstr>PowerPoint 演示文稿</vt:lpstr>
      <vt:lpstr>Synchronous VS Asynchronous</vt:lpstr>
      <vt:lpstr>Callback </vt:lpstr>
      <vt:lpstr>PowerPoint 演示文稿</vt:lpstr>
      <vt:lpstr>Example of callback function</vt:lpstr>
      <vt:lpstr>Working With FS Module</vt:lpstr>
      <vt:lpstr>Synchronous File System Module</vt:lpstr>
      <vt:lpstr>PowerPoint 演示文稿</vt:lpstr>
      <vt:lpstr>PowerPoint 演示文稿</vt:lpstr>
      <vt:lpstr>Asynchronous  FS /Callback required</vt:lpstr>
      <vt:lpstr>PowerPoint 演示文稿</vt:lpstr>
      <vt:lpstr>Operating System Module</vt:lpstr>
      <vt:lpstr>OS Properties and Methods</vt:lpstr>
      <vt:lpstr>PowerPoint 演示文稿</vt:lpstr>
      <vt:lpstr>PowerPoint 演示文稿</vt:lpstr>
      <vt:lpstr>PowerPoint 演示文稿</vt:lpstr>
      <vt:lpstr>Path Module</vt:lpstr>
      <vt:lpstr>Path Module Properties And Methods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INT222 Advance Web Development </dc:title>
  <dc:creator>divya</dc:creator>
  <cp:lastModifiedBy>Divya Thakur</cp:lastModifiedBy>
  <cp:revision>37</cp:revision>
  <dcterms:created xsi:type="dcterms:W3CDTF">2024-03-06T08:48:53Z</dcterms:created>
  <dcterms:modified xsi:type="dcterms:W3CDTF">2024-03-06T08:48:53Z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