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87183"/>
            <a:ext cx="9144000" cy="2387600"/>
          </a:xfrm>
        </p:spPr>
        <p:txBody>
          <a:bodyPr/>
          <a:p>
            <a:r>
              <a:rPr lang="en-US"/>
              <a:t>Events &amp; Timers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>
            <a:normAutofit fontScale="90000"/>
          </a:bodyPr>
          <a:p>
            <a:r>
              <a:rPr lang="en-US"/>
              <a:t>Event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145"/>
            <a:ext cx="10515600" cy="5334635"/>
          </a:xfrm>
        </p:spPr>
        <p:txBody>
          <a:bodyPr>
            <a:normAutofit lnSpcReduction="20000"/>
          </a:bodyPr>
          <a:p>
            <a:r>
              <a:rPr lang="en-US" sz="2665">
                <a:latin typeface="Times New Roman Regular" panose="02020603050405020304" charset="0"/>
                <a:cs typeface="Times New Roman Regular" panose="02020603050405020304" charset="0"/>
              </a:rPr>
              <a:t>Much of the Node.js core API is built around an idiomatic asynchronous event-driven architecture in which certain kinds of objects (called "emitters") emit named events that cause Function objects ("listeners") to be called.</a:t>
            </a:r>
            <a:endParaRPr lang="en-US" sz="2665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665">
                <a:latin typeface="Times New Roman Regular" panose="02020603050405020304" charset="0"/>
                <a:cs typeface="Times New Roman Regular" panose="02020603050405020304" charset="0"/>
              </a:rPr>
              <a:t>Every action on a computer is an event. Like when a connection is made or a file is opened.</a:t>
            </a:r>
            <a:endParaRPr lang="en-US" sz="2665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665">
                <a:latin typeface="Times New Roman Regular" panose="02020603050405020304" charset="0"/>
                <a:cs typeface="Times New Roman Regular" panose="02020603050405020304" charset="0"/>
              </a:rPr>
              <a:t>Node.js is perfect for event-driven applications.</a:t>
            </a:r>
            <a:endParaRPr lang="en-US" sz="2665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665">
                <a:latin typeface="Times New Roman Regular" panose="02020603050405020304" charset="0"/>
                <a:cs typeface="Times New Roman Regular" panose="02020603050405020304" charset="0"/>
              </a:rPr>
              <a:t>Node.js has a built-in module, called "Events", where you can</a:t>
            </a:r>
            <a:r>
              <a:rPr lang="en-US" sz="2665" b="1">
                <a:latin typeface="Times New Roman Regular" panose="02020603050405020304" charset="0"/>
                <a:cs typeface="Times New Roman Regular" panose="02020603050405020304" charset="0"/>
              </a:rPr>
              <a:t> create-, fire-, and listen</a:t>
            </a:r>
            <a:r>
              <a:rPr lang="en-US" sz="2665">
                <a:latin typeface="Times New Roman Regular" panose="02020603050405020304" charset="0"/>
                <a:cs typeface="Times New Roman Regular" panose="02020603050405020304" charset="0"/>
              </a:rPr>
              <a:t> for- your own events.</a:t>
            </a:r>
            <a:endParaRPr lang="en-US" sz="2665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665">
                <a:latin typeface="Times New Roman Regular" panose="02020603050405020304" charset="0"/>
                <a:cs typeface="Times New Roman Regular" panose="02020603050405020304" charset="0"/>
              </a:rPr>
              <a:t>To include the built-in Events module use the require() method.</a:t>
            </a:r>
            <a:endParaRPr lang="en-US" sz="2665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r>
              <a:rPr lang="en-US" sz="2665">
                <a:latin typeface="Times New Roman Regular" panose="02020603050405020304" charset="0"/>
                <a:cs typeface="Times New Roman Regular" panose="02020603050405020304" charset="0"/>
              </a:rPr>
              <a:t>	</a:t>
            </a:r>
            <a:r>
              <a:rPr lang="en-US" sz="2665" b="1">
                <a:latin typeface="Times New Roman Regular" panose="02020603050405020304" charset="0"/>
                <a:cs typeface="Times New Roman Regular" panose="02020603050405020304" charset="0"/>
              </a:rPr>
              <a:t>var event</a:t>
            </a:r>
            <a:r>
              <a:rPr lang="en-US" sz="2665" b="1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Emitter</a:t>
            </a:r>
            <a:r>
              <a:rPr lang="en-US" sz="2665" b="1">
                <a:latin typeface="Times New Roman Regular" panose="02020603050405020304" charset="0"/>
                <a:cs typeface="Times New Roman Regular" panose="02020603050405020304" charset="0"/>
              </a:rPr>
              <a:t> = require('events');    // class</a:t>
            </a:r>
            <a:endParaRPr lang="en-US" sz="2665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665">
                <a:latin typeface="Times New Roman Regular" panose="02020603050405020304" charset="0"/>
                <a:cs typeface="Times New Roman Regular" panose="02020603050405020304" charset="0"/>
              </a:rPr>
              <a:t>In addition, all event properties and methods are an instance of an EventEmitter object. To be able to access these properties and methods, create an EventEmitter object:</a:t>
            </a:r>
            <a:endParaRPr lang="en-US" sz="2665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r>
              <a:rPr lang="en-US" sz="2665">
                <a:latin typeface="Times New Roman Regular" panose="02020603050405020304" charset="0"/>
                <a:cs typeface="Times New Roman Regular" panose="02020603050405020304" charset="0"/>
              </a:rPr>
              <a:t>	</a:t>
            </a:r>
            <a:r>
              <a:rPr lang="en-US" sz="2665" b="1">
                <a:latin typeface="Times New Roman Regular" panose="02020603050405020304" charset="0"/>
                <a:cs typeface="Times New Roman Regular" panose="02020603050405020304" charset="0"/>
              </a:rPr>
              <a:t>var event = new EventEmitter();   //object</a:t>
            </a:r>
            <a:endParaRPr lang="en-US" sz="2665" b="1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>
            <a:normAutofit fontScale="90000"/>
          </a:bodyPr>
          <a:p>
            <a:r>
              <a:rPr lang="en-US"/>
              <a:t>The EventEmitter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30"/>
            <a:ext cx="10515600" cy="4908550"/>
          </a:xfrm>
        </p:spPr>
        <p:txBody>
          <a:bodyPr>
            <a:normAutofit/>
          </a:bodyPr>
          <a:p>
            <a:r>
              <a:rPr lang="en-US"/>
              <a:t>In Node.js, many core modules inherit the EventEmitter class.</a:t>
            </a:r>
            <a:endParaRPr lang="en-US"/>
          </a:p>
          <a:p>
            <a:r>
              <a:rPr lang="en-US"/>
              <a:t>You can assign event handlers to your own events with the EventEmitter object.</a:t>
            </a:r>
            <a:endParaRPr lang="en-US"/>
          </a:p>
          <a:p>
            <a:r>
              <a:rPr lang="en-US"/>
              <a:t>All objects that emit events are instances of the EventEmitter class. </a:t>
            </a:r>
            <a:endParaRPr lang="en-US"/>
          </a:p>
          <a:p>
            <a:r>
              <a:rPr lang="en-US"/>
              <a:t>The event can be emitted or listen to an event with the help of EventEmitter.</a:t>
            </a:r>
            <a:endParaRPr lang="en-US"/>
          </a:p>
          <a:p>
            <a:r>
              <a:rPr lang="en-US"/>
              <a:t>An EventEmitter object has two main functions:</a:t>
            </a:r>
            <a:endParaRPr lang="en-US"/>
          </a:p>
          <a:p>
            <a:pPr lvl="1"/>
            <a:r>
              <a:rPr lang="en-US"/>
              <a:t>Emit a named event.</a:t>
            </a:r>
            <a:endParaRPr lang="en-US"/>
          </a:p>
          <a:p>
            <a:pPr lvl="1"/>
            <a:r>
              <a:rPr lang="en-US"/>
              <a:t>Attach and detach one or more event listeners to the named event.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/>
          <a:p>
            <a:r>
              <a:rPr lang="en-US"/>
              <a:t>Steps to use event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505"/>
            <a:ext cx="10515600" cy="4930775"/>
          </a:xfrm>
        </p:spPr>
        <p:txBody>
          <a:bodyPr/>
          <a:p>
            <a:pPr marL="0" indent="0">
              <a:buNone/>
            </a:pPr>
            <a:r>
              <a:rPr lang="en-US"/>
              <a:t>1. First, include the events module using the require() function:</a:t>
            </a:r>
            <a:endParaRPr lang="en-US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/>
              <a:t>const EventEmitter = require('events');</a:t>
            </a:r>
            <a:endParaRPr lang="en-US" b="1"/>
          </a:p>
          <a:p>
            <a:pPr marL="0" indent="0">
              <a:buNone/>
            </a:pPr>
            <a:r>
              <a:rPr lang="en-US"/>
              <a:t>2. The EventEmitter is a class ,create a new instance of the 	EventEmitter class:</a:t>
            </a:r>
            <a:endParaRPr lang="en-US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/>
              <a:t>	const event = new EventEmitter();</a:t>
            </a:r>
            <a:endParaRPr lang="en-US"/>
          </a:p>
          <a:p>
            <a:pPr marL="0" indent="0">
              <a:buNone/>
            </a:pPr>
            <a:r>
              <a:rPr lang="en-US"/>
              <a:t>3. Third, attach one or more event handlers to the event by using 	the on() method:</a:t>
            </a:r>
            <a:endParaRPr lang="en-US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/>
              <a:t>	event.on('saved' ( ) =&gt; {</a:t>
            </a:r>
            <a:endParaRPr lang="en-US" b="1"/>
          </a:p>
          <a:p>
            <a:pPr marL="0" indent="0">
              <a:buNone/>
            </a:pPr>
            <a:r>
              <a:rPr lang="en-US" b="1"/>
              <a:t>    		console.log(`A saved event occurred.`);</a:t>
            </a:r>
            <a:endParaRPr lang="en-US" b="1"/>
          </a:p>
          <a:p>
            <a:pPr marL="0" indent="0">
              <a:buNone/>
            </a:pPr>
            <a:r>
              <a:rPr lang="en-US" b="1"/>
              <a:t>					});</a:t>
            </a:r>
            <a:endParaRPr 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5145"/>
            <a:ext cx="10515600" cy="5652135"/>
          </a:xfrm>
        </p:spPr>
        <p:txBody>
          <a:bodyPr/>
          <a:p>
            <a:r>
              <a:rPr lang="en-US"/>
              <a:t>In this example, the event name is saved and the event handler is a callback. When the saved event occurs, the callback is invoked automatically.</a:t>
            </a:r>
            <a:endParaRPr lang="en-US"/>
          </a:p>
          <a:p>
            <a:r>
              <a:rPr lang="en-US"/>
              <a:t>Finally, emit the saved event using the emit() method of the EventEmitter object.</a:t>
            </a:r>
            <a:endParaRPr lang="en-US"/>
          </a:p>
          <a:p>
            <a:pPr marL="0" indent="0">
              <a:buNone/>
            </a:pPr>
            <a:r>
              <a:rPr lang="en-US"/>
              <a:t>				</a:t>
            </a:r>
            <a:r>
              <a:rPr lang="en-US" b="1"/>
              <a:t>event.emit('saved');</a:t>
            </a:r>
            <a:endParaRPr lang="en-US"/>
          </a:p>
          <a:p>
            <a:pPr marL="0" indent="0">
              <a:buNone/>
            </a:pPr>
            <a:r>
              <a:rPr lang="en-US"/>
              <a:t>The example shows a simple EventEmitter instance with a single listener. The event.on() method is used to register listeners, while the event.emit() method is used to trigger the event.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050"/>
          </a:xfrm>
        </p:spPr>
        <p:txBody>
          <a:bodyPr>
            <a:normAutofit fontScale="90000"/>
          </a:bodyPr>
          <a:p>
            <a:r>
              <a:rPr lang="en-US"/>
              <a:t>Methods And Properties</a:t>
            </a:r>
            <a:endParaRPr lang="en-US"/>
          </a:p>
        </p:txBody>
      </p:sp>
      <p:pic>
        <p:nvPicPr>
          <p:cNvPr id="4" name="Picture 3" descr="Screenshot 2023-02-27 at 7.50.10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35125"/>
            <a:ext cx="10515600" cy="48387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33450" y="1019175"/>
            <a:ext cx="8787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TASK : PERFORM ALL THE BELOW GIVEN EVENTS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290"/>
          </a:xfrm>
        </p:spPr>
        <p:txBody>
          <a:bodyPr/>
          <a:p>
            <a:r>
              <a:rPr lang="en-US"/>
              <a:t>Timers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415"/>
            <a:ext cx="10515600" cy="5247640"/>
          </a:xfrm>
        </p:spPr>
        <p:txBody>
          <a:bodyPr>
            <a:normAutofit lnSpcReduction="10000"/>
          </a:bodyPr>
          <a:p>
            <a:r>
              <a:rPr lang="en-US"/>
              <a:t>The Timers module provides a way scheduling functions to be called later at a given time.</a:t>
            </a:r>
            <a:endParaRPr lang="en-US"/>
          </a:p>
          <a:p>
            <a:r>
              <a:rPr lang="en-US"/>
              <a:t>The Timer object is a global object in Node.js, and it is not necessary to import it using the require keyword.</a:t>
            </a:r>
            <a:endParaRPr lang="en-US"/>
          </a:p>
          <a:p>
            <a:r>
              <a:rPr lang="en-US"/>
              <a:t>The timer module exposes a global API for scheduling functions to be called at some future period of time. Because the timer functions are globals, there is no need to call require('node:timers') to use the API.</a:t>
            </a:r>
            <a:endParaRPr lang="en-US"/>
          </a:p>
          <a:p>
            <a:r>
              <a:rPr lang="en-US"/>
              <a:t>The timer functions within Node.js implement a similar API as the timers API provided by Web Browsers but use a different internal implementation that is built around the Node.js Event Loop.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625"/>
          </a:xfrm>
        </p:spPr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705"/>
            <a:ext cx="10515600" cy="4854575"/>
          </a:xfrm>
        </p:spPr>
        <p:txBody>
          <a:bodyPr/>
          <a:p>
            <a:pPr marL="0" indent="0">
              <a:buNone/>
            </a:pPr>
            <a:r>
              <a:rPr lang="en-US"/>
              <a:t>Problem : Write "Hello" every 500 milliseconds: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/>
              <a:t>Solution: </a:t>
            </a:r>
            <a:endParaRPr lang="en-US"/>
          </a:p>
          <a:p>
            <a:pPr marL="0" indent="0">
              <a:buNone/>
            </a:pPr>
            <a:r>
              <a:rPr lang="en-US"/>
              <a:t>var myInt = setInterval(function () {</a:t>
            </a:r>
            <a:endParaRPr lang="en-US"/>
          </a:p>
          <a:p>
            <a:pPr marL="0" indent="0">
              <a:buNone/>
            </a:pPr>
            <a:r>
              <a:rPr lang="en-US"/>
              <a:t> console.log("Hello");</a:t>
            </a:r>
            <a:endParaRPr lang="en-US"/>
          </a:p>
          <a:p>
            <a:pPr marL="0" indent="0">
              <a:buNone/>
            </a:pPr>
            <a:r>
              <a:rPr lang="en-US"/>
              <a:t>}, 500);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3-02-27 at 7.54.18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1452880"/>
            <a:ext cx="10753725" cy="47390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16940" y="851535"/>
            <a:ext cx="10494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TASK : PERFORM ALL THE BELOW GIVEN TIMERS</a:t>
            </a:r>
            <a:endParaRPr lang="en-US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2956</Words>
  <Application>WPS Presentation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Times New Roman Regular</vt:lpstr>
      <vt:lpstr>Office Theme</vt:lpstr>
      <vt:lpstr>PowerPoint 演示文稿</vt:lpstr>
      <vt:lpstr>Event Module</vt:lpstr>
      <vt:lpstr>The EventEmitter Object</vt:lpstr>
      <vt:lpstr>Steps to use event module</vt:lpstr>
      <vt:lpstr>PowerPoint 演示文稿</vt:lpstr>
      <vt:lpstr>Methods And Properties</vt:lpstr>
      <vt:lpstr>Timers</vt:lpstr>
      <vt:lpstr>Example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&amp; Timers</dc:title>
  <dc:creator>divya</dc:creator>
  <cp:lastModifiedBy>Divya Thakur</cp:lastModifiedBy>
  <cp:revision>1</cp:revision>
  <dcterms:created xsi:type="dcterms:W3CDTF">2023-03-01T13:47:47Z</dcterms:created>
  <dcterms:modified xsi:type="dcterms:W3CDTF">2023-03-01T13:47:47Z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