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25" r:id="rId4"/>
    <p:sldId id="261" r:id="rId5"/>
    <p:sldId id="260" r:id="rId6"/>
    <p:sldId id="259" r:id="rId7"/>
    <p:sldId id="258" r:id="rId8"/>
    <p:sldId id="257" r:id="rId9"/>
    <p:sldId id="266" r:id="rId10"/>
    <p:sldId id="268" r:id="rId11"/>
    <p:sldId id="269" r:id="rId12"/>
    <p:sldId id="267" r:id="rId13"/>
    <p:sldId id="285" r:id="rId14"/>
    <p:sldId id="344" r:id="rId15"/>
    <p:sldId id="286" r:id="rId16"/>
    <p:sldId id="292" r:id="rId17"/>
    <p:sldId id="291" r:id="rId18"/>
    <p:sldId id="357" r:id="rId19"/>
    <p:sldId id="358" r:id="rId21"/>
    <p:sldId id="287" r:id="rId22"/>
    <p:sldId id="288" r:id="rId23"/>
    <p:sldId id="289" r:id="rId24"/>
    <p:sldId id="27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1T10:56:28.11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410" y="1122680"/>
            <a:ext cx="11039475" cy="2573020"/>
          </a:xfrm>
        </p:spPr>
        <p:txBody>
          <a:bodyPr>
            <a:normAutofit/>
          </a:bodyPr>
          <a:p>
            <a:r>
              <a:rPr lang="en-US"/>
              <a:t>INT222</a:t>
            </a:r>
            <a:br>
              <a:rPr lang="en-US"/>
            </a:br>
            <a:r>
              <a:rPr lang="en-US"/>
              <a:t>Advance Web Development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6130" y="5034280"/>
            <a:ext cx="4517390" cy="1059815"/>
          </a:xfrm>
        </p:spPr>
        <p:txBody>
          <a:bodyPr>
            <a:normAutofit/>
          </a:bodyPr>
          <a:p>
            <a:r>
              <a:rPr lang="en-US"/>
              <a:t>BY : DIVYA THAKUR</a:t>
            </a:r>
            <a:endParaRPr lang="en-US"/>
          </a:p>
          <a:p>
            <a:r>
              <a:rPr lang="en-US"/>
              <a:t>UID:28300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420"/>
          </a:xfrm>
        </p:spPr>
        <p:txBody>
          <a:bodyPr>
            <a:normAutofit fontScale="90000"/>
          </a:bodyPr>
          <a:p>
            <a:r>
              <a:rPr lang="en-US"/>
              <a:t>Executing Code in the Node.js REPL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32730"/>
          </a:xfrm>
        </p:spPr>
        <p:txBody>
          <a:bodyPr>
            <a:normAutofit lnSpcReduction="20000"/>
          </a:bodyPr>
          <a:p>
            <a:r>
              <a:rPr lang="en-US"/>
              <a:t>The REPL is a quick way to test JavaScript code without having to create a file. Almost every valid JavaScript or Node.js expression can be executed in the REPL.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TASKS</a:t>
            </a:r>
            <a:endParaRPr lang="en-US" b="1"/>
          </a:p>
          <a:p>
            <a:r>
              <a:rPr lang="en-US"/>
              <a:t>Perform Operations (add,multiply,divide,subtract)</a:t>
            </a:r>
            <a:endParaRPr lang="en-US"/>
          </a:p>
          <a:p>
            <a:r>
              <a:rPr lang="en-US"/>
              <a:t>Perform operations on strings </a:t>
            </a:r>
            <a:endParaRPr lang="en-US"/>
          </a:p>
          <a:p>
            <a:r>
              <a:rPr lang="en-US"/>
              <a:t>Multiline Code.</a:t>
            </a:r>
            <a:endParaRPr lang="en-US"/>
          </a:p>
          <a:p>
            <a:r>
              <a:rPr lang="en-US"/>
              <a:t>Calling Function: </a:t>
            </a:r>
            <a:endParaRPr lang="en-US"/>
          </a:p>
          <a:p>
            <a:pPr lvl="1"/>
            <a:r>
              <a:rPr lang="en-US"/>
              <a:t>When writing Node.js code, it’s common to print messages via the global console.log method or a similar function. </a:t>
            </a:r>
            <a:endParaRPr lang="en-US"/>
          </a:p>
          <a:p>
            <a:r>
              <a:rPr lang="en-US"/>
              <a:t>Creating Variables</a:t>
            </a:r>
            <a:endParaRPr lang="en-US"/>
          </a:p>
          <a:p>
            <a:r>
              <a:rPr lang="en-US"/>
              <a:t>Access last value using underscore( _ ).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890"/>
            <a:ext cx="10515600" cy="2941955"/>
          </a:xfrm>
        </p:spPr>
        <p:txBody>
          <a:bodyPr/>
          <a:p>
            <a:r>
              <a:rPr lang="en-US"/>
              <a:t>To list all the available commands, use the .help command</a:t>
            </a:r>
            <a:endParaRPr lang="en-US"/>
          </a:p>
          <a:p>
            <a:r>
              <a:rPr lang="en-US"/>
              <a:t>All the properties ,methods inside nodejs can be seen with the help of tapping TAB twice in REPL.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35"/>
          </a:xfrm>
        </p:spPr>
        <p:txBody>
          <a:bodyPr/>
          <a:p>
            <a:r>
              <a:rPr lang="en-US"/>
              <a:t>Node Package Manager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265"/>
            <a:ext cx="10515600" cy="4946015"/>
          </a:xfrm>
        </p:spPr>
        <p:txBody>
          <a:bodyPr>
            <a:normAutofit/>
          </a:bodyPr>
          <a:p>
            <a:r>
              <a:rPr lang="en-US"/>
              <a:t>npm is the package manager for the Node JavaScript platform. It puts modules in place so that node can find them, and manages dependency conflicts intelligently.</a:t>
            </a:r>
            <a:endParaRPr lang="en-US"/>
          </a:p>
          <a:p>
            <a:pPr marL="457200" indent="-457200" algn="just"/>
            <a:r>
              <a:rPr lang="en-US" dirty="0">
                <a:sym typeface="+mn-ea"/>
              </a:rPr>
              <a:t>Node Package Manager (NPM) is a command line tool that installs, updates or uninstalls Node.js packages in your application. 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It </a:t>
            </a:r>
            <a:r>
              <a:rPr lang="en-US" dirty="0">
                <a:sym typeface="+mn-ea"/>
              </a:rPr>
              <a:t>is also an online repository for open-source Node.js packages. 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The </a:t>
            </a:r>
            <a:r>
              <a:rPr lang="en-US" dirty="0">
                <a:sym typeface="+mn-ea"/>
              </a:rPr>
              <a:t>node community around the world creates useful modules and publishes them as packages in this repository.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165"/>
            <a:ext cx="10515600" cy="5746115"/>
          </a:xfrm>
        </p:spPr>
        <p:txBody>
          <a:bodyPr>
            <a:normAutofit fontScale="90000"/>
          </a:bodyPr>
          <a:p>
            <a:pPr marL="457200" indent="-457200" algn="just"/>
            <a:endParaRPr lang="en-US" sz="2800">
              <a:sym typeface="+mn-ea"/>
            </a:endParaRPr>
          </a:p>
          <a:p>
            <a:pPr marL="457200" indent="-457200" algn="just"/>
            <a:r>
              <a:rPr lang="en-US" dirty="0">
                <a:sym typeface="+mn-ea"/>
              </a:rPr>
              <a:t>NPM is included with Node.js installation. After you install Node.js, verify NPM installation by writing the following command in terminal or command </a:t>
            </a:r>
            <a:r>
              <a:rPr lang="en-US" dirty="0" smtClean="0">
                <a:sym typeface="+mn-ea"/>
              </a:rPr>
              <a:t>prompt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ym typeface="+mn-ea"/>
              </a:rPr>
              <a:t>			</a:t>
            </a:r>
            <a:r>
              <a:rPr lang="en-US" b="1" dirty="0" smtClean="0">
                <a:sym typeface="+mn-ea"/>
              </a:rPr>
              <a:t>	</a:t>
            </a:r>
            <a:r>
              <a:rPr lang="en-US" b="1" dirty="0" err="1">
                <a:sym typeface="+mn-ea"/>
              </a:rPr>
              <a:t>n</a:t>
            </a:r>
            <a:r>
              <a:rPr lang="en-US" b="1" dirty="0" err="1" smtClean="0">
                <a:sym typeface="+mn-ea"/>
              </a:rPr>
              <a:t>pm</a:t>
            </a:r>
            <a:r>
              <a:rPr lang="en-US" b="1" dirty="0" smtClean="0">
                <a:sym typeface="+mn-ea"/>
              </a:rPr>
              <a:t> -v</a:t>
            </a:r>
            <a:endParaRPr lang="en-IN" dirty="0"/>
          </a:p>
          <a:p>
            <a:pPr marL="457200" indent="-457200" algn="just"/>
            <a:r>
              <a:rPr lang="en-US" sz="2800">
                <a:sym typeface="+mn-ea"/>
              </a:rPr>
              <a:t>It is extremely configurable to support a variety of use cases. Most commonly, you use it to publish, discover, install, and develop node programs.</a:t>
            </a:r>
            <a:endParaRPr lang="en-US" sz="2800"/>
          </a:p>
          <a:p>
            <a:pPr marL="457200" indent="-457200" algn="just"/>
            <a:r>
              <a:rPr lang="en-US" sz="2800">
                <a:sym typeface="+mn-ea"/>
              </a:rPr>
              <a:t>Run </a:t>
            </a:r>
            <a:r>
              <a:rPr lang="en-US" sz="2800">
                <a:highlight>
                  <a:srgbClr val="FFFF00"/>
                </a:highlight>
                <a:sym typeface="+mn-ea"/>
              </a:rPr>
              <a:t>npm help</a:t>
            </a:r>
            <a:r>
              <a:rPr lang="en-US" sz="2800">
                <a:sym typeface="+mn-ea"/>
              </a:rPr>
              <a:t> to get a list of available commands.</a:t>
            </a:r>
            <a:endParaRPr lang="en-US" sz="2800"/>
          </a:p>
          <a:p>
            <a:pPr marL="457200" indent="-457200" algn="just"/>
            <a:r>
              <a:rPr lang="en-US" sz="2800">
                <a:sym typeface="+mn-ea"/>
              </a:rPr>
              <a:t>npm consists of three distinct components: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the website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the Command Line Interface (CLI)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the registry</a:t>
            </a:r>
            <a:endParaRPr lang="en-US" sz="2800"/>
          </a:p>
          <a:p>
            <a:pPr marL="457200" indent="-457200" algn="just"/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16320"/>
          </a:xfrm>
        </p:spPr>
        <p:txBody>
          <a:bodyPr/>
          <a:p>
            <a:r>
              <a:rPr lang="en-US"/>
              <a:t>The npm registry contains packages, many of which are also Node modules, or contain Node modules.</a:t>
            </a:r>
            <a:endParaRPr lang="en-US"/>
          </a:p>
          <a:p>
            <a:r>
              <a:rPr lang="en-US" b="1"/>
              <a:t>About packages</a:t>
            </a:r>
            <a:endParaRPr lang="en-US" b="1"/>
          </a:p>
          <a:p>
            <a:r>
              <a:rPr lang="en-US"/>
              <a:t>A package is a file or directory that is described by a package.json file. A package must contain a package.json file in order to be published to the npm registry. </a:t>
            </a:r>
            <a:endParaRPr lang="en-US"/>
          </a:p>
          <a:p>
            <a:r>
              <a:rPr lang="en-US"/>
              <a:t>A package.json file:</a:t>
            </a:r>
            <a:endParaRPr lang="en-US"/>
          </a:p>
          <a:p>
            <a:pPr marL="0" indent="0">
              <a:buNone/>
            </a:pPr>
            <a:r>
              <a:rPr lang="en-US"/>
              <a:t>	lists the packages your project depends on</a:t>
            </a:r>
            <a:endParaRPr lang="en-US"/>
          </a:p>
          <a:p>
            <a:pPr marL="0" indent="0">
              <a:buNone/>
            </a:pPr>
            <a:r>
              <a:rPr lang="en-US"/>
              <a:t>	specifies versions of a package that your project can use 	using semantic versioning rules</a:t>
            </a:r>
            <a:endParaRPr lang="en-US"/>
          </a:p>
          <a:p>
            <a:pPr marL="0" indent="0">
              <a:buNone/>
            </a:pPr>
            <a:r>
              <a:rPr lang="en-US"/>
              <a:t>	makes your build reproducible, and therefore easier to 	share with other developers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90"/>
          </a:xfrm>
        </p:spPr>
        <p:txBody>
          <a:bodyPr/>
          <a:p>
            <a:r>
              <a:rPr lang="en-US"/>
              <a:t>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370"/>
            <a:ext cx="10515600" cy="4740910"/>
          </a:xfrm>
        </p:spPr>
        <p:txBody>
          <a:bodyPr/>
          <a:p>
            <a:r>
              <a:rPr lang="en-US"/>
              <a:t>Downloading a package is very easy.</a:t>
            </a:r>
            <a:endParaRPr lang="en-US"/>
          </a:p>
          <a:p>
            <a:r>
              <a:rPr lang="en-US"/>
              <a:t>Open the command line interface and tell NPM to download the package you want.</a:t>
            </a:r>
            <a:endParaRPr lang="en-US"/>
          </a:p>
          <a:p>
            <a:pPr marL="0" indent="0">
              <a:buNone/>
            </a:pPr>
            <a:r>
              <a:rPr lang="en-US"/>
              <a:t>		npm install packagename</a:t>
            </a:r>
            <a:endParaRPr lang="en-US"/>
          </a:p>
          <a:p>
            <a:r>
              <a:rPr lang="en-US"/>
              <a:t>NPM creates a folder named "node_modules", where the package will be placed. All packages you install in the future will be placed in this folder.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5305"/>
          </a:xfrm>
        </p:spPr>
        <p:txBody>
          <a:bodyPr>
            <a:normAutofit lnSpcReduction="10000"/>
          </a:bodyPr>
          <a:p>
            <a:r>
              <a:rPr lang="en-US"/>
              <a:t>The name npm (Node Package Manager) stems from when npm first was created as a package manager for Node.js.</a:t>
            </a:r>
            <a:endParaRPr lang="en-US"/>
          </a:p>
          <a:p>
            <a:r>
              <a:rPr lang="en-US"/>
              <a:t>All npm packages are defined in files called package.json.</a:t>
            </a:r>
            <a:endParaRPr lang="en-US"/>
          </a:p>
          <a:p>
            <a:r>
              <a:rPr lang="en-US"/>
              <a:t>The content of package.json must be written in JSON.</a:t>
            </a:r>
            <a:endParaRPr lang="en-US"/>
          </a:p>
          <a:p>
            <a:r>
              <a:rPr lang="en-US"/>
              <a:t>At least two fields must be present in the definition file: name and version.</a:t>
            </a:r>
            <a:endParaRPr lang="en-US"/>
          </a:p>
          <a:p>
            <a:r>
              <a:rPr lang="en-US"/>
              <a:t>npm can manage dependencies.</a:t>
            </a:r>
            <a:endParaRPr lang="en-US"/>
          </a:p>
          <a:p>
            <a:r>
              <a:rPr lang="en-US"/>
              <a:t>npm can (in one command line) install all the dependencies of a project.</a:t>
            </a:r>
            <a:endParaRPr lang="en-US"/>
          </a:p>
          <a:p>
            <a:r>
              <a:rPr lang="en-US"/>
              <a:t>Dependencies are also defined in package.json.</a:t>
            </a:r>
            <a:endParaRPr lang="en-US"/>
          </a:p>
          <a:p>
            <a:r>
              <a:rPr lang="en-US"/>
              <a:t>You can publish any directory from your computer as long as the directory has a package.json file.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To update the package installed locally in your Node.js project, navigate the command prompt or terminal window path to the project folder and write the following update command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b="1" dirty="0" smtClean="0"/>
              <a:t>C:\Project&gt; </a:t>
            </a:r>
            <a:r>
              <a:rPr lang="en-IN" b="1" dirty="0" err="1"/>
              <a:t>npm</a:t>
            </a:r>
            <a:r>
              <a:rPr lang="en-IN" b="1" dirty="0"/>
              <a:t> update &lt;package name</a:t>
            </a:r>
            <a:r>
              <a:rPr lang="en-IN" b="1" dirty="0" smtClean="0"/>
              <a:t>&gt;</a:t>
            </a:r>
            <a:endParaRPr lang="en-IN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Unistall</a:t>
            </a:r>
            <a:r>
              <a:rPr lang="en-US" dirty="0" smtClean="0"/>
              <a:t>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remove a local package from your project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b="1" dirty="0" smtClean="0"/>
              <a:t>C</a:t>
            </a:r>
            <a:r>
              <a:rPr lang="en-IN" b="1" dirty="0"/>
              <a:t>:\&gt;npm uninstall &lt;package name</a:t>
            </a:r>
            <a:r>
              <a:rPr lang="en-IN" b="1" dirty="0" smtClean="0"/>
              <a:t>&gt;</a:t>
            </a:r>
            <a:endParaRPr lang="en-IN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695"/>
          </a:xfrm>
        </p:spPr>
        <p:txBody>
          <a:bodyPr/>
          <a:p>
            <a:r>
              <a:rPr lang="en-US"/>
              <a:t>NPM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185"/>
            <a:ext cx="10515600" cy="4951095"/>
          </a:xfrm>
        </p:spPr>
        <p:txBody>
          <a:bodyPr/>
          <a:p>
            <a:r>
              <a:rPr lang="en-US"/>
              <a:t>A module is any file or directory in the node_modules directory that can be loaded by the Node.js require() function.</a:t>
            </a:r>
            <a:endParaRPr lang="en-US"/>
          </a:p>
          <a:p>
            <a:r>
              <a:rPr lang="en-US"/>
              <a:t>To be loaded by the Node.js require() function, a module must be one of the following:</a:t>
            </a:r>
            <a:endParaRPr lang="en-US"/>
          </a:p>
          <a:p>
            <a:pPr marL="0" indent="0">
              <a:buNone/>
            </a:pPr>
            <a:r>
              <a:rPr lang="en-US"/>
              <a:t>    1. A folder with a package.json file containing a "main" field.</a:t>
            </a:r>
            <a:endParaRPr lang="en-US"/>
          </a:p>
          <a:p>
            <a:pPr marL="0" indent="0">
              <a:buNone/>
            </a:pPr>
            <a:r>
              <a:rPr lang="en-US"/>
              <a:t>    2. A JavaScript file.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3-02-26 at 10.26.3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872490"/>
            <a:ext cx="11111230" cy="4035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910"/>
            <a:ext cx="10515600" cy="5373370"/>
          </a:xfrm>
        </p:spPr>
        <p:txBody>
          <a:bodyPr/>
          <a:p>
            <a:r>
              <a:rPr lang="en-US"/>
              <a:t>Since modules are not required to have a `package.json` file, not all modules are packages. Only modules that have a `package.json` file are also packages.</a:t>
            </a:r>
            <a:endParaRPr lang="en-US"/>
          </a:p>
          <a:p>
            <a:r>
              <a:rPr lang="en-US"/>
              <a:t>In the context of a Node program, the module is also the thing that was loaded from a file. For example, in the following program		 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var req = require('request')</a:t>
            </a:r>
            <a:endParaRPr lang="en-US" b="1"/>
          </a:p>
          <a:p>
            <a:pPr marL="0" indent="0">
              <a:buNone/>
            </a:pPr>
            <a:r>
              <a:rPr lang="en-US"/>
              <a:t>we might say that "The variable req refers to the request module".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055"/>
          </a:xfrm>
        </p:spPr>
        <p:txBody>
          <a:bodyPr>
            <a:normAutofit fontScale="90000"/>
          </a:bodyPr>
          <a:p>
            <a:r>
              <a:rPr lang="en-US"/>
              <a:t>Custom NPM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800"/>
          </a:xfrm>
        </p:spPr>
        <p:txBody>
          <a:bodyPr/>
          <a:p>
            <a:r>
              <a:rPr lang="en-US"/>
              <a:t>Node.js modules are a type of package that can be published to npm.</a:t>
            </a:r>
            <a:endParaRPr lang="en-US"/>
          </a:p>
          <a:p>
            <a:r>
              <a:rPr lang="en-US"/>
              <a:t>Steps:</a:t>
            </a:r>
            <a:endParaRPr lang="en-US"/>
          </a:p>
          <a:p>
            <a:pPr marL="0" indent="0">
              <a:buNone/>
            </a:pPr>
            <a:r>
              <a:rPr lang="en-US"/>
              <a:t>	Create a package.json file</a:t>
            </a:r>
            <a:endParaRPr lang="en-US"/>
          </a:p>
          <a:p>
            <a:pPr marL="0" indent="0">
              <a:buNone/>
            </a:pPr>
            <a:r>
              <a:rPr lang="en-US"/>
              <a:t>	Create the file that will be loaded when your module is 	required by another application</a:t>
            </a:r>
            <a:endParaRPr lang="en-US"/>
          </a:p>
          <a:p>
            <a:pPr marL="0" indent="0">
              <a:buNone/>
            </a:pPr>
            <a:r>
              <a:rPr lang="en-US"/>
              <a:t>	Test your module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 fontScale="90000"/>
          </a:bodyPr>
          <a:p>
            <a:r>
              <a:rPr lang="en-US"/>
              <a:t>Node JS Core Module/Built-in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960"/>
            <a:ext cx="10515600" cy="5100320"/>
          </a:xfrm>
        </p:spPr>
        <p:txBody>
          <a:bodyPr/>
          <a:p>
            <a:r>
              <a:rPr lang="en-US"/>
              <a:t>Consider modules to be the same as javascript libraries.</a:t>
            </a:r>
            <a:endParaRPr lang="en-US"/>
          </a:p>
          <a:p>
            <a:r>
              <a:rPr lang="en-US"/>
              <a:t>A set of functions you want to include in your application.</a:t>
            </a:r>
            <a:endParaRPr lang="en-US"/>
          </a:p>
          <a:p>
            <a:r>
              <a:rPr lang="en-US"/>
              <a:t>Nodejs has some built in modules.</a:t>
            </a:r>
            <a:endParaRPr lang="en-US"/>
          </a:p>
          <a:p>
            <a:r>
              <a:rPr lang="en-US"/>
              <a:t>It is a simple or complex functiionality organised in single or multiple javascript files which can be reused throughout node js applications.</a:t>
            </a:r>
            <a:endParaRPr lang="en-US"/>
          </a:p>
          <a:p>
            <a:r>
              <a:rPr lang="en-US"/>
              <a:t>Core module includes functionalities of nodejs.They load automatically when the nodejs process starts.</a:t>
            </a:r>
            <a:endParaRPr lang="en-US"/>
          </a:p>
          <a:p>
            <a:r>
              <a:rPr lang="en-US"/>
              <a:t>However ,you have to import (require) the core modules first in order to use it in the application.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330"/>
          </a:xfrm>
        </p:spPr>
        <p:txBody>
          <a:bodyPr>
            <a:normAutofit fontScale="90000"/>
          </a:bodyPr>
          <a:p>
            <a:r>
              <a:rPr lang="en-US"/>
              <a:t>Built-in modules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645"/>
            <a:ext cx="10515600" cy="4826635"/>
          </a:xfrm>
        </p:spPr>
        <p:txBody>
          <a:bodyPr/>
          <a:p>
            <a:r>
              <a:rPr lang="en-US"/>
              <a:t>File System </a:t>
            </a:r>
            <a:r>
              <a:rPr lang="en-US">
                <a:sym typeface="+mn-ea"/>
              </a:rPr>
              <a:t>Module</a:t>
            </a:r>
            <a:endParaRPr lang="en-US"/>
          </a:p>
          <a:p>
            <a:r>
              <a:rPr lang="en-US"/>
              <a:t>Buffer Module</a:t>
            </a:r>
            <a:endParaRPr lang="en-US"/>
          </a:p>
          <a:p>
            <a:r>
              <a:rPr lang="en-US"/>
              <a:t>Stream Module</a:t>
            </a:r>
            <a:endParaRPr lang="en-US"/>
          </a:p>
          <a:p>
            <a:r>
              <a:rPr lang="en-US"/>
              <a:t>Timers </a:t>
            </a:r>
            <a:endParaRPr lang="en-US"/>
          </a:p>
          <a:p>
            <a:r>
              <a:rPr lang="en-US"/>
              <a:t>Events</a:t>
            </a:r>
            <a:endParaRPr lang="en-US"/>
          </a:p>
          <a:p>
            <a:r>
              <a:rPr lang="en-US"/>
              <a:t>HTTP ,HTTPS</a:t>
            </a:r>
            <a:endParaRPr lang="en-US"/>
          </a:p>
          <a:p>
            <a:r>
              <a:rPr lang="en-US"/>
              <a:t>Query String</a:t>
            </a:r>
            <a:endParaRPr lang="en-US"/>
          </a:p>
          <a:p>
            <a:r>
              <a:rPr lang="en-US"/>
              <a:t>Path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Node.js is a javascript runtime built on chrome v8 javascript engine.</a:t>
            </a:r>
            <a:endParaRPr lang="en-US"/>
          </a:p>
          <a:p>
            <a:r>
              <a:rPr lang="en-US"/>
              <a:t>It is a javascript running on the server.</a:t>
            </a:r>
            <a:endParaRPr lang="en-US"/>
          </a:p>
          <a:p>
            <a:r>
              <a:rPr lang="en-US"/>
              <a:t>Node.js runs the V8 JavaScript engine, the core of Google Chrome, outside of the browser. This allows Node.js to be very performant.</a:t>
            </a:r>
            <a:endParaRPr lang="en-US"/>
          </a:p>
          <a:p>
            <a:r>
              <a:rPr lang="en-US"/>
              <a:t>Node.js runs on various platforms (Windows, Linux, Unix, Mac OS X, etc.)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590"/>
            <a:ext cx="10515600" cy="5901690"/>
          </a:xfrm>
        </p:spPr>
        <p:txBody>
          <a:bodyPr/>
          <a:p>
            <a:r>
              <a:rPr lang="en-US">
                <a:sym typeface="+mn-ea"/>
              </a:rPr>
              <a:t>in 2009. Ryan Dahl created node js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 b="1"/>
              <a:t>When to use NODE JS :</a:t>
            </a:r>
            <a:endParaRPr lang="en-US" b="1"/>
          </a:p>
          <a:p>
            <a:pPr lvl="1"/>
            <a:r>
              <a:rPr lang="en-US" sz="2400"/>
              <a:t>I/0 BOUND</a:t>
            </a:r>
            <a:endParaRPr lang="en-US" sz="2400"/>
          </a:p>
          <a:p>
            <a:pPr lvl="1"/>
            <a:r>
              <a:rPr lang="en-US" sz="2400"/>
              <a:t>DATA STREAMING APPLICATIONS</a:t>
            </a:r>
            <a:endParaRPr lang="en-US" sz="2400"/>
          </a:p>
          <a:p>
            <a:pPr lvl="1"/>
            <a:r>
              <a:rPr lang="en-US" sz="2400"/>
              <a:t>REAL TIME CHAT SYSTEMS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shot 2023-02-15 at 9.47.4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1485" y="1012190"/>
            <a:ext cx="325183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95" y="5049520"/>
            <a:ext cx="7674610" cy="1601470"/>
          </a:xfrm>
        </p:spPr>
        <p:txBody>
          <a:bodyPr/>
          <a:p>
            <a:endParaRPr lang="en-US"/>
          </a:p>
        </p:txBody>
      </p:sp>
      <p:pic>
        <p:nvPicPr>
          <p:cNvPr id="4" name="Picture 3" descr="Screenshot 2023-02-15 at 10.06.0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615315"/>
            <a:ext cx="936307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3-02-15 at 9.56.5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654050"/>
            <a:ext cx="10337165" cy="5472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555"/>
          </a:xfrm>
        </p:spPr>
        <p:txBody>
          <a:bodyPr/>
          <a:p>
            <a:r>
              <a:rPr lang="en-US"/>
              <a:t>Installation Of Node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230"/>
            <a:ext cx="10515600" cy="4718050"/>
          </a:xfrm>
        </p:spPr>
        <p:txBody>
          <a:bodyPr/>
          <a:p>
            <a:r>
              <a:rPr lang="en-US"/>
              <a:t>Go to nodejs.org and download the version which is recommended for most users.</a:t>
            </a:r>
            <a:endParaRPr lang="en-US"/>
          </a:p>
          <a:p>
            <a:r>
              <a:rPr lang="en-US"/>
              <a:t>Open cmd write node -v </a:t>
            </a:r>
            <a:endParaRPr lang="en-US"/>
          </a:p>
          <a:p>
            <a:r>
              <a:rPr lang="en-US"/>
              <a:t>Run npm -v</a:t>
            </a:r>
            <a:endParaRPr lang="en-US"/>
          </a:p>
          <a:p>
            <a:r>
              <a:rPr lang="en-US"/>
              <a:t>IDE : Visual Studio Code</a:t>
            </a:r>
            <a:endParaRPr lang="en-US"/>
          </a:p>
          <a:p>
            <a:r>
              <a:rPr lang="en-US"/>
              <a:t>Open visual studio code :</a:t>
            </a:r>
            <a:endParaRPr lang="en-US"/>
          </a:p>
          <a:p>
            <a:pPr lvl="1"/>
            <a:r>
              <a:rPr lang="en-US"/>
              <a:t>run same commands as above </a:t>
            </a:r>
            <a:endParaRPr lang="en-US"/>
          </a:p>
          <a:p>
            <a:pPr lvl="1"/>
            <a:r>
              <a:rPr lang="en-US"/>
              <a:t>one of the reaons for using visual studio code is the inbuilt terminal.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NOTE : NPM IS NODE PACKAGE MANAGER</a:t>
            </a:r>
            <a:endParaRPr lang="en-US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490"/>
          </a:xfrm>
        </p:spPr>
        <p:txBody>
          <a:bodyPr/>
          <a:p>
            <a:r>
              <a:rPr lang="en-US"/>
              <a:t>NODE JS REPL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615"/>
            <a:ext cx="10515600" cy="5066665"/>
          </a:xfrm>
        </p:spPr>
        <p:txBody>
          <a:bodyPr/>
          <a:p>
            <a:r>
              <a:rPr lang="en-US"/>
              <a:t>REPL is a feature of node useful for experimenting with node js code and debugging javascript codes.</a:t>
            </a:r>
            <a:endParaRPr lang="en-US"/>
          </a:p>
          <a:p>
            <a:r>
              <a:rPr lang="en-US"/>
              <a:t>REPL stands for :</a:t>
            </a:r>
            <a:endParaRPr lang="en-US"/>
          </a:p>
          <a:p>
            <a:pPr lvl="1"/>
            <a:r>
              <a:rPr lang="en-US"/>
              <a:t>READ : Reads user input ,parses it into javascript data structure and 			stores in the memory </a:t>
            </a:r>
            <a:endParaRPr lang="en-US"/>
          </a:p>
          <a:p>
            <a:pPr lvl="1"/>
            <a:r>
              <a:rPr lang="en-US"/>
              <a:t>EVAL : Takes and evaluate the data structure</a:t>
            </a:r>
            <a:endParaRPr lang="en-US"/>
          </a:p>
          <a:p>
            <a:pPr lvl="1"/>
            <a:r>
              <a:rPr lang="en-US"/>
              <a:t>PRINT:  Print the result</a:t>
            </a:r>
            <a:endParaRPr lang="en-US"/>
          </a:p>
          <a:p>
            <a:pPr lvl="1"/>
            <a:r>
              <a:rPr lang="en-US"/>
              <a:t>LOOP: Loop the command until user pressed ctrl+c twice.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The REPL is bundled with every Node.js installation and allows you to quickly test and explore JavaScript code within the Node environment without having to store it in a file.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7715"/>
            <a:ext cx="10515600" cy="5784215"/>
          </a:xfrm>
        </p:spPr>
        <p:txBody>
          <a:bodyPr>
            <a:normAutofit lnSpcReduction="10000"/>
          </a:bodyPr>
          <a:p>
            <a:r>
              <a:rPr lang="en-US"/>
              <a:t>If you have node installed, then you also have the Node.js REPL. </a:t>
            </a:r>
            <a:endParaRPr lang="en-US"/>
          </a:p>
          <a:p>
            <a:r>
              <a:rPr lang="en-US"/>
              <a:t>To start it, simply enter  in your command line shell:</a:t>
            </a:r>
            <a:endParaRPr lang="en-US"/>
          </a:p>
          <a:p>
            <a:pPr marL="0" indent="0">
              <a:buNone/>
            </a:pPr>
            <a:r>
              <a:rPr lang="en-US"/>
              <a:t>				</a:t>
            </a:r>
            <a:r>
              <a:rPr lang="en-US">
                <a:highlight>
                  <a:srgbClr val="FFFF00"/>
                </a:highlight>
              </a:rPr>
              <a:t>node</a:t>
            </a:r>
            <a:endParaRPr lang="en-US"/>
          </a:p>
          <a:p>
            <a:r>
              <a:rPr lang="en-US"/>
              <a:t>This results in the repl prompt in cmd:</a:t>
            </a:r>
            <a:endParaRPr lang="en-US"/>
          </a:p>
          <a:p>
            <a:pPr marL="0" indent="0">
              <a:buNone/>
            </a:pPr>
            <a:r>
              <a:rPr lang="en-US"/>
              <a:t>				</a:t>
            </a:r>
            <a:r>
              <a:rPr lang="en-US">
                <a:highlight>
                  <a:srgbClr val="FFFF00"/>
                </a:highlight>
              </a:rPr>
              <a:t>&gt;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The &gt; symbol lets you know that you can enter JavaScript code to be immediately evaluated.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Perform any operation and press enter to see the results.</a:t>
            </a:r>
            <a:endParaRPr lang="en-US"/>
          </a:p>
          <a:p>
            <a:endParaRPr lang="en-US"/>
          </a:p>
          <a:p>
            <a:r>
              <a:rPr lang="en-US"/>
              <a:t>To exit the REPL, you can type .exit, or press CTRL+D once, or press CTRL+C twice, which will return you to the shell prompt.</a:t>
            </a:r>
            <a:endParaRPr lang="en-US"/>
          </a:p>
          <a:p>
            <a:pPr>
              <a:buNone/>
            </a:pPr>
            <a:r>
              <a:rPr lang="en-US">
                <a:highlight>
                  <a:srgbClr val="FFFF00"/>
                </a:highlight>
              </a:rPr>
              <a:t> 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6588</Words>
  <Application>WPS Spreadsheets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INT222 Advance Web Development</vt:lpstr>
      <vt:lpstr>PowerPoint 演示文稿</vt:lpstr>
      <vt:lpstr>Introduction </vt:lpstr>
      <vt:lpstr>PowerPoint 演示文稿</vt:lpstr>
      <vt:lpstr>PowerPoint 演示文稿</vt:lpstr>
      <vt:lpstr>PowerPoint 演示文稿</vt:lpstr>
      <vt:lpstr>Installation Of Node </vt:lpstr>
      <vt:lpstr>NODE JS REPL</vt:lpstr>
      <vt:lpstr>PowerPoint 演示文稿</vt:lpstr>
      <vt:lpstr>Executing Code in the Node.js REPL</vt:lpstr>
      <vt:lpstr>PowerPoint 演示文稿</vt:lpstr>
      <vt:lpstr>Node Package Manager</vt:lpstr>
      <vt:lpstr>PowerPoint 演示文稿</vt:lpstr>
      <vt:lpstr>PowerPoint 演示文稿</vt:lpstr>
      <vt:lpstr>Package</vt:lpstr>
      <vt:lpstr>PowerPoint 演示文稿</vt:lpstr>
      <vt:lpstr>Update package</vt:lpstr>
      <vt:lpstr>Unistall packages</vt:lpstr>
      <vt:lpstr>NPM Modules</vt:lpstr>
      <vt:lpstr>PowerPoint 演示文稿</vt:lpstr>
      <vt:lpstr>Custom NPM Modules</vt:lpstr>
      <vt:lpstr>Node JS Core Module/Built-in Module</vt:lpstr>
      <vt:lpstr>Built-in modules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INT222 Advance Web Development</dc:title>
  <dc:creator>divya</dc:creator>
  <cp:lastModifiedBy>divya</cp:lastModifiedBy>
  <cp:revision>52</cp:revision>
  <dcterms:created xsi:type="dcterms:W3CDTF">2023-02-26T17:20:29Z</dcterms:created>
  <dcterms:modified xsi:type="dcterms:W3CDTF">2023-02-26T17:20:29Z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