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2" r:id="rId4"/>
    <p:sldId id="291" r:id="rId5"/>
    <p:sldId id="290" r:id="rId6"/>
    <p:sldId id="289" r:id="rId7"/>
    <p:sldId id="288" r:id="rId8"/>
    <p:sldId id="287" r:id="rId9"/>
    <p:sldId id="286" r:id="rId10"/>
    <p:sldId id="285" r:id="rId11"/>
    <p:sldId id="284" r:id="rId12"/>
    <p:sldId id="283" r:id="rId13"/>
    <p:sldId id="282" r:id="rId14"/>
    <p:sldId id="281" r:id="rId15"/>
    <p:sldId id="280" r:id="rId16"/>
    <p:sldId id="279" r:id="rId17"/>
    <p:sldId id="278" r:id="rId18"/>
    <p:sldId id="277" r:id="rId19"/>
    <p:sldId id="276" r:id="rId20"/>
    <p:sldId id="275" r:id="rId21"/>
    <p:sldId id="274" r:id="rId22"/>
    <p:sldId id="273" r:id="rId23"/>
    <p:sldId id="272" r:id="rId24"/>
    <p:sldId id="271" r:id="rId25"/>
    <p:sldId id="270" r:id="rId26"/>
    <p:sldId id="269" r:id="rId27"/>
    <p:sldId id="268" r:id="rId28"/>
    <p:sldId id="267" r:id="rId29"/>
    <p:sldId id="266" r:id="rId30"/>
    <p:sldId id="265" r:id="rId31"/>
    <p:sldId id="264" r:id="rId32"/>
    <p:sldId id="263" r:id="rId33"/>
    <p:sldId id="262" r:id="rId34"/>
    <p:sldId id="261" r:id="rId35"/>
    <p:sldId id="260" r:id="rId36"/>
    <p:sldId id="259" r:id="rId37"/>
    <p:sldId id="258" r:id="rId38"/>
    <p:sldId id="2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Javascipt Document Object Model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4655"/>
            <a:ext cx="10515600" cy="5762625"/>
          </a:xfrm>
        </p:spPr>
        <p:txBody>
          <a:bodyPr/>
          <a:p>
            <a:r>
              <a:rPr lang="en-US"/>
              <a:t>The document object represents the whole html document.</a:t>
            </a:r>
            <a:endParaRPr lang="en-US"/>
          </a:p>
          <a:p>
            <a:endParaRPr lang="en-US"/>
          </a:p>
          <a:p>
            <a:r>
              <a:rPr lang="en-US"/>
              <a:t>When html document is loaded in the browser, it becomes a document object. It is the root element that represents the html document. It has properties and methods. By the help of document object, we can add dynamic content to our web page.</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2-12-09 at 3.28.58 PM"/>
          <p:cNvPicPr>
            <a:picLocks noChangeAspect="1"/>
          </p:cNvPicPr>
          <p:nvPr/>
        </p:nvPicPr>
        <p:blipFill>
          <a:blip r:embed="rId1"/>
          <a:stretch>
            <a:fillRect/>
          </a:stretch>
        </p:blipFill>
        <p:spPr>
          <a:xfrm>
            <a:off x="784860" y="292100"/>
            <a:ext cx="10421620" cy="60845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3190"/>
            <a:ext cx="10515600" cy="909320"/>
          </a:xfrm>
        </p:spPr>
        <p:txBody>
          <a:bodyPr>
            <a:normAutofit/>
          </a:bodyPr>
          <a:p>
            <a:r>
              <a:rPr lang="en-US"/>
              <a:t>Methods of document object</a:t>
            </a:r>
            <a:endParaRPr lang="en-US"/>
          </a:p>
        </p:txBody>
      </p:sp>
      <p:sp>
        <p:nvSpPr>
          <p:cNvPr id="3" name="Content Placeholder 2"/>
          <p:cNvSpPr>
            <a:spLocks noGrp="1"/>
          </p:cNvSpPr>
          <p:nvPr>
            <p:ph idx="1"/>
          </p:nvPr>
        </p:nvSpPr>
        <p:spPr>
          <a:xfrm>
            <a:off x="838200" y="1032510"/>
            <a:ext cx="10515600" cy="5144770"/>
          </a:xfrm>
        </p:spPr>
        <p:txBody>
          <a:bodyPr/>
          <a:p>
            <a:r>
              <a:rPr lang="en-US"/>
              <a:t>We can access and change the contents of document by its methods.</a:t>
            </a:r>
            <a:endParaRPr lang="en-US"/>
          </a:p>
          <a:p>
            <a:r>
              <a:rPr lang="en-US"/>
              <a:t>The important methods of document object are as follows:</a:t>
            </a:r>
            <a:endParaRPr lang="en-US"/>
          </a:p>
        </p:txBody>
      </p:sp>
      <p:pic>
        <p:nvPicPr>
          <p:cNvPr id="4" name="Picture 3" descr="Screenshot 2022-12-09 at 3.30.05 PM"/>
          <p:cNvPicPr>
            <a:picLocks noChangeAspect="1"/>
          </p:cNvPicPr>
          <p:nvPr/>
        </p:nvPicPr>
        <p:blipFill>
          <a:blip r:embed="rId1"/>
          <a:stretch>
            <a:fillRect/>
          </a:stretch>
        </p:blipFill>
        <p:spPr>
          <a:xfrm>
            <a:off x="1140460" y="2529840"/>
            <a:ext cx="9754870" cy="3754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26720"/>
            <a:ext cx="10515600" cy="822325"/>
          </a:xfrm>
        </p:spPr>
        <p:txBody>
          <a:bodyPr>
            <a:normAutofit fontScale="90000"/>
          </a:bodyPr>
          <a:p>
            <a:r>
              <a:rPr lang="en-US"/>
              <a:t>Accessing field value by document object</a:t>
            </a:r>
            <a:endParaRPr lang="en-US"/>
          </a:p>
        </p:txBody>
      </p:sp>
      <p:sp>
        <p:nvSpPr>
          <p:cNvPr id="3" name="Content Placeholder 2"/>
          <p:cNvSpPr>
            <a:spLocks noGrp="1"/>
          </p:cNvSpPr>
          <p:nvPr>
            <p:ph idx="1"/>
          </p:nvPr>
        </p:nvSpPr>
        <p:spPr>
          <a:xfrm>
            <a:off x="838200" y="1821815"/>
            <a:ext cx="10515600" cy="4752975"/>
          </a:xfrm>
        </p:spPr>
        <p:txBody>
          <a:bodyPr/>
          <a:p>
            <a:r>
              <a:rPr lang="en-US"/>
              <a:t>In this example, we are going to get the value of input text by user. Here, we are using document.form1.name.value to get the value of name field.</a:t>
            </a:r>
            <a:endParaRPr lang="en-US"/>
          </a:p>
          <a:p>
            <a:r>
              <a:rPr lang="en-US"/>
              <a:t>Here, document is the root element that represents the html document.</a:t>
            </a:r>
            <a:endParaRPr lang="en-US"/>
          </a:p>
          <a:p>
            <a:r>
              <a:rPr lang="en-US"/>
              <a:t>form1 is the name of the form.</a:t>
            </a:r>
            <a:endParaRPr lang="en-US"/>
          </a:p>
          <a:p>
            <a:r>
              <a:rPr lang="en-US"/>
              <a:t>name is the attribute name of the input text.</a:t>
            </a:r>
            <a:endParaRPr lang="en-US"/>
          </a:p>
          <a:p>
            <a:r>
              <a:rPr lang="en-US"/>
              <a:t>value is the property, that returns the value of the input text.</a:t>
            </a:r>
            <a:endParaRPr lang="en-US"/>
          </a:p>
          <a:p>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6700"/>
            <a:ext cx="10515600" cy="6395720"/>
          </a:xfrm>
        </p:spPr>
        <p:txBody>
          <a:bodyPr>
            <a:normAutofit lnSpcReduction="20000"/>
          </a:bodyPr>
          <a:p>
            <a:pPr algn="l"/>
            <a:r>
              <a:rPr lang="en-US"/>
              <a:t>Let's see the simple example of document object that prints name with welcome message.</a:t>
            </a:r>
            <a:endParaRPr lang="en-US"/>
          </a:p>
          <a:p>
            <a:pPr marL="0" indent="0" algn="l">
              <a:buNone/>
            </a:pPr>
            <a:r>
              <a:rPr lang="en-US" b="1"/>
              <a:t>	&lt;script type="text/javascript"&gt;  </a:t>
            </a:r>
            <a:endParaRPr lang="en-US" b="1"/>
          </a:p>
          <a:p>
            <a:pPr marL="0" indent="0" algn="l">
              <a:buNone/>
            </a:pPr>
            <a:r>
              <a:rPr lang="en-US" b="1"/>
              <a:t>		function printvalue()</a:t>
            </a:r>
            <a:endParaRPr lang="en-US" b="1"/>
          </a:p>
          <a:p>
            <a:pPr marL="0" indent="0" algn="l">
              <a:buNone/>
            </a:pPr>
            <a:r>
              <a:rPr lang="en-US" b="1"/>
              <a:t>		{  </a:t>
            </a:r>
            <a:endParaRPr lang="en-US" b="1"/>
          </a:p>
          <a:p>
            <a:pPr marL="0" indent="0" algn="l">
              <a:buNone/>
            </a:pPr>
            <a:r>
              <a:rPr lang="en-US" b="1"/>
              <a:t>		var name=document.form1.name.value;  </a:t>
            </a:r>
            <a:endParaRPr lang="en-US" b="1"/>
          </a:p>
          <a:p>
            <a:pPr marL="0" indent="0" algn="l">
              <a:buNone/>
            </a:pPr>
            <a:r>
              <a:rPr lang="en-US" b="1"/>
              <a:t>		alert("Welcome: "+name);  </a:t>
            </a:r>
            <a:endParaRPr lang="en-US" b="1"/>
          </a:p>
          <a:p>
            <a:pPr marL="0" indent="0" algn="l">
              <a:buNone/>
            </a:pPr>
            <a:r>
              <a:rPr lang="en-US" b="1"/>
              <a:t>		}  </a:t>
            </a:r>
            <a:endParaRPr lang="en-US" b="1"/>
          </a:p>
          <a:p>
            <a:pPr marL="0" indent="0" algn="l">
              <a:buNone/>
            </a:pPr>
            <a:r>
              <a:rPr lang="en-US" b="1"/>
              <a:t>	&lt;/script&gt;  </a:t>
            </a:r>
            <a:endParaRPr lang="en-US" b="1"/>
          </a:p>
          <a:p>
            <a:pPr marL="0" indent="0" algn="l">
              <a:buNone/>
            </a:pPr>
            <a:r>
              <a:rPr lang="en-US" b="1"/>
              <a:t>  	&lt;form name="form1"&gt;  </a:t>
            </a:r>
            <a:endParaRPr lang="en-US" b="1"/>
          </a:p>
          <a:p>
            <a:pPr marL="0" indent="0" algn="l">
              <a:buNone/>
            </a:pPr>
            <a:r>
              <a:rPr lang="en-US" b="1"/>
              <a:t>		Enter Name:&lt;input type="text" name="name"/&gt;  </a:t>
            </a:r>
            <a:endParaRPr lang="en-US" b="1"/>
          </a:p>
          <a:p>
            <a:pPr marL="0" indent="0" algn="l">
              <a:buNone/>
            </a:pPr>
            <a:r>
              <a:rPr lang="en-US" b="1"/>
              <a:t>		&lt;input type="button" onclick="printvalue()" 			value="print name"/&gt;  </a:t>
            </a:r>
            <a:endParaRPr lang="en-US" b="1"/>
          </a:p>
          <a:p>
            <a:pPr marL="0" indent="0" algn="l">
              <a:buNone/>
            </a:pPr>
            <a:r>
              <a:rPr lang="en-US" b="1"/>
              <a:t>	&lt;/form&gt;  </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6050" y="365125"/>
            <a:ext cx="11663680" cy="855345"/>
          </a:xfrm>
        </p:spPr>
        <p:txBody>
          <a:bodyPr>
            <a:normAutofit fontScale="90000"/>
          </a:bodyPr>
          <a:p>
            <a:r>
              <a:rPr lang="en-US"/>
              <a:t>Javascript - document.getElementById() method</a:t>
            </a:r>
            <a:endParaRPr lang="en-US"/>
          </a:p>
        </p:txBody>
      </p:sp>
      <p:sp>
        <p:nvSpPr>
          <p:cNvPr id="3" name="Content Placeholder 2"/>
          <p:cNvSpPr>
            <a:spLocks noGrp="1"/>
          </p:cNvSpPr>
          <p:nvPr>
            <p:ph idx="1"/>
          </p:nvPr>
        </p:nvSpPr>
        <p:spPr>
          <a:xfrm>
            <a:off x="838200" y="1530985"/>
            <a:ext cx="10515600" cy="4646295"/>
          </a:xfrm>
        </p:spPr>
        <p:txBody>
          <a:bodyPr>
            <a:normAutofit lnSpcReduction="10000"/>
          </a:bodyPr>
          <a:p>
            <a:r>
              <a:rPr lang="en-US"/>
              <a:t>The document.getElementById() method returns the element of specified id.</a:t>
            </a:r>
            <a:endParaRPr lang="en-US"/>
          </a:p>
          <a:p>
            <a:endParaRPr lang="en-US"/>
          </a:p>
          <a:p>
            <a:r>
              <a:rPr lang="en-US"/>
              <a:t>In the previous page, we have used document.form1.name.value to get the value of the input value. Instead of this, we can use document.getElementById() method to get value of the input text. But we need to define id for the input field.</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4810"/>
            <a:ext cx="10515600" cy="6159500"/>
          </a:xfrm>
        </p:spPr>
        <p:txBody>
          <a:bodyPr>
            <a:normAutofit fontScale="90000" lnSpcReduction="10000"/>
          </a:bodyPr>
          <a:p>
            <a:r>
              <a:rPr lang="en-US">
                <a:sym typeface="+mn-ea"/>
              </a:rPr>
              <a:t>Let's see the simple example of document.getElementById() method that prints cube of the given number:</a:t>
            </a:r>
            <a:endParaRPr lang="en-US">
              <a:sym typeface="+mn-ea"/>
            </a:endParaRPr>
          </a:p>
          <a:p>
            <a:pPr marL="0" indent="0">
              <a:buNone/>
            </a:pPr>
            <a:endParaRPr lang="en-US">
              <a:sym typeface="+mn-ea"/>
            </a:endParaRPr>
          </a:p>
          <a:p>
            <a:pPr marL="0" indent="0" algn="l">
              <a:buNone/>
            </a:pPr>
            <a:r>
              <a:rPr lang="en-US" b="1"/>
              <a:t>&lt;script type="text/javascript"&gt;  </a:t>
            </a:r>
            <a:endParaRPr lang="en-US" b="1"/>
          </a:p>
          <a:p>
            <a:pPr marL="0" indent="0" algn="l">
              <a:buNone/>
            </a:pPr>
            <a:r>
              <a:rPr lang="en-US" b="1"/>
              <a:t>	function getcube(){  </a:t>
            </a:r>
            <a:endParaRPr lang="en-US" b="1"/>
          </a:p>
          <a:p>
            <a:pPr marL="0" indent="0" algn="l">
              <a:buNone/>
            </a:pPr>
            <a:r>
              <a:rPr lang="en-US" b="1"/>
              <a:t>	var number=document.getElementById("number").value;  </a:t>
            </a:r>
            <a:endParaRPr lang="en-US" b="1"/>
          </a:p>
          <a:p>
            <a:pPr marL="0" indent="0" algn="l">
              <a:buNone/>
            </a:pPr>
            <a:r>
              <a:rPr lang="en-US" b="1"/>
              <a:t>	alert(number*number*number);  </a:t>
            </a:r>
            <a:endParaRPr lang="en-US" b="1"/>
          </a:p>
          <a:p>
            <a:pPr marL="0" indent="0" algn="l">
              <a:buNone/>
            </a:pPr>
            <a:r>
              <a:rPr lang="en-US" b="1"/>
              <a:t>	}  </a:t>
            </a:r>
            <a:endParaRPr lang="en-US" b="1"/>
          </a:p>
          <a:p>
            <a:pPr marL="0" indent="0" algn="l">
              <a:buNone/>
            </a:pPr>
            <a:r>
              <a:rPr lang="en-US" b="1"/>
              <a:t>&lt;/script&gt;  </a:t>
            </a:r>
            <a:endParaRPr lang="en-US" b="1"/>
          </a:p>
          <a:p>
            <a:pPr marL="0" indent="0" algn="l">
              <a:buNone/>
            </a:pPr>
            <a:r>
              <a:rPr lang="en-US" b="1"/>
              <a:t>&lt;form&gt;  </a:t>
            </a:r>
            <a:endParaRPr lang="en-US" b="1"/>
          </a:p>
          <a:p>
            <a:pPr marL="0" indent="0" algn="l">
              <a:buNone/>
            </a:pPr>
            <a:r>
              <a:rPr lang="en-US" b="1"/>
              <a:t>	Enter No:&lt;input type="text" id="number" 	name="number"/&gt;&lt;br/&gt;  </a:t>
            </a:r>
            <a:endParaRPr lang="en-US" b="1"/>
          </a:p>
          <a:p>
            <a:pPr marL="0" indent="0" algn="l">
              <a:buNone/>
            </a:pPr>
            <a:r>
              <a:rPr lang="en-US" b="1"/>
              <a:t>	&lt;input type="button" value="cube" onclick="getcube()"/&gt;  </a:t>
            </a:r>
            <a:endParaRPr lang="en-US" b="1"/>
          </a:p>
          <a:p>
            <a:pPr marL="0" indent="0" algn="l">
              <a:buNone/>
            </a:pPr>
            <a:r>
              <a:rPr lang="en-US" b="1"/>
              <a:t>&lt;/form&gt;</a:t>
            </a:r>
            <a:endParaRPr lang="en-US" b="1"/>
          </a:p>
          <a:p>
            <a:pPr marL="0" indent="0" algn="l">
              <a:buNone/>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6290"/>
          </a:xfrm>
        </p:spPr>
        <p:txBody>
          <a:bodyPr/>
          <a:p>
            <a:r>
              <a:rPr lang="en-US"/>
              <a:t>GetElementsByClassName()</a:t>
            </a:r>
            <a:endParaRPr lang="en-US"/>
          </a:p>
        </p:txBody>
      </p:sp>
      <p:sp>
        <p:nvSpPr>
          <p:cNvPr id="3" name="Content Placeholder 2"/>
          <p:cNvSpPr>
            <a:spLocks noGrp="1"/>
          </p:cNvSpPr>
          <p:nvPr>
            <p:ph idx="1"/>
          </p:nvPr>
        </p:nvSpPr>
        <p:spPr>
          <a:xfrm>
            <a:off x="838200" y="1266825"/>
            <a:ext cx="10515600" cy="4910455"/>
          </a:xfrm>
        </p:spPr>
        <p:txBody>
          <a:bodyPr/>
          <a:p>
            <a:r>
              <a:rPr lang="en-US"/>
              <a:t>The getElementsByClassName() method is used for selecting or getting the elements through their class name value.</a:t>
            </a:r>
            <a:endParaRPr lang="en-US"/>
          </a:p>
          <a:p>
            <a:r>
              <a:rPr lang="en-US"/>
              <a:t>This DOM method returns an array-like object that consists of all the elements having the specified classname. </a:t>
            </a:r>
            <a:endParaRPr lang="en-US"/>
          </a:p>
          <a:p>
            <a:r>
              <a:rPr lang="en-US"/>
              <a:t>On calling the getElementsByClassName() method on any particular element, it will search the whole document and will return only those elements which match the specified or given class name.</a:t>
            </a:r>
            <a:endParaRPr lang="en-US"/>
          </a:p>
          <a:p>
            <a:r>
              <a:rPr lang="en-US"/>
              <a:t>Syntax:</a:t>
            </a:r>
            <a:endParaRPr lang="en-US"/>
          </a:p>
          <a:p>
            <a:pPr marL="0" indent="0">
              <a:buNone/>
            </a:pPr>
            <a:r>
              <a:rPr lang="en-US" b="1"/>
              <a:t>var ele=document.getELementsByClassName('name'); </a:t>
            </a:r>
            <a:r>
              <a:rPr lang="en-US"/>
              <a:t>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2493</Words>
  <Application>WPS Spreadsheets</Application>
  <PresentationFormat>Widescreen</PresentationFormat>
  <Paragraphs>64</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SimSun</vt:lpstr>
      <vt:lpstr>Wingdings</vt:lpstr>
      <vt:lpstr>Calibri Light</vt:lpstr>
      <vt:lpstr>Helvetica Neue</vt:lpstr>
      <vt:lpstr>Calibri</vt:lpstr>
      <vt:lpstr>Microsoft YaHei</vt:lpstr>
      <vt:lpstr>汉仪旗黑</vt:lpstr>
      <vt:lpstr>Arial Unicode MS</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divya</dc:creator>
  <cp:lastModifiedBy>divya</cp:lastModifiedBy>
  <cp:revision>4</cp:revision>
  <dcterms:created xsi:type="dcterms:W3CDTF">2022-12-09T10:11:34Z</dcterms:created>
  <dcterms:modified xsi:type="dcterms:W3CDTF">2022-12-09T10:11:34Z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1033-4.7.1.7786</vt:lpwstr>
  </property>
</Properties>
</file>