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1ABE1-C881-488F-AA0D-E11DC8B8C084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D3777-1500-4CDE-82E8-0F6C7256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1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3777-1500-4CDE-82E8-0F6C725699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5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3777-1500-4CDE-82E8-0F6C725699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3777-1500-4CDE-82E8-0F6C725699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5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baseline="0" dirty="0" smtClean="0"/>
              <a:t> who won toss have a slight chances of winning the match as most of the time it decides to chase by choosing to field first.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3777-1500-4CDE-82E8-0F6C725699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9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Players</a:t>
            </a:r>
            <a:r>
              <a:rPr lang="en-US" baseline="0" dirty="0" smtClean="0"/>
              <a:t> like CH Gayle, AB de Villiers, RG Sharma, MS Dhoni, DA Warner has become </a:t>
            </a:r>
            <a:r>
              <a:rPr lang="en-US" baseline="0" dirty="0" err="1" smtClean="0"/>
              <a:t>palyers</a:t>
            </a:r>
            <a:r>
              <a:rPr lang="en-US" baseline="0" dirty="0" smtClean="0"/>
              <a:t> of the match most of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3777-1500-4CDE-82E8-0F6C725699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Player like V Kholi,</a:t>
            </a:r>
            <a:r>
              <a:rPr lang="en-US" baseline="0" dirty="0" smtClean="0"/>
              <a:t> SK Raina RG Sharma DA Warner A Dhawan CH Gayle MS Dhoni Uthappa AB de Villiers are the top </a:t>
            </a:r>
            <a:r>
              <a:rPr lang="en-US" baseline="0" dirty="0" err="1" smtClean="0"/>
              <a:t>scorrers</a:t>
            </a:r>
            <a:r>
              <a:rPr lang="en-US" baseline="0" dirty="0" smtClean="0"/>
              <a:t> in IPL.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3777-1500-4CDE-82E8-0F6C725699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3777-1500-4CDE-82E8-0F6C725699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06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3777-1500-4CDE-82E8-0F6C725699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8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12EA-1094-4143-9665-1E07B0BD19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1952-6323-4E5F-ACD2-036171A2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938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12EA-1094-4143-9665-1E07B0BD19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1952-6323-4E5F-ACD2-036171A2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890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12EA-1094-4143-9665-1E07B0BD19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1952-6323-4E5F-ACD2-036171A2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631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12EA-1094-4143-9665-1E07B0BD19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1952-6323-4E5F-ACD2-036171A2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8278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12EA-1094-4143-9665-1E07B0BD19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1952-6323-4E5F-ACD2-036171A2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264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12EA-1094-4143-9665-1E07B0BD19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1952-6323-4E5F-ACD2-036171A2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7455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12EA-1094-4143-9665-1E07B0BD19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1952-6323-4E5F-ACD2-036171A2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712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12EA-1094-4143-9665-1E07B0BD19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1952-6323-4E5F-ACD2-036171A2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4544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12EA-1094-4143-9665-1E07B0BD19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1952-6323-4E5F-ACD2-036171A2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8837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12EA-1094-4143-9665-1E07B0BD19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1952-6323-4E5F-ACD2-036171A2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3087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12EA-1094-4143-9665-1E07B0BD19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1952-6323-4E5F-ACD2-036171A2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070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12EA-1094-4143-9665-1E07B0BD19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A1952-6323-4E5F-ACD2-036171A2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8486" y="2714998"/>
            <a:ext cx="11360726" cy="3729181"/>
          </a:xfrm>
          <a:solidFill>
            <a:schemeClr val="tx1">
              <a:alpha val="90000"/>
            </a:schemeClr>
          </a:solidFill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Exploratory Data Analysis- </a:t>
            </a:r>
            <a:r>
              <a:rPr lang="en-US" sz="6600" b="1" dirty="0" smtClean="0">
                <a:solidFill>
                  <a:schemeClr val="bg1"/>
                </a:solidFill>
              </a:rPr>
              <a:t>IPL data</a:t>
            </a:r>
            <a:r>
              <a:rPr lang="en-US" sz="6600" dirty="0" smtClean="0">
                <a:solidFill>
                  <a:schemeClr val="bg1"/>
                </a:solidFill>
              </a:rPr>
              <a:t/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sz="6600" dirty="0" smtClean="0">
                <a:solidFill>
                  <a:schemeClr val="bg1"/>
                </a:solidFill>
              </a:rPr>
              <a:t>Advance </a:t>
            </a:r>
            <a:r>
              <a:rPr lang="en-US" dirty="0" smtClean="0">
                <a:solidFill>
                  <a:schemeClr val="bg1"/>
                </a:solidFill>
              </a:rPr>
              <a:t>Level</a:t>
            </a:r>
            <a:r>
              <a:rPr lang="en-US" sz="6600" dirty="0" smtClean="0">
                <a:solidFill>
                  <a:schemeClr val="bg1"/>
                </a:solidFill>
              </a:rPr>
              <a:t/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sz="6600" dirty="0" smtClean="0">
                <a:solidFill>
                  <a:schemeClr val="bg1"/>
                </a:solidFill>
              </a:rPr>
              <a:t>By- </a:t>
            </a:r>
            <a:r>
              <a:rPr lang="en-US" sz="6600" dirty="0" smtClean="0">
                <a:solidFill>
                  <a:srgbClr val="FF5050"/>
                </a:solidFill>
              </a:rPr>
              <a:t>Bishal Kumar Das</a:t>
            </a:r>
            <a:endParaRPr lang="en-US" sz="6600" b="1" dirty="0">
              <a:solidFill>
                <a:srgbClr val="FF5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5817" y="179138"/>
            <a:ext cx="3286797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           Task – </a:t>
            </a:r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The spark foundation</a:t>
            </a:r>
          </a:p>
        </p:txBody>
      </p:sp>
    </p:spTree>
    <p:extLst>
      <p:ext uri="{BB962C8B-B14F-4D97-AF65-F5344CB8AC3E}">
        <p14:creationId xmlns:p14="http://schemas.microsoft.com/office/powerpoint/2010/main" val="3941021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9" y="1392221"/>
            <a:ext cx="9927648" cy="5350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289" y="2540143"/>
            <a:ext cx="1819275" cy="227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4940" y="267855"/>
            <a:ext cx="6204199" cy="76944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Top 10 scorer of the series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97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1717964"/>
            <a:ext cx="9743550" cy="4891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1810" y="2956646"/>
            <a:ext cx="1762125" cy="2219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29527" y="332509"/>
            <a:ext cx="6598858" cy="76944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Top 10 bowlers of the series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8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5" y="1708727"/>
            <a:ext cx="8874702" cy="5038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3149" t="4227" r="8516"/>
          <a:stretch/>
        </p:blipFill>
        <p:spPr>
          <a:xfrm>
            <a:off x="9587344" y="2881744"/>
            <a:ext cx="2373745" cy="26911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4655" y="378692"/>
            <a:ext cx="7205691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Highest strike rates in IPL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49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675" t="448"/>
          <a:stretch/>
        </p:blipFill>
        <p:spPr>
          <a:xfrm>
            <a:off x="9716654" y="2493818"/>
            <a:ext cx="2275609" cy="33188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40363" y="277091"/>
            <a:ext cx="5965287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Top 10 highly consistence batsman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54" y="1187714"/>
            <a:ext cx="8964795" cy="55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8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7" y="1184853"/>
            <a:ext cx="8534401" cy="55970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067" y="2905269"/>
            <a:ext cx="3001847" cy="1491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46400" y="230908"/>
            <a:ext cx="6382325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Bowlers who have given highest extra runs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3225" y="55417"/>
            <a:ext cx="1791709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Rendered on Tableau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11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7492" y="301684"/>
            <a:ext cx="8177495" cy="70788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Bowlers who has given runs in no balls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5" y="1319213"/>
            <a:ext cx="11563928" cy="5286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61765" y="83144"/>
            <a:ext cx="1697901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</a:rPr>
              <a:t>Rendered on Tableau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07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3491" y="193963"/>
            <a:ext cx="645933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Batsman who hits runs in no balls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2" y="1028988"/>
            <a:ext cx="11406909" cy="5750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29260" y="147796"/>
            <a:ext cx="2018181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</a:rPr>
              <a:t>Rendered on Tableau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7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28" y="258618"/>
            <a:ext cx="4822154" cy="132343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Conclusion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86" y="1945064"/>
            <a:ext cx="11864632" cy="41549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Team like Mumbai</a:t>
            </a:r>
            <a:r>
              <a:rPr lang="en-US" sz="2400" baseline="0" dirty="0" smtClean="0">
                <a:solidFill>
                  <a:schemeClr val="bg1"/>
                </a:solidFill>
              </a:rPr>
              <a:t> Indians, Chennai Super Kings, Kolkata Knight Riders, RCB have won most match in past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Team</a:t>
            </a:r>
            <a:r>
              <a:rPr lang="en-US" sz="2400" baseline="0" dirty="0" smtClean="0">
                <a:solidFill>
                  <a:schemeClr val="bg1"/>
                </a:solidFill>
              </a:rPr>
              <a:t> who won toss have a slight chances of winning the match as most of the time it decides to chase by choosing to field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Players</a:t>
            </a:r>
            <a:r>
              <a:rPr lang="en-US" sz="2400" baseline="0" dirty="0" smtClean="0">
                <a:solidFill>
                  <a:schemeClr val="bg1"/>
                </a:solidFill>
              </a:rPr>
              <a:t> like CH Gayle, AB de Villiers, RG Sharma, MS Dhoni, DA Warner has become players of the match most of the time and also have a</a:t>
            </a:r>
            <a:r>
              <a:rPr lang="en-US" sz="2400" dirty="0" smtClean="0">
                <a:solidFill>
                  <a:schemeClr val="bg1"/>
                </a:solidFill>
              </a:rPr>
              <a:t> good strike rate in the match</a:t>
            </a:r>
            <a:r>
              <a:rPr lang="en-US" sz="2400" baseline="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Player like V Kholi,</a:t>
            </a:r>
            <a:r>
              <a:rPr lang="en-US" sz="2400" baseline="0" dirty="0" smtClean="0">
                <a:solidFill>
                  <a:schemeClr val="bg1"/>
                </a:solidFill>
              </a:rPr>
              <a:t> SK Raina RG Sharma DA Warner A Dhawan CH Gayle MS Dhoni Uthappa AB de Villiers are the top scorers in IPL.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Sl Malinga Dj</a:t>
            </a:r>
            <a:r>
              <a:rPr lang="en-US" sz="2400" baseline="0" dirty="0" smtClean="0">
                <a:solidFill>
                  <a:schemeClr val="bg1"/>
                </a:solidFill>
              </a:rPr>
              <a:t> Bravo A Mishra Harbhajan Singh PP Chawala B Kumar R Aswin are top bowlers of all times with highest number of wickets.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4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372" y="2274608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199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1147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71" t="8029" r="220" b="682"/>
          <a:stretch/>
        </p:blipFill>
        <p:spPr>
          <a:xfrm>
            <a:off x="674254" y="1265382"/>
            <a:ext cx="10769601" cy="5300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3981" y="406401"/>
            <a:ext cx="6850145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Number Of teams participated in each season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15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299"/>
          <a:stretch/>
        </p:blipFill>
        <p:spPr>
          <a:xfrm>
            <a:off x="559377" y="1422401"/>
            <a:ext cx="10958367" cy="5173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1160" y="498763"/>
            <a:ext cx="7401898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Numbers of games played in each year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87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555"/>
          <a:stretch/>
        </p:blipFill>
        <p:spPr>
          <a:xfrm>
            <a:off x="266677" y="1080655"/>
            <a:ext cx="9089759" cy="56390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1926" y="286328"/>
            <a:ext cx="8534068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Top 10 teams who won the maximum games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455" y="2697018"/>
            <a:ext cx="2571416" cy="23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09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1265381"/>
            <a:ext cx="11240653" cy="54823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99652" y="277091"/>
            <a:ext cx="5909566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Stadium with highest game played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80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343" y="1609724"/>
            <a:ext cx="6123709" cy="4857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2965" y="369453"/>
            <a:ext cx="9301008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Decision taken by captains after winning the toss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76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55" y="1209963"/>
            <a:ext cx="6822642" cy="5503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54400" y="267855"/>
            <a:ext cx="5743432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Ratio of teams won after lose decision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17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1891578"/>
            <a:ext cx="8552873" cy="4848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5892" y="350982"/>
            <a:ext cx="8790420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Top 10 players who became the player of the match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682" y="2909454"/>
            <a:ext cx="2252743" cy="265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02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" y="2015258"/>
            <a:ext cx="10263909" cy="4653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60" y="2769755"/>
            <a:ext cx="1114425" cy="266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13890" y="277090"/>
            <a:ext cx="7039748" cy="70788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Total numbers of score each year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16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365</Words>
  <Application>Microsoft Office PowerPoint</Application>
  <PresentationFormat>Widescreen</PresentationFormat>
  <Paragraphs>39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Exploratory Data Analysis- IPL data Advance Level By- Bishal Kumar 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Analysis- IPL data Advance Level By- Bishal Kumar Das</dc:title>
  <dc:creator>hp</dc:creator>
  <cp:lastModifiedBy>hp</cp:lastModifiedBy>
  <cp:revision>14</cp:revision>
  <dcterms:created xsi:type="dcterms:W3CDTF">2022-03-19T08:02:39Z</dcterms:created>
  <dcterms:modified xsi:type="dcterms:W3CDTF">2022-03-19T11:39:35Z</dcterms:modified>
</cp:coreProperties>
</file>