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398E45B-FCF1-4252-9446-1171C7CB1FCF}" type="datetimeFigureOut">
              <a:rPr lang="en-IN" smtClean="0"/>
              <a:t>27-12-2021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CEC0950-D2A8-481C-9363-84D3C822376E}" type="slidenum">
              <a:rPr lang="en-IN" smtClean="0"/>
              <a:t>‹#›</a:t>
            </a:fld>
            <a:endParaRPr lang="en-IN"/>
          </a:p>
        </p:txBody>
      </p:sp>
    </p:spTree>
    <p:extLst>
      <p:ext uri="{BB962C8B-B14F-4D97-AF65-F5344CB8AC3E}">
        <p14:creationId xmlns:p14="http://schemas.microsoft.com/office/powerpoint/2010/main" val="222980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8E45B-FCF1-4252-9446-1171C7CB1FCF}"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423148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98E45B-FCF1-4252-9446-1171C7CB1FCF}"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114751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8E45B-FCF1-4252-9446-1171C7CB1FCF}"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56012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398E45B-FCF1-4252-9446-1171C7CB1FCF}" type="datetimeFigureOut">
              <a:rPr lang="en-IN" smtClean="0"/>
              <a:t>27-12-2021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23949613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98E45B-FCF1-4252-9446-1171C7CB1FCF}"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257108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98E45B-FCF1-4252-9446-1171C7CB1FCF}"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196199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98E45B-FCF1-4252-9446-1171C7CB1FCF}"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227919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8E45B-FCF1-4252-9446-1171C7CB1FCF}" type="datetimeFigureOut">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C0950-D2A8-481C-9363-84D3C822376E}" type="slidenum">
              <a:rPr lang="en-IN" smtClean="0"/>
              <a:t>‹#›</a:t>
            </a:fld>
            <a:endParaRPr lang="en-IN"/>
          </a:p>
        </p:txBody>
      </p:sp>
    </p:spTree>
    <p:extLst>
      <p:ext uri="{BB962C8B-B14F-4D97-AF65-F5344CB8AC3E}">
        <p14:creationId xmlns:p14="http://schemas.microsoft.com/office/powerpoint/2010/main" val="3673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398E45B-FCF1-4252-9446-1171C7CB1FCF}" type="datetimeFigureOut">
              <a:rPr lang="en-IN" smtClean="0"/>
              <a:t>27-12-2021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CEC0950-D2A8-481C-9363-84D3C822376E}"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384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398E45B-FCF1-4252-9446-1171C7CB1FCF}" type="datetimeFigureOut">
              <a:rPr lang="en-IN" smtClean="0"/>
              <a:t>27-12-2021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CEC0950-D2A8-481C-9363-84D3C822376E}"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648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398E45B-FCF1-4252-9446-1171C7CB1FCF}" type="datetimeFigureOut">
              <a:rPr lang="en-IN" smtClean="0"/>
              <a:t>27-12-2021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CEC0950-D2A8-481C-9363-84D3C822376E}" type="slidenum">
              <a:rPr lang="en-IN" smtClean="0"/>
              <a:t>‹#›</a:t>
            </a:fld>
            <a:endParaRPr lang="en-IN"/>
          </a:p>
        </p:txBody>
      </p:sp>
    </p:spTree>
    <p:extLst>
      <p:ext uri="{BB962C8B-B14F-4D97-AF65-F5344CB8AC3E}">
        <p14:creationId xmlns:p14="http://schemas.microsoft.com/office/powerpoint/2010/main" val="32282686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googlemeet.com/" TargetMode="External"/><Relationship Id="rId2" Type="http://schemas.openxmlformats.org/officeDocument/2006/relationships/hyperlink" Target="http://www.zoom.com/" TargetMode="External"/><Relationship Id="rId1" Type="http://schemas.openxmlformats.org/officeDocument/2006/relationships/slideLayout" Target="../slideLayouts/slideLayout2.xml"/><Relationship Id="rId4" Type="http://schemas.openxmlformats.org/officeDocument/2006/relationships/hyperlink" Target="http://www.jitsicontain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391C-6D74-4E11-A577-B8512CA5E288}"/>
              </a:ext>
            </a:extLst>
          </p:cNvPr>
          <p:cNvSpPr>
            <a:spLocks noGrp="1"/>
          </p:cNvSpPr>
          <p:nvPr>
            <p:ph type="title"/>
          </p:nvPr>
        </p:nvSpPr>
        <p:spPr>
          <a:xfrm>
            <a:off x="631795" y="322998"/>
            <a:ext cx="10058400" cy="1443658"/>
          </a:xfrm>
        </p:spPr>
        <p:txBody>
          <a:bodyPr>
            <a:normAutofit/>
          </a:bodyPr>
          <a:lstStyle/>
          <a:p>
            <a:r>
              <a:rPr lang="en-US" dirty="0">
                <a:latin typeface="Bahnschrift SemiBold SemiConden" panose="020B0502040204020203" pitchFamily="34" charset="0"/>
              </a:rPr>
              <a:t>Video </a:t>
            </a:r>
            <a:r>
              <a:rPr lang="en-US" sz="5600" dirty="0">
                <a:latin typeface="Bahnschrift SemiBold SemiConden" panose="020B0502040204020203" pitchFamily="34" charset="0"/>
              </a:rPr>
              <a:t>Meeting</a:t>
            </a:r>
            <a:r>
              <a:rPr lang="en-US" dirty="0">
                <a:latin typeface="Bahnschrift SemiBold SemiConden" panose="020B0502040204020203" pitchFamily="34" charset="0"/>
              </a:rPr>
              <a:t> Web App</a:t>
            </a:r>
            <a:endParaRPr lang="en-IN" dirty="0"/>
          </a:p>
        </p:txBody>
      </p:sp>
      <p:pic>
        <p:nvPicPr>
          <p:cNvPr id="4" name="Picture 3">
            <a:extLst>
              <a:ext uri="{FF2B5EF4-FFF2-40B4-BE49-F238E27FC236}">
                <a16:creationId xmlns:a16="http://schemas.microsoft.com/office/drawing/2014/main" id="{D6591526-C351-4B21-812E-FADD01E62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742" y="1864311"/>
            <a:ext cx="8330214" cy="4351095"/>
          </a:xfrm>
          <a:prstGeom prst="rect">
            <a:avLst/>
          </a:prstGeom>
        </p:spPr>
      </p:pic>
    </p:spTree>
    <p:extLst>
      <p:ext uri="{BB962C8B-B14F-4D97-AF65-F5344CB8AC3E}">
        <p14:creationId xmlns:p14="http://schemas.microsoft.com/office/powerpoint/2010/main" val="3057778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F57E-0620-485A-94CB-FD07CB47FF34}"/>
              </a:ext>
            </a:extLst>
          </p:cNvPr>
          <p:cNvSpPr>
            <a:spLocks noGrp="1"/>
          </p:cNvSpPr>
          <p:nvPr>
            <p:ph type="title"/>
          </p:nvPr>
        </p:nvSpPr>
        <p:spPr>
          <a:xfrm>
            <a:off x="4209495" y="3107184"/>
            <a:ext cx="3957961" cy="1371600"/>
          </a:xfrm>
        </p:spPr>
        <p:txBody>
          <a:bodyPr/>
          <a:lstStyle/>
          <a:p>
            <a:r>
              <a:rPr lang="en-US" dirty="0"/>
              <a:t>Thank You</a:t>
            </a:r>
            <a:endParaRPr lang="en-IN" dirty="0"/>
          </a:p>
        </p:txBody>
      </p:sp>
    </p:spTree>
    <p:extLst>
      <p:ext uri="{BB962C8B-B14F-4D97-AF65-F5344CB8AC3E}">
        <p14:creationId xmlns:p14="http://schemas.microsoft.com/office/powerpoint/2010/main" val="295266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0206-434D-4057-BDE5-FAB0CC7825CA}"/>
              </a:ext>
            </a:extLst>
          </p:cNvPr>
          <p:cNvSpPr>
            <a:spLocks noGrp="1"/>
          </p:cNvSpPr>
          <p:nvPr>
            <p:ph type="title"/>
          </p:nvPr>
        </p:nvSpPr>
        <p:spPr>
          <a:xfrm>
            <a:off x="1066800" y="642594"/>
            <a:ext cx="10058400" cy="884365"/>
          </a:xfrm>
        </p:spPr>
        <p:txBody>
          <a:bodyPr>
            <a:normAutofit/>
          </a:bodyPr>
          <a:lstStyle/>
          <a:p>
            <a:r>
              <a:rPr lang="en-US" b="1" dirty="0"/>
              <a:t>Introduction</a:t>
            </a:r>
            <a:endParaRPr lang="en-IN" dirty="0"/>
          </a:p>
        </p:txBody>
      </p:sp>
      <p:sp>
        <p:nvSpPr>
          <p:cNvPr id="3" name="Content Placeholder 2">
            <a:extLst>
              <a:ext uri="{FF2B5EF4-FFF2-40B4-BE49-F238E27FC236}">
                <a16:creationId xmlns:a16="http://schemas.microsoft.com/office/drawing/2014/main" id="{5306A0B6-658C-4885-AFA4-516439F9CD8F}"/>
              </a:ext>
            </a:extLst>
          </p:cNvPr>
          <p:cNvSpPr>
            <a:spLocks noGrp="1"/>
          </p:cNvSpPr>
          <p:nvPr>
            <p:ph idx="1"/>
          </p:nvPr>
        </p:nvSpPr>
        <p:spPr>
          <a:xfrm>
            <a:off x="1066800" y="1748901"/>
            <a:ext cx="10058400" cy="4286139"/>
          </a:xfrm>
        </p:spPr>
        <p:txBody>
          <a:bodyPr/>
          <a:lstStyle/>
          <a:p>
            <a:pPr algn="just"/>
            <a:r>
              <a:rPr lang="en-IN" dirty="0">
                <a:latin typeface="Times New Roman" panose="02020603050405020304" pitchFamily="18" charset="0"/>
                <a:cs typeface="Times New Roman" panose="02020603050405020304" pitchFamily="18" charset="0"/>
              </a:rPr>
              <a:t>Video calling is an online technology that allows users in different locations to hold face-to-face meetings without having to move to a single location together. This technology is particularly convenient for business users in different cities or even different countries because it saves time, expenses, and hassles associated with business travel. Uses for video calling include holding routine meetings, negotiating business deals, and interviewing job candidates.</a:t>
            </a:r>
          </a:p>
          <a:p>
            <a:pPr algn="just"/>
            <a:r>
              <a:rPr lang="en-IN" dirty="0">
                <a:latin typeface="Times New Roman" panose="02020603050405020304" pitchFamily="18" charset="0"/>
                <a:cs typeface="Times New Roman" panose="02020603050405020304" pitchFamily="18" charset="0"/>
              </a:rPr>
              <a:t>Video calling platforms such as Zoom, Skype, and Microsoft Teams saw a surge of interest and use during the 2020-21 COVID-19 pandemic, as lockdowns forced many individuals around the world to work from </a:t>
            </a:r>
            <a:r>
              <a:rPr lang="en-IN" sz="2000" dirty="0">
                <a:latin typeface="Times New Roman" panose="02020603050405020304" pitchFamily="18" charset="0"/>
                <a:cs typeface="Times New Roman" panose="02020603050405020304" pitchFamily="18" charset="0"/>
              </a:rPr>
              <a:t>home</a:t>
            </a:r>
            <a:r>
              <a:rPr lang="en-IN" dirty="0">
                <a:latin typeface="Times New Roman" panose="02020603050405020304" pitchFamily="18" charset="0"/>
                <a:cs typeface="Times New Roman" panose="02020603050405020304" pitchFamily="18" charset="0"/>
              </a:rPr>
              <a:t> and attend online classes.</a:t>
            </a:r>
          </a:p>
          <a:p>
            <a:pPr algn="just"/>
            <a:r>
              <a:rPr lang="en-IN" dirty="0">
                <a:latin typeface="Times New Roman" panose="02020603050405020304" pitchFamily="18" charset="0"/>
                <a:cs typeface="Times New Roman" panose="02020603050405020304" pitchFamily="18" charset="0"/>
              </a:rPr>
              <a:t>Our project is based on the video calling web page in which user connect with his family members, friends and business workers through this video calling Web.</a:t>
            </a:r>
          </a:p>
          <a:p>
            <a:pPr algn="just"/>
            <a:r>
              <a:rPr lang="en-IN" dirty="0">
                <a:latin typeface="Times New Roman" panose="02020603050405020304" pitchFamily="18" charset="0"/>
                <a:cs typeface="Times New Roman" panose="02020603050405020304" pitchFamily="18" charset="0"/>
              </a:rPr>
              <a:t>We made this web app short and simple for user which help user easily calling through web.</a:t>
            </a:r>
          </a:p>
          <a:p>
            <a:endParaRPr lang="en-IN" dirty="0"/>
          </a:p>
        </p:txBody>
      </p:sp>
    </p:spTree>
    <p:extLst>
      <p:ext uri="{BB962C8B-B14F-4D97-AF65-F5344CB8AC3E}">
        <p14:creationId xmlns:p14="http://schemas.microsoft.com/office/powerpoint/2010/main" val="128283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9DA0-5ED4-40C5-94B6-771123B5B408}"/>
              </a:ext>
            </a:extLst>
          </p:cNvPr>
          <p:cNvSpPr>
            <a:spLocks noGrp="1"/>
          </p:cNvSpPr>
          <p:nvPr>
            <p:ph type="title"/>
          </p:nvPr>
        </p:nvSpPr>
        <p:spPr>
          <a:xfrm>
            <a:off x="738326" y="527185"/>
            <a:ext cx="10058400" cy="990897"/>
          </a:xfrm>
        </p:spPr>
        <p:txBody>
          <a:bodyPr>
            <a:normAutofit/>
          </a:bodyPr>
          <a:lstStyle/>
          <a:p>
            <a:r>
              <a:rPr lang="en-US" b="1" dirty="0"/>
              <a:t>Existing Method</a:t>
            </a:r>
            <a:endParaRPr lang="en-IN" dirty="0"/>
          </a:p>
        </p:txBody>
      </p:sp>
      <p:sp>
        <p:nvSpPr>
          <p:cNvPr id="3" name="Content Placeholder 2">
            <a:extLst>
              <a:ext uri="{FF2B5EF4-FFF2-40B4-BE49-F238E27FC236}">
                <a16:creationId xmlns:a16="http://schemas.microsoft.com/office/drawing/2014/main" id="{4E742E22-8A97-4178-BC4C-18FFCDAC85E2}"/>
              </a:ext>
            </a:extLst>
          </p:cNvPr>
          <p:cNvSpPr>
            <a:spLocks noGrp="1"/>
          </p:cNvSpPr>
          <p:nvPr>
            <p:ph idx="1"/>
          </p:nvPr>
        </p:nvSpPr>
        <p:spPr>
          <a:xfrm>
            <a:off x="1066800" y="1740023"/>
            <a:ext cx="10058400" cy="4295017"/>
          </a:xfrm>
        </p:spPr>
        <p:txBody>
          <a:bodyPr/>
          <a:lstStyle/>
          <a:p>
            <a:r>
              <a:rPr lang="en-US" sz="2000" dirty="0">
                <a:latin typeface="Times New Roman" panose="02020603050405020304" pitchFamily="18" charset="0"/>
                <a:cs typeface="Times New Roman" panose="02020603050405020304" pitchFamily="18" charset="0"/>
              </a:rPr>
              <a:t>1. Html and CSS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Chrome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Jitsi</a:t>
            </a:r>
            <a:r>
              <a:rPr lang="en-US" sz="2000" dirty="0">
                <a:latin typeface="Times New Roman" panose="02020603050405020304" pitchFamily="18" charset="0"/>
                <a:cs typeface="Times New Roman" panose="02020603050405020304" pitchFamily="18" charset="0"/>
              </a:rPr>
              <a:t> Container</a:t>
            </a:r>
            <a:r>
              <a:rPr lang="en-US" dirty="0"/>
              <a:t>	</a:t>
            </a:r>
            <a:endParaRPr lang="en-IN" dirty="0"/>
          </a:p>
        </p:txBody>
      </p:sp>
    </p:spTree>
    <p:extLst>
      <p:ext uri="{BB962C8B-B14F-4D97-AF65-F5344CB8AC3E}">
        <p14:creationId xmlns:p14="http://schemas.microsoft.com/office/powerpoint/2010/main" val="103310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C28B-F2BA-44D6-AB1A-E7C1C964FC77}"/>
              </a:ext>
            </a:extLst>
          </p:cNvPr>
          <p:cNvSpPr>
            <a:spLocks noGrp="1"/>
          </p:cNvSpPr>
          <p:nvPr>
            <p:ph type="title"/>
          </p:nvPr>
        </p:nvSpPr>
        <p:spPr>
          <a:xfrm>
            <a:off x="543018" y="491674"/>
            <a:ext cx="10058400" cy="1035286"/>
          </a:xfrm>
        </p:spPr>
        <p:txBody>
          <a:bodyPr>
            <a:normAutofit fontScale="90000"/>
          </a:bodyPr>
          <a:lstStyle/>
          <a:p>
            <a:r>
              <a:rPr lang="en-US" b="1" dirty="0"/>
              <a:t>Proposed Method with Architecture</a:t>
            </a:r>
            <a:endParaRPr lang="en-IN" dirty="0"/>
          </a:p>
        </p:txBody>
      </p:sp>
      <p:sp>
        <p:nvSpPr>
          <p:cNvPr id="3" name="Content Placeholder 2">
            <a:extLst>
              <a:ext uri="{FF2B5EF4-FFF2-40B4-BE49-F238E27FC236}">
                <a16:creationId xmlns:a16="http://schemas.microsoft.com/office/drawing/2014/main" id="{11B224F2-F46A-4C4E-8016-6CAF9F846A3A}"/>
              </a:ext>
            </a:extLst>
          </p:cNvPr>
          <p:cNvSpPr>
            <a:spLocks noGrp="1"/>
          </p:cNvSpPr>
          <p:nvPr>
            <p:ph idx="1"/>
          </p:nvPr>
        </p:nvSpPr>
        <p:spPr>
          <a:xfrm>
            <a:off x="960268" y="1757779"/>
            <a:ext cx="10058400" cy="4508080"/>
          </a:xfrm>
        </p:spPr>
        <p:txBody>
          <a:bodyPr/>
          <a:lstStyle/>
          <a:p>
            <a:pPr marL="0" indent="0">
              <a:buNone/>
            </a:pPr>
            <a:r>
              <a:rPr lang="en-US" sz="2000" dirty="0">
                <a:latin typeface="Times New Roman" panose="02020603050405020304" pitchFamily="18" charset="0"/>
                <a:cs typeface="Times New Roman" panose="02020603050405020304" pitchFamily="18" charset="0"/>
              </a:rPr>
              <a:t>1. Start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 User visits a video calling web page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 User click on the button “Start a new meeting”</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 User need to allow the mic and camera access</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 User need to type their name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 After that click on join meeting</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7. User can invite peoples by generating invitation link</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8. In the meet user can chat, wave, share his/her screen with participants.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83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04FF-8E6E-45AC-B1BB-353C3BCBE5D4}"/>
              </a:ext>
            </a:extLst>
          </p:cNvPr>
          <p:cNvSpPr>
            <a:spLocks noGrp="1"/>
          </p:cNvSpPr>
          <p:nvPr>
            <p:ph type="title"/>
          </p:nvPr>
        </p:nvSpPr>
        <p:spPr>
          <a:xfrm>
            <a:off x="711694" y="402897"/>
            <a:ext cx="10058400" cy="1371600"/>
          </a:xfrm>
        </p:spPr>
        <p:txBody>
          <a:bodyPr>
            <a:normAutofit/>
          </a:bodyPr>
          <a:lstStyle/>
          <a:p>
            <a:r>
              <a:rPr lang="en-US" b="1" dirty="0"/>
              <a:t>Methodology</a:t>
            </a:r>
            <a:endParaRPr lang="en-IN" dirty="0"/>
          </a:p>
        </p:txBody>
      </p:sp>
      <p:sp>
        <p:nvSpPr>
          <p:cNvPr id="3" name="Content Placeholder 2">
            <a:extLst>
              <a:ext uri="{FF2B5EF4-FFF2-40B4-BE49-F238E27FC236}">
                <a16:creationId xmlns:a16="http://schemas.microsoft.com/office/drawing/2014/main" id="{DCB622AF-D67C-4324-8A57-B2D6722B2410}"/>
              </a:ext>
            </a:extLst>
          </p:cNvPr>
          <p:cNvSpPr>
            <a:spLocks noGrp="1"/>
          </p:cNvSpPr>
          <p:nvPr>
            <p:ph idx="1"/>
          </p:nvPr>
        </p:nvSpPr>
        <p:spPr>
          <a:xfrm>
            <a:off x="1066800" y="1774497"/>
            <a:ext cx="10058400" cy="4260543"/>
          </a:xfrm>
        </p:spPr>
        <p:txBody>
          <a:bodyPr/>
          <a:lstStyle/>
          <a:p>
            <a:pPr marL="0" indent="0">
              <a:buNone/>
            </a:pPr>
            <a:r>
              <a:rPr lang="en-IN" sz="2000" b="1" dirty="0">
                <a:latin typeface="Times New Roman" panose="02020603050405020304" pitchFamily="18" charset="0"/>
                <a:cs typeface="Times New Roman" panose="02020603050405020304" pitchFamily="18" charset="0"/>
              </a:rPr>
              <a:t>1. Project summery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This project helps user to connect with their favourites through internet. User need to connect with the internet in order to call their relatives or anywhere. We made this web page simple and creative for the easy interaction.</a:t>
            </a:r>
          </a:p>
          <a:p>
            <a:pPr marL="0" indent="0">
              <a:buNone/>
            </a:pPr>
            <a:r>
              <a:rPr lang="en-IN" sz="2000" b="1" dirty="0">
                <a:latin typeface="Times New Roman" panose="02020603050405020304" pitchFamily="18" charset="0"/>
                <a:cs typeface="Times New Roman" panose="02020603050405020304" pitchFamily="18" charset="0"/>
              </a:rPr>
              <a:t>2. Requirements </a:t>
            </a:r>
            <a:endParaRPr lang="en-IN" sz="2000" dirty="0">
              <a:latin typeface="Times New Roman" panose="02020603050405020304" pitchFamily="18" charset="0"/>
              <a:cs typeface="Times New Roman" panose="02020603050405020304" pitchFamily="18" charset="0"/>
            </a:endParaRPr>
          </a:p>
          <a:p>
            <a:pPr marL="548640" lvl="2" indent="0">
              <a:buNone/>
            </a:pPr>
            <a:r>
              <a:rPr lang="en-US" sz="2000" dirty="0">
                <a:latin typeface="Times New Roman" panose="02020603050405020304" pitchFamily="18" charset="0"/>
                <a:cs typeface="Times New Roman" panose="02020603050405020304" pitchFamily="18" charset="0"/>
              </a:rPr>
              <a:t>computer with 2 </a:t>
            </a:r>
            <a:r>
              <a:rPr lang="en-US" sz="2000" dirty="0" err="1">
                <a:latin typeface="Times New Roman" panose="02020603050405020304" pitchFamily="18" charset="0"/>
                <a:cs typeface="Times New Roman" panose="02020603050405020304" pitchFamily="18" charset="0"/>
              </a:rPr>
              <a:t>gb</a:t>
            </a:r>
            <a:r>
              <a:rPr lang="en-US" sz="2000" dirty="0">
                <a:latin typeface="Times New Roman" panose="02020603050405020304" pitchFamily="18" charset="0"/>
                <a:cs typeface="Times New Roman" panose="02020603050405020304" pitchFamily="18" charset="0"/>
              </a:rPr>
              <a:t> RAM required.</a:t>
            </a:r>
            <a:endParaRPr lang="en-IN" sz="2000" dirty="0">
              <a:latin typeface="Times New Roman" panose="02020603050405020304" pitchFamily="18" charset="0"/>
              <a:cs typeface="Times New Roman" panose="02020603050405020304" pitchFamily="18" charset="0"/>
            </a:endParaRPr>
          </a:p>
          <a:p>
            <a:pPr marL="548640" lvl="2" indent="0">
              <a:buNone/>
            </a:pPr>
            <a:r>
              <a:rPr lang="en-US" sz="2000" dirty="0">
                <a:latin typeface="Times New Roman" panose="02020603050405020304" pitchFamily="18" charset="0"/>
                <a:cs typeface="Times New Roman" panose="02020603050405020304" pitchFamily="18" charset="0"/>
              </a:rPr>
              <a:t>Internet or LAN connections</a:t>
            </a:r>
            <a:endParaRPr lang="en-IN" sz="2000" dirty="0">
              <a:latin typeface="Times New Roman" panose="02020603050405020304" pitchFamily="18" charset="0"/>
              <a:cs typeface="Times New Roman" panose="02020603050405020304" pitchFamily="18" charset="0"/>
            </a:endParaRPr>
          </a:p>
          <a:p>
            <a:pPr marL="548640" lvl="2" indent="0">
              <a:buNone/>
            </a:pPr>
            <a:r>
              <a:rPr lang="en-US" sz="2000" dirty="0">
                <a:latin typeface="Times New Roman" panose="02020603050405020304" pitchFamily="18" charset="0"/>
                <a:cs typeface="Times New Roman" panose="02020603050405020304" pitchFamily="18" charset="0"/>
              </a:rPr>
              <a:t>Processor with speed of 500 MHz</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3. Constraints and Limitations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The system must be connected with internet. User need to install this application in their devices. As we have used </a:t>
            </a:r>
            <a:r>
              <a:rPr lang="en-IN" sz="2000" dirty="0" err="1">
                <a:latin typeface="Times New Roman" panose="02020603050405020304" pitchFamily="18" charset="0"/>
                <a:cs typeface="Times New Roman" panose="02020603050405020304" pitchFamily="18" charset="0"/>
              </a:rPr>
              <a:t>jitsi</a:t>
            </a:r>
            <a:r>
              <a:rPr lang="en-IN" sz="2000" dirty="0">
                <a:latin typeface="Times New Roman" panose="02020603050405020304" pitchFamily="18" charset="0"/>
                <a:cs typeface="Times New Roman" panose="02020603050405020304" pitchFamily="18" charset="0"/>
              </a:rPr>
              <a:t> private domain so may be advertisement running in the webpage. </a:t>
            </a:r>
          </a:p>
          <a:p>
            <a:endParaRPr lang="en-IN" dirty="0"/>
          </a:p>
        </p:txBody>
      </p:sp>
    </p:spTree>
    <p:extLst>
      <p:ext uri="{BB962C8B-B14F-4D97-AF65-F5344CB8AC3E}">
        <p14:creationId xmlns:p14="http://schemas.microsoft.com/office/powerpoint/2010/main" val="255579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CD11-6ABF-42EE-90C8-ABC435030329}"/>
              </a:ext>
            </a:extLst>
          </p:cNvPr>
          <p:cNvSpPr>
            <a:spLocks noGrp="1"/>
          </p:cNvSpPr>
          <p:nvPr>
            <p:ph type="title"/>
          </p:nvPr>
        </p:nvSpPr>
        <p:spPr>
          <a:xfrm>
            <a:off x="578528" y="420652"/>
            <a:ext cx="10058400" cy="1371600"/>
          </a:xfrm>
        </p:spPr>
        <p:txBody>
          <a:bodyPr>
            <a:normAutofit/>
          </a:bodyPr>
          <a:lstStyle/>
          <a:p>
            <a:r>
              <a:rPr lang="en-US" b="1" dirty="0"/>
              <a:t>Software Requirements</a:t>
            </a:r>
            <a:endParaRPr lang="en-IN" b="1" dirty="0"/>
          </a:p>
        </p:txBody>
      </p:sp>
      <p:sp>
        <p:nvSpPr>
          <p:cNvPr id="3" name="Content Placeholder 2">
            <a:extLst>
              <a:ext uri="{FF2B5EF4-FFF2-40B4-BE49-F238E27FC236}">
                <a16:creationId xmlns:a16="http://schemas.microsoft.com/office/drawing/2014/main" id="{125988C5-A650-47B9-9274-1B4C09E9C605}"/>
              </a:ext>
            </a:extLst>
          </p:cNvPr>
          <p:cNvSpPr>
            <a:spLocks noGrp="1"/>
          </p:cNvSpPr>
          <p:nvPr>
            <p:ph idx="1"/>
          </p:nvPr>
        </p:nvSpPr>
        <p:spPr>
          <a:xfrm>
            <a:off x="1066800" y="1792252"/>
            <a:ext cx="10058400" cy="4242788"/>
          </a:xfrm>
        </p:spPr>
        <p:txBody>
          <a:bodyPr>
            <a:normAutofit/>
          </a:bodyPr>
          <a:lstStyle/>
          <a:p>
            <a:r>
              <a:rPr lang="en-US" sz="2000" dirty="0">
                <a:latin typeface="Times New Roman" panose="02020603050405020304" pitchFamily="18" charset="0"/>
                <a:cs typeface="Times New Roman" panose="02020603050405020304" pitchFamily="18" charset="0"/>
              </a:rPr>
              <a:t>Operating System – Windows 10</a:t>
            </a:r>
          </a:p>
          <a:p>
            <a:r>
              <a:rPr lang="en-US" sz="2000" dirty="0">
                <a:latin typeface="Times New Roman" panose="02020603050405020304" pitchFamily="18" charset="0"/>
                <a:cs typeface="Times New Roman" panose="02020603050405020304" pitchFamily="18" charset="0"/>
              </a:rPr>
              <a:t>Computer Processor- Intel </a:t>
            </a:r>
            <a:r>
              <a:rPr lang="en-US" sz="2000" dirty="0" err="1">
                <a:latin typeface="Times New Roman" panose="02020603050405020304" pitchFamily="18" charset="0"/>
                <a:cs typeface="Times New Roman" panose="02020603050405020304" pitchFamily="18" charset="0"/>
              </a:rPr>
              <a:t>cpu</a:t>
            </a:r>
            <a:r>
              <a:rPr lang="en-US" sz="2000" dirty="0">
                <a:latin typeface="Times New Roman" panose="02020603050405020304" pitchFamily="18" charset="0"/>
                <a:cs typeface="Times New Roman" panose="02020603050405020304" pitchFamily="18" charset="0"/>
              </a:rPr>
              <a:t> 2.80 GHz</a:t>
            </a:r>
          </a:p>
          <a:p>
            <a:r>
              <a:rPr lang="en-US" sz="2000" dirty="0">
                <a:latin typeface="Times New Roman" panose="02020603050405020304" pitchFamily="18" charset="0"/>
                <a:cs typeface="Times New Roman" panose="02020603050405020304" pitchFamily="18" charset="0"/>
              </a:rPr>
              <a:t>Google Chrome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3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3AF0-CAF7-4565-BEB5-56714EBAD399}"/>
              </a:ext>
            </a:extLst>
          </p:cNvPr>
          <p:cNvSpPr>
            <a:spLocks noGrp="1"/>
          </p:cNvSpPr>
          <p:nvPr>
            <p:ph type="title"/>
          </p:nvPr>
        </p:nvSpPr>
        <p:spPr>
          <a:xfrm>
            <a:off x="658427" y="438408"/>
            <a:ext cx="10058400" cy="1371600"/>
          </a:xfrm>
        </p:spPr>
        <p:txBody>
          <a:bodyPr/>
          <a:lstStyle/>
          <a:p>
            <a:r>
              <a:rPr lang="en-US" b="1" dirty="0"/>
              <a:t>Output</a:t>
            </a:r>
            <a:endParaRPr lang="en-IN" dirty="0"/>
          </a:p>
        </p:txBody>
      </p:sp>
      <p:pic>
        <p:nvPicPr>
          <p:cNvPr id="6" name="Content Placeholder 5">
            <a:extLst>
              <a:ext uri="{FF2B5EF4-FFF2-40B4-BE49-F238E27FC236}">
                <a16:creationId xmlns:a16="http://schemas.microsoft.com/office/drawing/2014/main" id="{799858AF-35B7-4FFF-9B2B-94A1BFE4274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1236" y="2032986"/>
            <a:ext cx="5040128" cy="3819173"/>
          </a:xfrm>
        </p:spPr>
      </p:pic>
      <p:pic>
        <p:nvPicPr>
          <p:cNvPr id="8" name="Content Placeholder 7">
            <a:extLst>
              <a:ext uri="{FF2B5EF4-FFF2-40B4-BE49-F238E27FC236}">
                <a16:creationId xmlns:a16="http://schemas.microsoft.com/office/drawing/2014/main" id="{D51D2707-4F0F-4D69-9CF0-13CA993865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0638" y="2032987"/>
            <a:ext cx="5040126" cy="3819172"/>
          </a:xfrm>
        </p:spPr>
      </p:pic>
    </p:spTree>
    <p:extLst>
      <p:ext uri="{BB962C8B-B14F-4D97-AF65-F5344CB8AC3E}">
        <p14:creationId xmlns:p14="http://schemas.microsoft.com/office/powerpoint/2010/main" val="148190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9B51-BA0F-4969-A7BA-6D80F2010F2B}"/>
              </a:ext>
            </a:extLst>
          </p:cNvPr>
          <p:cNvSpPr>
            <a:spLocks noGrp="1"/>
          </p:cNvSpPr>
          <p:nvPr>
            <p:ph type="title"/>
          </p:nvPr>
        </p:nvSpPr>
        <p:spPr>
          <a:xfrm>
            <a:off x="711693" y="447285"/>
            <a:ext cx="10058400" cy="1371600"/>
          </a:xfrm>
        </p:spPr>
        <p:txBody>
          <a:bodyPr>
            <a:normAutofit/>
          </a:bodyPr>
          <a:lstStyle/>
          <a:p>
            <a:r>
              <a:rPr lang="en-US" b="1" dirty="0"/>
              <a:t>Conclusion</a:t>
            </a:r>
            <a:endParaRPr lang="en-IN" dirty="0"/>
          </a:p>
        </p:txBody>
      </p:sp>
      <p:sp>
        <p:nvSpPr>
          <p:cNvPr id="3" name="Content Placeholder 2">
            <a:extLst>
              <a:ext uri="{FF2B5EF4-FFF2-40B4-BE49-F238E27FC236}">
                <a16:creationId xmlns:a16="http://schemas.microsoft.com/office/drawing/2014/main" id="{70A6BC71-5D9D-420F-8A01-421F054DE273}"/>
              </a:ext>
            </a:extLst>
          </p:cNvPr>
          <p:cNvSpPr>
            <a:spLocks noGrp="1"/>
          </p:cNvSpPr>
          <p:nvPr>
            <p:ph idx="1"/>
          </p:nvPr>
        </p:nvSpPr>
        <p:spPr>
          <a:xfrm>
            <a:off x="1066800" y="1695635"/>
            <a:ext cx="10058400" cy="4339405"/>
          </a:xfrm>
        </p:spPr>
        <p:txBody>
          <a:bodyPr/>
          <a:lstStyle/>
          <a:p>
            <a:r>
              <a:rPr lang="en-IN" sz="2000" dirty="0">
                <a:latin typeface="Times New Roman" panose="02020603050405020304" pitchFamily="18" charset="0"/>
                <a:cs typeface="Times New Roman" panose="02020603050405020304" pitchFamily="18" charset="0"/>
              </a:rPr>
              <a:t>From this project one can observe that how video calling applications or web works actually, how we connect our self in the internet. </a:t>
            </a:r>
          </a:p>
          <a:p>
            <a:r>
              <a:rPr lang="en-IN" sz="2000" dirty="0">
                <a:latin typeface="Times New Roman" panose="02020603050405020304" pitchFamily="18" charset="0"/>
                <a:cs typeface="Times New Roman" panose="02020603050405020304" pitchFamily="18" charset="0"/>
              </a:rPr>
              <a:t>It is a fast way to interacts with different types of user, we will get to know many things about them.</a:t>
            </a:r>
          </a:p>
          <a:p>
            <a:r>
              <a:rPr lang="en-IN" sz="2000" dirty="0">
                <a:latin typeface="Times New Roman" panose="02020603050405020304" pitchFamily="18" charset="0"/>
                <a:cs typeface="Times New Roman" panose="02020603050405020304" pitchFamily="18" charset="0"/>
              </a:rPr>
              <a:t>From this project we learned lot of about html and </a:t>
            </a:r>
            <a:r>
              <a:rPr lang="en-IN" sz="2000" dirty="0" err="1">
                <a:latin typeface="Times New Roman" panose="02020603050405020304" pitchFamily="18" charset="0"/>
                <a:cs typeface="Times New Roman" panose="02020603050405020304" pitchFamily="18" charset="0"/>
              </a:rPr>
              <a:t>css</a:t>
            </a:r>
            <a:r>
              <a:rPr lang="en-IN" sz="2000" dirty="0">
                <a:latin typeface="Times New Roman" panose="02020603050405020304" pitchFamily="18" charset="0"/>
                <a:cs typeface="Times New Roman" panose="02020603050405020304" pitchFamily="18" charset="0"/>
              </a:rPr>
              <a:t> language, how to work on html, how it works and many things.</a:t>
            </a:r>
          </a:p>
          <a:p>
            <a:r>
              <a:rPr lang="en-IN" sz="2000" dirty="0">
                <a:latin typeface="Times New Roman" panose="02020603050405020304" pitchFamily="18" charset="0"/>
                <a:cs typeface="Times New Roman" panose="02020603050405020304" pitchFamily="18" charset="0"/>
              </a:rPr>
              <a:t>Hope this project will give us confidence in future.</a:t>
            </a:r>
          </a:p>
          <a:p>
            <a:endParaRPr lang="en-IN" dirty="0"/>
          </a:p>
        </p:txBody>
      </p:sp>
    </p:spTree>
    <p:extLst>
      <p:ext uri="{BB962C8B-B14F-4D97-AF65-F5344CB8AC3E}">
        <p14:creationId xmlns:p14="http://schemas.microsoft.com/office/powerpoint/2010/main" val="65875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C994-4F07-46F7-B8FC-6576F1D5B39A}"/>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430FF4ED-CA8C-492B-81D6-F8ABF8C1FC90}"/>
              </a:ext>
            </a:extLst>
          </p:cNvPr>
          <p:cNvSpPr>
            <a:spLocks noGrp="1"/>
          </p:cNvSpPr>
          <p:nvPr>
            <p:ph idx="1"/>
          </p:nvPr>
        </p:nvSpPr>
        <p:spPr/>
        <p:txBody>
          <a:bodyPr/>
          <a:lstStyle/>
          <a:p>
            <a:r>
              <a:rPr lang="en-US" dirty="0">
                <a:hlinkClick r:id="rId2"/>
              </a:rPr>
              <a:t>www.zoom.com</a:t>
            </a:r>
            <a:endParaRPr lang="en-US" dirty="0"/>
          </a:p>
          <a:p>
            <a:r>
              <a:rPr lang="en-US" dirty="0">
                <a:hlinkClick r:id="rId3"/>
              </a:rPr>
              <a:t>www.googlemeet.com</a:t>
            </a:r>
            <a:endParaRPr lang="en-US" dirty="0"/>
          </a:p>
          <a:p>
            <a:r>
              <a:rPr lang="en-US" dirty="0">
                <a:hlinkClick r:id="rId4"/>
              </a:rPr>
              <a:t>www.jitsicontainer.com</a:t>
            </a:r>
            <a:endParaRPr lang="en-US" dirty="0"/>
          </a:p>
          <a:p>
            <a:endParaRPr lang="en-IN" dirty="0"/>
          </a:p>
        </p:txBody>
      </p:sp>
    </p:spTree>
    <p:extLst>
      <p:ext uri="{BB962C8B-B14F-4D97-AF65-F5344CB8AC3E}">
        <p14:creationId xmlns:p14="http://schemas.microsoft.com/office/powerpoint/2010/main" val="284226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25</TotalTime>
  <Words>491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Bahnschrift SemiBold SemiConden</vt:lpstr>
      <vt:lpstr>Century Gothic</vt:lpstr>
      <vt:lpstr>Garamond</vt:lpstr>
      <vt:lpstr>Times New Roman</vt:lpstr>
      <vt:lpstr>Savon</vt:lpstr>
      <vt:lpstr>Video Meeting Web App</vt:lpstr>
      <vt:lpstr>Introduction</vt:lpstr>
      <vt:lpstr>Existing Method</vt:lpstr>
      <vt:lpstr>Proposed Method with Architecture</vt:lpstr>
      <vt:lpstr>Methodology</vt:lpstr>
      <vt:lpstr>Software Requirements</vt:lpstr>
      <vt:lpstr>Output</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Meeting Web App</dc:title>
  <dc:creator>Bishal Naskar</dc:creator>
  <cp:lastModifiedBy>Bishal Naskar</cp:lastModifiedBy>
  <cp:revision>2</cp:revision>
  <dcterms:created xsi:type="dcterms:W3CDTF">2021-12-27T17:27:59Z</dcterms:created>
  <dcterms:modified xsi:type="dcterms:W3CDTF">2021-12-27T17:53:10Z</dcterms:modified>
</cp:coreProperties>
</file>