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8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46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5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5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  <p:sldLayoutId id="2147484369" r:id="rId12"/>
    <p:sldLayoutId id="2147484370" r:id="rId13"/>
    <p:sldLayoutId id="2147484371" r:id="rId14"/>
    <p:sldLayoutId id="2147484372" r:id="rId15"/>
    <p:sldLayoutId id="21474843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D4A90-8870-4081-A241-E764F085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661" y="762000"/>
            <a:ext cx="8772525" cy="942976"/>
          </a:xfrm>
        </p:spPr>
        <p:txBody>
          <a:bodyPr>
            <a:noAutofit/>
          </a:bodyPr>
          <a:lstStyle/>
          <a:p>
            <a:pPr algn="ctr"/>
            <a:r>
              <a:rPr lang="en-US" altLang="ja-JP" sz="3600" dirty="0">
                <a:latin typeface="メイリオ 見出し"/>
              </a:rPr>
              <a:t>Vue.js</a:t>
            </a:r>
            <a:r>
              <a:rPr lang="ja-JP" altLang="en-US" sz="3600" dirty="0">
                <a:latin typeface="メイリオ 見出し"/>
              </a:rPr>
              <a:t>テストツール比較：</a:t>
            </a:r>
            <a:r>
              <a:rPr lang="en-US" altLang="ja-JP" sz="3600" dirty="0" err="1">
                <a:latin typeface="メイリオ 見出し"/>
              </a:rPr>
              <a:t>Vitest</a:t>
            </a:r>
            <a:r>
              <a:rPr lang="ja-JP" altLang="en-US" sz="3600" dirty="0">
                <a:latin typeface="メイリオ 見出し"/>
              </a:rPr>
              <a:t>の推奨理由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368E5A-918E-4AF9-AC81-10DD2DCD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661" y="3678238"/>
            <a:ext cx="9186863" cy="2417762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b="1" dirty="0">
                <a:latin typeface="メイリオ 見出し"/>
              </a:rPr>
              <a:t>調査対象ツール</a:t>
            </a:r>
            <a:r>
              <a:rPr lang="en-US" altLang="ja-JP" sz="2000" b="1" dirty="0">
                <a:latin typeface="メイリオ 見出し"/>
              </a:rPr>
              <a:t>:	</a:t>
            </a:r>
            <a:r>
              <a:rPr lang="en-US" altLang="ja-JP" sz="2000" dirty="0">
                <a:latin typeface="メイリオ 見出し"/>
              </a:rPr>
              <a:t> </a:t>
            </a:r>
            <a:r>
              <a:rPr lang="en-US" sz="2000" dirty="0" err="1">
                <a:latin typeface="メイリオ 見出し"/>
              </a:rPr>
              <a:t>Vitest、Jest、Cypress、Vue</a:t>
            </a:r>
            <a:r>
              <a:rPr lang="en-US" sz="2000" dirty="0">
                <a:latin typeface="メイリオ 見出し"/>
              </a:rPr>
              <a:t> Test </a:t>
            </a:r>
            <a:r>
              <a:rPr lang="en-US" sz="2000" dirty="0" err="1">
                <a:latin typeface="メイリオ 見出し"/>
              </a:rPr>
              <a:t>Utils</a:t>
            </a:r>
            <a:endParaRPr lang="en-US" sz="2000" dirty="0">
              <a:latin typeface="メイリオ 見出し"/>
            </a:endParaRPr>
          </a:p>
          <a:p>
            <a:pPr algn="l"/>
            <a:r>
              <a:rPr lang="ja-JP" altLang="en-US" sz="2000" b="1" dirty="0">
                <a:latin typeface="メイリオ 見出し"/>
              </a:rPr>
              <a:t>比較基準</a:t>
            </a:r>
            <a:r>
              <a:rPr lang="en-US" altLang="ja-JP" sz="2000" b="1" dirty="0">
                <a:latin typeface="メイリオ 見出し"/>
              </a:rPr>
              <a:t>: </a:t>
            </a:r>
            <a:r>
              <a:rPr lang="en-US" altLang="ja-JP" sz="2000" dirty="0">
                <a:latin typeface="メイリオ 見出し"/>
              </a:rPr>
              <a:t>		</a:t>
            </a:r>
            <a:r>
              <a:rPr lang="ja-JP" altLang="en-US" sz="2000" dirty="0">
                <a:latin typeface="メイリオ 見出し"/>
              </a:rPr>
              <a:t>導入容易さ、速度、サポート体制、</a:t>
            </a:r>
            <a:r>
              <a:rPr lang="en-US" sz="2000" dirty="0">
                <a:latin typeface="メイリオ 見出し"/>
              </a:rPr>
              <a:t>Vue 3/TS</a:t>
            </a:r>
            <a:r>
              <a:rPr lang="ja-JP" altLang="en-US" sz="2000" dirty="0">
                <a:latin typeface="メイリオ 見出し"/>
              </a:rPr>
              <a:t>互換性、</a:t>
            </a:r>
            <a:r>
              <a:rPr lang="en-US" sz="2000" dirty="0">
                <a:latin typeface="メイリオ 見出し"/>
              </a:rPr>
              <a:t>CI/CD</a:t>
            </a:r>
            <a:r>
              <a:rPr lang="ja-JP" altLang="en-US" sz="2000" dirty="0">
                <a:latin typeface="メイリオ 見出し"/>
              </a:rPr>
              <a:t>統合</a:t>
            </a:r>
          </a:p>
          <a:p>
            <a:pPr algn="l"/>
            <a:r>
              <a:rPr lang="ja-JP" altLang="en-US" sz="2000" b="1" dirty="0">
                <a:latin typeface="メイリオ 見出し"/>
              </a:rPr>
              <a:t>目的</a:t>
            </a:r>
            <a:r>
              <a:rPr lang="en-US" altLang="ja-JP" sz="2000" b="1" dirty="0">
                <a:latin typeface="メイリオ 見出し"/>
              </a:rPr>
              <a:t>:</a:t>
            </a:r>
            <a:r>
              <a:rPr lang="en-US" altLang="ja-JP" sz="2000" dirty="0">
                <a:latin typeface="メイリオ 見出し"/>
              </a:rPr>
              <a:t> 			</a:t>
            </a:r>
            <a:r>
              <a:rPr lang="en-US" sz="2000" dirty="0">
                <a:latin typeface="メイリオ 見出し"/>
              </a:rPr>
              <a:t>Vue 3</a:t>
            </a:r>
            <a:r>
              <a:rPr lang="ja-JP" altLang="en-US" sz="2000" dirty="0">
                <a:latin typeface="メイリオ 見出し"/>
              </a:rPr>
              <a:t>プロジェクトに最適なテスト戦略の特定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D720E-2233-48F2-9C6E-75271BD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 テストツール比較表</a:t>
            </a:r>
            <a:endParaRPr 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1267154-4BEF-4CF2-98A1-44673669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48" y="1905000"/>
            <a:ext cx="88934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2B108-50BD-455A-9A5E-4E35DDBF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推奨テストツールとその理由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5E41A-768A-4CA1-8D32-86E4C4E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＋</a:t>
            </a:r>
            <a:r>
              <a:rPr lang="en-US" altLang="ja-JP" sz="2000" dirty="0" err="1">
                <a:latin typeface="メイリオ 本文"/>
              </a:rPr>
              <a:t>Vite</a:t>
            </a:r>
            <a:r>
              <a:rPr lang="ja-JP" altLang="en-US" sz="2000" dirty="0">
                <a:latin typeface="メイリオ 本文"/>
              </a:rPr>
              <a:t>環境とのシームレスな統合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 本文"/>
              </a:rPr>
              <a:t>最小限の設定で利用可能（</a:t>
            </a:r>
            <a:r>
              <a:rPr lang="en-US" altLang="ja-JP" sz="2000" dirty="0">
                <a:latin typeface="メイリオ 本文"/>
              </a:rPr>
              <a:t>vite.config.js</a:t>
            </a:r>
            <a:r>
              <a:rPr lang="ja-JP" altLang="en-US" sz="2000" dirty="0">
                <a:latin typeface="メイリオ 本文"/>
              </a:rPr>
              <a:t>の簡易拡張のみ）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Jest</a:t>
            </a:r>
            <a:r>
              <a:rPr lang="ja-JP" altLang="en-US" sz="2000" dirty="0">
                <a:latin typeface="メイリオ 本文"/>
              </a:rPr>
              <a:t>の</a:t>
            </a:r>
            <a:r>
              <a:rPr lang="en-US" altLang="ja-JP" sz="2000" dirty="0">
                <a:latin typeface="メイリオ 本文"/>
              </a:rPr>
              <a:t>4</a:t>
            </a:r>
            <a:r>
              <a:rPr lang="ja-JP" altLang="en-US" sz="2000" dirty="0">
                <a:latin typeface="メイリオ 本文"/>
              </a:rPr>
              <a:t>倍以上の実行速度（特に大規模プロジェクトで顕著）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および</a:t>
            </a:r>
            <a:r>
              <a:rPr lang="en-US" altLang="ja-JP" sz="2000" dirty="0">
                <a:latin typeface="メイリオ 本文"/>
              </a:rPr>
              <a:t>TypeScript</a:t>
            </a:r>
            <a:r>
              <a:rPr lang="ja-JP" altLang="en-US" sz="2000" dirty="0">
                <a:latin typeface="メイリオ 本文"/>
              </a:rPr>
              <a:t>との完全な互換性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 本文"/>
              </a:rPr>
              <a:t>開発環境とテスト環境の設定共有による効率化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4688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</TotalTime>
  <Words>225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メイリオ 本文</vt:lpstr>
      <vt:lpstr>メイリオ 見出し</vt:lpstr>
      <vt:lpstr>ウィスプ</vt:lpstr>
      <vt:lpstr>Vue.jsテストツール比較：Vitestの推奨理由</vt:lpstr>
      <vt:lpstr> テストツール比較表</vt:lpstr>
      <vt:lpstr>推奨テストツールとその理由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Vue.jsプロジェクト向け 最適テストツールの推奨</dc:title>
  <dc:creator>AUSTYN GUTKOWSKI</dc:creator>
  <cp:lastModifiedBy>AUSTYN GUTKOWSKI</cp:lastModifiedBy>
  <cp:revision>17</cp:revision>
  <dcterms:created xsi:type="dcterms:W3CDTF">2025-03-18T14:07:59Z</dcterms:created>
  <dcterms:modified xsi:type="dcterms:W3CDTF">2025-03-20T11:33:55Z</dcterms:modified>
</cp:coreProperties>
</file>