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1F2C8-58CF-4B5E-B51A-8CB0F302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AA3488-AEBA-46E1-9DF7-04B8D5E3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8B838-C3AA-4E32-B319-315C7546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73569-83C4-4E51-80E0-4842408F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2E512-5284-4007-82A2-F16AA42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771E8-93F5-40A6-B383-D2EF644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C2A9B1-4ADF-4876-BB20-9AEF6305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C58FE-D7B8-409D-BA58-E1644E71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92F6EC-BF20-4B85-9DA4-8CAEC8B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5775F-8B5C-4411-ABF9-AC7708A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E678B-9B94-42B1-9540-D92B02727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4783CD-7851-42FB-A806-58AD72C3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EC5E4-72E9-4CA2-B7A2-99227312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FA5B9-43AA-4D49-86C6-744965A3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97E10-B2C7-4968-8A56-3F5FEFE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4D43B-1130-4B52-A059-19457378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40CDE-B626-460A-A247-CFA93568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34AFA-9512-4BEC-8F27-B0BFF957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7510E-5ED0-4557-BDFF-39979ABF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18289-3CA5-44F6-AF18-4218DC22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5E149-248B-4BE6-BAA2-57831F7F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0DC8C-B82E-4650-A6C5-17DFD800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093D5-1D16-426C-8C60-3C1259BE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AE2CA7-DA6D-4A23-904C-8E94A822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ABC5B-3AB2-4B4E-99EB-1D553D7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CA8EE-7311-409C-AE8C-5EBD11C9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ECF-4441-4F34-B1EE-420A9330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AEB2E-3EE7-4338-BF7C-26876129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40629-57D1-4AA0-B7DD-05F2270A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A589AE-5AB2-468A-BF1F-604B319E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AC187-9B95-443D-88F7-F5933153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EC640-3044-4EA1-A4FC-459C1FB6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3FAA75-E954-4917-9862-12DF4064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DE8DE-D7AA-4BB3-B80F-8151F317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AE6EB1-8CD1-4E83-BC4D-C56B16D5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BEDA93-169E-4955-9253-E6BDD6886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82A569-DB7E-43E0-A27C-B099035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77E2F4-4796-4FB6-987A-FFC1A94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6CD89-FFF3-4A36-9BF6-87719108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51167-E4CF-4321-867E-E33EEFCC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B08CBE-AE2C-4854-9839-793609D3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C582CE-10C2-46D6-ACB7-D17999E6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45EE06-4EF4-4DB8-94BA-F919D4E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920624-FE04-4612-BC4C-CF822DE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5AD92B-D521-4DB2-92F2-DC71044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6AE655-87B9-465E-9D32-314904C9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CCC7A-C27D-4B9D-BAB2-6D67DF21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DA7CD-65E5-47F2-B5D0-928B9838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F8EC9C-63B0-4069-87CB-E381904A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CB849-08BC-44BB-BD8B-46B5A936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29417-061C-400C-B4BA-EC91B071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4ADF8-CAB1-4CAA-9097-601100E2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D2862-33C3-43EC-864F-BDFCC55C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5AFE79-3FB6-4B36-B2DB-D8B44DF9F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4DCB6C-50DC-4A05-A8A5-5DDD0948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8D3B70-424E-46D3-8B2B-AE0A0E68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4A201-0B04-4353-B8A5-FBA7F0E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19706-BBA9-476F-AFCC-E78105A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3387A8-BF43-4389-8EA9-BB4A65F3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AB5295-F99B-47C0-9016-2A378904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BCB51-2328-4A8A-B625-5BD3D60F5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6D9D-9AD4-4F5D-AD35-0F310E2937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0280E-0AAE-4D1B-9574-F14706FA2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7B6E5-CEA2-45E1-9780-C90807CD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D4A90-8870-4081-A241-E764F085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8772525" cy="173355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 </a:t>
            </a:r>
            <a:r>
              <a:rPr lang="en-US" altLang="ja-JP" sz="4000" dirty="0"/>
              <a:t>Vue.js</a:t>
            </a:r>
            <a:r>
              <a:rPr lang="ja-JP" altLang="en-US" sz="4000" dirty="0"/>
              <a:t>プロジェクト向け 最適テストツールの推奨</a:t>
            </a:r>
            <a:endParaRPr 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368E5A-918E-4AF9-AC81-10DD2DCD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61" y="3087688"/>
            <a:ext cx="9186863" cy="2417762"/>
          </a:xfrm>
        </p:spPr>
        <p:txBody>
          <a:bodyPr>
            <a:normAutofit/>
          </a:bodyPr>
          <a:lstStyle/>
          <a:p>
            <a:pPr algn="l"/>
            <a:r>
              <a:rPr lang="ja-JP" altLang="en-US" b="1" dirty="0"/>
              <a:t>調査対象ツール</a:t>
            </a:r>
            <a:r>
              <a:rPr lang="en-US" altLang="ja-JP" b="1" dirty="0"/>
              <a:t>:	</a:t>
            </a:r>
            <a:r>
              <a:rPr lang="en-US" altLang="ja-JP" dirty="0"/>
              <a:t> </a:t>
            </a:r>
            <a:r>
              <a:rPr lang="en-US" dirty="0" err="1"/>
              <a:t>Vitest、Jest、Cypress、Vue</a:t>
            </a:r>
            <a:r>
              <a:rPr lang="en-US" dirty="0"/>
              <a:t> Test </a:t>
            </a:r>
            <a:r>
              <a:rPr lang="en-US" dirty="0" err="1"/>
              <a:t>Utils</a:t>
            </a:r>
            <a:endParaRPr lang="en-US" dirty="0"/>
          </a:p>
          <a:p>
            <a:pPr algn="l"/>
            <a:r>
              <a:rPr lang="ja-JP" altLang="en-US" b="1" dirty="0"/>
              <a:t>比較基準</a:t>
            </a:r>
            <a:r>
              <a:rPr lang="en-US" altLang="ja-JP" b="1" dirty="0"/>
              <a:t>: </a:t>
            </a:r>
            <a:r>
              <a:rPr lang="en-US" altLang="ja-JP" dirty="0"/>
              <a:t>		</a:t>
            </a:r>
            <a:r>
              <a:rPr lang="ja-JP" altLang="en-US" dirty="0"/>
              <a:t>導入容易さ、速度、サポート体制、</a:t>
            </a:r>
            <a:r>
              <a:rPr lang="en-US" dirty="0"/>
              <a:t>Vue 3/TS			</a:t>
            </a:r>
            <a:r>
              <a:rPr lang="ja-JP" altLang="en-US" dirty="0"/>
              <a:t>互換性、</a:t>
            </a:r>
            <a:r>
              <a:rPr lang="en-US" dirty="0"/>
              <a:t>CI/CD</a:t>
            </a:r>
            <a:r>
              <a:rPr lang="ja-JP" altLang="en-US" dirty="0"/>
              <a:t>統合</a:t>
            </a:r>
          </a:p>
          <a:p>
            <a:pPr algn="l"/>
            <a:r>
              <a:rPr lang="ja-JP" altLang="en-US" b="1" dirty="0"/>
              <a:t>目的</a:t>
            </a:r>
            <a:r>
              <a:rPr lang="en-US" altLang="ja-JP" b="1" dirty="0"/>
              <a:t>:</a:t>
            </a:r>
            <a:r>
              <a:rPr lang="en-US" altLang="ja-JP" dirty="0"/>
              <a:t> 			</a:t>
            </a:r>
            <a:r>
              <a:rPr lang="en-US" dirty="0"/>
              <a:t>Vue 3+TypeScript</a:t>
            </a:r>
            <a:r>
              <a:rPr lang="ja-JP" altLang="en-US" dirty="0"/>
              <a:t>プロジェクトに最適なテスト</a:t>
            </a:r>
            <a:r>
              <a:rPr lang="en-US" altLang="ja-JP" dirty="0"/>
              <a:t>			</a:t>
            </a:r>
            <a:r>
              <a:rPr lang="ja-JP" altLang="en-US" dirty="0"/>
              <a:t>戦略の特定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D720E-2233-48F2-9C6E-75271BD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 テストツール比較表</a:t>
            </a:r>
            <a:endParaRPr 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1267154-4BEF-4CF2-98A1-44673669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24" y="1908361"/>
            <a:ext cx="10366051" cy="35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2B108-50BD-455A-9A5E-4E35DDBF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推奨テストツールとその理由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5E41A-768A-4CA1-8D32-86E4C4E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推奨</a:t>
            </a:r>
            <a:r>
              <a:rPr lang="en-US" altLang="ja-JP" dirty="0"/>
              <a:t>: </a:t>
            </a:r>
            <a:r>
              <a:rPr lang="en-US" altLang="ja-JP" dirty="0" err="1"/>
              <a:t>Vitest</a:t>
            </a:r>
            <a:r>
              <a:rPr lang="ja-JP" altLang="en-US" dirty="0"/>
              <a:t>を中心としたテスト戦略</a:t>
            </a:r>
          </a:p>
          <a:p>
            <a:pPr marL="0" indent="0">
              <a:buNone/>
            </a:pPr>
            <a:r>
              <a:rPr lang="ja-JP" altLang="en-US" dirty="0"/>
              <a:t>選定理由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Vue 3</a:t>
            </a:r>
            <a:r>
              <a:rPr lang="ja-JP" altLang="en-US" dirty="0"/>
              <a:t>＋</a:t>
            </a:r>
            <a:r>
              <a:rPr lang="en-US" altLang="ja-JP" dirty="0" err="1"/>
              <a:t>Vite</a:t>
            </a:r>
            <a:r>
              <a:rPr lang="ja-JP" altLang="en-US" dirty="0"/>
              <a:t>環境とのシームレスな統合</a:t>
            </a:r>
          </a:p>
          <a:p>
            <a:pPr lvl="1"/>
            <a:r>
              <a:rPr lang="ja-JP" altLang="en-US" dirty="0"/>
              <a:t>最小限の設定で利用可能（</a:t>
            </a:r>
            <a:r>
              <a:rPr lang="en-US" altLang="ja-JP" dirty="0"/>
              <a:t>vite.config.js</a:t>
            </a:r>
            <a:r>
              <a:rPr lang="ja-JP" altLang="en-US" dirty="0"/>
              <a:t>の簡易拡張のみ）</a:t>
            </a:r>
          </a:p>
          <a:p>
            <a:pPr lvl="1"/>
            <a:r>
              <a:rPr lang="en-US" altLang="ja-JP" dirty="0"/>
              <a:t>Jest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倍以上の実行速度（特に大規模プロジェクトで顕著</a:t>
            </a:r>
          </a:p>
          <a:p>
            <a:pPr lvl="1"/>
            <a:r>
              <a:rPr lang="en-US" altLang="ja-JP" dirty="0"/>
              <a:t>Vue 3</a:t>
            </a:r>
            <a:r>
              <a:rPr lang="ja-JP" altLang="en-US" dirty="0"/>
              <a:t>および</a:t>
            </a:r>
            <a:r>
              <a:rPr lang="en-US" altLang="ja-JP" dirty="0"/>
              <a:t>TypeScript</a:t>
            </a:r>
            <a:r>
              <a:rPr lang="ja-JP" altLang="en-US" dirty="0"/>
              <a:t>との完全な互換性</a:t>
            </a:r>
          </a:p>
          <a:p>
            <a:pPr lvl="1"/>
            <a:r>
              <a:rPr lang="ja-JP" altLang="en-US" dirty="0"/>
              <a:t>開発環境とテスト環境の設定共有による効率化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A7657-F921-4387-AC16-E6D2EAD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 推奨テスト戦略の実装方針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11807-F477-489D-9AC3-37FB1CF0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最適テスト組み合わせ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Vitest</a:t>
            </a:r>
            <a:r>
              <a:rPr lang="en-US" altLang="ja-JP" dirty="0"/>
              <a:t> + Vue Test </a:t>
            </a:r>
            <a:r>
              <a:rPr lang="en-US" altLang="ja-JP" dirty="0" err="1"/>
              <a:t>Utils</a:t>
            </a:r>
            <a:r>
              <a:rPr lang="en-US" altLang="ja-JP" dirty="0"/>
              <a:t>: </a:t>
            </a:r>
            <a:r>
              <a:rPr lang="ja-JP" altLang="en-US" dirty="0"/>
              <a:t>コンポーネント単体テスト</a:t>
            </a:r>
            <a:endParaRPr lang="en-US" altLang="ja-JP" dirty="0"/>
          </a:p>
          <a:p>
            <a:pPr lvl="1"/>
            <a:r>
              <a:rPr lang="en-US" altLang="ja-JP" dirty="0"/>
              <a:t>Jest + Vue Test </a:t>
            </a:r>
            <a:r>
              <a:rPr lang="en-US" altLang="ja-JP" dirty="0" err="1"/>
              <a:t>Utils</a:t>
            </a:r>
            <a:r>
              <a:rPr lang="en-US" altLang="ja-JP" dirty="0"/>
              <a:t>: </a:t>
            </a:r>
            <a:r>
              <a:rPr lang="ja-JP" altLang="en-US" dirty="0"/>
              <a:t>コンポーネント単体テスト</a:t>
            </a:r>
          </a:p>
          <a:p>
            <a:pPr lvl="1"/>
            <a:r>
              <a:rPr lang="en-US" altLang="ja-JP" dirty="0"/>
              <a:t>Cypress: </a:t>
            </a:r>
            <a:r>
              <a:rPr lang="ja-JP" altLang="en-US" dirty="0"/>
              <a:t>重要なユーザーシナリオの</a:t>
            </a:r>
            <a:r>
              <a:rPr lang="en-US" altLang="ja-JP" dirty="0"/>
              <a:t>E2E</a:t>
            </a:r>
            <a:r>
              <a:rPr lang="ja-JP" altLang="en-US" dirty="0"/>
              <a:t>テスト</a:t>
            </a:r>
          </a:p>
          <a:p>
            <a:r>
              <a:rPr lang="ja-JP" altLang="en-US" dirty="0"/>
              <a:t>期待される効果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テスト実行の高速化による開発サイクルの短縮</a:t>
            </a:r>
          </a:p>
          <a:p>
            <a:pPr lvl="1"/>
            <a:r>
              <a:rPr lang="ja-JP" altLang="en-US" dirty="0"/>
              <a:t>単一ツールチェーンによるメンテナンス性向上</a:t>
            </a:r>
          </a:p>
          <a:p>
            <a:pPr lvl="1"/>
            <a:r>
              <a:rPr lang="ja-JP" altLang="en-US" dirty="0"/>
              <a:t>実ブラウザテストとの組み合わせによる信頼性向上</a:t>
            </a:r>
          </a:p>
          <a:p>
            <a:pPr lvl="1"/>
            <a:r>
              <a:rPr lang="ja-JP" altLang="en-US" dirty="0"/>
              <a:t>開発から</a:t>
            </a:r>
            <a:r>
              <a:rPr lang="en-US" altLang="ja-JP" dirty="0"/>
              <a:t>CI/CD</a:t>
            </a:r>
            <a:r>
              <a:rPr lang="ja-JP" altLang="en-US" dirty="0" err="1"/>
              <a:t>までの</a:t>
            </a:r>
            <a:r>
              <a:rPr lang="ja-JP" altLang="en-US" dirty="0"/>
              <a:t>一貫した品質保証体制の確立</a:t>
            </a:r>
          </a:p>
        </p:txBody>
      </p:sp>
    </p:spTree>
    <p:extLst>
      <p:ext uri="{BB962C8B-B14F-4D97-AF65-F5344CB8AC3E}">
        <p14:creationId xmlns:p14="http://schemas.microsoft.com/office/powerpoint/2010/main" val="13289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 Vue.jsプロジェクト向け 最適テストツールの推奨</vt:lpstr>
      <vt:lpstr> テストツール比較表</vt:lpstr>
      <vt:lpstr>推奨テストツールとその理由</vt:lpstr>
      <vt:lpstr> 推奨テスト戦略の実装方針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Vue.jsプロジェクト向け 最適テストツールの推奨</dc:title>
  <dc:creator>AUSTYN GUTKOWSKI</dc:creator>
  <cp:lastModifiedBy>AUSTYN GUTKOWSKI</cp:lastModifiedBy>
  <cp:revision>4</cp:revision>
  <dcterms:created xsi:type="dcterms:W3CDTF">2025-03-18T14:07:59Z</dcterms:created>
  <dcterms:modified xsi:type="dcterms:W3CDTF">2025-03-18T14:17:17Z</dcterms:modified>
</cp:coreProperties>
</file>