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  <p:sldMasterId id="2147483785" r:id="rId2"/>
    <p:sldMasterId id="2147483802" r:id="rId3"/>
    <p:sldMasterId id="2147483844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7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4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97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594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36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29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12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83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99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81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81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73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904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498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9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772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466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346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23597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5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458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7498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84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16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32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153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610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051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003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556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3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003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042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537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436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023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026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02158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09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508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14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1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577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334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7602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995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6309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325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712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5048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26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858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85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532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2331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08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3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4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8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34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4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46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6BEDDFE-4F4D-4AE1-83C9-F386ADD928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4FF735E-7328-4EC0-BA8C-92229435B2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210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cedural_programming" TargetMode="External"/><Relationship Id="rId3" Type="http://schemas.openxmlformats.org/officeDocument/2006/relationships/hyperlink" Target="https://en.wikipedia.org/wiki/High-level_programming_language" TargetMode="External"/><Relationship Id="rId7" Type="http://schemas.openxmlformats.org/officeDocument/2006/relationships/hyperlink" Target="https://en.wikipedia.org/wiki/Structured_programming" TargetMode="External"/><Relationship Id="rId2" Type="http://schemas.openxmlformats.org/officeDocument/2006/relationships/hyperlink" Target="https://en.wikipedia.org/wiki/Interpreted_language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en.wikipedia.org/wiki/Programming_paradigms" TargetMode="External"/><Relationship Id="rId5" Type="http://schemas.openxmlformats.org/officeDocument/2006/relationships/hyperlink" Target="https://en.wikipedia.org/wiki/Guido_van_Rossum" TargetMode="External"/><Relationship Id="rId10" Type="http://schemas.openxmlformats.org/officeDocument/2006/relationships/hyperlink" Target="https://en.wikipedia.org/wiki/Functional_programming" TargetMode="External"/><Relationship Id="rId4" Type="http://schemas.openxmlformats.org/officeDocument/2006/relationships/hyperlink" Target="https://en.wikipedia.org/wiki/General-purpose_programming_language" TargetMode="External"/><Relationship Id="rId9" Type="http://schemas.openxmlformats.org/officeDocument/2006/relationships/hyperlink" Target="https://en.wikipedia.org/wiki/Object-oriented_programm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Python</a:t>
            </a:r>
            <a:r>
              <a:rPr lang="en-US" dirty="0"/>
              <a:t> is an </a:t>
            </a:r>
            <a:r>
              <a:rPr lang="en-US" dirty="0">
                <a:hlinkClick r:id="rId2" tooltip="Interpreted language"/>
              </a:rPr>
              <a:t>interpreted</a:t>
            </a:r>
            <a:r>
              <a:rPr lang="en-US" dirty="0"/>
              <a:t> </a:t>
            </a:r>
            <a:r>
              <a:rPr lang="en-US" dirty="0">
                <a:hlinkClick r:id="rId3" tooltip="High-level programming language"/>
              </a:rPr>
              <a:t>high-level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general-purpose programming language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is Developed by </a:t>
            </a:r>
            <a:r>
              <a:rPr lang="en-US" u="sng" dirty="0">
                <a:hlinkClick r:id="rId5"/>
              </a:rPr>
              <a:t>Guido van </a:t>
            </a:r>
            <a:r>
              <a:rPr lang="en-US" u="sng" dirty="0" smtClean="0">
                <a:hlinkClick r:id="rId5"/>
              </a:rPr>
              <a:t>Rossum</a:t>
            </a:r>
            <a:endParaRPr lang="en-US" u="sng" dirty="0" smtClean="0"/>
          </a:p>
          <a:p>
            <a:r>
              <a:rPr lang="en-US" dirty="0"/>
              <a:t>It supports multiple </a:t>
            </a:r>
            <a:r>
              <a:rPr lang="en-US" dirty="0">
                <a:hlinkClick r:id="rId6" tooltip="Programming paradigms"/>
              </a:rPr>
              <a:t>programming </a:t>
            </a:r>
            <a:r>
              <a:rPr lang="en-US" dirty="0" err="1" smtClean="0">
                <a:hlinkClick r:id="rId6" tooltip="Programming paradigms"/>
              </a:rPr>
              <a:t>paradigms</a:t>
            </a:r>
            <a:r>
              <a:rPr lang="en-US" dirty="0" err="1" smtClean="0"/>
              <a:t>,including</a:t>
            </a:r>
            <a:r>
              <a:rPr lang="en-US" dirty="0"/>
              <a:t> </a:t>
            </a:r>
            <a:r>
              <a:rPr lang="en-US" dirty="0">
                <a:hlinkClick r:id="rId7" tooltip="Structured programming"/>
              </a:rPr>
              <a:t>structured</a:t>
            </a:r>
            <a:r>
              <a:rPr lang="en-US" dirty="0"/>
              <a:t> (particularly, </a:t>
            </a:r>
            <a:r>
              <a:rPr lang="en-US" dirty="0">
                <a:hlinkClick r:id="rId8" tooltip="Procedural programming"/>
              </a:rPr>
              <a:t>procedural</a:t>
            </a:r>
            <a:r>
              <a:rPr lang="en-US" dirty="0"/>
              <a:t>), </a:t>
            </a:r>
            <a:r>
              <a:rPr lang="en-US" dirty="0">
                <a:hlinkClick r:id="rId9" tooltip="Object-oriented programming"/>
              </a:rPr>
              <a:t>object-oriented</a:t>
            </a:r>
            <a:r>
              <a:rPr lang="en-US" dirty="0"/>
              <a:t> and </a:t>
            </a:r>
            <a:r>
              <a:rPr lang="en-US" dirty="0">
                <a:hlinkClick r:id="rId10"/>
              </a:rPr>
              <a:t>functional programming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easy to learn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9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4048" y="1365159"/>
            <a:ext cx="7589800" cy="694779"/>
          </a:xfrm>
        </p:spPr>
        <p:txBody>
          <a:bodyPr/>
          <a:lstStyle/>
          <a:p>
            <a:r>
              <a:rPr lang="en-US" sz="3200" dirty="0" smtClean="0"/>
              <a:t>Features Of Python :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001" y="2214484"/>
            <a:ext cx="9087893" cy="3452221"/>
          </a:xfrm>
        </p:spPr>
        <p:txBody>
          <a:bodyPr>
            <a:noAutofit/>
          </a:bodyPr>
          <a:lstStyle/>
          <a:p>
            <a:r>
              <a:rPr lang="en-US" sz="1800" dirty="0"/>
              <a:t>Easy to code: </a:t>
            </a:r>
            <a:r>
              <a:rPr lang="en-US" sz="1800" b="1" dirty="0"/>
              <a:t>Python</a:t>
            </a:r>
            <a:r>
              <a:rPr lang="en-US" sz="1800" dirty="0"/>
              <a:t> is a high-level programming language. ...</a:t>
            </a:r>
          </a:p>
          <a:p>
            <a:r>
              <a:rPr lang="en-US" sz="1800" dirty="0"/>
              <a:t>Free and Open Source: ...</a:t>
            </a:r>
          </a:p>
          <a:p>
            <a:r>
              <a:rPr lang="en-US" sz="1800" dirty="0"/>
              <a:t>Object-Oriented Language: ...</a:t>
            </a:r>
          </a:p>
          <a:p>
            <a:r>
              <a:rPr lang="en-US" sz="1800" dirty="0"/>
              <a:t>GUI Programming Support: ...</a:t>
            </a:r>
          </a:p>
          <a:p>
            <a:r>
              <a:rPr lang="en-US" sz="1800" dirty="0"/>
              <a:t>High-Level Language: ...</a:t>
            </a:r>
          </a:p>
          <a:p>
            <a:r>
              <a:rPr lang="en-US" sz="1800" dirty="0"/>
              <a:t>Extensible </a:t>
            </a:r>
            <a:r>
              <a:rPr lang="en-US" sz="1800" b="1" dirty="0"/>
              <a:t>feature</a:t>
            </a:r>
            <a:r>
              <a:rPr lang="en-US" sz="1800" dirty="0"/>
              <a:t>: ...</a:t>
            </a:r>
          </a:p>
          <a:p>
            <a:r>
              <a:rPr lang="en-US" sz="1800" b="1" dirty="0"/>
              <a:t>Python</a:t>
            </a:r>
            <a:r>
              <a:rPr lang="en-US" sz="1800" dirty="0"/>
              <a:t> is Portable language: ...</a:t>
            </a:r>
          </a:p>
          <a:p>
            <a:r>
              <a:rPr lang="en-US" sz="1800" b="1" dirty="0"/>
              <a:t>Python</a:t>
            </a:r>
            <a:r>
              <a:rPr lang="en-US" sz="1800" dirty="0"/>
              <a:t> is Integrated language:</a:t>
            </a:r>
          </a:p>
        </p:txBody>
      </p:sp>
    </p:spTree>
    <p:extLst>
      <p:ext uri="{BB962C8B-B14F-4D97-AF65-F5344CB8AC3E}">
        <p14:creationId xmlns:p14="http://schemas.microsoft.com/office/powerpoint/2010/main" val="30352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 10 Python Libraries: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TensorFlow</a:t>
            </a:r>
            <a:r>
              <a:rPr lang="en-US" sz="3200" dirty="0"/>
              <a:t>.</a:t>
            </a:r>
            <a:br>
              <a:rPr lang="en-US" sz="3200" dirty="0"/>
            </a:br>
            <a:r>
              <a:rPr lang="en-US" sz="3200" dirty="0" err="1"/>
              <a:t>Scikit</a:t>
            </a:r>
            <a:r>
              <a:rPr lang="en-US" sz="3200" dirty="0"/>
              <a:t>-Learn.</a:t>
            </a:r>
            <a:br>
              <a:rPr lang="en-US" sz="3200" dirty="0"/>
            </a:br>
            <a:r>
              <a:rPr lang="en-US" sz="3200" dirty="0" err="1"/>
              <a:t>Numpy</a:t>
            </a:r>
            <a:r>
              <a:rPr lang="en-US" sz="3200" dirty="0"/>
              <a:t>.</a:t>
            </a:r>
            <a:br>
              <a:rPr lang="en-US" sz="3200" dirty="0"/>
            </a:br>
            <a:r>
              <a:rPr lang="en-US" sz="3200" dirty="0" err="1"/>
              <a:t>Keras</a:t>
            </a:r>
            <a:r>
              <a:rPr lang="en-US" sz="3200" dirty="0"/>
              <a:t>.</a:t>
            </a:r>
            <a:br>
              <a:rPr lang="en-US" sz="3200" dirty="0"/>
            </a:br>
            <a:r>
              <a:rPr lang="en-US" sz="3200" dirty="0" err="1"/>
              <a:t>PyTorch</a:t>
            </a:r>
            <a:r>
              <a:rPr lang="en-US" sz="3200" dirty="0"/>
              <a:t>.</a:t>
            </a:r>
            <a:br>
              <a:rPr lang="en-US" sz="3200" dirty="0"/>
            </a:br>
            <a:r>
              <a:rPr lang="en-US" sz="3200" dirty="0" err="1"/>
              <a:t>LightGBM</a:t>
            </a:r>
            <a:r>
              <a:rPr lang="en-US" sz="3200" dirty="0"/>
              <a:t>.</a:t>
            </a:r>
            <a:br>
              <a:rPr lang="en-US" sz="3200" dirty="0"/>
            </a:br>
            <a:r>
              <a:rPr lang="en-US" sz="3200" dirty="0"/>
              <a:t>Eli5.</a:t>
            </a:r>
            <a:br>
              <a:rPr lang="en-US" sz="3200" dirty="0"/>
            </a:br>
            <a:r>
              <a:rPr lang="en-US" sz="3200" dirty="0" err="1" smtClean="0"/>
              <a:t>Tkinter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256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Python Programming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Print(“My Name is Bishal”)</a:t>
            </a:r>
          </a:p>
          <a:p>
            <a:r>
              <a:rPr lang="en-US" dirty="0" smtClean="0"/>
              <a:t>Print(“Please Like And Subscribe For More videos”)</a:t>
            </a:r>
          </a:p>
          <a:p>
            <a:r>
              <a:rPr lang="en-US" dirty="0" smtClean="0"/>
              <a:t>Print(“Help me by subscribing”)</a:t>
            </a:r>
          </a:p>
          <a:p>
            <a:r>
              <a:rPr lang="en-US" dirty="0" smtClean="0"/>
              <a:t>Print(“The End”)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22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2_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4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46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Century Gothic</vt:lpstr>
      <vt:lpstr>Trebuchet MS</vt:lpstr>
      <vt:lpstr>Tw Cen MT</vt:lpstr>
      <vt:lpstr>Tw Cen MT Condensed</vt:lpstr>
      <vt:lpstr>Wingdings 3</vt:lpstr>
      <vt:lpstr>1_Ion</vt:lpstr>
      <vt:lpstr>Facet</vt:lpstr>
      <vt:lpstr>2_Ion</vt:lpstr>
      <vt:lpstr>Integral</vt:lpstr>
      <vt:lpstr>Python</vt:lpstr>
      <vt:lpstr>Features Of Python :</vt:lpstr>
      <vt:lpstr>Top 10 Python Libraries:  </vt:lpstr>
      <vt:lpstr>Simple Python Programming Examples</vt:lpstr>
    </vt:vector>
  </TitlesOfParts>
  <Company>Bright Star Public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Bishal Regmi</dc:creator>
  <cp:lastModifiedBy>Dell</cp:lastModifiedBy>
  <cp:revision>5</cp:revision>
  <dcterms:created xsi:type="dcterms:W3CDTF">2021-05-20T00:57:06Z</dcterms:created>
  <dcterms:modified xsi:type="dcterms:W3CDTF">2022-02-01T09:26:06Z</dcterms:modified>
</cp:coreProperties>
</file>