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4"/>
  </p:sldMasterIdLst>
  <p:notesMasterIdLst>
    <p:notesMasterId r:id="rId19"/>
  </p:notesMasterIdLst>
  <p:sldIdLst>
    <p:sldId id="261" r:id="rId5"/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2AA9C-DB86-4808-B8D4-537E0ECF516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CBD7E-7EF5-4753-B857-8AB6497F8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5608-E466-4D81-8D25-269662F86B32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E3A7-78AC-4F2D-A663-B1094455C763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8B48-5B5A-46DC-8673-49730A21717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63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CA07-AAB6-440D-8C76-5EE98E931E9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98E8-096B-4DE9-9C50-21385CB1FF9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77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CA5-986F-4740-8E76-F3F246729683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1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EF20-F505-461E-AB88-A7B6BF5AE030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0492-59C2-4F86-AE9A-6C071358CA8E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6DC3-9A93-4FF6-8606-A1CF0FACA239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D148-D27A-4A6F-A684-C8BF2ABCE39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BA7F-BA71-4450-91D2-2C86F5A6F4EE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0188-FEA6-4550-A1EF-0FAC8A004D05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07F7-1263-4CCF-A058-87C8844AFF9D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DC9B-9B2C-4129-B895-B6B48791C1B8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CBE-E536-424D-A021-1EDABE70666B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0E7-544E-4E85-8BDC-C045F6354BF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CB3C-0FE6-4054-BD5B-25122B607680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10C21B-F7D4-4878-ACAC-7CEDB0418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274" y="571858"/>
            <a:ext cx="10025796" cy="32294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Pre -Final Term Defense on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Face Recognition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Discrete Cosine Transform And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Convolution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206" y="3526970"/>
            <a:ext cx="3980406" cy="23842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By:-      </a:t>
            </a:r>
          </a:p>
          <a:p>
            <a:pPr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Bishal  Thapa                [BCT 110]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Mitra  Prasad Poudel     [BCT 120]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Ramesh  Paswan            [BCT 129]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Saugat  Thapalia            [BCT 138]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5346" y="454632"/>
            <a:ext cx="8936649" cy="93951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Obtained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76502" y="6457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6010C21B-F7D4-4878-ACAC-7CEDB0418618}" type="slidenum"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 lvl="0" algn="r"/>
              <a:t>10</a:t>
            </a:fld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C08B8-FC73-4FC0-8C27-9A161260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876425"/>
            <a:ext cx="7620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68511"/>
            <a:ext cx="10515600" cy="955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Limitations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1485052"/>
            <a:ext cx="10515600" cy="4754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Face Detection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Difficult to detect face in complex backgrounds or in presence of multiple faces.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 Detection rates.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Applicable only to frontal faces.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May not detect faces with beards.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Face Recognition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Small dataset leads to low recognition rate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535577"/>
            <a:ext cx="10515600" cy="9980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Future Work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2229" y="1723088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Modify any previous mentioned algorithm in order to enhance the recognition rate.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Expand the dataset to improve the performance of system.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Develop a web application to deploy this project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94638"/>
            <a:ext cx="10515600" cy="91334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Discussion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7" y="2570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THANK  YOU 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BEA7-3219-4658-B9DB-2EA04071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874" y="966650"/>
            <a:ext cx="9144000" cy="19978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82C7-D9BC-4AFE-BC66-7107DDA20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Face recognition is a biometric method of identifying an individual with the captured image data with the stored record for that person.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Everyday actions are increasingly being handled electronically, instead of pencil and paper or face to 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growth in electronics transactions results in great demand for fast and accurate  using identification and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37567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9487-C324-41EE-B2D8-10CFD1F0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40577"/>
            <a:ext cx="10515600" cy="19383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WHY FACE RECOGNITION?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4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E9E-8557-42A1-AF0E-6D823AE9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4852"/>
            <a:ext cx="10515600" cy="1257298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AIMS AND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EDEB0-E161-44E4-AD43-AB2FF6A7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675" y="2438400"/>
            <a:ext cx="10515600" cy="26574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AIMS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1700" dirty="0"/>
              <a:t>To develop a complete  face recognition system.</a:t>
            </a: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HK" sz="1900" dirty="0"/>
              <a:t>To develop a complete system to recognize the human faces.</a:t>
            </a:r>
            <a:endParaRPr lang="en-US" sz="19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HK" sz="1900" dirty="0"/>
              <a:t>To extract the unique characteristics features of face useful for face recognition </a:t>
            </a: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BB3F-DEE9-40E4-BC4F-31EC0B3B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406" y="1709737"/>
            <a:ext cx="10515600" cy="1366837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DEAC-A9E0-4CEC-B580-3C2C8AFC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6034" y="3755301"/>
            <a:ext cx="9257212" cy="23082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HCI-Human Computer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Law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Voter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Banking using ATM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91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1986859" y="489084"/>
            <a:ext cx="6334180" cy="80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44337" y="1397725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General Face Recognition Diagram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0240" y="1988333"/>
            <a:ext cx="9562011" cy="3709883"/>
            <a:chOff x="228105" y="1752600"/>
            <a:chExt cx="6486895" cy="3581400"/>
          </a:xfrm>
        </p:grpSpPr>
        <p:sp>
          <p:nvSpPr>
            <p:cNvPr id="52" name="Rounded Rectangle 51"/>
            <p:cNvSpPr/>
            <p:nvPr/>
          </p:nvSpPr>
          <p:spPr>
            <a:xfrm>
              <a:off x="723405" y="2205842"/>
              <a:ext cx="1143000" cy="533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 Image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39981" y="3310742"/>
              <a:ext cx="1509848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Pre-processing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71950" y="3051616"/>
              <a:ext cx="1485900" cy="53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2">
                      <a:lumMod val="10000"/>
                    </a:schemeClr>
                  </a:solidFill>
                </a:rPr>
                <a:t>Classification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28105" y="4495800"/>
              <a:ext cx="2133600" cy="838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Image Compression with DCT</a:t>
              </a:r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868881" y="3324255"/>
              <a:ext cx="144780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CNN Network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21281" y="1976906"/>
              <a:ext cx="1143000" cy="6900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Face CNN Model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80017" y="4388427"/>
              <a:ext cx="1020783" cy="56457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14800" y="1752600"/>
              <a:ext cx="16002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10000"/>
                    </a:schemeClr>
                  </a:solidFill>
                </a:rPr>
                <a:t>Testing Image 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2" idx="2"/>
              <a:endCxn id="53" idx="0"/>
            </p:cNvCxnSpPr>
            <p:nvPr/>
          </p:nvCxnSpPr>
          <p:spPr>
            <a:xfrm>
              <a:off x="1294905" y="2739242"/>
              <a:ext cx="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2"/>
            </p:cNvCxnSpPr>
            <p:nvPr/>
          </p:nvCxnSpPr>
          <p:spPr>
            <a:xfrm>
              <a:off x="1294905" y="3844142"/>
              <a:ext cx="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2868881" y="4683949"/>
              <a:ext cx="1447800" cy="461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10000"/>
                    </a:schemeClr>
                  </a:solidFill>
                </a:rPr>
                <a:t>Face Dataset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5" idx="3"/>
            </p:cNvCxnSpPr>
            <p:nvPr/>
          </p:nvCxnSpPr>
          <p:spPr>
            <a:xfrm>
              <a:off x="2361705" y="4914900"/>
              <a:ext cx="507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0"/>
              <a:endCxn id="56" idx="2"/>
            </p:cNvCxnSpPr>
            <p:nvPr/>
          </p:nvCxnSpPr>
          <p:spPr>
            <a:xfrm flipV="1">
              <a:off x="3592781" y="3857655"/>
              <a:ext cx="0" cy="826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6" idx="0"/>
              <a:endCxn id="57" idx="2"/>
            </p:cNvCxnSpPr>
            <p:nvPr/>
          </p:nvCxnSpPr>
          <p:spPr>
            <a:xfrm flipV="1">
              <a:off x="3592782" y="2667000"/>
              <a:ext cx="0" cy="657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3"/>
              <a:endCxn id="54" idx="1"/>
            </p:cNvCxnSpPr>
            <p:nvPr/>
          </p:nvCxnSpPr>
          <p:spPr>
            <a:xfrm>
              <a:off x="4164282" y="2321953"/>
              <a:ext cx="1007668" cy="99636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54" idx="0"/>
            </p:cNvCxnSpPr>
            <p:nvPr/>
          </p:nvCxnSpPr>
          <p:spPr>
            <a:xfrm>
              <a:off x="5913415" y="2286000"/>
              <a:ext cx="1485" cy="765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910939" y="3590955"/>
              <a:ext cx="1485" cy="765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9085" y="274638"/>
            <a:ext cx="9588137" cy="7159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IMAGE PRE-PROCESSING STEPS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17713" y="2042160"/>
            <a:ext cx="1265321" cy="74194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Image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57191" y="1992086"/>
            <a:ext cx="1468254" cy="8281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Gray scale Conversion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7986" y="5027220"/>
            <a:ext cx="1676400" cy="85023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Enhancement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39814" y="4689566"/>
            <a:ext cx="1718139" cy="108338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Projected for Dimensional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24146" y="3531266"/>
            <a:ext cx="1794711" cy="812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Geometrics Changing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83035" y="2449286"/>
            <a:ext cx="998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6217920" y="2808514"/>
            <a:ext cx="3582" cy="72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08437" y="4368465"/>
            <a:ext cx="0" cy="64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46637" y="5358948"/>
            <a:ext cx="998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5862" y="729109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Working of DCT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45862" y="2515517"/>
            <a:ext cx="1295400" cy="58754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Image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18690" y="2429691"/>
            <a:ext cx="1467710" cy="74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into 8*8 Block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8914" y="2181498"/>
            <a:ext cx="1907177" cy="10840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DCT (Discrete Cosine Transform)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39542" y="4156165"/>
            <a:ext cx="1672045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DC DCT Component Section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8560526" y="3764824"/>
            <a:ext cx="1295400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Feature Gallery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441262" y="2804003"/>
            <a:ext cx="577428" cy="5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12526" y="2834640"/>
            <a:ext cx="480344" cy="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85612" y="4543152"/>
            <a:ext cx="6166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6962503" y="3265544"/>
            <a:ext cx="13062" cy="890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42" y="914400"/>
            <a:ext cx="9869041" cy="69015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Working of Convolution Neural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8355" y="1894114"/>
            <a:ext cx="10398034" cy="475488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Convolution Neural Network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6010C21B-F7D4-4878-ACAC-7CEDB0418618}" type="slidenum">
              <a:rPr lang="en-US" sz="1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4298" y="2730136"/>
            <a:ext cx="133241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Input from  Dataset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6158" y="2638700"/>
            <a:ext cx="7863842" cy="2299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2181" y="2821576"/>
            <a:ext cx="1541417" cy="653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2422" y="2821578"/>
            <a:ext cx="1841863" cy="627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polling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43554" y="2808513"/>
            <a:ext cx="1998618" cy="6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Flattenning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2743" y="4062548"/>
            <a:ext cx="1998617" cy="627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Fully connected </a:t>
            </a:r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3056710" y="3161211"/>
            <a:ext cx="535576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3618411" y="3148148"/>
            <a:ext cx="7837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 flipV="1">
            <a:off x="5943598" y="3135087"/>
            <a:ext cx="378824" cy="13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 flipV="1">
            <a:off x="8164285" y="3122022"/>
            <a:ext cx="679269" cy="1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9842863" y="3435531"/>
            <a:ext cx="39189" cy="627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65623" y="5251269"/>
            <a:ext cx="1854925" cy="796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cxnSp>
        <p:nvCxnSpPr>
          <p:cNvPr id="30" name="Straight Arrow Connector 29"/>
          <p:cNvCxnSpPr>
            <a:stCxn id="14" idx="2"/>
          </p:cNvCxnSpPr>
          <p:nvPr/>
        </p:nvCxnSpPr>
        <p:spPr>
          <a:xfrm flipH="1">
            <a:off x="9862457" y="4689565"/>
            <a:ext cx="19595" cy="65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A28A235696C498A04648019657F73" ma:contentTypeVersion="4" ma:contentTypeDescription="Create a new document." ma:contentTypeScope="" ma:versionID="da6ecfcb8547486fa3d5a88ace45eeb7">
  <xsd:schema xmlns:xsd="http://www.w3.org/2001/XMLSchema" xmlns:xs="http://www.w3.org/2001/XMLSchema" xmlns:p="http://schemas.microsoft.com/office/2006/metadata/properties" xmlns:ns2="50ba080d-0fc7-4730-8d22-114a7f635575" targetNamespace="http://schemas.microsoft.com/office/2006/metadata/properties" ma:root="true" ma:fieldsID="0bd8ab626bfbc59c8924e942d73617c2" ns2:_="">
    <xsd:import namespace="50ba080d-0fc7-4730-8d22-114a7f6355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a080d-0fc7-4730-8d22-114a7f635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E384A-BA5D-465E-B545-DF53972615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99D85B-C70E-4FAB-B92E-29EEB1D038BF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3490151e-5c91-49d1-b18d-08795245e33e"/>
    <ds:schemaRef ds:uri="e83cecbc-1519-485e-8f16-3352df40dda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705FBAF-382D-4B06-A3D5-E0FA6B54AD9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494</TotalTime>
  <Words>356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Pre -Final Term Defense on  Face Recognition Using Discrete Cosine Transform And Convolution Neural Network</vt:lpstr>
      <vt:lpstr>INTRODUCTION</vt:lpstr>
      <vt:lpstr>WHY FACE RECOGNITION?</vt:lpstr>
      <vt:lpstr>      AIMS AND OBJECTIVES</vt:lpstr>
      <vt:lpstr>APPLICATIONS    </vt:lpstr>
      <vt:lpstr>PowerPoint Presentation</vt:lpstr>
      <vt:lpstr>PowerPoint Presentation</vt:lpstr>
      <vt:lpstr>PowerPoint Presentation</vt:lpstr>
      <vt:lpstr>Working of Convolution Neural Network</vt:lpstr>
      <vt:lpstr>PowerPoint Presentation</vt:lpstr>
      <vt:lpstr>PowerPoint Presentation</vt:lpstr>
      <vt:lpstr>PowerPoint Presentation</vt:lpstr>
      <vt:lpstr>PowerPoint Presentation</vt:lpstr>
      <vt:lpstr>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Ramesh Paswan (Pasi)</dc:creator>
  <cp:lastModifiedBy>Ramesh Paswan (Pasi)</cp:lastModifiedBy>
  <cp:revision>18</cp:revision>
  <dcterms:created xsi:type="dcterms:W3CDTF">2020-11-21T07:35:20Z</dcterms:created>
  <dcterms:modified xsi:type="dcterms:W3CDTF">2021-02-23T14:53:11Z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0x0101001BDA28A235696C498A04648019657F73</vt:lpwstr>
  </property>
</Properties>
</file>