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31" r:id="rId3"/>
    <p:sldId id="334" r:id="rId4"/>
    <p:sldId id="335" r:id="rId5"/>
    <p:sldId id="336" r:id="rId6"/>
    <p:sldId id="324" r:id="rId7"/>
    <p:sldId id="339" r:id="rId8"/>
    <p:sldId id="338" r:id="rId9"/>
    <p:sldId id="340" r:id="rId10"/>
    <p:sldId id="341" r:id="rId11"/>
    <p:sldId id="315" r:id="rId12"/>
    <p:sldId id="343" r:id="rId13"/>
    <p:sldId id="316" r:id="rId14"/>
    <p:sldId id="326" r:id="rId15"/>
    <p:sldId id="342" r:id="rId16"/>
    <p:sldId id="344" r:id="rId17"/>
    <p:sldId id="345" r:id="rId18"/>
    <p:sldId id="349" r:id="rId19"/>
    <p:sldId id="346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6" r:id="rId30"/>
    <p:sldId id="358" r:id="rId31"/>
    <p:sldId id="359" r:id="rId32"/>
    <p:sldId id="360" r:id="rId33"/>
    <p:sldId id="361" r:id="rId34"/>
    <p:sldId id="36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586"/>
  </p:normalViewPr>
  <p:slideViewPr>
    <p:cSldViewPr snapToGrid="0" snapToObjects="1">
      <p:cViewPr>
        <p:scale>
          <a:sx n="89" d="100"/>
          <a:sy n="89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one_to_many</a:t>
            </a:r>
            <a:r>
              <a:rPr lang="en-US" dirty="0" smtClean="0"/>
              <a:t> + </a:t>
            </a:r>
            <a:r>
              <a:rPr lang="en-US" dirty="0" err="1" smtClean="0"/>
              <a:t>one_to_many</a:t>
            </a:r>
            <a:r>
              <a:rPr lang="en-US" dirty="0" smtClean="0"/>
              <a:t> = </a:t>
            </a:r>
            <a:r>
              <a:rPr lang="en-US" dirty="0" err="1" smtClean="0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</a:t>
            </a: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  <a:endParaRPr lang="en-US" altLang="x-none" dirty="0">
              <a:solidFill>
                <a:srgbClr val="FFFFFF"/>
              </a:solidFill>
              <a:latin typeface="Gill Sans Regular" charset="0"/>
              <a:sym typeface="Cabin" charset="0"/>
            </a:endParaRP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</a:t>
            </a:r>
            <a:r>
              <a:rPr lang="en-US" dirty="0" err="1" smtClean="0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Book</a:t>
            </a:r>
            <a:endParaRPr lang="en-US" altLang="en-US" sz="2700" dirty="0">
              <a:latin typeface="Gill Sans Regular" charset="0"/>
              <a:sym typeface="Cabin" charset="0"/>
            </a:endParaRP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Author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Django calls this the "through"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</a:t>
            </a:r>
            <a:r>
              <a:rPr lang="en-US" dirty="0" err="1" smtClean="0"/>
              <a:t>bookmany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Remember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 = Book(title='Networking')</a:t>
            </a: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b2.author_set.values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a2.book_set.values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/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/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Many-Many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Educational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smtClean="0"/>
              <a:t>3.0</a:t>
            </a:r>
            <a:r>
              <a:rPr lang="en-US" smtClean="0"/>
              <a:t>/ref/models/fields</a:t>
            </a:r>
            <a:r>
              <a:rPr lang="en-US" dirty="0"/>
              <a:t>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377" y="514350"/>
            <a:ext cx="7058343" cy="48320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django-extensions.readthedocs.io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/latest/</a:t>
            </a:r>
            <a:r>
              <a:rPr lang="en-US" dirty="0" err="1" smtClean="0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 smtClean="0"/>
              <a:t>Sometimes we need to pre-load data into our Django database</a:t>
            </a:r>
          </a:p>
          <a:p>
            <a:r>
              <a:rPr lang="en-US" dirty="0" smtClean="0"/>
              <a:t>This data might come from an API or file</a:t>
            </a:r>
          </a:p>
          <a:p>
            <a:r>
              <a:rPr lang="en-US" dirty="0" smtClean="0"/>
              <a:t>We need to write a Python program to function like the Django 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 smtClean="0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 smtClean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 smtClean="0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many/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-extensions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7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 that this </a:t>
            </a:r>
            <a:r>
              <a:rPr lang="en-US" dirty="0"/>
              <a:t>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Extensions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Extensions in Project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scripts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touch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relationships between Book / Genre and Book / Author are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4784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 smtClean="0"/>
              <a:t>Many-to-Many in the Django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'role': 5000},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</a:t>
            </a:r>
            <a:r>
              <a:rPr lang="en-US" sz="160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smtClean="0">
                <a:latin typeface="Courier" charset="0"/>
                <a:ea typeface="Courier" charset="0"/>
                <a:cs typeface="Courier" charset="0"/>
              </a:rPr>
              <a:t>'role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1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"through"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dirty="0" smtClean="0"/>
              <a:t>One-To-Many?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Genre Columns?</a:t>
            </a:r>
            <a:endParaRPr lang="en-US" dirty="0"/>
          </a:p>
        </p:txBody>
      </p: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1834</Words>
  <Application>Microsoft Macintosh PowerPoint</Application>
  <PresentationFormat>Widescreen</PresentationFormat>
  <Paragraphs>507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</vt:lpstr>
      <vt:lpstr>Menlo-Regular</vt:lpstr>
      <vt:lpstr>ＭＳ Ｐゴシック</vt:lpstr>
      <vt:lpstr>ヒラギノ角ゴ ProN W3</vt:lpstr>
      <vt:lpstr>Office Theme</vt:lpstr>
      <vt:lpstr>Data Modelling Many to Many</vt:lpstr>
      <vt:lpstr>PowerPoint Presentation</vt:lpstr>
      <vt:lpstr>Many-to-Many</vt:lpstr>
      <vt:lpstr>PowerPoint Presentation</vt:lpstr>
      <vt:lpstr>Many-To-Many</vt:lpstr>
      <vt:lpstr>One-To-Many?</vt:lpstr>
      <vt:lpstr>PowerPoint Presentation</vt:lpstr>
      <vt:lpstr>Multiple Genre Columns?</vt:lpstr>
      <vt:lpstr>Multiple Genre Columns?</vt:lpstr>
      <vt:lpstr>Many-To-Many</vt:lpstr>
      <vt:lpstr>Many to Many</vt:lpstr>
      <vt:lpstr>Many-to-Many in Locallibrary</vt:lpstr>
      <vt:lpstr>PowerPoint Presentation</vt:lpstr>
      <vt:lpstr>PowerPoint Presentation</vt:lpstr>
      <vt:lpstr>PowerPoint Presentation</vt:lpstr>
      <vt:lpstr>PowerPoint Presentation</vt:lpstr>
      <vt:lpstr>Another Example of Many-Many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Many-to-Many in the Django Shell</vt:lpstr>
      <vt:lpstr>Looking at the "through" table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111</cp:revision>
  <dcterms:created xsi:type="dcterms:W3CDTF">2019-01-19T02:12:54Z</dcterms:created>
  <dcterms:modified xsi:type="dcterms:W3CDTF">2020-02-21T20:11:50Z</dcterms:modified>
</cp:coreProperties>
</file>