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0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0" t="23380" r="29185" b="16341"/>
          <a:stretch/>
        </p:blipFill>
        <p:spPr bwMode="auto">
          <a:xfrm>
            <a:off x="1466810" y="990600"/>
            <a:ext cx="6188149" cy="516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77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Activity Diagram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0" t="23380" r="29185" b="16341"/>
          <a:stretch/>
        </p:blipFill>
        <p:spPr bwMode="auto">
          <a:xfrm>
            <a:off x="1861983" y="1600200"/>
            <a:ext cx="54200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41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UML Activity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Bishan Meghani</dc:creator>
  <cp:lastModifiedBy>Bishan Meghani</cp:lastModifiedBy>
  <cp:revision>1</cp:revision>
  <dcterms:created xsi:type="dcterms:W3CDTF">2006-08-16T00:00:00Z</dcterms:created>
  <dcterms:modified xsi:type="dcterms:W3CDTF">2016-12-01T17:45:18Z</dcterms:modified>
</cp:coreProperties>
</file>