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82"/>
    <a:srgbClr val="002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010" y="-4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Website Presentation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3048000"/>
          </a:xfrm>
          <a:ln>
            <a:solidFill>
              <a:schemeClr val="accent1"/>
            </a:solidFill>
          </a:ln>
        </p:spPr>
        <p:txBody>
          <a:bodyPr>
            <a:normAutofit fontScale="40000" lnSpcReduction="20000"/>
          </a:bodyPr>
          <a:lstStyle/>
          <a:p>
            <a:r>
              <a:rPr lang="en-GB" sz="5100" dirty="0" smtClean="0">
                <a:solidFill>
                  <a:srgbClr val="0070C0"/>
                </a:solidFill>
              </a:rPr>
              <a:t>dotNetwork</a:t>
            </a:r>
            <a:r>
              <a:rPr lang="en-GB" sz="5100" dirty="0" smtClean="0"/>
              <a:t> – Social Network for Coders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sz="3300" dirty="0" smtClean="0"/>
          </a:p>
          <a:p>
            <a:r>
              <a:rPr lang="en-GB" sz="4500" dirty="0" smtClean="0"/>
              <a:t>Team members:</a:t>
            </a:r>
          </a:p>
          <a:p>
            <a:pPr indent="174625"/>
            <a:r>
              <a:rPr lang="en-GB" sz="4500" dirty="0" smtClean="0"/>
              <a:t>Ben Bowes</a:t>
            </a:r>
          </a:p>
          <a:p>
            <a:pPr indent="174625"/>
            <a:r>
              <a:rPr lang="en-GB" sz="4500" dirty="0"/>
              <a:t>Suleman </a:t>
            </a:r>
            <a:r>
              <a:rPr lang="en-GB" sz="4500" dirty="0" smtClean="0"/>
              <a:t>Khan</a:t>
            </a:r>
          </a:p>
          <a:p>
            <a:pPr indent="174625"/>
            <a:r>
              <a:rPr lang="en-GB" sz="4500" dirty="0"/>
              <a:t>Daniel Mason</a:t>
            </a:r>
          </a:p>
          <a:p>
            <a:pPr indent="174625"/>
            <a:r>
              <a:rPr lang="en-GB" sz="4500" dirty="0"/>
              <a:t>Bishan </a:t>
            </a:r>
            <a:r>
              <a:rPr lang="en-GB" sz="4500" dirty="0" smtClean="0"/>
              <a:t>Meghani</a:t>
            </a:r>
          </a:p>
          <a:p>
            <a:pPr indent="174625"/>
            <a:r>
              <a:rPr lang="en-GB" sz="4500" dirty="0"/>
              <a:t>Spencer </a:t>
            </a:r>
            <a:r>
              <a:rPr lang="en-GB" sz="4500" dirty="0" smtClean="0"/>
              <a:t>Newton</a:t>
            </a:r>
            <a:endParaRPr lang="en-GB" sz="4500" dirty="0"/>
          </a:p>
          <a:p>
            <a:pPr indent="174625"/>
            <a:r>
              <a:rPr lang="en-GB" sz="4500" dirty="0" smtClean="0"/>
              <a:t>Andrew Norman</a:t>
            </a:r>
          </a:p>
          <a:p>
            <a:pPr indent="174625"/>
            <a:r>
              <a:rPr lang="en-GB" sz="4500" dirty="0" smtClean="0"/>
              <a:t>Mario Reid</a:t>
            </a:r>
          </a:p>
        </p:txBody>
      </p:sp>
    </p:spTree>
    <p:extLst>
      <p:ext uri="{BB962C8B-B14F-4D97-AF65-F5344CB8AC3E}">
        <p14:creationId xmlns:p14="http://schemas.microsoft.com/office/powerpoint/2010/main" val="230477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Website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800" dirty="0" smtClean="0">
                <a:solidFill>
                  <a:srgbClr val="0070C0"/>
                </a:solidFill>
              </a:rPr>
              <a:t>dotNetwork</a:t>
            </a:r>
            <a:r>
              <a:rPr lang="en-GB" sz="2800" dirty="0" smtClean="0"/>
              <a:t> is a social network for people interested in coding</a:t>
            </a:r>
          </a:p>
          <a:p>
            <a:endParaRPr lang="en-GB" sz="2800" dirty="0" smtClean="0"/>
          </a:p>
          <a:p>
            <a:r>
              <a:rPr lang="en-GB" sz="2800" dirty="0" smtClean="0"/>
              <a:t>It allows users to improve their coding techniques</a:t>
            </a:r>
          </a:p>
          <a:p>
            <a:endParaRPr lang="en-GB" sz="2800" dirty="0" smtClean="0"/>
          </a:p>
          <a:p>
            <a:r>
              <a:rPr lang="en-GB" sz="2800" dirty="0">
                <a:solidFill>
                  <a:srgbClr val="0070C0"/>
                </a:solidFill>
              </a:rPr>
              <a:t>dotNetwork </a:t>
            </a:r>
            <a:r>
              <a:rPr lang="en-GB" sz="2800" dirty="0" smtClean="0"/>
              <a:t>invites users to sign up to view and create posts, and comment on other posts</a:t>
            </a:r>
          </a:p>
          <a:p>
            <a:endParaRPr lang="en-GB" sz="2800" dirty="0" smtClean="0"/>
          </a:p>
          <a:p>
            <a:r>
              <a:rPr lang="en-GB" sz="2800" dirty="0" smtClean="0"/>
              <a:t>Users can also join groups of like-minded users</a:t>
            </a:r>
          </a:p>
          <a:p>
            <a:endParaRPr lang="en-GB" sz="2800" dirty="0" smtClean="0"/>
          </a:p>
          <a:p>
            <a:r>
              <a:rPr lang="en-GB" sz="2800" dirty="0" smtClean="0"/>
              <a:t>Users can search for code as well as other users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71617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Case Diagram</a:t>
            </a:r>
            <a:endParaRPr lang="en-GB" dirty="0"/>
          </a:p>
        </p:txBody>
      </p:sp>
      <p:pic>
        <p:nvPicPr>
          <p:cNvPr id="2051" name="Picture 3" descr="H:\UserCase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458200" cy="501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14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Website Demo…</a:t>
            </a:r>
            <a:endParaRPr lang="en-GB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4" b="4732"/>
          <a:stretch/>
        </p:blipFill>
        <p:spPr bwMode="auto">
          <a:xfrm>
            <a:off x="457200" y="1600200"/>
            <a:ext cx="8305800" cy="4648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632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51</TotalTime>
  <Words>86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Clarity</vt:lpstr>
      <vt:lpstr>Website Presentation</vt:lpstr>
      <vt:lpstr>Website Objectives</vt:lpstr>
      <vt:lpstr>User Case Diagram</vt:lpstr>
      <vt:lpstr>Website Demo…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Presentation</dc:title>
  <dc:creator>Bishan Meghani</dc:creator>
  <cp:lastModifiedBy>Bishan Meghani</cp:lastModifiedBy>
  <cp:revision>10</cp:revision>
  <dcterms:created xsi:type="dcterms:W3CDTF">2006-08-16T00:00:00Z</dcterms:created>
  <dcterms:modified xsi:type="dcterms:W3CDTF">2017-02-09T11:29:19Z</dcterms:modified>
</cp:coreProperties>
</file>