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AB7F462-A35F-4345-8103-D6F89446CAE7}" type="datetimeFigureOut">
              <a:rPr lang="en-GB" smtClean="0"/>
              <a:t>02/02/2017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EC966E-5BB1-4AB8-9ACA-C0817F1E503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Project Mid-Point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>
            <a:normAutofit/>
          </a:bodyPr>
          <a:lstStyle/>
          <a:p>
            <a:r>
              <a:rPr lang="en-GB" dirty="0" err="1" smtClean="0"/>
              <a:t>dotNetwork</a:t>
            </a:r>
            <a:r>
              <a:rPr lang="en-GB" dirty="0"/>
              <a:t> </a:t>
            </a:r>
            <a:r>
              <a:rPr lang="en-GB" dirty="0" smtClean="0"/>
              <a:t>- Social Network for coders</a:t>
            </a:r>
          </a:p>
          <a:p>
            <a:r>
              <a:rPr lang="en-GB" dirty="0" smtClean="0"/>
              <a:t>Ben Bowes</a:t>
            </a:r>
          </a:p>
          <a:p>
            <a:r>
              <a:rPr lang="en-GB" dirty="0" smtClean="0"/>
              <a:t>Andrew Norman</a:t>
            </a:r>
            <a:br>
              <a:rPr lang="en-GB" dirty="0" smtClean="0"/>
            </a:br>
            <a:r>
              <a:rPr lang="en-GB" dirty="0" smtClean="0"/>
              <a:t>Spencer Newton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4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we’ve done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UML- Complete (needs updating)</a:t>
            </a:r>
          </a:p>
          <a:p>
            <a:r>
              <a:rPr lang="en-GB" dirty="0" smtClean="0"/>
              <a:t>Databases (Via Entity Framework)- Completed</a:t>
            </a:r>
          </a:p>
          <a:p>
            <a:r>
              <a:rPr lang="en-GB" dirty="0" smtClean="0"/>
              <a:t>Database Layer + Tests – Complete</a:t>
            </a:r>
          </a:p>
          <a:p>
            <a:r>
              <a:rPr lang="en-GB" dirty="0" smtClean="0"/>
              <a:t>Logic layer + Tests – Nearly Completed</a:t>
            </a:r>
          </a:p>
          <a:p>
            <a:r>
              <a:rPr lang="en-GB" dirty="0" smtClean="0"/>
              <a:t>WPF – Completed</a:t>
            </a:r>
          </a:p>
          <a:p>
            <a:r>
              <a:rPr lang="en-GB" dirty="0" smtClean="0"/>
              <a:t>ASP- In Progress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3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SocialNetworkv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37" y="0"/>
            <a:ext cx="57765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IMG-20170130-WA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79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so far…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9427"/>
          <a:stretch/>
        </p:blipFill>
        <p:spPr bwMode="auto">
          <a:xfrm>
            <a:off x="107504" y="1683834"/>
            <a:ext cx="8964488" cy="443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1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we’ve faced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SVN as a Group (Commit + Update conflicts and Committing Build Errors)</a:t>
            </a:r>
          </a:p>
          <a:p>
            <a:r>
              <a:rPr lang="en-GB" dirty="0" smtClean="0"/>
              <a:t>Many-to-many entity relationships on the DB</a:t>
            </a:r>
          </a:p>
          <a:p>
            <a:r>
              <a:rPr lang="en-GB" dirty="0" smtClean="0"/>
              <a:t>Tube Strikes</a:t>
            </a:r>
            <a:endParaRPr lang="en-GB" dirty="0"/>
          </a:p>
          <a:p>
            <a:r>
              <a:rPr lang="en-GB" dirty="0" smtClean="0"/>
              <a:t>Flu Outbreak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5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left to do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155679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Complete </a:t>
            </a:r>
            <a:r>
              <a:rPr lang="en-GB" dirty="0"/>
              <a:t>the ASP.NET Application</a:t>
            </a:r>
          </a:p>
          <a:p>
            <a:r>
              <a:rPr lang="en-GB" dirty="0"/>
              <a:t>Database Access – Make it Asynchronous</a:t>
            </a:r>
          </a:p>
          <a:p>
            <a:r>
              <a:rPr lang="en-GB" dirty="0" smtClean="0"/>
              <a:t>TDD</a:t>
            </a:r>
          </a:p>
          <a:p>
            <a:r>
              <a:rPr lang="en-GB" dirty="0"/>
              <a:t>Achieve 75%+ Code Coverage</a:t>
            </a:r>
          </a:p>
          <a:p>
            <a:r>
              <a:rPr lang="en-GB" dirty="0"/>
              <a:t>Innovate new features when all currently </a:t>
            </a:r>
            <a:r>
              <a:rPr lang="en-GB" dirty="0" smtClean="0"/>
              <a:t>planned </a:t>
            </a:r>
            <a:r>
              <a:rPr lang="en-GB" dirty="0"/>
              <a:t>features are fully implemented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2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/>
          <a:lstStyle/>
          <a:p>
            <a:r>
              <a:rPr lang="en-GB" dirty="0" smtClean="0"/>
              <a:t>Now for the code…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36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</TotalTime>
  <Words>120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Group Project Mid-Point Presentation</vt:lpstr>
      <vt:lpstr>What we’ve done so far</vt:lpstr>
      <vt:lpstr>PowerPoint Presentation</vt:lpstr>
      <vt:lpstr>PowerPoint Presentation</vt:lpstr>
      <vt:lpstr>Application so far…</vt:lpstr>
      <vt:lpstr>Challenges we’ve faced</vt:lpstr>
      <vt:lpstr>What’s left to do</vt:lpstr>
      <vt:lpstr>Now for the code…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Mid-Point Presentation</dc:title>
  <dc:creator>Benjamin Bowes</dc:creator>
  <cp:lastModifiedBy>Benjamin Bowes</cp:lastModifiedBy>
  <cp:revision>5</cp:revision>
  <dcterms:created xsi:type="dcterms:W3CDTF">2017-02-02T15:12:06Z</dcterms:created>
  <dcterms:modified xsi:type="dcterms:W3CDTF">2017-02-02T15:55:08Z</dcterms:modified>
</cp:coreProperties>
</file>