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D96171A-49F8-469C-96E5-F5AE6C4939EB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978F25-1DA0-4330-9184-9B5505275AD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743945"/>
          </a:xfrm>
        </p:spPr>
        <p:txBody>
          <a:bodyPr/>
          <a:lstStyle/>
          <a:p>
            <a:r>
              <a:rPr lang="en-GB" dirty="0">
                <a:solidFill>
                  <a:srgbClr val="92D050"/>
                </a:solidFill>
              </a:rPr>
              <a:t>Wild Vacations</a:t>
            </a:r>
            <a:br>
              <a:rPr lang="en-GB" dirty="0">
                <a:solidFill>
                  <a:srgbClr val="92D050"/>
                </a:solidFill>
              </a:rPr>
            </a:br>
            <a:r>
              <a:rPr lang="en-GB" dirty="0">
                <a:solidFill>
                  <a:srgbClr val="92D050"/>
                </a:solidFill>
              </a:rPr>
              <a:t>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6400800" cy="766936"/>
          </a:xfrm>
        </p:spPr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</a:rPr>
              <a:t>Bishan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Meghani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Wild Vacations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Online holiday booking website</a:t>
            </a:r>
          </a:p>
          <a:p>
            <a:endParaRPr lang="en-GB" dirty="0"/>
          </a:p>
          <a:p>
            <a:r>
              <a:rPr lang="en-GB" dirty="0" smtClean="0"/>
              <a:t>A wide range of destinations at great prices</a:t>
            </a:r>
          </a:p>
          <a:p>
            <a:endParaRPr lang="en-GB" dirty="0"/>
          </a:p>
          <a:p>
            <a:r>
              <a:rPr lang="en-GB" dirty="0" smtClean="0"/>
              <a:t>Staff at Wild Vacations work continuously to find their customers great deals</a:t>
            </a:r>
          </a:p>
          <a:p>
            <a:endParaRPr lang="en-GB" dirty="0"/>
          </a:p>
          <a:p>
            <a:r>
              <a:rPr lang="en-GB" dirty="0" smtClean="0"/>
              <a:t>Comprehensive and </a:t>
            </a:r>
            <a:r>
              <a:rPr lang="en-GB" smtClean="0"/>
              <a:t>fast bookings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User Case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05217" cy="482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2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Activity Diagram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544" y="1600200"/>
            <a:ext cx="65109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84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240</TotalTime>
  <Words>40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Wild Vacations Website</vt:lpstr>
      <vt:lpstr>Wild Vacations</vt:lpstr>
      <vt:lpstr>UML User Case</vt:lpstr>
      <vt:lpstr>UML Activity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Modelling Language</dc:title>
  <dc:creator>Meghani Bishan</dc:creator>
  <cp:lastModifiedBy>Bishan Meghani</cp:lastModifiedBy>
  <cp:revision>7</cp:revision>
  <dcterms:created xsi:type="dcterms:W3CDTF">2016-12-01T22:53:07Z</dcterms:created>
  <dcterms:modified xsi:type="dcterms:W3CDTF">2016-12-02T11:31:59Z</dcterms:modified>
</cp:coreProperties>
</file>