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4bb94a7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4bb94a7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bb94a7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bb94a7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bb94a7f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4bb94a7f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4bb94a7f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4bb94a7f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bb94a7f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bb94a7f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4bb94a7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4bb94a7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15f84c1f9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15f84c1f9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bb94a7f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bb94a7f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5f84c1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15f84c1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5f84c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5f84c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5f84c1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5f84c1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e72e9fc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e72e9fc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e72e9f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e72e9f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15f84c1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15f84c1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bb94a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bb94a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bb94a7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4bb94a7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4bb94a7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4bb94a7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bishboi/NLP-Projec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MIX GENERATION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Nikhil bishnoi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 malhotra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Model-2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09900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50" y="1152475"/>
            <a:ext cx="36766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</a:t>
            </a:r>
            <a:r>
              <a:rPr lang="en"/>
              <a:t>2</a:t>
            </a:r>
            <a:r>
              <a:rPr lang="en"/>
              <a:t> evaluation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model2 on a subset of training data = 88.06.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model1 on testing data = 1481.14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generated by giving prompt string=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"ye desh ka kya haal" </a:t>
            </a:r>
            <a:r>
              <a:rPr lang="en"/>
              <a:t> the model generated  “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hai . or ab to kya . or ab to kya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“.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Model-3 (language informed)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25" y="1247775"/>
            <a:ext cx="3676650" cy="33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400" y="838725"/>
            <a:ext cx="4778599" cy="36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Model-3  evaluation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model2 on a subset of training data = 174.32.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model1 on testing data = 3002.18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generated by giving prompt string=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"ye desh ka kya haal" </a:t>
            </a:r>
            <a:r>
              <a:rPr lang="en"/>
              <a:t> the model generated  “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hai most rejected area ki aab make no one time knowledge ko follow kariye nya nothing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“.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Model-4 (language informed)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50" y="1017725"/>
            <a:ext cx="4677551" cy="388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25" y="1017725"/>
            <a:ext cx="367665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Model-4  evaluation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model2 on a subset of training data = 151.74.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model1 on testing data = 2103.26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generated by giving prompt string=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"ye desh ka kya haal" </a:t>
            </a:r>
            <a:r>
              <a:rPr lang="en"/>
              <a:t> the model generated  “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rahenge jese to kya 26 seconds use bi . hollywood me ghus me ghus me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“. 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scraped from twitter is not clean, different people have different styles of writing a Hindi word in a roman script, hence Identifying the token as Hindi and English is itself a big task which require 2 </a:t>
            </a:r>
            <a:r>
              <a:rPr lang="en"/>
              <a:t>components</a:t>
            </a:r>
            <a:r>
              <a:rPr lang="en"/>
              <a:t> :- (1) Identifying the Hindi tokens as same with different roman spelling for say, kahi,kahin and khi as a same word (2) Identifying the language of this word.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required in all these models need to be very large to get good results, even the preprocessing of this large data may take a lot of time and computation power and training model often lead to OS crashes.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Nikhil Bishnoi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Preprocessing and extracting LID tokens from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 and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Vishal Malhotra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Tokenization and preparing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different model architectures.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Generating sentences and calculating perplexity.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ode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https://github.com/bishboi/NLP-Project/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 Mix Data Generation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Code-mixing is the practice of alternating between two or more languages.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mostly observed in multilingual.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code mix data generation, we use code mixed data as input and generate code mixed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took a CodeMix Corpora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was scraped from twitter and consists of hindi and english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</a:t>
            </a:r>
            <a:r>
              <a:rPr lang="en"/>
              <a:t>consists</a:t>
            </a:r>
            <a:r>
              <a:rPr lang="en"/>
              <a:t> of 16 thousand 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consists of 28374 unique 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358513 words, 129577 tagged Hindi(36 %), 186537 tagged English(52%) and 26179 tagged as Other(12%)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of the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Following is the word cloud of our document.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Words like ‘hai’ occurs 8369 times and ‘ki occurs 4800 times ‘hi’ occurs 2839 times , ‘ko’ occurs 5800 times and so on.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90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of sentences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x-axis represents the length of sentences.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y-axis represents the frequency of sentences.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sentences(960) had the sentence length 10.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7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48475" y="2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80075" y="654100"/>
            <a:ext cx="8832300" cy="4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7"/>
              <a:t>The Dataset had the following characteristics:- </a:t>
            </a:r>
            <a:endParaRPr sz="3137"/>
          </a:p>
          <a:p>
            <a:pPr indent="-3531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137"/>
              <a:t>The full stops were </a:t>
            </a:r>
            <a:r>
              <a:rPr lang="en" sz="3137"/>
              <a:t>separated</a:t>
            </a:r>
            <a:r>
              <a:rPr lang="en" sz="3137"/>
              <a:t> by space</a:t>
            </a:r>
            <a:endParaRPr sz="3137"/>
          </a:p>
          <a:p>
            <a:pPr indent="-3531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37"/>
              <a:t>Some of the </a:t>
            </a:r>
            <a:r>
              <a:rPr lang="en" sz="3137"/>
              <a:t>sentences</a:t>
            </a:r>
            <a:r>
              <a:rPr lang="en" sz="3137"/>
              <a:t> were in double </a:t>
            </a:r>
            <a:r>
              <a:rPr lang="en" sz="3137"/>
              <a:t>quotations</a:t>
            </a:r>
            <a:endParaRPr sz="3137"/>
          </a:p>
          <a:p>
            <a:pPr indent="-3531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37"/>
              <a:t>Some of them had emojis in them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37"/>
              <a:t>Preprocessing we did:-</a:t>
            </a:r>
            <a:endParaRPr sz="3137"/>
          </a:p>
          <a:p>
            <a:pPr indent="-35312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137"/>
              <a:t>Tokenized them by splitting them by space</a:t>
            </a:r>
            <a:endParaRPr sz="3137"/>
          </a:p>
          <a:p>
            <a:pPr indent="-3531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37"/>
              <a:t>We added &lt;unk&gt; tags to least 0.5%(150) </a:t>
            </a:r>
            <a:r>
              <a:rPr lang="en" sz="3137"/>
              <a:t>occurring</a:t>
            </a:r>
            <a:r>
              <a:rPr lang="en" sz="3137"/>
              <a:t> words leading to 28000 unique words.</a:t>
            </a:r>
            <a:endParaRPr sz="3137"/>
          </a:p>
          <a:p>
            <a:pPr indent="-3531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37"/>
              <a:t>Removed the lines which had emojis in them.</a:t>
            </a:r>
            <a:endParaRPr sz="3137"/>
          </a:p>
          <a:p>
            <a:pPr indent="-3531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137"/>
              <a:t>Used Microsoft LID for tagging Tokens as “Hi”,”En” and “Other” based on their language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the model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528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8"/>
              <a:buChar char="●"/>
            </a:pPr>
            <a:r>
              <a:rPr lang="en" sz="1837"/>
              <a:t>The input text is split into sequences of length seq_length . This seq_length is a hyperparameter. The output sequence is of same length but shifted by one word. For example: For data of [1, 2, 3, 4, 5, 6], and seq_length = 5, the I/O sequences would be x = [1,2,3,4,5] , y = [2,3,4,5,6].</a:t>
            </a:r>
            <a:endParaRPr sz="1837"/>
          </a:p>
          <a:p>
            <a:pPr indent="-34528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8"/>
              <a:buChar char="●"/>
            </a:pPr>
            <a:r>
              <a:rPr lang="en" sz="1837"/>
              <a:t>We decided to use seq_length = 5 to get more number of training samples from the data.</a:t>
            </a:r>
            <a:endParaRPr sz="1837"/>
          </a:p>
          <a:p>
            <a:pPr indent="-34528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8"/>
              <a:buChar char="●"/>
            </a:pPr>
            <a:r>
              <a:rPr lang="en" sz="1837"/>
              <a:t>At the end we had approximately 2,00,000 I/O sequences.</a:t>
            </a:r>
            <a:endParaRPr sz="183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Model-1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25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Model-1 evaluation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model1 on a subset of training data = 93.80.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perplexity of model1 on testing data = 2640.90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generated by giving prompt string=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"ye desh ka kya haal" </a:t>
            </a:r>
            <a:r>
              <a:rPr lang="en"/>
              <a:t> the model generated  “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hai . india ko bhi nahi hai “.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