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94663"/>
  </p:normalViewPr>
  <p:slideViewPr>
    <p:cSldViewPr snapToGrid="0" snapToObjects="1">
      <p:cViewPr varScale="1">
        <p:scale>
          <a:sx n="117" d="100"/>
          <a:sy n="117" d="100"/>
        </p:scale>
        <p:origin x="2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7B7B-26DC-8F46-9DC5-EF7C17C79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436B13-5894-214D-A816-822D37D78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6B5FB4-C98D-7C46-A0BD-4868823EF1A2}"/>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0C8F4609-BAC8-7549-B585-97A705762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335C7-BB19-284F-BB8F-BCE11A2785B6}"/>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251987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1739-D3B3-7342-AB9B-FDDD1B169A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11DBA0-E344-794E-874C-70E00BF00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71BAF-D288-2F49-8C95-DF69C1B83CCB}"/>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B0C21332-393D-014F-A56F-C429FA161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4D64F-53BE-EC42-B6FD-0920A562A8DB}"/>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44974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7F2B5-23CC-9E40-94EF-A458382CD4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E72240-9F87-9B47-A05B-CA587C745D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FF7A2-523E-944A-84BA-C0490C34F642}"/>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E7A64AB1-49DA-B045-ABDF-25A531F6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52593-42BD-CC40-8269-E3CC5CBDB6AB}"/>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8084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0ADF-05A4-4D45-A4D4-2D4F5D087B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CDDD4B-C763-0E40-ADA2-56C10ED06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C86EC-AC10-4743-83D3-7D8C8A0761A6}"/>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A5E9713C-03BB-D740-89E6-78738C587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21FE0-7B0F-014F-BA51-C7652F8D1D28}"/>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3844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DABF-1C10-DF4F-80CD-61BF44278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AE2D80-3824-1442-86EB-9E930C8F3B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484771-FD33-524F-8321-1E852604874C}"/>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129C9A46-D966-DA4A-A6C1-CBE5CD1DE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2024F-0B76-584D-9014-757DDACED2A4}"/>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230629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B6B0-CC39-4048-8661-FC439BFBA4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07A14-1455-0D40-9E2E-D54FC9CDC0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ABF842-39AD-D049-A350-14FFB37EB4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F60BEF-86E1-6646-ACF6-5C0AB518BAAC}"/>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6" name="Footer Placeholder 5">
            <a:extLst>
              <a:ext uri="{FF2B5EF4-FFF2-40B4-BE49-F238E27FC236}">
                <a16:creationId xmlns:a16="http://schemas.microsoft.com/office/drawing/2014/main" id="{A26E8B87-1EB0-254D-81A5-9A77C3EAB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CD9F-9B7F-9846-8827-69058AA8FD8C}"/>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294835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2727-7042-5C48-AA57-FEEB6BAC2F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48A1CB-2B71-D541-915E-EEE5D63A25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7B0B68-F5F6-D849-B3E5-7E2758B55B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53611F-D343-6346-8293-EF5D57E70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CF627B-B6C1-D245-9A8A-7FB5E43BCB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346A51-7327-EE4D-B909-1B239118A05B}"/>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8" name="Footer Placeholder 7">
            <a:extLst>
              <a:ext uri="{FF2B5EF4-FFF2-40B4-BE49-F238E27FC236}">
                <a16:creationId xmlns:a16="http://schemas.microsoft.com/office/drawing/2014/main" id="{08FDDC8B-C592-CD4A-9838-5A17FF6066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ABFE1C-B404-2F40-829B-D4B6B95BFDC5}"/>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50795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7E1B-9962-F447-8536-E08EBD9D09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7209F9-71F6-254A-A52A-0798F780AA46}"/>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4" name="Footer Placeholder 3">
            <a:extLst>
              <a:ext uri="{FF2B5EF4-FFF2-40B4-BE49-F238E27FC236}">
                <a16:creationId xmlns:a16="http://schemas.microsoft.com/office/drawing/2014/main" id="{FBFDE963-517C-F44F-9B74-BE2BA4601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7C1393-92FF-AC40-8696-C937EB7A81C2}"/>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22196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908D7-6D88-E64E-A65B-9BEDB4772CD3}"/>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3" name="Footer Placeholder 2">
            <a:extLst>
              <a:ext uri="{FF2B5EF4-FFF2-40B4-BE49-F238E27FC236}">
                <a16:creationId xmlns:a16="http://schemas.microsoft.com/office/drawing/2014/main" id="{DC5052F6-9297-3B4D-9D51-CEBA91B6F4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A5A89E-F5FD-314E-A5CA-A05E09310657}"/>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419448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9DF4-F2A3-A443-A3CA-707805AD1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124D6E-A7B2-454A-B05E-A6EECA77CA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B9D66B-A09A-4F49-A6CF-D442ECF90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03F57-521E-B642-B585-E6AA66EBD332}"/>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6" name="Footer Placeholder 5">
            <a:extLst>
              <a:ext uri="{FF2B5EF4-FFF2-40B4-BE49-F238E27FC236}">
                <a16:creationId xmlns:a16="http://schemas.microsoft.com/office/drawing/2014/main" id="{0BE7A60B-075C-CC42-A4B9-818BEB9FD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4F642-95F5-3848-AAEE-BA7A2565ED9D}"/>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82158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7E64-43C9-5847-AD15-9346000CF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46E3C8-289C-3843-8BEB-641DE410F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49D215-7005-EF42-8528-04B6A5B95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572C6-81AC-014A-B9FB-CC0478AD41F1}"/>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6" name="Footer Placeholder 5">
            <a:extLst>
              <a:ext uri="{FF2B5EF4-FFF2-40B4-BE49-F238E27FC236}">
                <a16:creationId xmlns:a16="http://schemas.microsoft.com/office/drawing/2014/main" id="{FF897892-790D-6444-A7CE-1E1EE4F36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51DDE5-714E-B24E-A321-C023FA51A212}"/>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67568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3B1D6-129C-5642-9583-A4400E9EF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3D2E0E-0110-A14D-A341-2F96997596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6BEA2-A731-2C4E-A225-93745F8570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ADB5F073-1760-DB49-8CC7-51AD82FD1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E50511-6A94-AD4F-A516-2FC56406A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0D126-6121-3A4B-9BCE-4B8C34854E0A}" type="slidenum">
              <a:rPr lang="en-US" smtClean="0"/>
              <a:t>‹#›</a:t>
            </a:fld>
            <a:endParaRPr lang="en-US"/>
          </a:p>
        </p:txBody>
      </p:sp>
    </p:spTree>
    <p:extLst>
      <p:ext uri="{BB962C8B-B14F-4D97-AF65-F5344CB8AC3E}">
        <p14:creationId xmlns:p14="http://schemas.microsoft.com/office/powerpoint/2010/main" val="376285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ranstats.bts.gov/DL_SelectFields.asp?Table_ID=23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952A-C3D3-7347-A30A-D7BB4541ECA4}"/>
              </a:ext>
            </a:extLst>
          </p:cNvPr>
          <p:cNvSpPr>
            <a:spLocks noGrp="1"/>
          </p:cNvSpPr>
          <p:nvPr>
            <p:ph type="ctrTitle"/>
          </p:nvPr>
        </p:nvSpPr>
        <p:spPr>
          <a:xfrm>
            <a:off x="108155" y="2442574"/>
            <a:ext cx="6615002" cy="1972852"/>
          </a:xfrm>
        </p:spPr>
        <p:txBody>
          <a:bodyPr/>
          <a:lstStyle/>
          <a:p>
            <a:pPr algn="l"/>
            <a:r>
              <a:rPr lang="en-US" dirty="0"/>
              <a:t>U.S. Airport &amp; Airline Delay Analysis</a:t>
            </a:r>
          </a:p>
        </p:txBody>
      </p:sp>
      <p:sp>
        <p:nvSpPr>
          <p:cNvPr id="3" name="Subtitle 2">
            <a:extLst>
              <a:ext uri="{FF2B5EF4-FFF2-40B4-BE49-F238E27FC236}">
                <a16:creationId xmlns:a16="http://schemas.microsoft.com/office/drawing/2014/main" id="{C17ED43A-06B9-044D-9597-BCF7CA126673}"/>
              </a:ext>
            </a:extLst>
          </p:cNvPr>
          <p:cNvSpPr>
            <a:spLocks noGrp="1"/>
          </p:cNvSpPr>
          <p:nvPr>
            <p:ph type="subTitle" idx="1"/>
          </p:nvPr>
        </p:nvSpPr>
        <p:spPr>
          <a:xfrm>
            <a:off x="0" y="6269038"/>
            <a:ext cx="4767943" cy="588962"/>
          </a:xfrm>
        </p:spPr>
        <p:txBody>
          <a:bodyPr/>
          <a:lstStyle/>
          <a:p>
            <a:endParaRPr lang="en-US" dirty="0"/>
          </a:p>
        </p:txBody>
      </p:sp>
      <p:pic>
        <p:nvPicPr>
          <p:cNvPr id="4" name="Picture 3">
            <a:extLst>
              <a:ext uri="{FF2B5EF4-FFF2-40B4-BE49-F238E27FC236}">
                <a16:creationId xmlns:a16="http://schemas.microsoft.com/office/drawing/2014/main" id="{27E75B81-92DC-3E42-9A01-92D1E15097F0}"/>
              </a:ext>
            </a:extLst>
          </p:cNvPr>
          <p:cNvPicPr>
            <a:picLocks noChangeAspect="1"/>
          </p:cNvPicPr>
          <p:nvPr/>
        </p:nvPicPr>
        <p:blipFill>
          <a:blip r:embed="rId2"/>
          <a:stretch>
            <a:fillRect/>
          </a:stretch>
        </p:blipFill>
        <p:spPr>
          <a:xfrm>
            <a:off x="6723157" y="-25436"/>
            <a:ext cx="5486400" cy="6883435"/>
          </a:xfrm>
          <a:prstGeom prst="rect">
            <a:avLst/>
          </a:prstGeom>
        </p:spPr>
      </p:pic>
    </p:spTree>
    <p:extLst>
      <p:ext uri="{BB962C8B-B14F-4D97-AF65-F5344CB8AC3E}">
        <p14:creationId xmlns:p14="http://schemas.microsoft.com/office/powerpoint/2010/main" val="221074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766D-A7CF-9C4C-BC3A-1AD493D17569}"/>
              </a:ext>
            </a:extLst>
          </p:cNvPr>
          <p:cNvSpPr>
            <a:spLocks noGrp="1"/>
          </p:cNvSpPr>
          <p:nvPr>
            <p:ph type="title"/>
          </p:nvPr>
        </p:nvSpPr>
        <p:spPr>
          <a:xfrm>
            <a:off x="217715" y="125639"/>
            <a:ext cx="10515600" cy="1325563"/>
          </a:xfrm>
        </p:spPr>
        <p:txBody>
          <a:bodyPr/>
          <a:lstStyle/>
          <a:p>
            <a:r>
              <a:rPr lang="en-US" dirty="0"/>
              <a:t>Analysis Summary</a:t>
            </a:r>
          </a:p>
        </p:txBody>
      </p:sp>
      <p:sp>
        <p:nvSpPr>
          <p:cNvPr id="3" name="Content Placeholder 2">
            <a:extLst>
              <a:ext uri="{FF2B5EF4-FFF2-40B4-BE49-F238E27FC236}">
                <a16:creationId xmlns:a16="http://schemas.microsoft.com/office/drawing/2014/main" id="{32CB86D2-B7E6-8649-8789-225660D0E6E4}"/>
              </a:ext>
            </a:extLst>
          </p:cNvPr>
          <p:cNvSpPr>
            <a:spLocks noGrp="1"/>
          </p:cNvSpPr>
          <p:nvPr>
            <p:ph idx="1"/>
          </p:nvPr>
        </p:nvSpPr>
        <p:spPr>
          <a:xfrm>
            <a:off x="435429" y="1586140"/>
            <a:ext cx="10515600" cy="4351338"/>
          </a:xfrm>
        </p:spPr>
        <p:txBody>
          <a:bodyPr>
            <a:normAutofit fontScale="85000" lnSpcReduction="20000"/>
          </a:bodyPr>
          <a:lstStyle/>
          <a:p>
            <a:pPr marL="0" indent="0">
              <a:buNone/>
            </a:pPr>
            <a:r>
              <a:rPr lang="en-US" u="sng" dirty="0"/>
              <a:t>Overview</a:t>
            </a:r>
            <a:r>
              <a:rPr lang="en-US" dirty="0"/>
              <a:t>: Our project looks to analyze commercial airline flights in the US in order to summarize timeliness of arrivals, and if arriving flights are delayed, the primary reason(s) for this (i.e. weather, carrier, mechanical issues, etc.) including how this varies by airline and airport.</a:t>
            </a:r>
          </a:p>
          <a:p>
            <a:pPr marL="0" indent="0">
              <a:buNone/>
            </a:pPr>
            <a:endParaRPr lang="en-US" dirty="0"/>
          </a:p>
          <a:p>
            <a:pPr marL="0" indent="0">
              <a:buNone/>
            </a:pPr>
            <a:r>
              <a:rPr lang="en-US" u="sng" dirty="0"/>
              <a:t>Time period</a:t>
            </a:r>
            <a:r>
              <a:rPr lang="en-US" dirty="0"/>
              <a:t>: September 2018 – September 2019</a:t>
            </a:r>
          </a:p>
          <a:p>
            <a:pPr marL="0" indent="0">
              <a:buNone/>
            </a:pPr>
            <a:endParaRPr lang="en-US" dirty="0"/>
          </a:p>
          <a:p>
            <a:pPr marL="0" indent="0">
              <a:buNone/>
            </a:pPr>
            <a:r>
              <a:rPr lang="en-US" u="sng" dirty="0"/>
              <a:t>Data source(s)</a:t>
            </a:r>
            <a:r>
              <a:rPr lang="en-US" dirty="0"/>
              <a:t>: United States Department of Transportation, </a:t>
            </a:r>
            <a:r>
              <a:rPr lang="en-US" dirty="0">
                <a:hlinkClick r:id="rId2"/>
              </a:rPr>
              <a:t>Bureau of Transportation Statistics</a:t>
            </a:r>
            <a:endParaRPr lang="en-US" dirty="0"/>
          </a:p>
          <a:p>
            <a:pPr marL="0" indent="0">
              <a:buNone/>
            </a:pP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973868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94</Words>
  <Application>Microsoft Macintosh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U.S. Airport &amp; Airline Delay Analysis</vt:lpstr>
      <vt:lpstr>Analysis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Bishop</dc:creator>
  <cp:lastModifiedBy>Dan Bishop</cp:lastModifiedBy>
  <cp:revision>3</cp:revision>
  <dcterms:created xsi:type="dcterms:W3CDTF">2019-12-07T15:45:41Z</dcterms:created>
  <dcterms:modified xsi:type="dcterms:W3CDTF">2019-12-07T16:23:40Z</dcterms:modified>
</cp:coreProperties>
</file>