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E27B-5B38-43D4-AB72-2CAD7EC4F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E757D-74DA-4A9C-B68B-2D4CAC1B5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17FF-A0C4-48B0-96E5-736D706C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BD72-4F21-4891-A545-7E96E7C8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5C55E-F445-4EFC-AF0C-E6D0CE5C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0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88EE-408B-447D-84F3-1A621E3B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19765-F29C-4574-B063-7025FA8A7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0575E-7C86-4D86-BDC7-4D5BA1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542A4-5D6B-4C4F-A5FF-BC78300D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D193-9FF1-4AF7-A05E-231DC036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FEF02-B63F-4098-A4B8-A78343E76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D64F8-CE05-4C47-A6F8-EBA119E0C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D43D-C97D-4977-AB84-423B26B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960F-71B5-4C75-8F98-F97AECBE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BC02E-0CCA-4428-9129-771A24DA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E3031-A33C-4470-BA93-32B4902F0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90CA-9C10-4D64-ABF9-13C59740A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0BD6-6295-4CCE-916D-03A91EDD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501E-165C-4BC6-8DB6-5BDA8090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33EB5-288A-44D0-A594-A979633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6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5E47-D464-4ECD-A9C9-9E755B19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3F13E-DEB1-4606-9822-E71A59998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F743-C58B-4804-A121-5358A798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7272-4F73-4504-8663-7EF4C902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BC98D-7D0C-4393-BB20-BB5C338A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DD1B-013A-4A90-A821-86C8C2D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062F-893C-4330-9486-AC01843BD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F7717-5936-48E9-B92D-2551DC49A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0E75A-8A7D-4130-9DC8-A75E5ABC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BEB66-8BA4-4B6E-A4F5-DAC7F63D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31A48-9F13-4AFD-BF77-690553CF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6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27D9-9516-4E75-848C-51FA2A47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9C0CA-5141-45D5-821D-403EC69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744C8-FB18-4773-A304-BBDEC5924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DBE24-C9C4-40F2-8BCE-6BC7F6325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42739-8B7E-4D45-B67C-59F6B1FC9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6C42F-35E7-41F5-BD24-7C54FF4B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33531-3756-478B-BA10-1595C4E6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EC9BE-7E5E-49B1-B05F-B20E050D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1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3554-572E-410A-B7F8-5A9C0828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F2C6C-A5A3-49C5-A6C4-57DEA3F1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52E8B-5CE8-4B56-BDC5-77E4C8C3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7365D-9C16-4F9B-BA24-6D0D39AE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8FDF6-F2EB-4805-9AD6-ADD59C4D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E9D6-5A78-4A0D-8B6B-ABE5F4C7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1B360-1BA6-4A8B-91AA-C26F2504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3070-173D-47AE-B5CA-2EC28581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D275-F776-4C3D-AF68-25D0E1D0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ED05B-0CAE-43F5-97FE-03220C948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B416-1D96-4804-B55A-CB848CD1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6C28E-A41F-4CF1-B37F-47FFE9CF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BE6E-B91F-4E96-B7C9-E8F3FA80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27AF-888A-46EA-982C-C44C8269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ACC438-28CB-40B6-8679-EC7AAAAC4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8CE9-B232-4231-B257-A8CE38D38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B0EF3-98D4-4970-A8E5-4AF3DC20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4C83-6A93-4BE4-9678-5C4047E6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82E0B-7C35-40BC-BAA8-52189E5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5C3AC-5851-4349-8998-0D60EA04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71CC0-9A9A-40C0-A93D-DE208E5D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17CD-F3DB-4389-898F-05EAC5C5D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50BD-E7CD-47AB-986C-9A863A3B8F49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A7BDF-604B-49CB-AA92-BB99C7AA2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E90C-AD89-4D39-AB41-A7BAEFB4D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DCBBF-14BF-4B8E-8DA4-B05CC27A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rolls+royce&amp;rlz=1C1CHZL_enUS711US711&amp;sxsrf=ACYBGNQ63so1fYgffCnCX9pidNNfsUMq2A:1579853694445&amp;tbm=isch&amp;source=iu&amp;ictx=1&amp;fir=sLimhmBihc7ykM%253A%252CxbeaaCm7T7k43M%252C_&amp;vet=1&amp;usg=AI4_-kRR3g-KleK5lJuf2L5tKFmWzKMFTA&amp;sa=X&amp;ved=2ahUKEwijoYTS5ZvnAhXGqp4KHWHYBeQQ9QEwBXoECAwQOA#imgrc=sLimhmBihc7ykM:" TargetMode="External"/><Relationship Id="rId2" Type="http://schemas.openxmlformats.org/officeDocument/2006/relationships/hyperlink" Target="https://www.google.com/search?q=lamborghini&amp;rlz=1C1CHZL_enUS711US711&amp;sxsrf=ACYBGNSPzGpsjBgUfJt96bchVAeU1E3jiA:1579847307268&amp;source=lnms&amp;tbm=isch&amp;sa=X&amp;ved=2ahUKEwjc9bHszZvnAhX3FjQIHRBoDc8Q_AUoAXoECA0QAw&amp;biw=1536&amp;bih=722#imgrc=gKWLRI-1fXD4JM: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search?hl=en&amp;biw=1536&amp;bih=722&amp;tbm=isch&amp;sxsrf=ACYBGNQG7S_yGPBU6HBvJvNLLP77ZCtXKA%3A1579854497971&amp;sa=1&amp;ei=oaoqXoXrOsX3-gSa-rmQCg&amp;q=swiss+alps&amp;oq=swiss+&amp;gs_l=img.3.2.0i67l5j0l4j0i67.14220.31390..34208...5.0..0.133.1255.1j10......0....1..gws-wiz-img.....10..35i39j35i362i39.ArndLRsVBRc#imgrc=JtLgVpATppjxDM:" TargetMode="External"/><Relationship Id="rId4" Type="http://schemas.openxmlformats.org/officeDocument/2006/relationships/hyperlink" Target="https://www.google.com/search?rlz=1C1CHZL_enUS711US711&amp;biw=1536&amp;bih=722&amp;tbm=isch&amp;sxsrf=ACYBGNT-1b_kyw3Uj_J6Q4g2rL6sPy2MBA%3A1579853903578&amp;sa=1&amp;ei=T6gqXu7uIpbL-gSYprWAAw&amp;q=mercedes+amg&amp;oq=mercedes+amg&amp;gs_l=img.3..0i67l7j0l3.16700.18754..18868...3.0..0.73.881.14......0....1..gws-wiz-img.......35i39j0i131j0i3.ckjFMiYrcLU&amp;ved=0ahUKEwiu0uC15pvnAhWWpZ4KHRhTDTAQ4dUDCAc&amp;uact=5#imgrc=U58YUuqS1-N3vM: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1A402-2EC2-4349-9E5B-E0D7C1516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sz="4100" dirty="0">
                <a:solidFill>
                  <a:srgbClr val="FFFFFF"/>
                </a:solidFill>
              </a:rPr>
              <a:t>CS371 Final Project:</a:t>
            </a:r>
            <a:br>
              <a:rPr lang="en-US" sz="4100" dirty="0">
                <a:solidFill>
                  <a:srgbClr val="FFFFFF"/>
                </a:solidFill>
              </a:rPr>
            </a:br>
            <a:r>
              <a:rPr lang="en-US" sz="4100" dirty="0">
                <a:solidFill>
                  <a:srgbClr val="FFFFFF"/>
                </a:solidFill>
              </a:rPr>
              <a:t>FAST AND FURIOUS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1B23B-275E-41E6-9A74-02F010345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solidFill>
                  <a:srgbClr val="FFC000"/>
                </a:solidFill>
              </a:rPr>
              <a:t>By </a:t>
            </a:r>
            <a:r>
              <a:rPr lang="en-US" sz="2000" dirty="0" err="1">
                <a:solidFill>
                  <a:srgbClr val="FFC000"/>
                </a:solidFill>
              </a:rPr>
              <a:t>Bishesh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Tuladhar</a:t>
            </a:r>
            <a:r>
              <a:rPr lang="en-US" sz="2000" dirty="0">
                <a:solidFill>
                  <a:srgbClr val="FFC000"/>
                </a:solidFill>
              </a:rPr>
              <a:t> and Pukar Mahat</a:t>
            </a:r>
          </a:p>
        </p:txBody>
      </p:sp>
      <p:pic>
        <p:nvPicPr>
          <p:cNvPr id="1026" name="Picture 2" descr="Image result for lamborghini">
            <a:extLst>
              <a:ext uri="{FF2B5EF4-FFF2-40B4-BE49-F238E27FC236}">
                <a16:creationId xmlns:a16="http://schemas.microsoft.com/office/drawing/2014/main" id="{7B0D8EC7-4A06-4FF5-9F46-6B8B9F933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9" r="-1" b="11750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6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rolls royce">
            <a:extLst>
              <a:ext uri="{FF2B5EF4-FFF2-40B4-BE49-F238E27FC236}">
                <a16:creationId xmlns:a16="http://schemas.microsoft.com/office/drawing/2014/main" id="{3ABC48A4-201E-476A-9E0B-596CFB4294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F073A-615E-4ED5-9DA7-F7050E68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882" y="2277613"/>
            <a:ext cx="3492317" cy="959818"/>
          </a:xfrm>
        </p:spPr>
        <p:txBody>
          <a:bodyPr>
            <a:normAutofit/>
          </a:bodyPr>
          <a:lstStyle/>
          <a:p>
            <a:r>
              <a:rPr lang="en-US" sz="4000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170D-1B30-45C3-BE1D-0ACE95FC0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179" y="3620570"/>
            <a:ext cx="4330262" cy="214991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Learn about Windows Presentation Foundation and its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Learn about C#, game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Pair Programming</a:t>
            </a:r>
          </a:p>
          <a:p>
            <a:endParaRPr lang="en-US" sz="2000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7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2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3061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77" name="Group 74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0FBF60-4615-48E6-99D4-8E6577F7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0" y="4760132"/>
            <a:ext cx="5093596" cy="1777829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Game components</a:t>
            </a:r>
          </a:p>
        </p:txBody>
      </p:sp>
      <p:pic>
        <p:nvPicPr>
          <p:cNvPr id="3074" name="Picture 2" descr="Image result for mercedes amg">
            <a:extLst>
              <a:ext uri="{FF2B5EF4-FFF2-40B4-BE49-F238E27FC236}">
                <a16:creationId xmlns:a16="http://schemas.microsoft.com/office/drawing/2014/main" id="{8BBED61B-200D-4F3A-8EB0-CF93D46268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0" b="10694"/>
          <a:stretch/>
        </p:blipFill>
        <p:spPr bwMode="auto">
          <a:xfrm>
            <a:off x="20" y="2872"/>
            <a:ext cx="12191980" cy="4595954"/>
          </a:xfrm>
          <a:custGeom>
            <a:avLst/>
            <a:gdLst>
              <a:gd name="connsiteX0" fmla="*/ 0 w 12192000"/>
              <a:gd name="connsiteY0" fmla="*/ 0 h 4621300"/>
              <a:gd name="connsiteX1" fmla="*/ 12192000 w 12192000"/>
              <a:gd name="connsiteY1" fmla="*/ 0 h 4621300"/>
              <a:gd name="connsiteX2" fmla="*/ 12192000 w 12192000"/>
              <a:gd name="connsiteY2" fmla="*/ 3104412 h 4621300"/>
              <a:gd name="connsiteX3" fmla="*/ 12192000 w 12192000"/>
              <a:gd name="connsiteY3" fmla="*/ 3296537 h 4621300"/>
              <a:gd name="connsiteX4" fmla="*/ 12192000 w 12192000"/>
              <a:gd name="connsiteY4" fmla="*/ 4272355 h 4621300"/>
              <a:gd name="connsiteX5" fmla="*/ 12113803 w 12192000"/>
              <a:gd name="connsiteY5" fmla="*/ 4280638 h 4621300"/>
              <a:gd name="connsiteX6" fmla="*/ 6753597 w 12192000"/>
              <a:gd name="connsiteY6" fmla="*/ 4604195 h 4621300"/>
              <a:gd name="connsiteX7" fmla="*/ 400746 w 12192000"/>
              <a:gd name="connsiteY7" fmla="*/ 4432852 h 4621300"/>
              <a:gd name="connsiteX8" fmla="*/ 0 w 12192000"/>
              <a:gd name="connsiteY8" fmla="*/ 4395876 h 4621300"/>
              <a:gd name="connsiteX9" fmla="*/ 0 w 12192000"/>
              <a:gd name="connsiteY9" fmla="*/ 3296537 h 4621300"/>
              <a:gd name="connsiteX10" fmla="*/ 0 w 12192000"/>
              <a:gd name="connsiteY10" fmla="*/ 3104412 h 462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D6D953A3-B9BE-4179-AD0D-123862803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706" y="4767660"/>
            <a:ext cx="5173613" cy="177030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/>
              <a:t>Player</a:t>
            </a:r>
          </a:p>
          <a:p>
            <a:r>
              <a:rPr lang="en-US" dirty="0"/>
              <a:t>AI cars</a:t>
            </a:r>
          </a:p>
          <a:p>
            <a:r>
              <a:rPr lang="en-US" dirty="0"/>
              <a:t>Road Tracks</a:t>
            </a:r>
          </a:p>
          <a:p>
            <a:r>
              <a:rPr lang="en-US" dirty="0"/>
              <a:t>Hit Boxes</a:t>
            </a:r>
          </a:p>
        </p:txBody>
      </p:sp>
    </p:spTree>
    <p:extLst>
      <p:ext uri="{BB962C8B-B14F-4D97-AF65-F5344CB8AC3E}">
        <p14:creationId xmlns:p14="http://schemas.microsoft.com/office/powerpoint/2010/main" val="157007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swiss alps">
            <a:extLst>
              <a:ext uri="{FF2B5EF4-FFF2-40B4-BE49-F238E27FC236}">
                <a16:creationId xmlns:a16="http://schemas.microsoft.com/office/drawing/2014/main" id="{57C4CBCB-F7AF-4740-82B0-C93D17C480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AC4FD-66E9-46BF-96B0-DC2526FF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567" y="2723931"/>
            <a:ext cx="3458779" cy="8228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Challenges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FDB0B6-0A60-4D69-947B-733CDC14D3BB}"/>
              </a:ext>
            </a:extLst>
          </p:cNvPr>
          <p:cNvSpPr txBox="1"/>
          <p:nvPr/>
        </p:nvSpPr>
        <p:spPr>
          <a:xfrm>
            <a:off x="8218651" y="3863554"/>
            <a:ext cx="34587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 and Road Animation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Time Cycle for the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Hit Box and collision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Sounds</a:t>
            </a:r>
          </a:p>
        </p:txBody>
      </p:sp>
    </p:spTree>
    <p:extLst>
      <p:ext uri="{BB962C8B-B14F-4D97-AF65-F5344CB8AC3E}">
        <p14:creationId xmlns:p14="http://schemas.microsoft.com/office/powerpoint/2010/main" val="321803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6DF29-6396-48E8-9FB2-3247C7C9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FLOW CHART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38A9F0C-4AC7-4BCF-B36B-6D678904C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326317"/>
            <a:ext cx="8137738" cy="6205366"/>
          </a:xfrm>
        </p:spPr>
      </p:pic>
    </p:spTree>
    <p:extLst>
      <p:ext uri="{BB962C8B-B14F-4D97-AF65-F5344CB8AC3E}">
        <p14:creationId xmlns:p14="http://schemas.microsoft.com/office/powerpoint/2010/main" val="340012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ar&#10;&#10;Description automatically generated">
            <a:extLst>
              <a:ext uri="{FF2B5EF4-FFF2-40B4-BE49-F238E27FC236}">
                <a16:creationId xmlns:a16="http://schemas.microsoft.com/office/drawing/2014/main" id="{63076E65-18DC-4B0F-8EE7-5016F428D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626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7582E-6395-4C92-9EA3-E44665C2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428890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9ADE-E3FA-465A-89C3-B8C66166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9506" y="414151"/>
            <a:ext cx="7449671" cy="930555"/>
          </a:xfrm>
        </p:spPr>
        <p:txBody>
          <a:bodyPr/>
          <a:lstStyle/>
          <a:p>
            <a:r>
              <a:rPr lang="en-US" dirty="0"/>
              <a:t>Picture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E82C3-0DAD-456F-9A61-2C855B4E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0907"/>
            <a:ext cx="10188388" cy="373828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https://www.google.com/search?q=lamborghini&amp;rlz=1C1CHZL_enUS711US711&amp;sxsrf=ACYBGNSPzGpsjBgUfJt96bchVAeU1E3jiA:1579847307268&amp;source=lnms&amp;tbm=isch&amp;sa=X&amp;ved=2ahUKEwjc9bHszZvnAhX3FjQIHRBoDc8Q_AUoAXoECA0QAw&amp;biw=1536&amp;bih=722#imgrc=gKWLRI-1fXD4JM:</a:t>
            </a:r>
            <a:endParaRPr lang="en-US" dirty="0"/>
          </a:p>
          <a:p>
            <a:r>
              <a:rPr lang="en-US" dirty="0">
                <a:hlinkClick r:id="rId3"/>
              </a:rPr>
              <a:t>https://www.google.com/search?q=rolls+royce&amp;rlz=1C1CHZL_enUS711US711&amp;sxsrf=ACYBGNQ63so1fYgffCnCX9pidNNfsUMq2A:1579853694445&amp;tbm=isch&amp;source=iu&amp;ictx=1&amp;fir=sLimhmBihc7ykM%253A%252CxbeaaCm7T7k43M%252C_&amp;vet=1&amp;usg=AI4_-kRR3g-KleK5lJuf2L5tKFmWzKMFTA&amp;sa=X&amp;ved=2ahUKEwijoYTS5ZvnAhXGqp4KHWHYBeQQ9QEwBXoECAwQOA#imgrc=sLimhmBihc7ykM:</a:t>
            </a:r>
            <a:endParaRPr lang="en-US" dirty="0"/>
          </a:p>
          <a:p>
            <a:r>
              <a:rPr lang="en-US" dirty="0">
                <a:hlinkClick r:id="rId4"/>
              </a:rPr>
              <a:t>https://www.google.com/</a:t>
            </a:r>
            <a:r>
              <a:rPr lang="en-US" dirty="0" err="1">
                <a:hlinkClick r:id="rId4"/>
              </a:rPr>
              <a:t>search?rlz</a:t>
            </a:r>
            <a:r>
              <a:rPr lang="en-US" dirty="0">
                <a:hlinkClick r:id="rId4"/>
              </a:rPr>
              <a:t>=1C1CHZL_enUS711US711&amp;biw=1536&amp;bih=722&amp;tbm=</a:t>
            </a:r>
            <a:r>
              <a:rPr lang="en-US" dirty="0" err="1">
                <a:hlinkClick r:id="rId4"/>
              </a:rPr>
              <a:t>isch&amp;sxsrf</a:t>
            </a:r>
            <a:r>
              <a:rPr lang="en-US" dirty="0">
                <a:hlinkClick r:id="rId4"/>
              </a:rPr>
              <a:t>=ACYBGNT-1b_kyw3Uj_J6Q4g2rL6sPy2MBA%3A1579853903578&amp;sa=1&amp;ei=T6gqXu7uIpbL-gSYprWAAw&amp;q=</a:t>
            </a:r>
            <a:r>
              <a:rPr lang="en-US" dirty="0" err="1">
                <a:hlinkClick r:id="rId4"/>
              </a:rPr>
              <a:t>mercedes+amg&amp;oq</a:t>
            </a:r>
            <a:r>
              <a:rPr lang="en-US" dirty="0">
                <a:hlinkClick r:id="rId4"/>
              </a:rPr>
              <a:t>=</a:t>
            </a:r>
            <a:r>
              <a:rPr lang="en-US" dirty="0" err="1">
                <a:hlinkClick r:id="rId4"/>
              </a:rPr>
              <a:t>mercedes+amg&amp;gs_l</a:t>
            </a:r>
            <a:r>
              <a:rPr lang="en-US" dirty="0">
                <a:hlinkClick r:id="rId4"/>
              </a:rPr>
              <a:t>=img.3..0i67l7j0l3.16700.18754..18868...3.0..0.73.881.14......0....1..gws-wiz-img.......35i39j0i131j0i3.ckjFMiYrcLU&amp;ved=0ahUKEwiu0uC15pvnAhWWpZ4KHRhTDTAQ4dUDCAc&amp;uact=5#imgrc=U58YUuqS1-N3vM:</a:t>
            </a:r>
            <a:endParaRPr lang="en-US" dirty="0"/>
          </a:p>
          <a:p>
            <a:r>
              <a:rPr lang="en-US" dirty="0">
                <a:hlinkClick r:id="rId5"/>
              </a:rPr>
              <a:t>https://www.google.com/</a:t>
            </a:r>
            <a:r>
              <a:rPr lang="en-US" dirty="0" err="1">
                <a:hlinkClick r:id="rId5"/>
              </a:rPr>
              <a:t>search?hl</a:t>
            </a:r>
            <a:r>
              <a:rPr lang="en-US" dirty="0">
                <a:hlinkClick r:id="rId5"/>
              </a:rPr>
              <a:t>=</a:t>
            </a:r>
            <a:r>
              <a:rPr lang="en-US" dirty="0" err="1">
                <a:hlinkClick r:id="rId5"/>
              </a:rPr>
              <a:t>en&amp;biw</a:t>
            </a:r>
            <a:r>
              <a:rPr lang="en-US" dirty="0">
                <a:hlinkClick r:id="rId5"/>
              </a:rPr>
              <a:t>=1536&amp;bih=722&amp;tbm=</a:t>
            </a:r>
            <a:r>
              <a:rPr lang="en-US" dirty="0" err="1">
                <a:hlinkClick r:id="rId5"/>
              </a:rPr>
              <a:t>isch&amp;sxsrf</a:t>
            </a:r>
            <a:r>
              <a:rPr lang="en-US" dirty="0">
                <a:hlinkClick r:id="rId5"/>
              </a:rPr>
              <a:t>=ACYBGNQG7S_yGPBU6HBvJvNLLP77ZCtXKA%3A1579854497971&amp;sa=1&amp;ei=oaoqXoXrOsX3-gSa-rmQCg&amp;q=</a:t>
            </a:r>
            <a:r>
              <a:rPr lang="en-US" dirty="0" err="1">
                <a:hlinkClick r:id="rId5"/>
              </a:rPr>
              <a:t>swiss+alps&amp;oq</a:t>
            </a:r>
            <a:r>
              <a:rPr lang="en-US" dirty="0">
                <a:hlinkClick r:id="rId5"/>
              </a:rPr>
              <a:t>=swiss+&amp;</a:t>
            </a:r>
            <a:r>
              <a:rPr lang="en-US" dirty="0" err="1">
                <a:hlinkClick r:id="rId5"/>
              </a:rPr>
              <a:t>gs_l</a:t>
            </a:r>
            <a:r>
              <a:rPr lang="en-US" dirty="0">
                <a:hlinkClick r:id="rId5"/>
              </a:rPr>
              <a:t>=img.3.2.0i67l5j0l4j0i67.14220.31390..34208...5.0..0.133.1255.1j10......0....1..gws-wiz-img.....10..35i39j35i362i39.ArndLRsVBRc#imgrc=</a:t>
            </a:r>
            <a:r>
              <a:rPr lang="en-US" dirty="0" err="1">
                <a:hlinkClick r:id="rId5"/>
              </a:rPr>
              <a:t>JtLgVpATppjxDM</a:t>
            </a:r>
            <a:r>
              <a:rPr lang="en-US" dirty="0">
                <a:hlinkClick r:id="rId5"/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4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370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CS371 Final Project: FAST AND FURIOUS</vt:lpstr>
      <vt:lpstr>Objective</vt:lpstr>
      <vt:lpstr>Game components</vt:lpstr>
      <vt:lpstr>Challenges</vt:lpstr>
      <vt:lpstr>FLOW CHART</vt:lpstr>
      <vt:lpstr>QUESTIONS ?</vt:lpstr>
      <vt:lpstr>Picture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CS371 Final Project: FAST AND FURIOUS</dc:title>
  <dc:creator>Bishesh Tuladhar</dc:creator>
  <cp:lastModifiedBy>Bishesh Tuladhar</cp:lastModifiedBy>
  <cp:revision>1</cp:revision>
  <dcterms:created xsi:type="dcterms:W3CDTF">2020-01-24T09:45:14Z</dcterms:created>
  <dcterms:modified xsi:type="dcterms:W3CDTF">2020-01-24T09:46:28Z</dcterms:modified>
</cp:coreProperties>
</file>