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099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9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8624df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8624df0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5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03eacab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03eacab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1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03eaca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03eacab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38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03eaca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03eaca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6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03eaca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03eacab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25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03eacab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03eacab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Whitbook Database	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Bishesh, Xavier, Phuc, Nhat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27050"/>
            <a:ext cx="4710600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Social media app for interaction with users and post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 to store the user information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Purpose of micro-blogging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has GUI interface for interaction with the user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00" y="1170125"/>
            <a:ext cx="3816900" cy="254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Password, Email)</a:t>
            </a:r>
            <a:endParaRPr sz="2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FName, Lname, Gender, Dbirth, DateCreated)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Content)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UserID, PostID, Time, ActionDesc)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FOLLOWEE(</a:t>
            </a:r>
            <a:r>
              <a:rPr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UserID, FolloweeID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75" y="2839775"/>
            <a:ext cx="3536270" cy="1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the Project	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761175" y="1152475"/>
            <a:ext cx="5071200" cy="20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Micro-Blogging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Social platform for connections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Making Campus group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Information and Update on Events</a:t>
            </a:r>
            <a:endParaRPr sz="23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812"/>
            <a:ext cx="3353732" cy="16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25" y="964150"/>
            <a:ext cx="60233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User Interface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SQL queries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Populating the database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Debugging of UI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7325"/>
            <a:ext cx="4267201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847333" y="2071150"/>
            <a:ext cx="7182886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Proxima Nova</vt:lpstr>
      <vt:lpstr>Arial</vt:lpstr>
      <vt:lpstr>Spearmint</vt:lpstr>
      <vt:lpstr>Whitbook Database </vt:lpstr>
      <vt:lpstr>Introduction</vt:lpstr>
      <vt:lpstr>Database Schema</vt:lpstr>
      <vt:lpstr>Application of the Project </vt:lpstr>
      <vt:lpstr>UML Diagram</vt:lpstr>
      <vt:lpstr>Challenges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Whitbook Database </dc:title>
  <cp:lastModifiedBy>Bishesh Tuladhar</cp:lastModifiedBy>
  <cp:revision>1</cp:revision>
  <dcterms:modified xsi:type="dcterms:W3CDTF">2020-12-16T04:24:23Z</dcterms:modified>
</cp:coreProperties>
</file>