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58"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2"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D5B2CE-74B0-4484-A720-A3C97BADB8D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6D122A28-4352-4215-B32F-9226EAC6AD97}">
      <dgm:prSet phldrT="[Text]"/>
      <dgm:spPr/>
      <dgm:t>
        <a:bodyPr/>
        <a:lstStyle/>
        <a:p>
          <a:r>
            <a:rPr lang="en-US" dirty="0"/>
            <a:t>Employee</a:t>
          </a:r>
        </a:p>
      </dgm:t>
    </dgm:pt>
    <dgm:pt modelId="{772A139E-5E75-448A-B5CC-4388CA4EB67D}" type="parTrans" cxnId="{DFEF4372-5427-4FEF-A516-C8A2CC339DA4}">
      <dgm:prSet/>
      <dgm:spPr/>
      <dgm:t>
        <a:bodyPr/>
        <a:lstStyle/>
        <a:p>
          <a:endParaRPr lang="en-US"/>
        </a:p>
      </dgm:t>
    </dgm:pt>
    <dgm:pt modelId="{C4AD3083-9443-4B15-A19A-CA14ECAE6480}" type="sibTrans" cxnId="{DFEF4372-5427-4FEF-A516-C8A2CC339DA4}">
      <dgm:prSet/>
      <dgm:spPr/>
      <dgm:t>
        <a:bodyPr/>
        <a:lstStyle/>
        <a:p>
          <a:endParaRPr lang="en-US"/>
        </a:p>
      </dgm:t>
    </dgm:pt>
    <dgm:pt modelId="{BE95767C-9567-4183-92BD-F2D2CC723002}">
      <dgm:prSet phldrT="[Text]"/>
      <dgm:spPr/>
      <dgm:t>
        <a:bodyPr/>
        <a:lstStyle/>
        <a:p>
          <a:r>
            <a:rPr lang="en-US" dirty="0"/>
            <a:t>Provider</a:t>
          </a:r>
        </a:p>
      </dgm:t>
    </dgm:pt>
    <dgm:pt modelId="{97CAE164-1205-427A-B893-1676CF886409}" type="parTrans" cxnId="{E03B2AF1-8C7D-4FD3-8490-80B8E84999D3}">
      <dgm:prSet/>
      <dgm:spPr/>
      <dgm:t>
        <a:bodyPr/>
        <a:lstStyle/>
        <a:p>
          <a:endParaRPr lang="en-US"/>
        </a:p>
      </dgm:t>
    </dgm:pt>
    <dgm:pt modelId="{AED845F0-12D7-43A1-9A83-6DECA1862CCA}" type="sibTrans" cxnId="{E03B2AF1-8C7D-4FD3-8490-80B8E84999D3}">
      <dgm:prSet/>
      <dgm:spPr/>
      <dgm:t>
        <a:bodyPr/>
        <a:lstStyle/>
        <a:p>
          <a:endParaRPr lang="en-US"/>
        </a:p>
      </dgm:t>
    </dgm:pt>
    <dgm:pt modelId="{D7AAEF9E-F597-4A5B-A763-8AD163037CFD}">
      <dgm:prSet phldrT="[Text]"/>
      <dgm:spPr/>
      <dgm:t>
        <a:bodyPr/>
        <a:lstStyle/>
        <a:p>
          <a:r>
            <a:rPr lang="en-US" dirty="0"/>
            <a:t>Payor</a:t>
          </a:r>
        </a:p>
      </dgm:t>
    </dgm:pt>
    <dgm:pt modelId="{3228DA18-4C25-46CC-B0D4-B3BEEC18D74F}" type="parTrans" cxnId="{BB209B7C-E0B7-4BAD-8140-16DCAE60D6EC}">
      <dgm:prSet/>
      <dgm:spPr/>
      <dgm:t>
        <a:bodyPr/>
        <a:lstStyle/>
        <a:p>
          <a:endParaRPr lang="en-US"/>
        </a:p>
      </dgm:t>
    </dgm:pt>
    <dgm:pt modelId="{687886AE-C847-4823-85D2-A2D1C9988D67}" type="sibTrans" cxnId="{BB209B7C-E0B7-4BAD-8140-16DCAE60D6EC}">
      <dgm:prSet/>
      <dgm:spPr/>
      <dgm:t>
        <a:bodyPr/>
        <a:lstStyle/>
        <a:p>
          <a:endParaRPr lang="en-US"/>
        </a:p>
      </dgm:t>
    </dgm:pt>
    <dgm:pt modelId="{05041700-5151-48BB-97AA-BAABE3E31D7D}">
      <dgm:prSet phldrT="[Text]"/>
      <dgm:spPr/>
      <dgm:t>
        <a:bodyPr/>
        <a:lstStyle/>
        <a:p>
          <a:r>
            <a:rPr lang="en-US" dirty="0"/>
            <a:t>Employer</a:t>
          </a:r>
        </a:p>
      </dgm:t>
    </dgm:pt>
    <dgm:pt modelId="{F592086C-EB32-481E-B670-ED4BB6CC8BE0}" type="parTrans" cxnId="{09098737-4492-41B4-A4F3-F432097CA84E}">
      <dgm:prSet/>
      <dgm:spPr/>
      <dgm:t>
        <a:bodyPr/>
        <a:lstStyle/>
        <a:p>
          <a:endParaRPr lang="en-US"/>
        </a:p>
      </dgm:t>
    </dgm:pt>
    <dgm:pt modelId="{06B36748-FBD4-4B0D-B4C9-5CCFD8AD09DD}" type="sibTrans" cxnId="{09098737-4492-41B4-A4F3-F432097CA84E}">
      <dgm:prSet/>
      <dgm:spPr/>
      <dgm:t>
        <a:bodyPr/>
        <a:lstStyle/>
        <a:p>
          <a:endParaRPr lang="en-US"/>
        </a:p>
      </dgm:t>
    </dgm:pt>
    <dgm:pt modelId="{602B92DB-D32D-48BC-B820-2A5FA79A79F1}" type="pres">
      <dgm:prSet presAssocID="{67D5B2CE-74B0-4484-A720-A3C97BADB8DE}" presName="cycle" presStyleCnt="0">
        <dgm:presLayoutVars>
          <dgm:dir/>
          <dgm:resizeHandles val="exact"/>
        </dgm:presLayoutVars>
      </dgm:prSet>
      <dgm:spPr/>
    </dgm:pt>
    <dgm:pt modelId="{B868235A-60CA-4EAD-A915-A94B9F703E33}" type="pres">
      <dgm:prSet presAssocID="{6D122A28-4352-4215-B32F-9226EAC6AD97}" presName="dummy" presStyleCnt="0"/>
      <dgm:spPr/>
    </dgm:pt>
    <dgm:pt modelId="{9599B5EC-ED20-4136-BB03-E359721AB653}" type="pres">
      <dgm:prSet presAssocID="{6D122A28-4352-4215-B32F-9226EAC6AD97}" presName="node" presStyleLbl="revTx" presStyleIdx="0" presStyleCnt="4">
        <dgm:presLayoutVars>
          <dgm:bulletEnabled val="1"/>
        </dgm:presLayoutVars>
      </dgm:prSet>
      <dgm:spPr/>
    </dgm:pt>
    <dgm:pt modelId="{E0B395EA-2D7B-42ED-8582-283267178F95}" type="pres">
      <dgm:prSet presAssocID="{C4AD3083-9443-4B15-A19A-CA14ECAE6480}" presName="sibTrans" presStyleLbl="node1" presStyleIdx="0" presStyleCnt="4"/>
      <dgm:spPr/>
    </dgm:pt>
    <dgm:pt modelId="{7B98E09D-6F50-4BCD-859A-9EBC2449522B}" type="pres">
      <dgm:prSet presAssocID="{BE95767C-9567-4183-92BD-F2D2CC723002}" presName="dummy" presStyleCnt="0"/>
      <dgm:spPr/>
    </dgm:pt>
    <dgm:pt modelId="{A6783B3C-71FD-443D-B01E-AB7DEDF8B597}" type="pres">
      <dgm:prSet presAssocID="{BE95767C-9567-4183-92BD-F2D2CC723002}" presName="node" presStyleLbl="revTx" presStyleIdx="1" presStyleCnt="4">
        <dgm:presLayoutVars>
          <dgm:bulletEnabled val="1"/>
        </dgm:presLayoutVars>
      </dgm:prSet>
      <dgm:spPr/>
    </dgm:pt>
    <dgm:pt modelId="{F8D61F83-ECF0-4024-AEA6-C84D149BFD1D}" type="pres">
      <dgm:prSet presAssocID="{AED845F0-12D7-43A1-9A83-6DECA1862CCA}" presName="sibTrans" presStyleLbl="node1" presStyleIdx="1" presStyleCnt="4"/>
      <dgm:spPr/>
    </dgm:pt>
    <dgm:pt modelId="{0FD273A5-8784-4D0B-82D4-0355369DF930}" type="pres">
      <dgm:prSet presAssocID="{D7AAEF9E-F597-4A5B-A763-8AD163037CFD}" presName="dummy" presStyleCnt="0"/>
      <dgm:spPr/>
    </dgm:pt>
    <dgm:pt modelId="{4E8B98C3-2900-4356-A6FE-E763E2E6682C}" type="pres">
      <dgm:prSet presAssocID="{D7AAEF9E-F597-4A5B-A763-8AD163037CFD}" presName="node" presStyleLbl="revTx" presStyleIdx="2" presStyleCnt="4">
        <dgm:presLayoutVars>
          <dgm:bulletEnabled val="1"/>
        </dgm:presLayoutVars>
      </dgm:prSet>
      <dgm:spPr/>
    </dgm:pt>
    <dgm:pt modelId="{C4F4F0D1-FB04-42EA-A16F-C0309C9EE87B}" type="pres">
      <dgm:prSet presAssocID="{687886AE-C847-4823-85D2-A2D1C9988D67}" presName="sibTrans" presStyleLbl="node1" presStyleIdx="2" presStyleCnt="4"/>
      <dgm:spPr/>
    </dgm:pt>
    <dgm:pt modelId="{6C199D66-3DC5-45FE-8F9F-C2F084F2B750}" type="pres">
      <dgm:prSet presAssocID="{05041700-5151-48BB-97AA-BAABE3E31D7D}" presName="dummy" presStyleCnt="0"/>
      <dgm:spPr/>
    </dgm:pt>
    <dgm:pt modelId="{662711DD-DBAD-4AAB-912E-F9F62EE30148}" type="pres">
      <dgm:prSet presAssocID="{05041700-5151-48BB-97AA-BAABE3E31D7D}" presName="node" presStyleLbl="revTx" presStyleIdx="3" presStyleCnt="4">
        <dgm:presLayoutVars>
          <dgm:bulletEnabled val="1"/>
        </dgm:presLayoutVars>
      </dgm:prSet>
      <dgm:spPr/>
    </dgm:pt>
    <dgm:pt modelId="{E94C2FE8-2F28-47F7-9CEC-DD843D0A2D41}" type="pres">
      <dgm:prSet presAssocID="{06B36748-FBD4-4B0D-B4C9-5CCFD8AD09DD}" presName="sibTrans" presStyleLbl="node1" presStyleIdx="3" presStyleCnt="4"/>
      <dgm:spPr/>
    </dgm:pt>
  </dgm:ptLst>
  <dgm:cxnLst>
    <dgm:cxn modelId="{B05D5537-48D2-4EDA-ABD8-F8976BAAC246}" type="presOf" srcId="{6D122A28-4352-4215-B32F-9226EAC6AD97}" destId="{9599B5EC-ED20-4136-BB03-E359721AB653}" srcOrd="0" destOrd="0" presId="urn:microsoft.com/office/officeart/2005/8/layout/cycle1"/>
    <dgm:cxn modelId="{09098737-4492-41B4-A4F3-F432097CA84E}" srcId="{67D5B2CE-74B0-4484-A720-A3C97BADB8DE}" destId="{05041700-5151-48BB-97AA-BAABE3E31D7D}" srcOrd="3" destOrd="0" parTransId="{F592086C-EB32-481E-B670-ED4BB6CC8BE0}" sibTransId="{06B36748-FBD4-4B0D-B4C9-5CCFD8AD09DD}"/>
    <dgm:cxn modelId="{70198765-CC15-4632-8AA7-B4FF5142966F}" type="presOf" srcId="{C4AD3083-9443-4B15-A19A-CA14ECAE6480}" destId="{E0B395EA-2D7B-42ED-8582-283267178F95}" srcOrd="0" destOrd="0" presId="urn:microsoft.com/office/officeart/2005/8/layout/cycle1"/>
    <dgm:cxn modelId="{DFEF4372-5427-4FEF-A516-C8A2CC339DA4}" srcId="{67D5B2CE-74B0-4484-A720-A3C97BADB8DE}" destId="{6D122A28-4352-4215-B32F-9226EAC6AD97}" srcOrd="0" destOrd="0" parTransId="{772A139E-5E75-448A-B5CC-4388CA4EB67D}" sibTransId="{C4AD3083-9443-4B15-A19A-CA14ECAE6480}"/>
    <dgm:cxn modelId="{5C764774-FA00-422D-82C5-C61C9EE36A26}" type="presOf" srcId="{05041700-5151-48BB-97AA-BAABE3E31D7D}" destId="{662711DD-DBAD-4AAB-912E-F9F62EE30148}" srcOrd="0" destOrd="0" presId="urn:microsoft.com/office/officeart/2005/8/layout/cycle1"/>
    <dgm:cxn modelId="{A3839F78-3DF8-47F7-875E-714C73E0819E}" type="presOf" srcId="{67D5B2CE-74B0-4484-A720-A3C97BADB8DE}" destId="{602B92DB-D32D-48BC-B820-2A5FA79A79F1}" srcOrd="0" destOrd="0" presId="urn:microsoft.com/office/officeart/2005/8/layout/cycle1"/>
    <dgm:cxn modelId="{9576A578-5EC1-4A84-B3AD-47E97C06899A}" type="presOf" srcId="{AED845F0-12D7-43A1-9A83-6DECA1862CCA}" destId="{F8D61F83-ECF0-4024-AEA6-C84D149BFD1D}" srcOrd="0" destOrd="0" presId="urn:microsoft.com/office/officeart/2005/8/layout/cycle1"/>
    <dgm:cxn modelId="{BB209B7C-E0B7-4BAD-8140-16DCAE60D6EC}" srcId="{67D5B2CE-74B0-4484-A720-A3C97BADB8DE}" destId="{D7AAEF9E-F597-4A5B-A763-8AD163037CFD}" srcOrd="2" destOrd="0" parTransId="{3228DA18-4C25-46CC-B0D4-B3BEEC18D74F}" sibTransId="{687886AE-C847-4823-85D2-A2D1C9988D67}"/>
    <dgm:cxn modelId="{2F3DAA7D-52AC-43E8-9C99-D72079E41DF3}" type="presOf" srcId="{687886AE-C847-4823-85D2-A2D1C9988D67}" destId="{C4F4F0D1-FB04-42EA-A16F-C0309C9EE87B}" srcOrd="0" destOrd="0" presId="urn:microsoft.com/office/officeart/2005/8/layout/cycle1"/>
    <dgm:cxn modelId="{62F81AED-D147-4416-926F-BE298D3D4927}" type="presOf" srcId="{BE95767C-9567-4183-92BD-F2D2CC723002}" destId="{A6783B3C-71FD-443D-B01E-AB7DEDF8B597}" srcOrd="0" destOrd="0" presId="urn:microsoft.com/office/officeart/2005/8/layout/cycle1"/>
    <dgm:cxn modelId="{E03B2AF1-8C7D-4FD3-8490-80B8E84999D3}" srcId="{67D5B2CE-74B0-4484-A720-A3C97BADB8DE}" destId="{BE95767C-9567-4183-92BD-F2D2CC723002}" srcOrd="1" destOrd="0" parTransId="{97CAE164-1205-427A-B893-1676CF886409}" sibTransId="{AED845F0-12D7-43A1-9A83-6DECA1862CCA}"/>
    <dgm:cxn modelId="{D3BD87FB-DCE0-4983-A62B-449808207222}" type="presOf" srcId="{06B36748-FBD4-4B0D-B4C9-5CCFD8AD09DD}" destId="{E94C2FE8-2F28-47F7-9CEC-DD843D0A2D41}" srcOrd="0" destOrd="0" presId="urn:microsoft.com/office/officeart/2005/8/layout/cycle1"/>
    <dgm:cxn modelId="{5A370FFD-53C5-49FE-AD79-2E045173F96D}" type="presOf" srcId="{D7AAEF9E-F597-4A5B-A763-8AD163037CFD}" destId="{4E8B98C3-2900-4356-A6FE-E763E2E6682C}" srcOrd="0" destOrd="0" presId="urn:microsoft.com/office/officeart/2005/8/layout/cycle1"/>
    <dgm:cxn modelId="{510DCD30-6A7A-4C84-A4E3-187207898AC4}" type="presParOf" srcId="{602B92DB-D32D-48BC-B820-2A5FA79A79F1}" destId="{B868235A-60CA-4EAD-A915-A94B9F703E33}" srcOrd="0" destOrd="0" presId="urn:microsoft.com/office/officeart/2005/8/layout/cycle1"/>
    <dgm:cxn modelId="{BDA65FC3-B535-467D-BD3B-F9323B8DBBD4}" type="presParOf" srcId="{602B92DB-D32D-48BC-B820-2A5FA79A79F1}" destId="{9599B5EC-ED20-4136-BB03-E359721AB653}" srcOrd="1" destOrd="0" presId="urn:microsoft.com/office/officeart/2005/8/layout/cycle1"/>
    <dgm:cxn modelId="{2E40296F-764B-431B-B29F-B0A22F3D791D}" type="presParOf" srcId="{602B92DB-D32D-48BC-B820-2A5FA79A79F1}" destId="{E0B395EA-2D7B-42ED-8582-283267178F95}" srcOrd="2" destOrd="0" presId="urn:microsoft.com/office/officeart/2005/8/layout/cycle1"/>
    <dgm:cxn modelId="{F73D3E02-C62E-49EB-ABE5-77E5DA9A092C}" type="presParOf" srcId="{602B92DB-D32D-48BC-B820-2A5FA79A79F1}" destId="{7B98E09D-6F50-4BCD-859A-9EBC2449522B}" srcOrd="3" destOrd="0" presId="urn:microsoft.com/office/officeart/2005/8/layout/cycle1"/>
    <dgm:cxn modelId="{65B6F847-401B-4F16-ABF5-87060662C768}" type="presParOf" srcId="{602B92DB-D32D-48BC-B820-2A5FA79A79F1}" destId="{A6783B3C-71FD-443D-B01E-AB7DEDF8B597}" srcOrd="4" destOrd="0" presId="urn:microsoft.com/office/officeart/2005/8/layout/cycle1"/>
    <dgm:cxn modelId="{F549E997-2B83-4B90-88B3-B1F3DAC55CE1}" type="presParOf" srcId="{602B92DB-D32D-48BC-B820-2A5FA79A79F1}" destId="{F8D61F83-ECF0-4024-AEA6-C84D149BFD1D}" srcOrd="5" destOrd="0" presId="urn:microsoft.com/office/officeart/2005/8/layout/cycle1"/>
    <dgm:cxn modelId="{F919547C-3DB1-4253-A431-87028B7723BD}" type="presParOf" srcId="{602B92DB-D32D-48BC-B820-2A5FA79A79F1}" destId="{0FD273A5-8784-4D0B-82D4-0355369DF930}" srcOrd="6" destOrd="0" presId="urn:microsoft.com/office/officeart/2005/8/layout/cycle1"/>
    <dgm:cxn modelId="{855FD7B7-135C-4718-8026-F3E811FCD340}" type="presParOf" srcId="{602B92DB-D32D-48BC-B820-2A5FA79A79F1}" destId="{4E8B98C3-2900-4356-A6FE-E763E2E6682C}" srcOrd="7" destOrd="0" presId="urn:microsoft.com/office/officeart/2005/8/layout/cycle1"/>
    <dgm:cxn modelId="{F2A07628-32B3-4D88-9F35-69768DE45D42}" type="presParOf" srcId="{602B92DB-D32D-48BC-B820-2A5FA79A79F1}" destId="{C4F4F0D1-FB04-42EA-A16F-C0309C9EE87B}" srcOrd="8" destOrd="0" presId="urn:microsoft.com/office/officeart/2005/8/layout/cycle1"/>
    <dgm:cxn modelId="{604DD8C5-B8B1-471E-9BB2-5C696850A707}" type="presParOf" srcId="{602B92DB-D32D-48BC-B820-2A5FA79A79F1}" destId="{6C199D66-3DC5-45FE-8F9F-C2F084F2B750}" srcOrd="9" destOrd="0" presId="urn:microsoft.com/office/officeart/2005/8/layout/cycle1"/>
    <dgm:cxn modelId="{95E19861-01A8-47F0-ACC5-73588AAE901A}" type="presParOf" srcId="{602B92DB-D32D-48BC-B820-2A5FA79A79F1}" destId="{662711DD-DBAD-4AAB-912E-F9F62EE30148}" srcOrd="10" destOrd="0" presId="urn:microsoft.com/office/officeart/2005/8/layout/cycle1"/>
    <dgm:cxn modelId="{8A9B55BC-29BF-447A-BADB-920EB046DE20}" type="presParOf" srcId="{602B92DB-D32D-48BC-B820-2A5FA79A79F1}" destId="{E94C2FE8-2F28-47F7-9CEC-DD843D0A2D41}"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7D5B2CE-74B0-4484-A720-A3C97BADB8D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6D122A28-4352-4215-B32F-9226EAC6AD97}">
      <dgm:prSet phldrT="[Text]" custT="1"/>
      <dgm:spPr/>
      <dgm:t>
        <a:bodyPr/>
        <a:lstStyle/>
        <a:p>
          <a:r>
            <a:rPr lang="en-US" sz="2300" dirty="0"/>
            <a:t>Employee</a:t>
          </a:r>
        </a:p>
      </dgm:t>
    </dgm:pt>
    <dgm:pt modelId="{772A139E-5E75-448A-B5CC-4388CA4EB67D}" type="parTrans" cxnId="{DFEF4372-5427-4FEF-A516-C8A2CC339DA4}">
      <dgm:prSet/>
      <dgm:spPr/>
      <dgm:t>
        <a:bodyPr/>
        <a:lstStyle/>
        <a:p>
          <a:endParaRPr lang="en-US"/>
        </a:p>
      </dgm:t>
    </dgm:pt>
    <dgm:pt modelId="{C4AD3083-9443-4B15-A19A-CA14ECAE6480}" type="sibTrans" cxnId="{DFEF4372-5427-4FEF-A516-C8A2CC339DA4}">
      <dgm:prSet/>
      <dgm:spPr/>
      <dgm:t>
        <a:bodyPr/>
        <a:lstStyle/>
        <a:p>
          <a:endParaRPr lang="en-US"/>
        </a:p>
      </dgm:t>
    </dgm:pt>
    <dgm:pt modelId="{BE95767C-9567-4183-92BD-F2D2CC723002}">
      <dgm:prSet phldrT="[Text]"/>
      <dgm:spPr/>
      <dgm:t>
        <a:bodyPr/>
        <a:lstStyle/>
        <a:p>
          <a:r>
            <a:rPr lang="en-US" b="1" dirty="0"/>
            <a:t>Provider</a:t>
          </a:r>
        </a:p>
      </dgm:t>
    </dgm:pt>
    <dgm:pt modelId="{97CAE164-1205-427A-B893-1676CF886409}" type="parTrans" cxnId="{E03B2AF1-8C7D-4FD3-8490-80B8E84999D3}">
      <dgm:prSet/>
      <dgm:spPr/>
      <dgm:t>
        <a:bodyPr/>
        <a:lstStyle/>
        <a:p>
          <a:endParaRPr lang="en-US"/>
        </a:p>
      </dgm:t>
    </dgm:pt>
    <dgm:pt modelId="{AED845F0-12D7-43A1-9A83-6DECA1862CCA}" type="sibTrans" cxnId="{E03B2AF1-8C7D-4FD3-8490-80B8E84999D3}">
      <dgm:prSet/>
      <dgm:spPr/>
      <dgm:t>
        <a:bodyPr/>
        <a:lstStyle/>
        <a:p>
          <a:endParaRPr lang="en-US"/>
        </a:p>
      </dgm:t>
    </dgm:pt>
    <dgm:pt modelId="{D7AAEF9E-F597-4A5B-A763-8AD163037CFD}">
      <dgm:prSet phldrT="[Text]"/>
      <dgm:spPr/>
      <dgm:t>
        <a:bodyPr/>
        <a:lstStyle/>
        <a:p>
          <a:r>
            <a:rPr lang="en-US" b="1" dirty="0"/>
            <a:t>Payor</a:t>
          </a:r>
        </a:p>
      </dgm:t>
    </dgm:pt>
    <dgm:pt modelId="{3228DA18-4C25-46CC-B0D4-B3BEEC18D74F}" type="parTrans" cxnId="{BB209B7C-E0B7-4BAD-8140-16DCAE60D6EC}">
      <dgm:prSet/>
      <dgm:spPr/>
      <dgm:t>
        <a:bodyPr/>
        <a:lstStyle/>
        <a:p>
          <a:endParaRPr lang="en-US"/>
        </a:p>
      </dgm:t>
    </dgm:pt>
    <dgm:pt modelId="{687886AE-C847-4823-85D2-A2D1C9988D67}" type="sibTrans" cxnId="{BB209B7C-E0B7-4BAD-8140-16DCAE60D6EC}">
      <dgm:prSet/>
      <dgm:spPr/>
      <dgm:t>
        <a:bodyPr/>
        <a:lstStyle/>
        <a:p>
          <a:endParaRPr lang="en-US"/>
        </a:p>
      </dgm:t>
    </dgm:pt>
    <dgm:pt modelId="{05041700-5151-48BB-97AA-BAABE3E31D7D}">
      <dgm:prSet phldrT="[Text]" custT="1"/>
      <dgm:spPr/>
      <dgm:t>
        <a:bodyPr/>
        <a:lstStyle/>
        <a:p>
          <a:r>
            <a:rPr lang="en-US" sz="2300" dirty="0"/>
            <a:t>Employer</a:t>
          </a:r>
        </a:p>
      </dgm:t>
    </dgm:pt>
    <dgm:pt modelId="{F592086C-EB32-481E-B670-ED4BB6CC8BE0}" type="parTrans" cxnId="{09098737-4492-41B4-A4F3-F432097CA84E}">
      <dgm:prSet/>
      <dgm:spPr/>
      <dgm:t>
        <a:bodyPr/>
        <a:lstStyle/>
        <a:p>
          <a:endParaRPr lang="en-US"/>
        </a:p>
      </dgm:t>
    </dgm:pt>
    <dgm:pt modelId="{06B36748-FBD4-4B0D-B4C9-5CCFD8AD09DD}" type="sibTrans" cxnId="{09098737-4492-41B4-A4F3-F432097CA84E}">
      <dgm:prSet/>
      <dgm:spPr/>
      <dgm:t>
        <a:bodyPr/>
        <a:lstStyle/>
        <a:p>
          <a:endParaRPr lang="en-US"/>
        </a:p>
      </dgm:t>
    </dgm:pt>
    <dgm:pt modelId="{602B92DB-D32D-48BC-B820-2A5FA79A79F1}" type="pres">
      <dgm:prSet presAssocID="{67D5B2CE-74B0-4484-A720-A3C97BADB8DE}" presName="cycle" presStyleCnt="0">
        <dgm:presLayoutVars>
          <dgm:dir/>
          <dgm:resizeHandles val="exact"/>
        </dgm:presLayoutVars>
      </dgm:prSet>
      <dgm:spPr/>
    </dgm:pt>
    <dgm:pt modelId="{B868235A-60CA-4EAD-A915-A94B9F703E33}" type="pres">
      <dgm:prSet presAssocID="{6D122A28-4352-4215-B32F-9226EAC6AD97}" presName="dummy" presStyleCnt="0"/>
      <dgm:spPr/>
    </dgm:pt>
    <dgm:pt modelId="{9599B5EC-ED20-4136-BB03-E359721AB653}" type="pres">
      <dgm:prSet presAssocID="{6D122A28-4352-4215-B32F-9226EAC6AD97}" presName="node" presStyleLbl="revTx" presStyleIdx="0" presStyleCnt="4" custScaleX="144675" custScaleY="66850" custRadScaleRad="105286" custRadScaleInc="6633">
        <dgm:presLayoutVars>
          <dgm:bulletEnabled val="1"/>
        </dgm:presLayoutVars>
      </dgm:prSet>
      <dgm:spPr/>
    </dgm:pt>
    <dgm:pt modelId="{E0B395EA-2D7B-42ED-8582-283267178F95}" type="pres">
      <dgm:prSet presAssocID="{C4AD3083-9443-4B15-A19A-CA14ECAE6480}" presName="sibTrans" presStyleLbl="node1" presStyleIdx="0" presStyleCnt="4"/>
      <dgm:spPr/>
    </dgm:pt>
    <dgm:pt modelId="{7B98E09D-6F50-4BCD-859A-9EBC2449522B}" type="pres">
      <dgm:prSet presAssocID="{BE95767C-9567-4183-92BD-F2D2CC723002}" presName="dummy" presStyleCnt="0"/>
      <dgm:spPr/>
    </dgm:pt>
    <dgm:pt modelId="{A6783B3C-71FD-443D-B01E-AB7DEDF8B597}" type="pres">
      <dgm:prSet presAssocID="{BE95767C-9567-4183-92BD-F2D2CC723002}" presName="node" presStyleLbl="revTx" presStyleIdx="1" presStyleCnt="4" custScaleY="57359" custRadScaleRad="104693" custRadScaleInc="-8380">
        <dgm:presLayoutVars>
          <dgm:bulletEnabled val="1"/>
        </dgm:presLayoutVars>
      </dgm:prSet>
      <dgm:spPr/>
    </dgm:pt>
    <dgm:pt modelId="{F8D61F83-ECF0-4024-AEA6-C84D149BFD1D}" type="pres">
      <dgm:prSet presAssocID="{AED845F0-12D7-43A1-9A83-6DECA1862CCA}" presName="sibTrans" presStyleLbl="node1" presStyleIdx="1" presStyleCnt="4"/>
      <dgm:spPr/>
    </dgm:pt>
    <dgm:pt modelId="{0FD273A5-8784-4D0B-82D4-0355369DF930}" type="pres">
      <dgm:prSet presAssocID="{D7AAEF9E-F597-4A5B-A763-8AD163037CFD}" presName="dummy" presStyleCnt="0"/>
      <dgm:spPr/>
    </dgm:pt>
    <dgm:pt modelId="{4E8B98C3-2900-4356-A6FE-E763E2E6682C}" type="pres">
      <dgm:prSet presAssocID="{D7AAEF9E-F597-4A5B-A763-8AD163037CFD}" presName="node" presStyleLbl="revTx" presStyleIdx="2" presStyleCnt="4" custScaleX="94438" custScaleY="82840" custRadScaleRad="109264" custRadScaleInc="774">
        <dgm:presLayoutVars>
          <dgm:bulletEnabled val="1"/>
        </dgm:presLayoutVars>
      </dgm:prSet>
      <dgm:spPr/>
    </dgm:pt>
    <dgm:pt modelId="{C4F4F0D1-FB04-42EA-A16F-C0309C9EE87B}" type="pres">
      <dgm:prSet presAssocID="{687886AE-C847-4823-85D2-A2D1C9988D67}" presName="sibTrans" presStyleLbl="node1" presStyleIdx="2" presStyleCnt="4"/>
      <dgm:spPr/>
    </dgm:pt>
    <dgm:pt modelId="{6C199D66-3DC5-45FE-8F9F-C2F084F2B750}" type="pres">
      <dgm:prSet presAssocID="{05041700-5151-48BB-97AA-BAABE3E31D7D}" presName="dummy" presStyleCnt="0"/>
      <dgm:spPr/>
    </dgm:pt>
    <dgm:pt modelId="{662711DD-DBAD-4AAB-912E-F9F62EE30148}" type="pres">
      <dgm:prSet presAssocID="{05041700-5151-48BB-97AA-BAABE3E31D7D}" presName="node" presStyleLbl="revTx" presStyleIdx="3" presStyleCnt="4" custScaleX="128499" custScaleY="64156" custRadScaleRad="106340" custRadScaleInc="-11072">
        <dgm:presLayoutVars>
          <dgm:bulletEnabled val="1"/>
        </dgm:presLayoutVars>
      </dgm:prSet>
      <dgm:spPr/>
    </dgm:pt>
    <dgm:pt modelId="{E94C2FE8-2F28-47F7-9CEC-DD843D0A2D41}" type="pres">
      <dgm:prSet presAssocID="{06B36748-FBD4-4B0D-B4C9-5CCFD8AD09DD}" presName="sibTrans" presStyleLbl="node1" presStyleIdx="3" presStyleCnt="4" custLinFactNeighborY="3"/>
      <dgm:spPr/>
    </dgm:pt>
  </dgm:ptLst>
  <dgm:cxnLst>
    <dgm:cxn modelId="{2408330E-4A35-44E7-8D24-0BE9847996FE}" type="presOf" srcId="{06B36748-FBD4-4B0D-B4C9-5CCFD8AD09DD}" destId="{E94C2FE8-2F28-47F7-9CEC-DD843D0A2D41}" srcOrd="0" destOrd="0" presId="urn:microsoft.com/office/officeart/2005/8/layout/cycle1"/>
    <dgm:cxn modelId="{A8E1BF26-0085-409B-8459-C3D8B7D26B43}" type="presOf" srcId="{BE95767C-9567-4183-92BD-F2D2CC723002}" destId="{A6783B3C-71FD-443D-B01E-AB7DEDF8B597}" srcOrd="0" destOrd="0" presId="urn:microsoft.com/office/officeart/2005/8/layout/cycle1"/>
    <dgm:cxn modelId="{09098737-4492-41B4-A4F3-F432097CA84E}" srcId="{67D5B2CE-74B0-4484-A720-A3C97BADB8DE}" destId="{05041700-5151-48BB-97AA-BAABE3E31D7D}" srcOrd="3" destOrd="0" parTransId="{F592086C-EB32-481E-B670-ED4BB6CC8BE0}" sibTransId="{06B36748-FBD4-4B0D-B4C9-5CCFD8AD09DD}"/>
    <dgm:cxn modelId="{98AC9240-9FEE-4E90-9973-A82067070706}" type="presOf" srcId="{6D122A28-4352-4215-B32F-9226EAC6AD97}" destId="{9599B5EC-ED20-4136-BB03-E359721AB653}" srcOrd="0" destOrd="0" presId="urn:microsoft.com/office/officeart/2005/8/layout/cycle1"/>
    <dgm:cxn modelId="{45480B50-832C-40D7-8660-7CFE9480DD8D}" type="presOf" srcId="{05041700-5151-48BB-97AA-BAABE3E31D7D}" destId="{662711DD-DBAD-4AAB-912E-F9F62EE30148}" srcOrd="0" destOrd="0" presId="urn:microsoft.com/office/officeart/2005/8/layout/cycle1"/>
    <dgm:cxn modelId="{DFEF4372-5427-4FEF-A516-C8A2CC339DA4}" srcId="{67D5B2CE-74B0-4484-A720-A3C97BADB8DE}" destId="{6D122A28-4352-4215-B32F-9226EAC6AD97}" srcOrd="0" destOrd="0" parTransId="{772A139E-5E75-448A-B5CC-4388CA4EB67D}" sibTransId="{C4AD3083-9443-4B15-A19A-CA14ECAE6480}"/>
    <dgm:cxn modelId="{200F7675-7F07-4817-8104-A58E4B54B54E}" type="presOf" srcId="{687886AE-C847-4823-85D2-A2D1C9988D67}" destId="{C4F4F0D1-FB04-42EA-A16F-C0309C9EE87B}" srcOrd="0" destOrd="0" presId="urn:microsoft.com/office/officeart/2005/8/layout/cycle1"/>
    <dgm:cxn modelId="{BB209B7C-E0B7-4BAD-8140-16DCAE60D6EC}" srcId="{67D5B2CE-74B0-4484-A720-A3C97BADB8DE}" destId="{D7AAEF9E-F597-4A5B-A763-8AD163037CFD}" srcOrd="2" destOrd="0" parTransId="{3228DA18-4C25-46CC-B0D4-B3BEEC18D74F}" sibTransId="{687886AE-C847-4823-85D2-A2D1C9988D67}"/>
    <dgm:cxn modelId="{862F8185-D88A-47D0-A157-D1DAB0A26EA8}" type="presOf" srcId="{AED845F0-12D7-43A1-9A83-6DECA1862CCA}" destId="{F8D61F83-ECF0-4024-AEA6-C84D149BFD1D}" srcOrd="0" destOrd="0" presId="urn:microsoft.com/office/officeart/2005/8/layout/cycle1"/>
    <dgm:cxn modelId="{2FFA6E89-C03F-4B05-8BA4-736966C61C85}" type="presOf" srcId="{C4AD3083-9443-4B15-A19A-CA14ECAE6480}" destId="{E0B395EA-2D7B-42ED-8582-283267178F95}" srcOrd="0" destOrd="0" presId="urn:microsoft.com/office/officeart/2005/8/layout/cycle1"/>
    <dgm:cxn modelId="{CBCED8C2-670E-4A57-BE75-A99F98AE72D0}" type="presOf" srcId="{67D5B2CE-74B0-4484-A720-A3C97BADB8DE}" destId="{602B92DB-D32D-48BC-B820-2A5FA79A79F1}" srcOrd="0" destOrd="0" presId="urn:microsoft.com/office/officeart/2005/8/layout/cycle1"/>
    <dgm:cxn modelId="{78FAE8EE-130D-4DE1-8DE3-0180ABFA2817}" type="presOf" srcId="{D7AAEF9E-F597-4A5B-A763-8AD163037CFD}" destId="{4E8B98C3-2900-4356-A6FE-E763E2E6682C}" srcOrd="0" destOrd="0" presId="urn:microsoft.com/office/officeart/2005/8/layout/cycle1"/>
    <dgm:cxn modelId="{E03B2AF1-8C7D-4FD3-8490-80B8E84999D3}" srcId="{67D5B2CE-74B0-4484-A720-A3C97BADB8DE}" destId="{BE95767C-9567-4183-92BD-F2D2CC723002}" srcOrd="1" destOrd="0" parTransId="{97CAE164-1205-427A-B893-1676CF886409}" sibTransId="{AED845F0-12D7-43A1-9A83-6DECA1862CCA}"/>
    <dgm:cxn modelId="{4EB125E3-BA8A-4B59-A896-73DC3ACCA378}" type="presParOf" srcId="{602B92DB-D32D-48BC-B820-2A5FA79A79F1}" destId="{B868235A-60CA-4EAD-A915-A94B9F703E33}" srcOrd="0" destOrd="0" presId="urn:microsoft.com/office/officeart/2005/8/layout/cycle1"/>
    <dgm:cxn modelId="{E9FE2C8D-9426-4408-995E-1571BE1A7647}" type="presParOf" srcId="{602B92DB-D32D-48BC-B820-2A5FA79A79F1}" destId="{9599B5EC-ED20-4136-BB03-E359721AB653}" srcOrd="1" destOrd="0" presId="urn:microsoft.com/office/officeart/2005/8/layout/cycle1"/>
    <dgm:cxn modelId="{BDA807E4-8544-447B-B533-AE298D1E42BA}" type="presParOf" srcId="{602B92DB-D32D-48BC-B820-2A5FA79A79F1}" destId="{E0B395EA-2D7B-42ED-8582-283267178F95}" srcOrd="2" destOrd="0" presId="urn:microsoft.com/office/officeart/2005/8/layout/cycle1"/>
    <dgm:cxn modelId="{20582515-8F77-4D8A-9550-16478C3D0227}" type="presParOf" srcId="{602B92DB-D32D-48BC-B820-2A5FA79A79F1}" destId="{7B98E09D-6F50-4BCD-859A-9EBC2449522B}" srcOrd="3" destOrd="0" presId="urn:microsoft.com/office/officeart/2005/8/layout/cycle1"/>
    <dgm:cxn modelId="{8922DAEB-969C-4D94-B668-824E26ED0E37}" type="presParOf" srcId="{602B92DB-D32D-48BC-B820-2A5FA79A79F1}" destId="{A6783B3C-71FD-443D-B01E-AB7DEDF8B597}" srcOrd="4" destOrd="0" presId="urn:microsoft.com/office/officeart/2005/8/layout/cycle1"/>
    <dgm:cxn modelId="{4408C23E-25B8-46C5-B346-D191033BDFB2}" type="presParOf" srcId="{602B92DB-D32D-48BC-B820-2A5FA79A79F1}" destId="{F8D61F83-ECF0-4024-AEA6-C84D149BFD1D}" srcOrd="5" destOrd="0" presId="urn:microsoft.com/office/officeart/2005/8/layout/cycle1"/>
    <dgm:cxn modelId="{4BD48AA6-2FFE-4351-AFE4-0C4A548DA89A}" type="presParOf" srcId="{602B92DB-D32D-48BC-B820-2A5FA79A79F1}" destId="{0FD273A5-8784-4D0B-82D4-0355369DF930}" srcOrd="6" destOrd="0" presId="urn:microsoft.com/office/officeart/2005/8/layout/cycle1"/>
    <dgm:cxn modelId="{90B828F5-309C-4D7D-817C-A70E031B30BE}" type="presParOf" srcId="{602B92DB-D32D-48BC-B820-2A5FA79A79F1}" destId="{4E8B98C3-2900-4356-A6FE-E763E2E6682C}" srcOrd="7" destOrd="0" presId="urn:microsoft.com/office/officeart/2005/8/layout/cycle1"/>
    <dgm:cxn modelId="{AE77E6F4-9CD2-4DA8-9926-33E8B00D98B9}" type="presParOf" srcId="{602B92DB-D32D-48BC-B820-2A5FA79A79F1}" destId="{C4F4F0D1-FB04-42EA-A16F-C0309C9EE87B}" srcOrd="8" destOrd="0" presId="urn:microsoft.com/office/officeart/2005/8/layout/cycle1"/>
    <dgm:cxn modelId="{89E1F529-0744-49D0-AD5D-2E1A8D5FDB5C}" type="presParOf" srcId="{602B92DB-D32D-48BC-B820-2A5FA79A79F1}" destId="{6C199D66-3DC5-45FE-8F9F-C2F084F2B750}" srcOrd="9" destOrd="0" presId="urn:microsoft.com/office/officeart/2005/8/layout/cycle1"/>
    <dgm:cxn modelId="{BEAB77D1-0EC1-4776-9524-DE49D5EC33F6}" type="presParOf" srcId="{602B92DB-D32D-48BC-B820-2A5FA79A79F1}" destId="{662711DD-DBAD-4AAB-912E-F9F62EE30148}" srcOrd="10" destOrd="0" presId="urn:microsoft.com/office/officeart/2005/8/layout/cycle1"/>
    <dgm:cxn modelId="{92F64D23-8D95-49C0-9C4F-A9CF26C975A2}" type="presParOf" srcId="{602B92DB-D32D-48BC-B820-2A5FA79A79F1}" destId="{E94C2FE8-2F28-47F7-9CEC-DD843D0A2D41}"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7D5B2CE-74B0-4484-A720-A3C97BADB8D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6D122A28-4352-4215-B32F-9226EAC6AD97}">
      <dgm:prSet phldrT="[Text]"/>
      <dgm:spPr/>
      <dgm:t>
        <a:bodyPr/>
        <a:lstStyle/>
        <a:p>
          <a:r>
            <a:rPr lang="en-US" dirty="0"/>
            <a:t>Employee</a:t>
          </a:r>
        </a:p>
      </dgm:t>
    </dgm:pt>
    <dgm:pt modelId="{772A139E-5E75-448A-B5CC-4388CA4EB67D}" type="parTrans" cxnId="{DFEF4372-5427-4FEF-A516-C8A2CC339DA4}">
      <dgm:prSet/>
      <dgm:spPr/>
      <dgm:t>
        <a:bodyPr/>
        <a:lstStyle/>
        <a:p>
          <a:endParaRPr lang="en-US"/>
        </a:p>
      </dgm:t>
    </dgm:pt>
    <dgm:pt modelId="{C4AD3083-9443-4B15-A19A-CA14ECAE6480}" type="sibTrans" cxnId="{DFEF4372-5427-4FEF-A516-C8A2CC339DA4}">
      <dgm:prSet/>
      <dgm:spPr/>
      <dgm:t>
        <a:bodyPr/>
        <a:lstStyle/>
        <a:p>
          <a:endParaRPr lang="en-US"/>
        </a:p>
      </dgm:t>
    </dgm:pt>
    <dgm:pt modelId="{BE95767C-9567-4183-92BD-F2D2CC723002}">
      <dgm:prSet phldrT="[Text]"/>
      <dgm:spPr/>
      <dgm:t>
        <a:bodyPr/>
        <a:lstStyle/>
        <a:p>
          <a:r>
            <a:rPr lang="en-US" dirty="0"/>
            <a:t>Provider</a:t>
          </a:r>
        </a:p>
      </dgm:t>
    </dgm:pt>
    <dgm:pt modelId="{97CAE164-1205-427A-B893-1676CF886409}" type="parTrans" cxnId="{E03B2AF1-8C7D-4FD3-8490-80B8E84999D3}">
      <dgm:prSet/>
      <dgm:spPr/>
      <dgm:t>
        <a:bodyPr/>
        <a:lstStyle/>
        <a:p>
          <a:endParaRPr lang="en-US"/>
        </a:p>
      </dgm:t>
    </dgm:pt>
    <dgm:pt modelId="{AED845F0-12D7-43A1-9A83-6DECA1862CCA}" type="sibTrans" cxnId="{E03B2AF1-8C7D-4FD3-8490-80B8E84999D3}">
      <dgm:prSet/>
      <dgm:spPr/>
      <dgm:t>
        <a:bodyPr/>
        <a:lstStyle/>
        <a:p>
          <a:endParaRPr lang="en-US"/>
        </a:p>
      </dgm:t>
    </dgm:pt>
    <dgm:pt modelId="{D7AAEF9E-F597-4A5B-A763-8AD163037CFD}">
      <dgm:prSet phldrT="[Text]"/>
      <dgm:spPr/>
      <dgm:t>
        <a:bodyPr/>
        <a:lstStyle/>
        <a:p>
          <a:r>
            <a:rPr lang="en-US" b="1" dirty="0"/>
            <a:t>Payor</a:t>
          </a:r>
        </a:p>
      </dgm:t>
    </dgm:pt>
    <dgm:pt modelId="{3228DA18-4C25-46CC-B0D4-B3BEEC18D74F}" type="parTrans" cxnId="{BB209B7C-E0B7-4BAD-8140-16DCAE60D6EC}">
      <dgm:prSet/>
      <dgm:spPr/>
      <dgm:t>
        <a:bodyPr/>
        <a:lstStyle/>
        <a:p>
          <a:endParaRPr lang="en-US"/>
        </a:p>
      </dgm:t>
    </dgm:pt>
    <dgm:pt modelId="{687886AE-C847-4823-85D2-A2D1C9988D67}" type="sibTrans" cxnId="{BB209B7C-E0B7-4BAD-8140-16DCAE60D6EC}">
      <dgm:prSet/>
      <dgm:spPr/>
      <dgm:t>
        <a:bodyPr/>
        <a:lstStyle/>
        <a:p>
          <a:endParaRPr lang="en-US"/>
        </a:p>
      </dgm:t>
    </dgm:pt>
    <dgm:pt modelId="{05041700-5151-48BB-97AA-BAABE3E31D7D}">
      <dgm:prSet phldrT="[Text]"/>
      <dgm:spPr/>
      <dgm:t>
        <a:bodyPr/>
        <a:lstStyle/>
        <a:p>
          <a:r>
            <a:rPr lang="en-US" dirty="0"/>
            <a:t>Employer</a:t>
          </a:r>
        </a:p>
      </dgm:t>
    </dgm:pt>
    <dgm:pt modelId="{F592086C-EB32-481E-B670-ED4BB6CC8BE0}" type="parTrans" cxnId="{09098737-4492-41B4-A4F3-F432097CA84E}">
      <dgm:prSet/>
      <dgm:spPr/>
      <dgm:t>
        <a:bodyPr/>
        <a:lstStyle/>
        <a:p>
          <a:endParaRPr lang="en-US"/>
        </a:p>
      </dgm:t>
    </dgm:pt>
    <dgm:pt modelId="{06B36748-FBD4-4B0D-B4C9-5CCFD8AD09DD}" type="sibTrans" cxnId="{09098737-4492-41B4-A4F3-F432097CA84E}">
      <dgm:prSet/>
      <dgm:spPr/>
      <dgm:t>
        <a:bodyPr/>
        <a:lstStyle/>
        <a:p>
          <a:endParaRPr lang="en-US"/>
        </a:p>
      </dgm:t>
    </dgm:pt>
    <dgm:pt modelId="{602B92DB-D32D-48BC-B820-2A5FA79A79F1}" type="pres">
      <dgm:prSet presAssocID="{67D5B2CE-74B0-4484-A720-A3C97BADB8DE}" presName="cycle" presStyleCnt="0">
        <dgm:presLayoutVars>
          <dgm:dir/>
          <dgm:resizeHandles val="exact"/>
        </dgm:presLayoutVars>
      </dgm:prSet>
      <dgm:spPr/>
    </dgm:pt>
    <dgm:pt modelId="{B868235A-60CA-4EAD-A915-A94B9F703E33}" type="pres">
      <dgm:prSet presAssocID="{6D122A28-4352-4215-B32F-9226EAC6AD97}" presName="dummy" presStyleCnt="0"/>
      <dgm:spPr/>
    </dgm:pt>
    <dgm:pt modelId="{9599B5EC-ED20-4136-BB03-E359721AB653}" type="pres">
      <dgm:prSet presAssocID="{6D122A28-4352-4215-B32F-9226EAC6AD97}" presName="node" presStyleLbl="revTx" presStyleIdx="0" presStyleCnt="4">
        <dgm:presLayoutVars>
          <dgm:bulletEnabled val="1"/>
        </dgm:presLayoutVars>
      </dgm:prSet>
      <dgm:spPr/>
    </dgm:pt>
    <dgm:pt modelId="{E0B395EA-2D7B-42ED-8582-283267178F95}" type="pres">
      <dgm:prSet presAssocID="{C4AD3083-9443-4B15-A19A-CA14ECAE6480}" presName="sibTrans" presStyleLbl="node1" presStyleIdx="0" presStyleCnt="4"/>
      <dgm:spPr/>
    </dgm:pt>
    <dgm:pt modelId="{7B98E09D-6F50-4BCD-859A-9EBC2449522B}" type="pres">
      <dgm:prSet presAssocID="{BE95767C-9567-4183-92BD-F2D2CC723002}" presName="dummy" presStyleCnt="0"/>
      <dgm:spPr/>
    </dgm:pt>
    <dgm:pt modelId="{A6783B3C-71FD-443D-B01E-AB7DEDF8B597}" type="pres">
      <dgm:prSet presAssocID="{BE95767C-9567-4183-92BD-F2D2CC723002}" presName="node" presStyleLbl="revTx" presStyleIdx="1" presStyleCnt="4">
        <dgm:presLayoutVars>
          <dgm:bulletEnabled val="1"/>
        </dgm:presLayoutVars>
      </dgm:prSet>
      <dgm:spPr/>
    </dgm:pt>
    <dgm:pt modelId="{F8D61F83-ECF0-4024-AEA6-C84D149BFD1D}" type="pres">
      <dgm:prSet presAssocID="{AED845F0-12D7-43A1-9A83-6DECA1862CCA}" presName="sibTrans" presStyleLbl="node1" presStyleIdx="1" presStyleCnt="4"/>
      <dgm:spPr/>
    </dgm:pt>
    <dgm:pt modelId="{0FD273A5-8784-4D0B-82D4-0355369DF930}" type="pres">
      <dgm:prSet presAssocID="{D7AAEF9E-F597-4A5B-A763-8AD163037CFD}" presName="dummy" presStyleCnt="0"/>
      <dgm:spPr/>
    </dgm:pt>
    <dgm:pt modelId="{4E8B98C3-2900-4356-A6FE-E763E2E6682C}" type="pres">
      <dgm:prSet presAssocID="{D7AAEF9E-F597-4A5B-A763-8AD163037CFD}" presName="node" presStyleLbl="revTx" presStyleIdx="2" presStyleCnt="4">
        <dgm:presLayoutVars>
          <dgm:bulletEnabled val="1"/>
        </dgm:presLayoutVars>
      </dgm:prSet>
      <dgm:spPr/>
    </dgm:pt>
    <dgm:pt modelId="{C4F4F0D1-FB04-42EA-A16F-C0309C9EE87B}" type="pres">
      <dgm:prSet presAssocID="{687886AE-C847-4823-85D2-A2D1C9988D67}" presName="sibTrans" presStyleLbl="node1" presStyleIdx="2" presStyleCnt="4"/>
      <dgm:spPr/>
    </dgm:pt>
    <dgm:pt modelId="{6C199D66-3DC5-45FE-8F9F-C2F084F2B750}" type="pres">
      <dgm:prSet presAssocID="{05041700-5151-48BB-97AA-BAABE3E31D7D}" presName="dummy" presStyleCnt="0"/>
      <dgm:spPr/>
    </dgm:pt>
    <dgm:pt modelId="{662711DD-DBAD-4AAB-912E-F9F62EE30148}" type="pres">
      <dgm:prSet presAssocID="{05041700-5151-48BB-97AA-BAABE3E31D7D}" presName="node" presStyleLbl="revTx" presStyleIdx="3" presStyleCnt="4">
        <dgm:presLayoutVars>
          <dgm:bulletEnabled val="1"/>
        </dgm:presLayoutVars>
      </dgm:prSet>
      <dgm:spPr/>
    </dgm:pt>
    <dgm:pt modelId="{E94C2FE8-2F28-47F7-9CEC-DD843D0A2D41}" type="pres">
      <dgm:prSet presAssocID="{06B36748-FBD4-4B0D-B4C9-5CCFD8AD09DD}" presName="sibTrans" presStyleLbl="node1" presStyleIdx="3" presStyleCnt="4" custLinFactNeighborY="3"/>
      <dgm:spPr/>
    </dgm:pt>
  </dgm:ptLst>
  <dgm:cxnLst>
    <dgm:cxn modelId="{E435780C-5BF2-4B50-91DF-FA89840C7762}" type="presOf" srcId="{D7AAEF9E-F597-4A5B-A763-8AD163037CFD}" destId="{4E8B98C3-2900-4356-A6FE-E763E2E6682C}" srcOrd="0" destOrd="0" presId="urn:microsoft.com/office/officeart/2005/8/layout/cycle1"/>
    <dgm:cxn modelId="{09098737-4492-41B4-A4F3-F432097CA84E}" srcId="{67D5B2CE-74B0-4484-A720-A3C97BADB8DE}" destId="{05041700-5151-48BB-97AA-BAABE3E31D7D}" srcOrd="3" destOrd="0" parTransId="{F592086C-EB32-481E-B670-ED4BB6CC8BE0}" sibTransId="{06B36748-FBD4-4B0D-B4C9-5CCFD8AD09DD}"/>
    <dgm:cxn modelId="{3F7B1463-CFD5-4195-A40B-0FA221D6D4E6}" type="presOf" srcId="{6D122A28-4352-4215-B32F-9226EAC6AD97}" destId="{9599B5EC-ED20-4136-BB03-E359721AB653}" srcOrd="0" destOrd="0" presId="urn:microsoft.com/office/officeart/2005/8/layout/cycle1"/>
    <dgm:cxn modelId="{430BCC43-0BE9-4735-A119-B5DE829DE258}" type="presOf" srcId="{687886AE-C847-4823-85D2-A2D1C9988D67}" destId="{C4F4F0D1-FB04-42EA-A16F-C0309C9EE87B}" srcOrd="0" destOrd="0" presId="urn:microsoft.com/office/officeart/2005/8/layout/cycle1"/>
    <dgm:cxn modelId="{B775416B-50CD-4BE3-AC89-21A45B3B8BCE}" type="presOf" srcId="{BE95767C-9567-4183-92BD-F2D2CC723002}" destId="{A6783B3C-71FD-443D-B01E-AB7DEDF8B597}" srcOrd="0" destOrd="0" presId="urn:microsoft.com/office/officeart/2005/8/layout/cycle1"/>
    <dgm:cxn modelId="{DFEF4372-5427-4FEF-A516-C8A2CC339DA4}" srcId="{67D5B2CE-74B0-4484-A720-A3C97BADB8DE}" destId="{6D122A28-4352-4215-B32F-9226EAC6AD97}" srcOrd="0" destOrd="0" parTransId="{772A139E-5E75-448A-B5CC-4388CA4EB67D}" sibTransId="{C4AD3083-9443-4B15-A19A-CA14ECAE6480}"/>
    <dgm:cxn modelId="{BB209B7C-E0B7-4BAD-8140-16DCAE60D6EC}" srcId="{67D5B2CE-74B0-4484-A720-A3C97BADB8DE}" destId="{D7AAEF9E-F597-4A5B-A763-8AD163037CFD}" srcOrd="2" destOrd="0" parTransId="{3228DA18-4C25-46CC-B0D4-B3BEEC18D74F}" sibTransId="{687886AE-C847-4823-85D2-A2D1C9988D67}"/>
    <dgm:cxn modelId="{FBFEF185-18A7-4746-A2E8-1793EB78D10D}" type="presOf" srcId="{05041700-5151-48BB-97AA-BAABE3E31D7D}" destId="{662711DD-DBAD-4AAB-912E-F9F62EE30148}" srcOrd="0" destOrd="0" presId="urn:microsoft.com/office/officeart/2005/8/layout/cycle1"/>
    <dgm:cxn modelId="{2ED43A8D-04C6-4C0D-84AD-CA6C5828F249}" type="presOf" srcId="{67D5B2CE-74B0-4484-A720-A3C97BADB8DE}" destId="{602B92DB-D32D-48BC-B820-2A5FA79A79F1}" srcOrd="0" destOrd="0" presId="urn:microsoft.com/office/officeart/2005/8/layout/cycle1"/>
    <dgm:cxn modelId="{00CBC7BA-63B9-4402-A729-BBA7F05DF009}" type="presOf" srcId="{AED845F0-12D7-43A1-9A83-6DECA1862CCA}" destId="{F8D61F83-ECF0-4024-AEA6-C84D149BFD1D}" srcOrd="0" destOrd="0" presId="urn:microsoft.com/office/officeart/2005/8/layout/cycle1"/>
    <dgm:cxn modelId="{2786E1EC-C582-49E5-94DE-EB688584BEDC}" type="presOf" srcId="{06B36748-FBD4-4B0D-B4C9-5CCFD8AD09DD}" destId="{E94C2FE8-2F28-47F7-9CEC-DD843D0A2D41}" srcOrd="0" destOrd="0" presId="urn:microsoft.com/office/officeart/2005/8/layout/cycle1"/>
    <dgm:cxn modelId="{E03B2AF1-8C7D-4FD3-8490-80B8E84999D3}" srcId="{67D5B2CE-74B0-4484-A720-A3C97BADB8DE}" destId="{BE95767C-9567-4183-92BD-F2D2CC723002}" srcOrd="1" destOrd="0" parTransId="{97CAE164-1205-427A-B893-1676CF886409}" sibTransId="{AED845F0-12D7-43A1-9A83-6DECA1862CCA}"/>
    <dgm:cxn modelId="{EE078CFB-4A46-4845-B42F-B78687732A02}" type="presOf" srcId="{C4AD3083-9443-4B15-A19A-CA14ECAE6480}" destId="{E0B395EA-2D7B-42ED-8582-283267178F95}" srcOrd="0" destOrd="0" presId="urn:microsoft.com/office/officeart/2005/8/layout/cycle1"/>
    <dgm:cxn modelId="{91EFD7A7-F6C4-4C9A-A2AE-26C7B7740BFD}" type="presParOf" srcId="{602B92DB-D32D-48BC-B820-2A5FA79A79F1}" destId="{B868235A-60CA-4EAD-A915-A94B9F703E33}" srcOrd="0" destOrd="0" presId="urn:microsoft.com/office/officeart/2005/8/layout/cycle1"/>
    <dgm:cxn modelId="{EE4130C7-F80C-4BD3-AD9E-D03BB4930F7B}" type="presParOf" srcId="{602B92DB-D32D-48BC-B820-2A5FA79A79F1}" destId="{9599B5EC-ED20-4136-BB03-E359721AB653}" srcOrd="1" destOrd="0" presId="urn:microsoft.com/office/officeart/2005/8/layout/cycle1"/>
    <dgm:cxn modelId="{5FA690DE-FEAD-4D1A-917F-4961C64B3E1B}" type="presParOf" srcId="{602B92DB-D32D-48BC-B820-2A5FA79A79F1}" destId="{E0B395EA-2D7B-42ED-8582-283267178F95}" srcOrd="2" destOrd="0" presId="urn:microsoft.com/office/officeart/2005/8/layout/cycle1"/>
    <dgm:cxn modelId="{C8B2A37E-C0B7-4D77-8A50-A5D72360A80D}" type="presParOf" srcId="{602B92DB-D32D-48BC-B820-2A5FA79A79F1}" destId="{7B98E09D-6F50-4BCD-859A-9EBC2449522B}" srcOrd="3" destOrd="0" presId="urn:microsoft.com/office/officeart/2005/8/layout/cycle1"/>
    <dgm:cxn modelId="{C467781D-77CE-4758-BA86-6B307D44B970}" type="presParOf" srcId="{602B92DB-D32D-48BC-B820-2A5FA79A79F1}" destId="{A6783B3C-71FD-443D-B01E-AB7DEDF8B597}" srcOrd="4" destOrd="0" presId="urn:microsoft.com/office/officeart/2005/8/layout/cycle1"/>
    <dgm:cxn modelId="{E4978045-E313-4D06-A0C2-69EE5B9718F8}" type="presParOf" srcId="{602B92DB-D32D-48BC-B820-2A5FA79A79F1}" destId="{F8D61F83-ECF0-4024-AEA6-C84D149BFD1D}" srcOrd="5" destOrd="0" presId="urn:microsoft.com/office/officeart/2005/8/layout/cycle1"/>
    <dgm:cxn modelId="{7558F894-F40E-4B0A-84C6-F9CF803CC4B5}" type="presParOf" srcId="{602B92DB-D32D-48BC-B820-2A5FA79A79F1}" destId="{0FD273A5-8784-4D0B-82D4-0355369DF930}" srcOrd="6" destOrd="0" presId="urn:microsoft.com/office/officeart/2005/8/layout/cycle1"/>
    <dgm:cxn modelId="{90D7C7A9-5E08-4142-BF6E-999F8997FFA4}" type="presParOf" srcId="{602B92DB-D32D-48BC-B820-2A5FA79A79F1}" destId="{4E8B98C3-2900-4356-A6FE-E763E2E6682C}" srcOrd="7" destOrd="0" presId="urn:microsoft.com/office/officeart/2005/8/layout/cycle1"/>
    <dgm:cxn modelId="{F2A9FDC2-F205-4A82-B370-040EEC63BB99}" type="presParOf" srcId="{602B92DB-D32D-48BC-B820-2A5FA79A79F1}" destId="{C4F4F0D1-FB04-42EA-A16F-C0309C9EE87B}" srcOrd="8" destOrd="0" presId="urn:microsoft.com/office/officeart/2005/8/layout/cycle1"/>
    <dgm:cxn modelId="{875EE9ED-4528-4792-A246-517C8DA62819}" type="presParOf" srcId="{602B92DB-D32D-48BC-B820-2A5FA79A79F1}" destId="{6C199D66-3DC5-45FE-8F9F-C2F084F2B750}" srcOrd="9" destOrd="0" presId="urn:microsoft.com/office/officeart/2005/8/layout/cycle1"/>
    <dgm:cxn modelId="{9C081716-0517-411C-BB78-598D81F07796}" type="presParOf" srcId="{602B92DB-D32D-48BC-B820-2A5FA79A79F1}" destId="{662711DD-DBAD-4AAB-912E-F9F62EE30148}" srcOrd="10" destOrd="0" presId="urn:microsoft.com/office/officeart/2005/8/layout/cycle1"/>
    <dgm:cxn modelId="{A3863CDB-20AC-41E1-B579-06D4D23703B1}" type="presParOf" srcId="{602B92DB-D32D-48BC-B820-2A5FA79A79F1}" destId="{E94C2FE8-2F28-47F7-9CEC-DD843D0A2D41}"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389C7F0-30E9-441C-9CE4-2ECF17467CF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A60B4AA7-C92F-40BF-8FEE-311DC0A4EFC0}">
      <dgm:prSet phldrT="[Text]"/>
      <dgm:spPr/>
      <dgm:t>
        <a:bodyPr/>
        <a:lstStyle/>
        <a:p>
          <a:r>
            <a:rPr lang="en-US" dirty="0"/>
            <a:t>Pharmacy</a:t>
          </a:r>
        </a:p>
      </dgm:t>
    </dgm:pt>
    <dgm:pt modelId="{77B0ABE2-71E4-4F32-AC47-7016C752032A}" type="parTrans" cxnId="{1DADA4FF-BE32-49CA-BA42-0F298E981008}">
      <dgm:prSet/>
      <dgm:spPr/>
      <dgm:t>
        <a:bodyPr/>
        <a:lstStyle/>
        <a:p>
          <a:endParaRPr lang="en-US"/>
        </a:p>
      </dgm:t>
    </dgm:pt>
    <dgm:pt modelId="{ADD51AB4-AC9F-4A5A-B508-26756A19A36B}" type="sibTrans" cxnId="{1DADA4FF-BE32-49CA-BA42-0F298E981008}">
      <dgm:prSet/>
      <dgm:spPr/>
      <dgm:t>
        <a:bodyPr/>
        <a:lstStyle/>
        <a:p>
          <a:endParaRPr lang="en-US"/>
        </a:p>
      </dgm:t>
    </dgm:pt>
    <dgm:pt modelId="{C6B564B7-99DE-4EBC-8ABD-7703A22B08E7}">
      <dgm:prSet phldrT="[Text]"/>
      <dgm:spPr/>
      <dgm:t>
        <a:bodyPr/>
        <a:lstStyle/>
        <a:p>
          <a:r>
            <a:rPr lang="en-US" dirty="0"/>
            <a:t>Rx</a:t>
          </a:r>
        </a:p>
      </dgm:t>
    </dgm:pt>
    <dgm:pt modelId="{DE4026A4-F161-4D61-A770-D971B69B5259}" type="parTrans" cxnId="{8D8BBD50-F191-46B8-8AD1-E651BEFDF4BE}">
      <dgm:prSet/>
      <dgm:spPr/>
      <dgm:t>
        <a:bodyPr/>
        <a:lstStyle/>
        <a:p>
          <a:endParaRPr lang="en-US"/>
        </a:p>
      </dgm:t>
    </dgm:pt>
    <dgm:pt modelId="{6818015E-F433-4043-B329-0A6DC861792D}" type="sibTrans" cxnId="{8D8BBD50-F191-46B8-8AD1-E651BEFDF4BE}">
      <dgm:prSet/>
      <dgm:spPr/>
      <dgm:t>
        <a:bodyPr/>
        <a:lstStyle/>
        <a:p>
          <a:endParaRPr lang="en-US"/>
        </a:p>
      </dgm:t>
    </dgm:pt>
    <dgm:pt modelId="{D82FEDBD-BFDA-4C13-906E-3BC5E388AC8A}">
      <dgm:prSet phldrT="[Text]"/>
      <dgm:spPr/>
      <dgm:t>
        <a:bodyPr/>
        <a:lstStyle/>
        <a:p>
          <a:r>
            <a:rPr lang="en-US" dirty="0"/>
            <a:t>Brand</a:t>
          </a:r>
        </a:p>
      </dgm:t>
    </dgm:pt>
    <dgm:pt modelId="{E923DA44-9B71-4053-B76E-AA283A82AA28}" type="parTrans" cxnId="{079E3943-B4B4-463D-844F-727776884AD5}">
      <dgm:prSet/>
      <dgm:spPr/>
      <dgm:t>
        <a:bodyPr/>
        <a:lstStyle/>
        <a:p>
          <a:endParaRPr lang="en-US"/>
        </a:p>
      </dgm:t>
    </dgm:pt>
    <dgm:pt modelId="{81FDCDBE-C440-43C7-8DC5-E114B93D9773}" type="sibTrans" cxnId="{079E3943-B4B4-463D-844F-727776884AD5}">
      <dgm:prSet/>
      <dgm:spPr/>
      <dgm:t>
        <a:bodyPr/>
        <a:lstStyle/>
        <a:p>
          <a:endParaRPr lang="en-US"/>
        </a:p>
      </dgm:t>
    </dgm:pt>
    <dgm:pt modelId="{45DCE923-3B57-4D03-BA5A-F1930B7A0486}">
      <dgm:prSet phldrT="[Text]"/>
      <dgm:spPr/>
      <dgm:t>
        <a:bodyPr/>
        <a:lstStyle/>
        <a:p>
          <a:r>
            <a:rPr lang="en-US" dirty="0"/>
            <a:t>Generic</a:t>
          </a:r>
        </a:p>
      </dgm:t>
    </dgm:pt>
    <dgm:pt modelId="{15AAC192-0B9C-489C-8F2E-7EA269C3A65A}" type="parTrans" cxnId="{8E0C3C3F-D5CD-43FA-A0A5-FDF8B3BCC2DE}">
      <dgm:prSet/>
      <dgm:spPr/>
      <dgm:t>
        <a:bodyPr/>
        <a:lstStyle/>
        <a:p>
          <a:endParaRPr lang="en-US"/>
        </a:p>
      </dgm:t>
    </dgm:pt>
    <dgm:pt modelId="{8BD26D5B-2381-40F8-A388-C435DE40B501}" type="sibTrans" cxnId="{8E0C3C3F-D5CD-43FA-A0A5-FDF8B3BCC2DE}">
      <dgm:prSet/>
      <dgm:spPr/>
      <dgm:t>
        <a:bodyPr/>
        <a:lstStyle/>
        <a:p>
          <a:endParaRPr lang="en-US"/>
        </a:p>
      </dgm:t>
    </dgm:pt>
    <dgm:pt modelId="{2CA37E22-06F1-4029-9843-6FD61B437F57}">
      <dgm:prSet phldrT="[Text]"/>
      <dgm:spPr/>
      <dgm:t>
        <a:bodyPr/>
        <a:lstStyle/>
        <a:p>
          <a:r>
            <a:rPr lang="en-US" dirty="0"/>
            <a:t>Claim</a:t>
          </a:r>
        </a:p>
      </dgm:t>
    </dgm:pt>
    <dgm:pt modelId="{3614DC3F-91F5-42B0-A345-82CE2437A9CE}" type="parTrans" cxnId="{3DA81442-6FAF-4F57-9C16-7B254EE75B0D}">
      <dgm:prSet/>
      <dgm:spPr/>
      <dgm:t>
        <a:bodyPr/>
        <a:lstStyle/>
        <a:p>
          <a:endParaRPr lang="en-US"/>
        </a:p>
      </dgm:t>
    </dgm:pt>
    <dgm:pt modelId="{D94B06B5-C089-42AA-8A13-033418BE2846}" type="sibTrans" cxnId="{3DA81442-6FAF-4F57-9C16-7B254EE75B0D}">
      <dgm:prSet/>
      <dgm:spPr/>
      <dgm:t>
        <a:bodyPr/>
        <a:lstStyle/>
        <a:p>
          <a:endParaRPr lang="en-US"/>
        </a:p>
      </dgm:t>
    </dgm:pt>
    <dgm:pt modelId="{E5DB9FDA-E73D-4048-8B05-3698DFEB03D3}">
      <dgm:prSet phldrT="[Text]"/>
      <dgm:spPr/>
      <dgm:t>
        <a:bodyPr/>
        <a:lstStyle/>
        <a:p>
          <a:r>
            <a:rPr lang="en-US" dirty="0"/>
            <a:t>Clearinghouse</a:t>
          </a:r>
        </a:p>
      </dgm:t>
    </dgm:pt>
    <dgm:pt modelId="{A51F28AE-45DC-465C-8914-912244A9E627}" type="parTrans" cxnId="{A8B2BA44-6C38-4AAA-87F2-9CAF77FE9B1C}">
      <dgm:prSet/>
      <dgm:spPr/>
      <dgm:t>
        <a:bodyPr/>
        <a:lstStyle/>
        <a:p>
          <a:endParaRPr lang="en-US"/>
        </a:p>
      </dgm:t>
    </dgm:pt>
    <dgm:pt modelId="{7C3D5F4A-7792-49CF-B88F-F9B57F378609}" type="sibTrans" cxnId="{A8B2BA44-6C38-4AAA-87F2-9CAF77FE9B1C}">
      <dgm:prSet/>
      <dgm:spPr/>
      <dgm:t>
        <a:bodyPr/>
        <a:lstStyle/>
        <a:p>
          <a:endParaRPr lang="en-US"/>
        </a:p>
      </dgm:t>
    </dgm:pt>
    <dgm:pt modelId="{DAD87650-E29D-4846-B479-890ED90CA02A}" type="pres">
      <dgm:prSet presAssocID="{F389C7F0-30E9-441C-9CE4-2ECF17467CF2}" presName="diagram" presStyleCnt="0">
        <dgm:presLayoutVars>
          <dgm:chPref val="1"/>
          <dgm:dir/>
          <dgm:animOne val="branch"/>
          <dgm:animLvl val="lvl"/>
          <dgm:resizeHandles val="exact"/>
        </dgm:presLayoutVars>
      </dgm:prSet>
      <dgm:spPr/>
    </dgm:pt>
    <dgm:pt modelId="{86A9A6E5-B646-407D-9935-BC3EEDDDD1BE}" type="pres">
      <dgm:prSet presAssocID="{A60B4AA7-C92F-40BF-8FEE-311DC0A4EFC0}" presName="root1" presStyleCnt="0"/>
      <dgm:spPr/>
    </dgm:pt>
    <dgm:pt modelId="{5133EB1E-D90A-4739-A95C-0EF9A4165E08}" type="pres">
      <dgm:prSet presAssocID="{A60B4AA7-C92F-40BF-8FEE-311DC0A4EFC0}" presName="LevelOneTextNode" presStyleLbl="node0" presStyleIdx="0" presStyleCnt="1">
        <dgm:presLayoutVars>
          <dgm:chPref val="3"/>
        </dgm:presLayoutVars>
      </dgm:prSet>
      <dgm:spPr/>
    </dgm:pt>
    <dgm:pt modelId="{56BEFC76-B0DA-47D2-9024-92A4E7DEF47E}" type="pres">
      <dgm:prSet presAssocID="{A60B4AA7-C92F-40BF-8FEE-311DC0A4EFC0}" presName="level2hierChild" presStyleCnt="0"/>
      <dgm:spPr/>
    </dgm:pt>
    <dgm:pt modelId="{AFCFEA5C-F4A9-4331-9DD0-6D802D9FA80D}" type="pres">
      <dgm:prSet presAssocID="{DE4026A4-F161-4D61-A770-D971B69B5259}" presName="conn2-1" presStyleLbl="parChTrans1D2" presStyleIdx="0" presStyleCnt="2"/>
      <dgm:spPr/>
    </dgm:pt>
    <dgm:pt modelId="{677FC9DE-FFD5-4C19-B2DF-D1157E833F53}" type="pres">
      <dgm:prSet presAssocID="{DE4026A4-F161-4D61-A770-D971B69B5259}" presName="connTx" presStyleLbl="parChTrans1D2" presStyleIdx="0" presStyleCnt="2"/>
      <dgm:spPr/>
    </dgm:pt>
    <dgm:pt modelId="{F5F8C736-E4B6-42FA-9D83-72765F76A6C7}" type="pres">
      <dgm:prSet presAssocID="{C6B564B7-99DE-4EBC-8ABD-7703A22B08E7}" presName="root2" presStyleCnt="0"/>
      <dgm:spPr/>
    </dgm:pt>
    <dgm:pt modelId="{6F251800-AA33-4410-8B57-D532E8C61D6B}" type="pres">
      <dgm:prSet presAssocID="{C6B564B7-99DE-4EBC-8ABD-7703A22B08E7}" presName="LevelTwoTextNode" presStyleLbl="node2" presStyleIdx="0" presStyleCnt="2">
        <dgm:presLayoutVars>
          <dgm:chPref val="3"/>
        </dgm:presLayoutVars>
      </dgm:prSet>
      <dgm:spPr/>
    </dgm:pt>
    <dgm:pt modelId="{BF1A9C0E-CB58-4A2D-B085-F70CD28001F1}" type="pres">
      <dgm:prSet presAssocID="{C6B564B7-99DE-4EBC-8ABD-7703A22B08E7}" presName="level3hierChild" presStyleCnt="0"/>
      <dgm:spPr/>
    </dgm:pt>
    <dgm:pt modelId="{D7D60B7D-E24D-4134-88C3-A80A83BC7623}" type="pres">
      <dgm:prSet presAssocID="{E923DA44-9B71-4053-B76E-AA283A82AA28}" presName="conn2-1" presStyleLbl="parChTrans1D3" presStyleIdx="0" presStyleCnt="3"/>
      <dgm:spPr/>
    </dgm:pt>
    <dgm:pt modelId="{B4DBB0D3-9F50-4270-8B58-34A73FDAB28D}" type="pres">
      <dgm:prSet presAssocID="{E923DA44-9B71-4053-B76E-AA283A82AA28}" presName="connTx" presStyleLbl="parChTrans1D3" presStyleIdx="0" presStyleCnt="3"/>
      <dgm:spPr/>
    </dgm:pt>
    <dgm:pt modelId="{48A252D2-F6E6-4CD0-874E-84E6C5EC687F}" type="pres">
      <dgm:prSet presAssocID="{D82FEDBD-BFDA-4C13-906E-3BC5E388AC8A}" presName="root2" presStyleCnt="0"/>
      <dgm:spPr/>
    </dgm:pt>
    <dgm:pt modelId="{773A7E28-281C-42BD-B00C-B7ED99FA1C60}" type="pres">
      <dgm:prSet presAssocID="{D82FEDBD-BFDA-4C13-906E-3BC5E388AC8A}" presName="LevelTwoTextNode" presStyleLbl="node3" presStyleIdx="0" presStyleCnt="3">
        <dgm:presLayoutVars>
          <dgm:chPref val="3"/>
        </dgm:presLayoutVars>
      </dgm:prSet>
      <dgm:spPr/>
    </dgm:pt>
    <dgm:pt modelId="{38BF0087-643B-427E-B34D-336457A2C918}" type="pres">
      <dgm:prSet presAssocID="{D82FEDBD-BFDA-4C13-906E-3BC5E388AC8A}" presName="level3hierChild" presStyleCnt="0"/>
      <dgm:spPr/>
    </dgm:pt>
    <dgm:pt modelId="{0D3A272D-56EC-45EE-9048-E6BA4A660CC6}" type="pres">
      <dgm:prSet presAssocID="{15AAC192-0B9C-489C-8F2E-7EA269C3A65A}" presName="conn2-1" presStyleLbl="parChTrans1D3" presStyleIdx="1" presStyleCnt="3"/>
      <dgm:spPr/>
    </dgm:pt>
    <dgm:pt modelId="{CAED6EAC-F82A-4332-8C7F-F68DABFA38D0}" type="pres">
      <dgm:prSet presAssocID="{15AAC192-0B9C-489C-8F2E-7EA269C3A65A}" presName="connTx" presStyleLbl="parChTrans1D3" presStyleIdx="1" presStyleCnt="3"/>
      <dgm:spPr/>
    </dgm:pt>
    <dgm:pt modelId="{0DB0AB75-FE5F-4CBD-8FEA-2B0A54F6F72C}" type="pres">
      <dgm:prSet presAssocID="{45DCE923-3B57-4D03-BA5A-F1930B7A0486}" presName="root2" presStyleCnt="0"/>
      <dgm:spPr/>
    </dgm:pt>
    <dgm:pt modelId="{AFF4DE8D-A297-4CEE-A965-E523AA1F0FC9}" type="pres">
      <dgm:prSet presAssocID="{45DCE923-3B57-4D03-BA5A-F1930B7A0486}" presName="LevelTwoTextNode" presStyleLbl="node3" presStyleIdx="1" presStyleCnt="3">
        <dgm:presLayoutVars>
          <dgm:chPref val="3"/>
        </dgm:presLayoutVars>
      </dgm:prSet>
      <dgm:spPr/>
    </dgm:pt>
    <dgm:pt modelId="{8DD077A8-B6FC-4623-B5F7-04CEDE115007}" type="pres">
      <dgm:prSet presAssocID="{45DCE923-3B57-4D03-BA5A-F1930B7A0486}" presName="level3hierChild" presStyleCnt="0"/>
      <dgm:spPr/>
    </dgm:pt>
    <dgm:pt modelId="{62B68D7F-8ED3-4109-84D5-C0724135740E}" type="pres">
      <dgm:prSet presAssocID="{3614DC3F-91F5-42B0-A345-82CE2437A9CE}" presName="conn2-1" presStyleLbl="parChTrans1D2" presStyleIdx="1" presStyleCnt="2"/>
      <dgm:spPr/>
    </dgm:pt>
    <dgm:pt modelId="{ABF77D50-7DEE-440C-895E-4F490E9C54F8}" type="pres">
      <dgm:prSet presAssocID="{3614DC3F-91F5-42B0-A345-82CE2437A9CE}" presName="connTx" presStyleLbl="parChTrans1D2" presStyleIdx="1" presStyleCnt="2"/>
      <dgm:spPr/>
    </dgm:pt>
    <dgm:pt modelId="{14D7427E-03E7-4120-A591-72D8F135C65B}" type="pres">
      <dgm:prSet presAssocID="{2CA37E22-06F1-4029-9843-6FD61B437F57}" presName="root2" presStyleCnt="0"/>
      <dgm:spPr/>
    </dgm:pt>
    <dgm:pt modelId="{DA12599C-25FB-4A7F-AAA2-2B8AECF6FA93}" type="pres">
      <dgm:prSet presAssocID="{2CA37E22-06F1-4029-9843-6FD61B437F57}" presName="LevelTwoTextNode" presStyleLbl="node2" presStyleIdx="1" presStyleCnt="2">
        <dgm:presLayoutVars>
          <dgm:chPref val="3"/>
        </dgm:presLayoutVars>
      </dgm:prSet>
      <dgm:spPr/>
    </dgm:pt>
    <dgm:pt modelId="{700FC7CC-531F-47A2-8229-C8CB462F3313}" type="pres">
      <dgm:prSet presAssocID="{2CA37E22-06F1-4029-9843-6FD61B437F57}" presName="level3hierChild" presStyleCnt="0"/>
      <dgm:spPr/>
    </dgm:pt>
    <dgm:pt modelId="{6989FBE6-2A4A-41BD-9983-0229746A5DAB}" type="pres">
      <dgm:prSet presAssocID="{A51F28AE-45DC-465C-8914-912244A9E627}" presName="conn2-1" presStyleLbl="parChTrans1D3" presStyleIdx="2" presStyleCnt="3"/>
      <dgm:spPr/>
    </dgm:pt>
    <dgm:pt modelId="{C55E6144-EEB1-4E79-9062-19E1173E8ED3}" type="pres">
      <dgm:prSet presAssocID="{A51F28AE-45DC-465C-8914-912244A9E627}" presName="connTx" presStyleLbl="parChTrans1D3" presStyleIdx="2" presStyleCnt="3"/>
      <dgm:spPr/>
    </dgm:pt>
    <dgm:pt modelId="{EED3010D-CB41-4F19-9C35-F521ACC8E68B}" type="pres">
      <dgm:prSet presAssocID="{E5DB9FDA-E73D-4048-8B05-3698DFEB03D3}" presName="root2" presStyleCnt="0"/>
      <dgm:spPr/>
    </dgm:pt>
    <dgm:pt modelId="{D23AC261-3C9C-414F-8C43-DC9BCE1126E9}" type="pres">
      <dgm:prSet presAssocID="{E5DB9FDA-E73D-4048-8B05-3698DFEB03D3}" presName="LevelTwoTextNode" presStyleLbl="node3" presStyleIdx="2" presStyleCnt="3">
        <dgm:presLayoutVars>
          <dgm:chPref val="3"/>
        </dgm:presLayoutVars>
      </dgm:prSet>
      <dgm:spPr/>
    </dgm:pt>
    <dgm:pt modelId="{4CF3A1AB-1245-4DE1-958A-DAA2999320E3}" type="pres">
      <dgm:prSet presAssocID="{E5DB9FDA-E73D-4048-8B05-3698DFEB03D3}" presName="level3hierChild" presStyleCnt="0"/>
      <dgm:spPr/>
    </dgm:pt>
  </dgm:ptLst>
  <dgm:cxnLst>
    <dgm:cxn modelId="{713B8500-B3E3-40E9-8910-4FE3A5442578}" type="presOf" srcId="{DE4026A4-F161-4D61-A770-D971B69B5259}" destId="{677FC9DE-FFD5-4C19-B2DF-D1157E833F53}" srcOrd="1" destOrd="0" presId="urn:microsoft.com/office/officeart/2005/8/layout/hierarchy2"/>
    <dgm:cxn modelId="{DFDB6301-EE8E-4866-A74C-021D9BFA7005}" type="presOf" srcId="{A51F28AE-45DC-465C-8914-912244A9E627}" destId="{C55E6144-EEB1-4E79-9062-19E1173E8ED3}" srcOrd="1" destOrd="0" presId="urn:microsoft.com/office/officeart/2005/8/layout/hierarchy2"/>
    <dgm:cxn modelId="{6EC12F04-FF42-492D-87CE-FEB9D1DD12A2}" type="presOf" srcId="{2CA37E22-06F1-4029-9843-6FD61B437F57}" destId="{DA12599C-25FB-4A7F-AAA2-2B8AECF6FA93}" srcOrd="0" destOrd="0" presId="urn:microsoft.com/office/officeart/2005/8/layout/hierarchy2"/>
    <dgm:cxn modelId="{F048382F-D276-4C85-B1BF-A5E9D4B5E683}" type="presOf" srcId="{A60B4AA7-C92F-40BF-8FEE-311DC0A4EFC0}" destId="{5133EB1E-D90A-4739-A95C-0EF9A4165E08}" srcOrd="0" destOrd="0" presId="urn:microsoft.com/office/officeart/2005/8/layout/hierarchy2"/>
    <dgm:cxn modelId="{8E0C3C3F-D5CD-43FA-A0A5-FDF8B3BCC2DE}" srcId="{C6B564B7-99DE-4EBC-8ABD-7703A22B08E7}" destId="{45DCE923-3B57-4D03-BA5A-F1930B7A0486}" srcOrd="1" destOrd="0" parTransId="{15AAC192-0B9C-489C-8F2E-7EA269C3A65A}" sibTransId="{8BD26D5B-2381-40F8-A388-C435DE40B501}"/>
    <dgm:cxn modelId="{3DA81442-6FAF-4F57-9C16-7B254EE75B0D}" srcId="{A60B4AA7-C92F-40BF-8FEE-311DC0A4EFC0}" destId="{2CA37E22-06F1-4029-9843-6FD61B437F57}" srcOrd="1" destOrd="0" parTransId="{3614DC3F-91F5-42B0-A345-82CE2437A9CE}" sibTransId="{D94B06B5-C089-42AA-8A13-033418BE2846}"/>
    <dgm:cxn modelId="{079E3943-B4B4-463D-844F-727776884AD5}" srcId="{C6B564B7-99DE-4EBC-8ABD-7703A22B08E7}" destId="{D82FEDBD-BFDA-4C13-906E-3BC5E388AC8A}" srcOrd="0" destOrd="0" parTransId="{E923DA44-9B71-4053-B76E-AA283A82AA28}" sibTransId="{81FDCDBE-C440-43C7-8DC5-E114B93D9773}"/>
    <dgm:cxn modelId="{A8B2BA44-6C38-4AAA-87F2-9CAF77FE9B1C}" srcId="{2CA37E22-06F1-4029-9843-6FD61B437F57}" destId="{E5DB9FDA-E73D-4048-8B05-3698DFEB03D3}" srcOrd="0" destOrd="0" parTransId="{A51F28AE-45DC-465C-8914-912244A9E627}" sibTransId="{7C3D5F4A-7792-49CF-B88F-F9B57F378609}"/>
    <dgm:cxn modelId="{C7096866-A296-4861-AC73-9E92C8D7ECA9}" type="presOf" srcId="{15AAC192-0B9C-489C-8F2E-7EA269C3A65A}" destId="{CAED6EAC-F82A-4332-8C7F-F68DABFA38D0}" srcOrd="1" destOrd="0" presId="urn:microsoft.com/office/officeart/2005/8/layout/hierarchy2"/>
    <dgm:cxn modelId="{2259046B-3590-458F-8B7D-AA8BCBB6CA50}" type="presOf" srcId="{15AAC192-0B9C-489C-8F2E-7EA269C3A65A}" destId="{0D3A272D-56EC-45EE-9048-E6BA4A660CC6}" srcOrd="0" destOrd="0" presId="urn:microsoft.com/office/officeart/2005/8/layout/hierarchy2"/>
    <dgm:cxn modelId="{8D8BBD50-F191-46B8-8AD1-E651BEFDF4BE}" srcId="{A60B4AA7-C92F-40BF-8FEE-311DC0A4EFC0}" destId="{C6B564B7-99DE-4EBC-8ABD-7703A22B08E7}" srcOrd="0" destOrd="0" parTransId="{DE4026A4-F161-4D61-A770-D971B69B5259}" sibTransId="{6818015E-F433-4043-B329-0A6DC861792D}"/>
    <dgm:cxn modelId="{778C6651-E25C-46D2-BC02-90BF532B48F3}" type="presOf" srcId="{DE4026A4-F161-4D61-A770-D971B69B5259}" destId="{AFCFEA5C-F4A9-4331-9DD0-6D802D9FA80D}" srcOrd="0" destOrd="0" presId="urn:microsoft.com/office/officeart/2005/8/layout/hierarchy2"/>
    <dgm:cxn modelId="{FE9CB573-F0FB-479D-AD36-9F7D99A93EC9}" type="presOf" srcId="{D82FEDBD-BFDA-4C13-906E-3BC5E388AC8A}" destId="{773A7E28-281C-42BD-B00C-B7ED99FA1C60}" srcOrd="0" destOrd="0" presId="urn:microsoft.com/office/officeart/2005/8/layout/hierarchy2"/>
    <dgm:cxn modelId="{A40AF278-EFF2-4FEC-9CCD-F731797ED4BF}" type="presOf" srcId="{45DCE923-3B57-4D03-BA5A-F1930B7A0486}" destId="{AFF4DE8D-A297-4CEE-A965-E523AA1F0FC9}" srcOrd="0" destOrd="0" presId="urn:microsoft.com/office/officeart/2005/8/layout/hierarchy2"/>
    <dgm:cxn modelId="{0FE5BF59-5E80-4984-891E-75D40CB6A223}" type="presOf" srcId="{E923DA44-9B71-4053-B76E-AA283A82AA28}" destId="{D7D60B7D-E24D-4134-88C3-A80A83BC7623}" srcOrd="0" destOrd="0" presId="urn:microsoft.com/office/officeart/2005/8/layout/hierarchy2"/>
    <dgm:cxn modelId="{D3CE3585-8283-468B-8541-79D3252CEA03}" type="presOf" srcId="{E5DB9FDA-E73D-4048-8B05-3698DFEB03D3}" destId="{D23AC261-3C9C-414F-8C43-DC9BCE1126E9}" srcOrd="0" destOrd="0" presId="urn:microsoft.com/office/officeart/2005/8/layout/hierarchy2"/>
    <dgm:cxn modelId="{44CE5C8D-518D-451A-B432-4086D1EC3691}" type="presOf" srcId="{C6B564B7-99DE-4EBC-8ABD-7703A22B08E7}" destId="{6F251800-AA33-4410-8B57-D532E8C61D6B}" srcOrd="0" destOrd="0" presId="urn:microsoft.com/office/officeart/2005/8/layout/hierarchy2"/>
    <dgm:cxn modelId="{C0A959A2-778D-4469-9F3F-1534EB5BA579}" type="presOf" srcId="{A51F28AE-45DC-465C-8914-912244A9E627}" destId="{6989FBE6-2A4A-41BD-9983-0229746A5DAB}" srcOrd="0" destOrd="0" presId="urn:microsoft.com/office/officeart/2005/8/layout/hierarchy2"/>
    <dgm:cxn modelId="{236111B8-CED6-4B58-9DD6-C7E4AE912D35}" type="presOf" srcId="{E923DA44-9B71-4053-B76E-AA283A82AA28}" destId="{B4DBB0D3-9F50-4270-8B58-34A73FDAB28D}" srcOrd="1" destOrd="0" presId="urn:microsoft.com/office/officeart/2005/8/layout/hierarchy2"/>
    <dgm:cxn modelId="{113818C6-DEBC-4E33-B3F4-7F068DBD196B}" type="presOf" srcId="{3614DC3F-91F5-42B0-A345-82CE2437A9CE}" destId="{62B68D7F-8ED3-4109-84D5-C0724135740E}" srcOrd="0" destOrd="0" presId="urn:microsoft.com/office/officeart/2005/8/layout/hierarchy2"/>
    <dgm:cxn modelId="{39DB62D5-50C7-43E0-8C19-3CD7CEAB8EF0}" type="presOf" srcId="{3614DC3F-91F5-42B0-A345-82CE2437A9CE}" destId="{ABF77D50-7DEE-440C-895E-4F490E9C54F8}" srcOrd="1" destOrd="0" presId="urn:microsoft.com/office/officeart/2005/8/layout/hierarchy2"/>
    <dgm:cxn modelId="{4EF145EE-D10E-4617-AF2E-F9089B8CF179}" type="presOf" srcId="{F389C7F0-30E9-441C-9CE4-2ECF17467CF2}" destId="{DAD87650-E29D-4846-B479-890ED90CA02A}" srcOrd="0" destOrd="0" presId="urn:microsoft.com/office/officeart/2005/8/layout/hierarchy2"/>
    <dgm:cxn modelId="{1DADA4FF-BE32-49CA-BA42-0F298E981008}" srcId="{F389C7F0-30E9-441C-9CE4-2ECF17467CF2}" destId="{A60B4AA7-C92F-40BF-8FEE-311DC0A4EFC0}" srcOrd="0" destOrd="0" parTransId="{77B0ABE2-71E4-4F32-AC47-7016C752032A}" sibTransId="{ADD51AB4-AC9F-4A5A-B508-26756A19A36B}"/>
    <dgm:cxn modelId="{3C2700A3-27F0-40A5-8480-77CF1714FC8A}" type="presParOf" srcId="{DAD87650-E29D-4846-B479-890ED90CA02A}" destId="{86A9A6E5-B646-407D-9935-BC3EEDDDD1BE}" srcOrd="0" destOrd="0" presId="urn:microsoft.com/office/officeart/2005/8/layout/hierarchy2"/>
    <dgm:cxn modelId="{41C28991-D137-43F1-93EF-94EBD8342B05}" type="presParOf" srcId="{86A9A6E5-B646-407D-9935-BC3EEDDDD1BE}" destId="{5133EB1E-D90A-4739-A95C-0EF9A4165E08}" srcOrd="0" destOrd="0" presId="urn:microsoft.com/office/officeart/2005/8/layout/hierarchy2"/>
    <dgm:cxn modelId="{98025689-9126-4780-95F1-1C94C2570BEB}" type="presParOf" srcId="{86A9A6E5-B646-407D-9935-BC3EEDDDD1BE}" destId="{56BEFC76-B0DA-47D2-9024-92A4E7DEF47E}" srcOrd="1" destOrd="0" presId="urn:microsoft.com/office/officeart/2005/8/layout/hierarchy2"/>
    <dgm:cxn modelId="{1539D0A1-33AD-40DA-A595-A20715A2DAB8}" type="presParOf" srcId="{56BEFC76-B0DA-47D2-9024-92A4E7DEF47E}" destId="{AFCFEA5C-F4A9-4331-9DD0-6D802D9FA80D}" srcOrd="0" destOrd="0" presId="urn:microsoft.com/office/officeart/2005/8/layout/hierarchy2"/>
    <dgm:cxn modelId="{731777A6-1E4F-497C-AF63-D91620407C5D}" type="presParOf" srcId="{AFCFEA5C-F4A9-4331-9DD0-6D802D9FA80D}" destId="{677FC9DE-FFD5-4C19-B2DF-D1157E833F53}" srcOrd="0" destOrd="0" presId="urn:microsoft.com/office/officeart/2005/8/layout/hierarchy2"/>
    <dgm:cxn modelId="{8CC5CBC0-1CCE-46D9-A53D-94F3C002A74B}" type="presParOf" srcId="{56BEFC76-B0DA-47D2-9024-92A4E7DEF47E}" destId="{F5F8C736-E4B6-42FA-9D83-72765F76A6C7}" srcOrd="1" destOrd="0" presId="urn:microsoft.com/office/officeart/2005/8/layout/hierarchy2"/>
    <dgm:cxn modelId="{49D41B19-7EFD-48BD-85EB-04383F523960}" type="presParOf" srcId="{F5F8C736-E4B6-42FA-9D83-72765F76A6C7}" destId="{6F251800-AA33-4410-8B57-D532E8C61D6B}" srcOrd="0" destOrd="0" presId="urn:microsoft.com/office/officeart/2005/8/layout/hierarchy2"/>
    <dgm:cxn modelId="{3C5A94CC-1ABC-4F2A-A415-CC6F49F18030}" type="presParOf" srcId="{F5F8C736-E4B6-42FA-9D83-72765F76A6C7}" destId="{BF1A9C0E-CB58-4A2D-B085-F70CD28001F1}" srcOrd="1" destOrd="0" presId="urn:microsoft.com/office/officeart/2005/8/layout/hierarchy2"/>
    <dgm:cxn modelId="{243BA98C-4DAD-40AE-8DB5-9810784659A3}" type="presParOf" srcId="{BF1A9C0E-CB58-4A2D-B085-F70CD28001F1}" destId="{D7D60B7D-E24D-4134-88C3-A80A83BC7623}" srcOrd="0" destOrd="0" presId="urn:microsoft.com/office/officeart/2005/8/layout/hierarchy2"/>
    <dgm:cxn modelId="{3BF7A9C5-FBCF-4444-A0E3-B8BC9E29EA10}" type="presParOf" srcId="{D7D60B7D-E24D-4134-88C3-A80A83BC7623}" destId="{B4DBB0D3-9F50-4270-8B58-34A73FDAB28D}" srcOrd="0" destOrd="0" presId="urn:microsoft.com/office/officeart/2005/8/layout/hierarchy2"/>
    <dgm:cxn modelId="{6405829D-E175-4C17-9CC6-D8F182583794}" type="presParOf" srcId="{BF1A9C0E-CB58-4A2D-B085-F70CD28001F1}" destId="{48A252D2-F6E6-4CD0-874E-84E6C5EC687F}" srcOrd="1" destOrd="0" presId="urn:microsoft.com/office/officeart/2005/8/layout/hierarchy2"/>
    <dgm:cxn modelId="{118618D0-C847-4816-9D47-9304F6AB5304}" type="presParOf" srcId="{48A252D2-F6E6-4CD0-874E-84E6C5EC687F}" destId="{773A7E28-281C-42BD-B00C-B7ED99FA1C60}" srcOrd="0" destOrd="0" presId="urn:microsoft.com/office/officeart/2005/8/layout/hierarchy2"/>
    <dgm:cxn modelId="{D12C19B3-5F06-4834-8BC3-42A6741648C9}" type="presParOf" srcId="{48A252D2-F6E6-4CD0-874E-84E6C5EC687F}" destId="{38BF0087-643B-427E-B34D-336457A2C918}" srcOrd="1" destOrd="0" presId="urn:microsoft.com/office/officeart/2005/8/layout/hierarchy2"/>
    <dgm:cxn modelId="{8A620C26-BF95-462E-8C09-CE4189EBCEE3}" type="presParOf" srcId="{BF1A9C0E-CB58-4A2D-B085-F70CD28001F1}" destId="{0D3A272D-56EC-45EE-9048-E6BA4A660CC6}" srcOrd="2" destOrd="0" presId="urn:microsoft.com/office/officeart/2005/8/layout/hierarchy2"/>
    <dgm:cxn modelId="{6D83FCBB-802C-4103-9298-AA9F14F595EB}" type="presParOf" srcId="{0D3A272D-56EC-45EE-9048-E6BA4A660CC6}" destId="{CAED6EAC-F82A-4332-8C7F-F68DABFA38D0}" srcOrd="0" destOrd="0" presId="urn:microsoft.com/office/officeart/2005/8/layout/hierarchy2"/>
    <dgm:cxn modelId="{8A066417-152E-4A50-A280-162C316F3C3F}" type="presParOf" srcId="{BF1A9C0E-CB58-4A2D-B085-F70CD28001F1}" destId="{0DB0AB75-FE5F-4CBD-8FEA-2B0A54F6F72C}" srcOrd="3" destOrd="0" presId="urn:microsoft.com/office/officeart/2005/8/layout/hierarchy2"/>
    <dgm:cxn modelId="{1D2E159F-FE2F-48F7-B417-7DD8AC3D69CD}" type="presParOf" srcId="{0DB0AB75-FE5F-4CBD-8FEA-2B0A54F6F72C}" destId="{AFF4DE8D-A297-4CEE-A965-E523AA1F0FC9}" srcOrd="0" destOrd="0" presId="urn:microsoft.com/office/officeart/2005/8/layout/hierarchy2"/>
    <dgm:cxn modelId="{4BEDF47A-A229-4852-8113-480EDC85D8FE}" type="presParOf" srcId="{0DB0AB75-FE5F-4CBD-8FEA-2B0A54F6F72C}" destId="{8DD077A8-B6FC-4623-B5F7-04CEDE115007}" srcOrd="1" destOrd="0" presId="urn:microsoft.com/office/officeart/2005/8/layout/hierarchy2"/>
    <dgm:cxn modelId="{96E313E7-63FC-48ED-AF3E-00AF6B892394}" type="presParOf" srcId="{56BEFC76-B0DA-47D2-9024-92A4E7DEF47E}" destId="{62B68D7F-8ED3-4109-84D5-C0724135740E}" srcOrd="2" destOrd="0" presId="urn:microsoft.com/office/officeart/2005/8/layout/hierarchy2"/>
    <dgm:cxn modelId="{D2A65D19-B0B8-4234-983F-BC3856C5B95F}" type="presParOf" srcId="{62B68D7F-8ED3-4109-84D5-C0724135740E}" destId="{ABF77D50-7DEE-440C-895E-4F490E9C54F8}" srcOrd="0" destOrd="0" presId="urn:microsoft.com/office/officeart/2005/8/layout/hierarchy2"/>
    <dgm:cxn modelId="{0A7C3A15-3962-407A-951E-DFB23868C565}" type="presParOf" srcId="{56BEFC76-B0DA-47D2-9024-92A4E7DEF47E}" destId="{14D7427E-03E7-4120-A591-72D8F135C65B}" srcOrd="3" destOrd="0" presId="urn:microsoft.com/office/officeart/2005/8/layout/hierarchy2"/>
    <dgm:cxn modelId="{FFEB32EF-5EDE-45DE-9F9D-8ADD0DD54AD9}" type="presParOf" srcId="{14D7427E-03E7-4120-A591-72D8F135C65B}" destId="{DA12599C-25FB-4A7F-AAA2-2B8AECF6FA93}" srcOrd="0" destOrd="0" presId="urn:microsoft.com/office/officeart/2005/8/layout/hierarchy2"/>
    <dgm:cxn modelId="{FB2494B0-9E4E-4217-86D5-31FE415912A4}" type="presParOf" srcId="{14D7427E-03E7-4120-A591-72D8F135C65B}" destId="{700FC7CC-531F-47A2-8229-C8CB462F3313}" srcOrd="1" destOrd="0" presId="urn:microsoft.com/office/officeart/2005/8/layout/hierarchy2"/>
    <dgm:cxn modelId="{9C5B0BB1-0DB1-4E10-8356-3BDE1F7643CD}" type="presParOf" srcId="{700FC7CC-531F-47A2-8229-C8CB462F3313}" destId="{6989FBE6-2A4A-41BD-9983-0229746A5DAB}" srcOrd="0" destOrd="0" presId="urn:microsoft.com/office/officeart/2005/8/layout/hierarchy2"/>
    <dgm:cxn modelId="{BA848EBC-4879-4163-8FDC-D99EFE590C39}" type="presParOf" srcId="{6989FBE6-2A4A-41BD-9983-0229746A5DAB}" destId="{C55E6144-EEB1-4E79-9062-19E1173E8ED3}" srcOrd="0" destOrd="0" presId="urn:microsoft.com/office/officeart/2005/8/layout/hierarchy2"/>
    <dgm:cxn modelId="{0233E926-0ABE-4E09-8652-D64F71C370E4}" type="presParOf" srcId="{700FC7CC-531F-47A2-8229-C8CB462F3313}" destId="{EED3010D-CB41-4F19-9C35-F521ACC8E68B}" srcOrd="1" destOrd="0" presId="urn:microsoft.com/office/officeart/2005/8/layout/hierarchy2"/>
    <dgm:cxn modelId="{8851A8E6-ACD9-4D24-8136-9E293DE4175D}" type="presParOf" srcId="{EED3010D-CB41-4F19-9C35-F521ACC8E68B}" destId="{D23AC261-3C9C-414F-8C43-DC9BCE1126E9}" srcOrd="0" destOrd="0" presId="urn:microsoft.com/office/officeart/2005/8/layout/hierarchy2"/>
    <dgm:cxn modelId="{4AD99996-3560-4406-9CCC-E7DCDA2D2D81}" type="presParOf" srcId="{EED3010D-CB41-4F19-9C35-F521ACC8E68B}" destId="{4CF3A1AB-1245-4DE1-958A-DAA2999320E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7D5B2CE-74B0-4484-A720-A3C97BADB8D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6D122A28-4352-4215-B32F-9226EAC6AD97}">
      <dgm:prSet phldrT="[Text]"/>
      <dgm:spPr/>
      <dgm:t>
        <a:bodyPr/>
        <a:lstStyle/>
        <a:p>
          <a:r>
            <a:rPr lang="en-US" dirty="0"/>
            <a:t>Employee</a:t>
          </a:r>
        </a:p>
      </dgm:t>
    </dgm:pt>
    <dgm:pt modelId="{772A139E-5E75-448A-B5CC-4388CA4EB67D}" type="parTrans" cxnId="{DFEF4372-5427-4FEF-A516-C8A2CC339DA4}">
      <dgm:prSet/>
      <dgm:spPr/>
      <dgm:t>
        <a:bodyPr/>
        <a:lstStyle/>
        <a:p>
          <a:endParaRPr lang="en-US"/>
        </a:p>
      </dgm:t>
    </dgm:pt>
    <dgm:pt modelId="{C4AD3083-9443-4B15-A19A-CA14ECAE6480}" type="sibTrans" cxnId="{DFEF4372-5427-4FEF-A516-C8A2CC339DA4}">
      <dgm:prSet/>
      <dgm:spPr/>
      <dgm:t>
        <a:bodyPr/>
        <a:lstStyle/>
        <a:p>
          <a:endParaRPr lang="en-US"/>
        </a:p>
      </dgm:t>
    </dgm:pt>
    <dgm:pt modelId="{BE95767C-9567-4183-92BD-F2D2CC723002}">
      <dgm:prSet phldrT="[Text]"/>
      <dgm:spPr/>
      <dgm:t>
        <a:bodyPr/>
        <a:lstStyle/>
        <a:p>
          <a:r>
            <a:rPr lang="en-US" b="1" dirty="0"/>
            <a:t>Provider</a:t>
          </a:r>
        </a:p>
      </dgm:t>
    </dgm:pt>
    <dgm:pt modelId="{97CAE164-1205-427A-B893-1676CF886409}" type="parTrans" cxnId="{E03B2AF1-8C7D-4FD3-8490-80B8E84999D3}">
      <dgm:prSet/>
      <dgm:spPr/>
      <dgm:t>
        <a:bodyPr/>
        <a:lstStyle/>
        <a:p>
          <a:endParaRPr lang="en-US"/>
        </a:p>
      </dgm:t>
    </dgm:pt>
    <dgm:pt modelId="{AED845F0-12D7-43A1-9A83-6DECA1862CCA}" type="sibTrans" cxnId="{E03B2AF1-8C7D-4FD3-8490-80B8E84999D3}">
      <dgm:prSet/>
      <dgm:spPr/>
      <dgm:t>
        <a:bodyPr/>
        <a:lstStyle/>
        <a:p>
          <a:endParaRPr lang="en-US"/>
        </a:p>
      </dgm:t>
    </dgm:pt>
    <dgm:pt modelId="{D7AAEF9E-F597-4A5B-A763-8AD163037CFD}">
      <dgm:prSet phldrT="[Text]"/>
      <dgm:spPr/>
      <dgm:t>
        <a:bodyPr/>
        <a:lstStyle/>
        <a:p>
          <a:r>
            <a:rPr lang="en-US" dirty="0"/>
            <a:t>Payor</a:t>
          </a:r>
        </a:p>
      </dgm:t>
    </dgm:pt>
    <dgm:pt modelId="{3228DA18-4C25-46CC-B0D4-B3BEEC18D74F}" type="parTrans" cxnId="{BB209B7C-E0B7-4BAD-8140-16DCAE60D6EC}">
      <dgm:prSet/>
      <dgm:spPr/>
      <dgm:t>
        <a:bodyPr/>
        <a:lstStyle/>
        <a:p>
          <a:endParaRPr lang="en-US"/>
        </a:p>
      </dgm:t>
    </dgm:pt>
    <dgm:pt modelId="{687886AE-C847-4823-85D2-A2D1C9988D67}" type="sibTrans" cxnId="{BB209B7C-E0B7-4BAD-8140-16DCAE60D6EC}">
      <dgm:prSet/>
      <dgm:spPr/>
      <dgm:t>
        <a:bodyPr/>
        <a:lstStyle/>
        <a:p>
          <a:endParaRPr lang="en-US"/>
        </a:p>
      </dgm:t>
    </dgm:pt>
    <dgm:pt modelId="{05041700-5151-48BB-97AA-BAABE3E31D7D}">
      <dgm:prSet phldrT="[Text]"/>
      <dgm:spPr/>
      <dgm:t>
        <a:bodyPr/>
        <a:lstStyle/>
        <a:p>
          <a:r>
            <a:rPr lang="en-US" dirty="0"/>
            <a:t>Employer</a:t>
          </a:r>
        </a:p>
      </dgm:t>
    </dgm:pt>
    <dgm:pt modelId="{F592086C-EB32-481E-B670-ED4BB6CC8BE0}" type="parTrans" cxnId="{09098737-4492-41B4-A4F3-F432097CA84E}">
      <dgm:prSet/>
      <dgm:spPr/>
      <dgm:t>
        <a:bodyPr/>
        <a:lstStyle/>
        <a:p>
          <a:endParaRPr lang="en-US"/>
        </a:p>
      </dgm:t>
    </dgm:pt>
    <dgm:pt modelId="{06B36748-FBD4-4B0D-B4C9-5CCFD8AD09DD}" type="sibTrans" cxnId="{09098737-4492-41B4-A4F3-F432097CA84E}">
      <dgm:prSet/>
      <dgm:spPr/>
      <dgm:t>
        <a:bodyPr/>
        <a:lstStyle/>
        <a:p>
          <a:endParaRPr lang="en-US"/>
        </a:p>
      </dgm:t>
    </dgm:pt>
    <dgm:pt modelId="{602B92DB-D32D-48BC-B820-2A5FA79A79F1}" type="pres">
      <dgm:prSet presAssocID="{67D5B2CE-74B0-4484-A720-A3C97BADB8DE}" presName="cycle" presStyleCnt="0">
        <dgm:presLayoutVars>
          <dgm:dir/>
          <dgm:resizeHandles val="exact"/>
        </dgm:presLayoutVars>
      </dgm:prSet>
      <dgm:spPr/>
    </dgm:pt>
    <dgm:pt modelId="{B868235A-60CA-4EAD-A915-A94B9F703E33}" type="pres">
      <dgm:prSet presAssocID="{6D122A28-4352-4215-B32F-9226EAC6AD97}" presName="dummy" presStyleCnt="0"/>
      <dgm:spPr/>
    </dgm:pt>
    <dgm:pt modelId="{9599B5EC-ED20-4136-BB03-E359721AB653}" type="pres">
      <dgm:prSet presAssocID="{6D122A28-4352-4215-B32F-9226EAC6AD97}" presName="node" presStyleLbl="revTx" presStyleIdx="0" presStyleCnt="4">
        <dgm:presLayoutVars>
          <dgm:bulletEnabled val="1"/>
        </dgm:presLayoutVars>
      </dgm:prSet>
      <dgm:spPr/>
    </dgm:pt>
    <dgm:pt modelId="{E0B395EA-2D7B-42ED-8582-283267178F95}" type="pres">
      <dgm:prSet presAssocID="{C4AD3083-9443-4B15-A19A-CA14ECAE6480}" presName="sibTrans" presStyleLbl="node1" presStyleIdx="0" presStyleCnt="4"/>
      <dgm:spPr/>
    </dgm:pt>
    <dgm:pt modelId="{7B98E09D-6F50-4BCD-859A-9EBC2449522B}" type="pres">
      <dgm:prSet presAssocID="{BE95767C-9567-4183-92BD-F2D2CC723002}" presName="dummy" presStyleCnt="0"/>
      <dgm:spPr/>
    </dgm:pt>
    <dgm:pt modelId="{A6783B3C-71FD-443D-B01E-AB7DEDF8B597}" type="pres">
      <dgm:prSet presAssocID="{BE95767C-9567-4183-92BD-F2D2CC723002}" presName="node" presStyleLbl="revTx" presStyleIdx="1" presStyleCnt="4">
        <dgm:presLayoutVars>
          <dgm:bulletEnabled val="1"/>
        </dgm:presLayoutVars>
      </dgm:prSet>
      <dgm:spPr/>
    </dgm:pt>
    <dgm:pt modelId="{F8D61F83-ECF0-4024-AEA6-C84D149BFD1D}" type="pres">
      <dgm:prSet presAssocID="{AED845F0-12D7-43A1-9A83-6DECA1862CCA}" presName="sibTrans" presStyleLbl="node1" presStyleIdx="1" presStyleCnt="4"/>
      <dgm:spPr/>
    </dgm:pt>
    <dgm:pt modelId="{0FD273A5-8784-4D0B-82D4-0355369DF930}" type="pres">
      <dgm:prSet presAssocID="{D7AAEF9E-F597-4A5B-A763-8AD163037CFD}" presName="dummy" presStyleCnt="0"/>
      <dgm:spPr/>
    </dgm:pt>
    <dgm:pt modelId="{4E8B98C3-2900-4356-A6FE-E763E2E6682C}" type="pres">
      <dgm:prSet presAssocID="{D7AAEF9E-F597-4A5B-A763-8AD163037CFD}" presName="node" presStyleLbl="revTx" presStyleIdx="2" presStyleCnt="4">
        <dgm:presLayoutVars>
          <dgm:bulletEnabled val="1"/>
        </dgm:presLayoutVars>
      </dgm:prSet>
      <dgm:spPr/>
    </dgm:pt>
    <dgm:pt modelId="{C4F4F0D1-FB04-42EA-A16F-C0309C9EE87B}" type="pres">
      <dgm:prSet presAssocID="{687886AE-C847-4823-85D2-A2D1C9988D67}" presName="sibTrans" presStyleLbl="node1" presStyleIdx="2" presStyleCnt="4"/>
      <dgm:spPr/>
    </dgm:pt>
    <dgm:pt modelId="{6C199D66-3DC5-45FE-8F9F-C2F084F2B750}" type="pres">
      <dgm:prSet presAssocID="{05041700-5151-48BB-97AA-BAABE3E31D7D}" presName="dummy" presStyleCnt="0"/>
      <dgm:spPr/>
    </dgm:pt>
    <dgm:pt modelId="{662711DD-DBAD-4AAB-912E-F9F62EE30148}" type="pres">
      <dgm:prSet presAssocID="{05041700-5151-48BB-97AA-BAABE3E31D7D}" presName="node" presStyleLbl="revTx" presStyleIdx="3" presStyleCnt="4">
        <dgm:presLayoutVars>
          <dgm:bulletEnabled val="1"/>
        </dgm:presLayoutVars>
      </dgm:prSet>
      <dgm:spPr/>
    </dgm:pt>
    <dgm:pt modelId="{E94C2FE8-2F28-47F7-9CEC-DD843D0A2D41}" type="pres">
      <dgm:prSet presAssocID="{06B36748-FBD4-4B0D-B4C9-5CCFD8AD09DD}" presName="sibTrans" presStyleLbl="node1" presStyleIdx="3" presStyleCnt="4" custLinFactNeighborY="3"/>
      <dgm:spPr/>
    </dgm:pt>
  </dgm:ptLst>
  <dgm:cxnLst>
    <dgm:cxn modelId="{DF54E705-2110-442C-8D38-CA5B706BA52F}" type="presOf" srcId="{BE95767C-9567-4183-92BD-F2D2CC723002}" destId="{A6783B3C-71FD-443D-B01E-AB7DEDF8B597}" srcOrd="0" destOrd="0" presId="urn:microsoft.com/office/officeart/2005/8/layout/cycle1"/>
    <dgm:cxn modelId="{F20BCF29-500F-4A32-8DED-6FC8EFB49DBA}" type="presOf" srcId="{6D122A28-4352-4215-B32F-9226EAC6AD97}" destId="{9599B5EC-ED20-4136-BB03-E359721AB653}" srcOrd="0" destOrd="0" presId="urn:microsoft.com/office/officeart/2005/8/layout/cycle1"/>
    <dgm:cxn modelId="{09098737-4492-41B4-A4F3-F432097CA84E}" srcId="{67D5B2CE-74B0-4484-A720-A3C97BADB8DE}" destId="{05041700-5151-48BB-97AA-BAABE3E31D7D}" srcOrd="3" destOrd="0" parTransId="{F592086C-EB32-481E-B670-ED4BB6CC8BE0}" sibTransId="{06B36748-FBD4-4B0D-B4C9-5CCFD8AD09DD}"/>
    <dgm:cxn modelId="{966B7C43-F2EB-4ED5-A459-992EF7381408}" type="presOf" srcId="{D7AAEF9E-F597-4A5B-A763-8AD163037CFD}" destId="{4E8B98C3-2900-4356-A6FE-E763E2E6682C}" srcOrd="0" destOrd="0" presId="urn:microsoft.com/office/officeart/2005/8/layout/cycle1"/>
    <dgm:cxn modelId="{DFEF4372-5427-4FEF-A516-C8A2CC339DA4}" srcId="{67D5B2CE-74B0-4484-A720-A3C97BADB8DE}" destId="{6D122A28-4352-4215-B32F-9226EAC6AD97}" srcOrd="0" destOrd="0" parTransId="{772A139E-5E75-448A-B5CC-4388CA4EB67D}" sibTransId="{C4AD3083-9443-4B15-A19A-CA14ECAE6480}"/>
    <dgm:cxn modelId="{BB209B7C-E0B7-4BAD-8140-16DCAE60D6EC}" srcId="{67D5B2CE-74B0-4484-A720-A3C97BADB8DE}" destId="{D7AAEF9E-F597-4A5B-A763-8AD163037CFD}" srcOrd="2" destOrd="0" parTransId="{3228DA18-4C25-46CC-B0D4-B3BEEC18D74F}" sibTransId="{687886AE-C847-4823-85D2-A2D1C9988D67}"/>
    <dgm:cxn modelId="{296F2E83-0BC0-4566-B8A2-8FB9333C91A0}" type="presOf" srcId="{C4AD3083-9443-4B15-A19A-CA14ECAE6480}" destId="{E0B395EA-2D7B-42ED-8582-283267178F95}" srcOrd="0" destOrd="0" presId="urn:microsoft.com/office/officeart/2005/8/layout/cycle1"/>
    <dgm:cxn modelId="{78702495-111C-40BE-926A-45DC0D75D77D}" type="presOf" srcId="{AED845F0-12D7-43A1-9A83-6DECA1862CCA}" destId="{F8D61F83-ECF0-4024-AEA6-C84D149BFD1D}" srcOrd="0" destOrd="0" presId="urn:microsoft.com/office/officeart/2005/8/layout/cycle1"/>
    <dgm:cxn modelId="{503AB29C-37E9-4FCA-ABD1-6C4D744F54EA}" type="presOf" srcId="{05041700-5151-48BB-97AA-BAABE3E31D7D}" destId="{662711DD-DBAD-4AAB-912E-F9F62EE30148}" srcOrd="0" destOrd="0" presId="urn:microsoft.com/office/officeart/2005/8/layout/cycle1"/>
    <dgm:cxn modelId="{4A4B2EC8-AC08-4D19-9860-B5BB658BF30A}" type="presOf" srcId="{687886AE-C847-4823-85D2-A2D1C9988D67}" destId="{C4F4F0D1-FB04-42EA-A16F-C0309C9EE87B}" srcOrd="0" destOrd="0" presId="urn:microsoft.com/office/officeart/2005/8/layout/cycle1"/>
    <dgm:cxn modelId="{03CE0BCE-A401-4973-B2E1-32F71FBB2936}" type="presOf" srcId="{06B36748-FBD4-4B0D-B4C9-5CCFD8AD09DD}" destId="{E94C2FE8-2F28-47F7-9CEC-DD843D0A2D41}" srcOrd="0" destOrd="0" presId="urn:microsoft.com/office/officeart/2005/8/layout/cycle1"/>
    <dgm:cxn modelId="{075307DA-B2EB-4080-A285-88913E99E245}" type="presOf" srcId="{67D5B2CE-74B0-4484-A720-A3C97BADB8DE}" destId="{602B92DB-D32D-48BC-B820-2A5FA79A79F1}" srcOrd="0" destOrd="0" presId="urn:microsoft.com/office/officeart/2005/8/layout/cycle1"/>
    <dgm:cxn modelId="{E03B2AF1-8C7D-4FD3-8490-80B8E84999D3}" srcId="{67D5B2CE-74B0-4484-A720-A3C97BADB8DE}" destId="{BE95767C-9567-4183-92BD-F2D2CC723002}" srcOrd="1" destOrd="0" parTransId="{97CAE164-1205-427A-B893-1676CF886409}" sibTransId="{AED845F0-12D7-43A1-9A83-6DECA1862CCA}"/>
    <dgm:cxn modelId="{E43D1592-546F-4337-BA62-C2BE580BDC0F}" type="presParOf" srcId="{602B92DB-D32D-48BC-B820-2A5FA79A79F1}" destId="{B868235A-60CA-4EAD-A915-A94B9F703E33}" srcOrd="0" destOrd="0" presId="urn:microsoft.com/office/officeart/2005/8/layout/cycle1"/>
    <dgm:cxn modelId="{79C3D7BB-0DF7-4F50-BEA6-2ACA7F954F7A}" type="presParOf" srcId="{602B92DB-D32D-48BC-B820-2A5FA79A79F1}" destId="{9599B5EC-ED20-4136-BB03-E359721AB653}" srcOrd="1" destOrd="0" presId="urn:microsoft.com/office/officeart/2005/8/layout/cycle1"/>
    <dgm:cxn modelId="{6BD5A64B-A49F-4C80-B0AD-76CB6DBAE0E4}" type="presParOf" srcId="{602B92DB-D32D-48BC-B820-2A5FA79A79F1}" destId="{E0B395EA-2D7B-42ED-8582-283267178F95}" srcOrd="2" destOrd="0" presId="urn:microsoft.com/office/officeart/2005/8/layout/cycle1"/>
    <dgm:cxn modelId="{62D7FC92-854C-4F2D-B4DA-66CF31B88618}" type="presParOf" srcId="{602B92DB-D32D-48BC-B820-2A5FA79A79F1}" destId="{7B98E09D-6F50-4BCD-859A-9EBC2449522B}" srcOrd="3" destOrd="0" presId="urn:microsoft.com/office/officeart/2005/8/layout/cycle1"/>
    <dgm:cxn modelId="{89DE7186-5527-45EB-BB9B-CD68BF1FED29}" type="presParOf" srcId="{602B92DB-D32D-48BC-B820-2A5FA79A79F1}" destId="{A6783B3C-71FD-443D-B01E-AB7DEDF8B597}" srcOrd="4" destOrd="0" presId="urn:microsoft.com/office/officeart/2005/8/layout/cycle1"/>
    <dgm:cxn modelId="{84FFD5FA-3ACE-4D3B-BA23-B75929081E3E}" type="presParOf" srcId="{602B92DB-D32D-48BC-B820-2A5FA79A79F1}" destId="{F8D61F83-ECF0-4024-AEA6-C84D149BFD1D}" srcOrd="5" destOrd="0" presId="urn:microsoft.com/office/officeart/2005/8/layout/cycle1"/>
    <dgm:cxn modelId="{50E4F19D-E7FC-4F26-A326-94275933BE35}" type="presParOf" srcId="{602B92DB-D32D-48BC-B820-2A5FA79A79F1}" destId="{0FD273A5-8784-4D0B-82D4-0355369DF930}" srcOrd="6" destOrd="0" presId="urn:microsoft.com/office/officeart/2005/8/layout/cycle1"/>
    <dgm:cxn modelId="{EFE9EB55-9E7D-4B24-B442-72D74F81C2F9}" type="presParOf" srcId="{602B92DB-D32D-48BC-B820-2A5FA79A79F1}" destId="{4E8B98C3-2900-4356-A6FE-E763E2E6682C}" srcOrd="7" destOrd="0" presId="urn:microsoft.com/office/officeart/2005/8/layout/cycle1"/>
    <dgm:cxn modelId="{C1612AB7-4599-4294-B2D2-CE107364DBBD}" type="presParOf" srcId="{602B92DB-D32D-48BC-B820-2A5FA79A79F1}" destId="{C4F4F0D1-FB04-42EA-A16F-C0309C9EE87B}" srcOrd="8" destOrd="0" presId="urn:microsoft.com/office/officeart/2005/8/layout/cycle1"/>
    <dgm:cxn modelId="{5ABFE855-2112-4182-8C72-6AD15FCAFA82}" type="presParOf" srcId="{602B92DB-D32D-48BC-B820-2A5FA79A79F1}" destId="{6C199D66-3DC5-45FE-8F9F-C2F084F2B750}" srcOrd="9" destOrd="0" presId="urn:microsoft.com/office/officeart/2005/8/layout/cycle1"/>
    <dgm:cxn modelId="{8DB49694-8149-49FC-B2AB-EC8081E48AD0}" type="presParOf" srcId="{602B92DB-D32D-48BC-B820-2A5FA79A79F1}" destId="{662711DD-DBAD-4AAB-912E-F9F62EE30148}" srcOrd="10" destOrd="0" presId="urn:microsoft.com/office/officeart/2005/8/layout/cycle1"/>
    <dgm:cxn modelId="{3E7FCCC1-B17E-4A2E-961E-93E13F3F4660}" type="presParOf" srcId="{602B92DB-D32D-48BC-B820-2A5FA79A79F1}" destId="{E94C2FE8-2F28-47F7-9CEC-DD843D0A2D41}" srcOrd="11"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FEA926A-698E-4611-AA64-3EEBE65110A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FF79E7F-4697-4144-A96F-CC98CFE3154D}">
      <dgm:prSet phldrT="[Text]"/>
      <dgm:spPr/>
      <dgm:t>
        <a:bodyPr/>
        <a:lstStyle/>
        <a:p>
          <a:r>
            <a:rPr lang="en-US" dirty="0"/>
            <a:t>Claims</a:t>
          </a:r>
        </a:p>
      </dgm:t>
    </dgm:pt>
    <dgm:pt modelId="{E17C073C-607B-4AF9-B417-A08DD3EA81AF}" type="parTrans" cxnId="{6D8838F5-5EA3-4828-8D88-F2D973338079}">
      <dgm:prSet/>
      <dgm:spPr/>
      <dgm:t>
        <a:bodyPr/>
        <a:lstStyle/>
        <a:p>
          <a:endParaRPr lang="en-US"/>
        </a:p>
      </dgm:t>
    </dgm:pt>
    <dgm:pt modelId="{45A9A4FB-8BF8-4D1A-A2E7-D49B63546D7E}" type="sibTrans" cxnId="{6D8838F5-5EA3-4828-8D88-F2D973338079}">
      <dgm:prSet/>
      <dgm:spPr/>
      <dgm:t>
        <a:bodyPr/>
        <a:lstStyle/>
        <a:p>
          <a:endParaRPr lang="en-US"/>
        </a:p>
      </dgm:t>
    </dgm:pt>
    <dgm:pt modelId="{1E63ABDC-7B03-47DB-B65F-2DBF1AB04A1F}">
      <dgm:prSet phldrT="[Text]"/>
      <dgm:spPr/>
      <dgm:t>
        <a:bodyPr/>
        <a:lstStyle/>
        <a:p>
          <a:r>
            <a:rPr lang="en-US" dirty="0"/>
            <a:t>Adjudication</a:t>
          </a:r>
        </a:p>
      </dgm:t>
    </dgm:pt>
    <dgm:pt modelId="{63F4BB94-3C4A-4FFA-B8AE-E21764C583F7}" type="parTrans" cxnId="{9A056655-8AC1-45D8-A784-D8FB3543A998}">
      <dgm:prSet/>
      <dgm:spPr/>
      <dgm:t>
        <a:bodyPr/>
        <a:lstStyle/>
        <a:p>
          <a:endParaRPr lang="en-US"/>
        </a:p>
      </dgm:t>
    </dgm:pt>
    <dgm:pt modelId="{8A164659-12EA-4AF1-A839-CD92300982B4}" type="sibTrans" cxnId="{9A056655-8AC1-45D8-A784-D8FB3543A998}">
      <dgm:prSet/>
      <dgm:spPr/>
      <dgm:t>
        <a:bodyPr/>
        <a:lstStyle/>
        <a:p>
          <a:endParaRPr lang="en-US"/>
        </a:p>
      </dgm:t>
    </dgm:pt>
    <dgm:pt modelId="{2B0078C3-7C54-4570-A598-E10986B08B64}">
      <dgm:prSet phldrT="[Text]"/>
      <dgm:spPr/>
      <dgm:t>
        <a:bodyPr/>
        <a:lstStyle/>
        <a:p>
          <a:r>
            <a:rPr lang="en-US" dirty="0"/>
            <a:t>Reimbursement</a:t>
          </a:r>
        </a:p>
      </dgm:t>
    </dgm:pt>
    <dgm:pt modelId="{205EC0C3-2BCD-4DB6-8EB9-B108B55573E5}" type="parTrans" cxnId="{05B00219-CAB7-4624-830B-C38FEDAD3400}">
      <dgm:prSet/>
      <dgm:spPr/>
      <dgm:t>
        <a:bodyPr/>
        <a:lstStyle/>
        <a:p>
          <a:endParaRPr lang="en-US"/>
        </a:p>
      </dgm:t>
    </dgm:pt>
    <dgm:pt modelId="{FFBF217D-D593-4FA0-815E-B340E6793387}" type="sibTrans" cxnId="{05B00219-CAB7-4624-830B-C38FEDAD3400}">
      <dgm:prSet/>
      <dgm:spPr/>
      <dgm:t>
        <a:bodyPr/>
        <a:lstStyle/>
        <a:p>
          <a:endParaRPr lang="en-US"/>
        </a:p>
      </dgm:t>
    </dgm:pt>
    <dgm:pt modelId="{FD7EA0BB-AB46-4A76-B190-C2D1AEECA2E9}">
      <dgm:prSet phldrT="[Text]"/>
      <dgm:spPr/>
      <dgm:t>
        <a:bodyPr/>
        <a:lstStyle/>
        <a:p>
          <a:r>
            <a:rPr lang="en-US" dirty="0"/>
            <a:t>Disallowance</a:t>
          </a:r>
        </a:p>
      </dgm:t>
    </dgm:pt>
    <dgm:pt modelId="{D9734BA3-E8A7-4774-85D6-DD51532E579F}" type="parTrans" cxnId="{71F28B7C-2B1F-47DE-8A0A-9AAF3B215687}">
      <dgm:prSet/>
      <dgm:spPr/>
      <dgm:t>
        <a:bodyPr/>
        <a:lstStyle/>
        <a:p>
          <a:endParaRPr lang="en-US"/>
        </a:p>
      </dgm:t>
    </dgm:pt>
    <dgm:pt modelId="{9071CCD4-F89E-4A2C-9C60-4E0A6DB084D6}" type="sibTrans" cxnId="{71F28B7C-2B1F-47DE-8A0A-9AAF3B215687}">
      <dgm:prSet/>
      <dgm:spPr/>
      <dgm:t>
        <a:bodyPr/>
        <a:lstStyle/>
        <a:p>
          <a:endParaRPr lang="en-US"/>
        </a:p>
      </dgm:t>
    </dgm:pt>
    <dgm:pt modelId="{BD92F94B-866E-4A8C-A1F8-A138DF02E639}">
      <dgm:prSet phldrT="[Text]"/>
      <dgm:spPr/>
      <dgm:t>
        <a:bodyPr/>
        <a:lstStyle/>
        <a:p>
          <a:r>
            <a:rPr lang="en-US" dirty="0"/>
            <a:t>Format (codes)</a:t>
          </a:r>
        </a:p>
      </dgm:t>
    </dgm:pt>
    <dgm:pt modelId="{6356D38F-BAC9-4691-AE12-51C5BBC61EF4}" type="parTrans" cxnId="{C889FE47-F2C9-4327-919C-CE111DD12FC9}">
      <dgm:prSet/>
      <dgm:spPr/>
      <dgm:t>
        <a:bodyPr/>
        <a:lstStyle/>
        <a:p>
          <a:endParaRPr lang="en-US"/>
        </a:p>
      </dgm:t>
    </dgm:pt>
    <dgm:pt modelId="{1315BC80-393F-4EC4-85DD-B2D21FF23765}" type="sibTrans" cxnId="{C889FE47-F2C9-4327-919C-CE111DD12FC9}">
      <dgm:prSet/>
      <dgm:spPr/>
      <dgm:t>
        <a:bodyPr/>
        <a:lstStyle/>
        <a:p>
          <a:endParaRPr lang="en-US"/>
        </a:p>
      </dgm:t>
    </dgm:pt>
    <dgm:pt modelId="{9D05D790-C918-4C3D-81DA-88C497D0BC96}">
      <dgm:prSet phldrT="[Text]"/>
      <dgm:spPr/>
      <dgm:t>
        <a:bodyPr/>
        <a:lstStyle/>
        <a:p>
          <a:r>
            <a:rPr lang="en-US" dirty="0"/>
            <a:t>ICD</a:t>
          </a:r>
        </a:p>
      </dgm:t>
    </dgm:pt>
    <dgm:pt modelId="{1D76736A-75CC-456F-871E-A058AC53C525}" type="parTrans" cxnId="{2B325A0B-B5FA-481C-9D13-03F57E6FCE4D}">
      <dgm:prSet/>
      <dgm:spPr/>
      <dgm:t>
        <a:bodyPr/>
        <a:lstStyle/>
        <a:p>
          <a:endParaRPr lang="en-US"/>
        </a:p>
      </dgm:t>
    </dgm:pt>
    <dgm:pt modelId="{79D20FB3-D881-4333-8500-231209475E70}" type="sibTrans" cxnId="{2B325A0B-B5FA-481C-9D13-03F57E6FCE4D}">
      <dgm:prSet/>
      <dgm:spPr/>
      <dgm:t>
        <a:bodyPr/>
        <a:lstStyle/>
        <a:p>
          <a:endParaRPr lang="en-US"/>
        </a:p>
      </dgm:t>
    </dgm:pt>
    <dgm:pt modelId="{19904AB2-9367-4298-898D-A4705B16D8DE}">
      <dgm:prSet phldrT="[Text]"/>
      <dgm:spPr/>
      <dgm:t>
        <a:bodyPr/>
        <a:lstStyle/>
        <a:p>
          <a:r>
            <a:rPr lang="en-US" dirty="0"/>
            <a:t>NDC</a:t>
          </a:r>
        </a:p>
      </dgm:t>
    </dgm:pt>
    <dgm:pt modelId="{1FBA1579-C673-4719-8B33-F5EEEEB855A2}" type="parTrans" cxnId="{D395D6F6-26ED-4447-BD36-A3BE37636A88}">
      <dgm:prSet/>
      <dgm:spPr/>
      <dgm:t>
        <a:bodyPr/>
        <a:lstStyle/>
        <a:p>
          <a:endParaRPr lang="en-US"/>
        </a:p>
      </dgm:t>
    </dgm:pt>
    <dgm:pt modelId="{C12F1A29-6D6B-4343-AFC5-AB832F54AFB5}" type="sibTrans" cxnId="{D395D6F6-26ED-4447-BD36-A3BE37636A88}">
      <dgm:prSet/>
      <dgm:spPr/>
      <dgm:t>
        <a:bodyPr/>
        <a:lstStyle/>
        <a:p>
          <a:endParaRPr lang="en-US"/>
        </a:p>
      </dgm:t>
    </dgm:pt>
    <dgm:pt modelId="{A29F6CBA-8118-4654-B346-8FA9E4C2B4E1}">
      <dgm:prSet phldrT="[Text]"/>
      <dgm:spPr/>
      <dgm:t>
        <a:bodyPr/>
        <a:lstStyle/>
        <a:p>
          <a:r>
            <a:rPr lang="en-US" dirty="0"/>
            <a:t>Revenue/CPT</a:t>
          </a:r>
        </a:p>
      </dgm:t>
    </dgm:pt>
    <dgm:pt modelId="{4339992F-F96F-4186-B7EB-05F7282CB448}" type="parTrans" cxnId="{27E5BC8E-BB2C-4887-B466-7A509DED29FB}">
      <dgm:prSet/>
      <dgm:spPr/>
      <dgm:t>
        <a:bodyPr/>
        <a:lstStyle/>
        <a:p>
          <a:endParaRPr lang="en-US"/>
        </a:p>
      </dgm:t>
    </dgm:pt>
    <dgm:pt modelId="{28ED123D-2DB8-479B-9427-700629192140}" type="sibTrans" cxnId="{27E5BC8E-BB2C-4887-B466-7A509DED29FB}">
      <dgm:prSet/>
      <dgm:spPr/>
      <dgm:t>
        <a:bodyPr/>
        <a:lstStyle/>
        <a:p>
          <a:endParaRPr lang="en-US"/>
        </a:p>
      </dgm:t>
    </dgm:pt>
    <dgm:pt modelId="{AC2FE773-6708-4922-8B33-5EB5F218AF81}" type="pres">
      <dgm:prSet presAssocID="{CFEA926A-698E-4611-AA64-3EEBE65110A3}" presName="diagram" presStyleCnt="0">
        <dgm:presLayoutVars>
          <dgm:chPref val="1"/>
          <dgm:dir/>
          <dgm:animOne val="branch"/>
          <dgm:animLvl val="lvl"/>
          <dgm:resizeHandles val="exact"/>
        </dgm:presLayoutVars>
      </dgm:prSet>
      <dgm:spPr/>
    </dgm:pt>
    <dgm:pt modelId="{6271BBA7-4D57-409E-A780-30B0C6E80167}" type="pres">
      <dgm:prSet presAssocID="{2FF79E7F-4697-4144-A96F-CC98CFE3154D}" presName="root1" presStyleCnt="0"/>
      <dgm:spPr/>
    </dgm:pt>
    <dgm:pt modelId="{7C9AC0B3-ABEC-46FC-B129-A9B3BBF9F4AD}" type="pres">
      <dgm:prSet presAssocID="{2FF79E7F-4697-4144-A96F-CC98CFE3154D}" presName="LevelOneTextNode" presStyleLbl="node0" presStyleIdx="0" presStyleCnt="1">
        <dgm:presLayoutVars>
          <dgm:chPref val="3"/>
        </dgm:presLayoutVars>
      </dgm:prSet>
      <dgm:spPr/>
    </dgm:pt>
    <dgm:pt modelId="{BEA1A488-164D-465A-8F1C-95078140556C}" type="pres">
      <dgm:prSet presAssocID="{2FF79E7F-4697-4144-A96F-CC98CFE3154D}" presName="level2hierChild" presStyleCnt="0"/>
      <dgm:spPr/>
    </dgm:pt>
    <dgm:pt modelId="{9F45B93E-5094-4362-8316-9D2410D3E8B5}" type="pres">
      <dgm:prSet presAssocID="{63F4BB94-3C4A-4FFA-B8AE-E21764C583F7}" presName="conn2-1" presStyleLbl="parChTrans1D2" presStyleIdx="0" presStyleCnt="2"/>
      <dgm:spPr/>
    </dgm:pt>
    <dgm:pt modelId="{F5AA82BF-E4AB-4271-8E9B-A8C6609D1E1A}" type="pres">
      <dgm:prSet presAssocID="{63F4BB94-3C4A-4FFA-B8AE-E21764C583F7}" presName="connTx" presStyleLbl="parChTrans1D2" presStyleIdx="0" presStyleCnt="2"/>
      <dgm:spPr/>
    </dgm:pt>
    <dgm:pt modelId="{36C501F4-7637-4E19-B103-74A096B9F9B6}" type="pres">
      <dgm:prSet presAssocID="{1E63ABDC-7B03-47DB-B65F-2DBF1AB04A1F}" presName="root2" presStyleCnt="0"/>
      <dgm:spPr/>
    </dgm:pt>
    <dgm:pt modelId="{792238C9-8B9B-4126-9EFA-731094E11CDE}" type="pres">
      <dgm:prSet presAssocID="{1E63ABDC-7B03-47DB-B65F-2DBF1AB04A1F}" presName="LevelTwoTextNode" presStyleLbl="node2" presStyleIdx="0" presStyleCnt="2">
        <dgm:presLayoutVars>
          <dgm:chPref val="3"/>
        </dgm:presLayoutVars>
      </dgm:prSet>
      <dgm:spPr/>
    </dgm:pt>
    <dgm:pt modelId="{6A453A18-F4CE-4635-ABFE-9C158A2FA946}" type="pres">
      <dgm:prSet presAssocID="{1E63ABDC-7B03-47DB-B65F-2DBF1AB04A1F}" presName="level3hierChild" presStyleCnt="0"/>
      <dgm:spPr/>
    </dgm:pt>
    <dgm:pt modelId="{D258A3F2-38D9-4AB8-AAC9-EDA9ED02404D}" type="pres">
      <dgm:prSet presAssocID="{205EC0C3-2BCD-4DB6-8EB9-B108B55573E5}" presName="conn2-1" presStyleLbl="parChTrans1D3" presStyleIdx="0" presStyleCnt="5"/>
      <dgm:spPr/>
    </dgm:pt>
    <dgm:pt modelId="{FC389354-66F4-42F8-A720-26FDB43038D3}" type="pres">
      <dgm:prSet presAssocID="{205EC0C3-2BCD-4DB6-8EB9-B108B55573E5}" presName="connTx" presStyleLbl="parChTrans1D3" presStyleIdx="0" presStyleCnt="5"/>
      <dgm:spPr/>
    </dgm:pt>
    <dgm:pt modelId="{FF95A816-50E6-44D7-9D4A-9B893AD1E23F}" type="pres">
      <dgm:prSet presAssocID="{2B0078C3-7C54-4570-A598-E10986B08B64}" presName="root2" presStyleCnt="0"/>
      <dgm:spPr/>
    </dgm:pt>
    <dgm:pt modelId="{FF1AB5A4-B15D-441A-BF82-B61860A58632}" type="pres">
      <dgm:prSet presAssocID="{2B0078C3-7C54-4570-A598-E10986B08B64}" presName="LevelTwoTextNode" presStyleLbl="node3" presStyleIdx="0" presStyleCnt="5">
        <dgm:presLayoutVars>
          <dgm:chPref val="3"/>
        </dgm:presLayoutVars>
      </dgm:prSet>
      <dgm:spPr/>
    </dgm:pt>
    <dgm:pt modelId="{9929FEEF-C470-4B4D-BEA5-FDC3AE5062EF}" type="pres">
      <dgm:prSet presAssocID="{2B0078C3-7C54-4570-A598-E10986B08B64}" presName="level3hierChild" presStyleCnt="0"/>
      <dgm:spPr/>
    </dgm:pt>
    <dgm:pt modelId="{A8A33054-7476-49FC-8CA6-A74A549E51B2}" type="pres">
      <dgm:prSet presAssocID="{D9734BA3-E8A7-4774-85D6-DD51532E579F}" presName="conn2-1" presStyleLbl="parChTrans1D3" presStyleIdx="1" presStyleCnt="5"/>
      <dgm:spPr/>
    </dgm:pt>
    <dgm:pt modelId="{353681E4-AC4C-4982-B55A-CBBDB6C9893B}" type="pres">
      <dgm:prSet presAssocID="{D9734BA3-E8A7-4774-85D6-DD51532E579F}" presName="connTx" presStyleLbl="parChTrans1D3" presStyleIdx="1" presStyleCnt="5"/>
      <dgm:spPr/>
    </dgm:pt>
    <dgm:pt modelId="{0B011DDC-5861-4289-936D-3BC96BCB471D}" type="pres">
      <dgm:prSet presAssocID="{FD7EA0BB-AB46-4A76-B190-C2D1AEECA2E9}" presName="root2" presStyleCnt="0"/>
      <dgm:spPr/>
    </dgm:pt>
    <dgm:pt modelId="{914700E4-BC5D-4767-9C9C-43EB92753AFE}" type="pres">
      <dgm:prSet presAssocID="{FD7EA0BB-AB46-4A76-B190-C2D1AEECA2E9}" presName="LevelTwoTextNode" presStyleLbl="node3" presStyleIdx="1" presStyleCnt="5">
        <dgm:presLayoutVars>
          <dgm:chPref val="3"/>
        </dgm:presLayoutVars>
      </dgm:prSet>
      <dgm:spPr/>
    </dgm:pt>
    <dgm:pt modelId="{4E5A41B5-AD89-4FB1-84E5-41094E93DE94}" type="pres">
      <dgm:prSet presAssocID="{FD7EA0BB-AB46-4A76-B190-C2D1AEECA2E9}" presName="level3hierChild" presStyleCnt="0"/>
      <dgm:spPr/>
    </dgm:pt>
    <dgm:pt modelId="{840252B7-3834-4D62-828D-EC505C471D97}" type="pres">
      <dgm:prSet presAssocID="{6356D38F-BAC9-4691-AE12-51C5BBC61EF4}" presName="conn2-1" presStyleLbl="parChTrans1D2" presStyleIdx="1" presStyleCnt="2"/>
      <dgm:spPr/>
    </dgm:pt>
    <dgm:pt modelId="{44FDB341-A32A-4920-9EA6-47CEA29CEE3E}" type="pres">
      <dgm:prSet presAssocID="{6356D38F-BAC9-4691-AE12-51C5BBC61EF4}" presName="connTx" presStyleLbl="parChTrans1D2" presStyleIdx="1" presStyleCnt="2"/>
      <dgm:spPr/>
    </dgm:pt>
    <dgm:pt modelId="{E4F57C71-3CEB-4A40-9EA6-42E33DBD1F9A}" type="pres">
      <dgm:prSet presAssocID="{BD92F94B-866E-4A8C-A1F8-A138DF02E639}" presName="root2" presStyleCnt="0"/>
      <dgm:spPr/>
    </dgm:pt>
    <dgm:pt modelId="{57DC22AD-54CF-47E4-AE27-5F391DC11638}" type="pres">
      <dgm:prSet presAssocID="{BD92F94B-866E-4A8C-A1F8-A138DF02E639}" presName="LevelTwoTextNode" presStyleLbl="node2" presStyleIdx="1" presStyleCnt="2">
        <dgm:presLayoutVars>
          <dgm:chPref val="3"/>
        </dgm:presLayoutVars>
      </dgm:prSet>
      <dgm:spPr/>
    </dgm:pt>
    <dgm:pt modelId="{306C0602-E7E1-4E1E-8EB4-1C9936487AF5}" type="pres">
      <dgm:prSet presAssocID="{BD92F94B-866E-4A8C-A1F8-A138DF02E639}" presName="level3hierChild" presStyleCnt="0"/>
      <dgm:spPr/>
    </dgm:pt>
    <dgm:pt modelId="{E8A3C517-5E5F-4E70-B38A-3CAF671B983F}" type="pres">
      <dgm:prSet presAssocID="{1D76736A-75CC-456F-871E-A058AC53C525}" presName="conn2-1" presStyleLbl="parChTrans1D3" presStyleIdx="2" presStyleCnt="5"/>
      <dgm:spPr/>
    </dgm:pt>
    <dgm:pt modelId="{B895BC40-B0C4-4E10-B583-B4FC0C009E93}" type="pres">
      <dgm:prSet presAssocID="{1D76736A-75CC-456F-871E-A058AC53C525}" presName="connTx" presStyleLbl="parChTrans1D3" presStyleIdx="2" presStyleCnt="5"/>
      <dgm:spPr/>
    </dgm:pt>
    <dgm:pt modelId="{67856E05-D0DF-473E-9B9F-D59A62ADF04E}" type="pres">
      <dgm:prSet presAssocID="{9D05D790-C918-4C3D-81DA-88C497D0BC96}" presName="root2" presStyleCnt="0"/>
      <dgm:spPr/>
    </dgm:pt>
    <dgm:pt modelId="{5BA6919B-6E3A-4958-86F3-E87AB106168E}" type="pres">
      <dgm:prSet presAssocID="{9D05D790-C918-4C3D-81DA-88C497D0BC96}" presName="LevelTwoTextNode" presStyleLbl="node3" presStyleIdx="2" presStyleCnt="5">
        <dgm:presLayoutVars>
          <dgm:chPref val="3"/>
        </dgm:presLayoutVars>
      </dgm:prSet>
      <dgm:spPr/>
    </dgm:pt>
    <dgm:pt modelId="{307F7338-A372-422E-9780-61416DCCE274}" type="pres">
      <dgm:prSet presAssocID="{9D05D790-C918-4C3D-81DA-88C497D0BC96}" presName="level3hierChild" presStyleCnt="0"/>
      <dgm:spPr/>
    </dgm:pt>
    <dgm:pt modelId="{8212073E-5B2D-4F0A-807F-61A1D6E2921B}" type="pres">
      <dgm:prSet presAssocID="{1FBA1579-C673-4719-8B33-F5EEEEB855A2}" presName="conn2-1" presStyleLbl="parChTrans1D3" presStyleIdx="3" presStyleCnt="5"/>
      <dgm:spPr/>
    </dgm:pt>
    <dgm:pt modelId="{B96DAF2F-2756-47C9-B1F2-6613097DC5C3}" type="pres">
      <dgm:prSet presAssocID="{1FBA1579-C673-4719-8B33-F5EEEEB855A2}" presName="connTx" presStyleLbl="parChTrans1D3" presStyleIdx="3" presStyleCnt="5"/>
      <dgm:spPr/>
    </dgm:pt>
    <dgm:pt modelId="{CF30016D-7114-4FD8-8B84-FD55CE6EAAC6}" type="pres">
      <dgm:prSet presAssocID="{19904AB2-9367-4298-898D-A4705B16D8DE}" presName="root2" presStyleCnt="0"/>
      <dgm:spPr/>
    </dgm:pt>
    <dgm:pt modelId="{984089CB-288D-44AA-B2F2-30ACD2D717F8}" type="pres">
      <dgm:prSet presAssocID="{19904AB2-9367-4298-898D-A4705B16D8DE}" presName="LevelTwoTextNode" presStyleLbl="node3" presStyleIdx="3" presStyleCnt="5">
        <dgm:presLayoutVars>
          <dgm:chPref val="3"/>
        </dgm:presLayoutVars>
      </dgm:prSet>
      <dgm:spPr/>
    </dgm:pt>
    <dgm:pt modelId="{10BCA726-1807-45FA-BE08-3268845DC81F}" type="pres">
      <dgm:prSet presAssocID="{19904AB2-9367-4298-898D-A4705B16D8DE}" presName="level3hierChild" presStyleCnt="0"/>
      <dgm:spPr/>
    </dgm:pt>
    <dgm:pt modelId="{7D595581-9472-4F64-9A32-E4851AC61ADF}" type="pres">
      <dgm:prSet presAssocID="{4339992F-F96F-4186-B7EB-05F7282CB448}" presName="conn2-1" presStyleLbl="parChTrans1D3" presStyleIdx="4" presStyleCnt="5"/>
      <dgm:spPr/>
    </dgm:pt>
    <dgm:pt modelId="{A2CEB1E8-1491-487E-B06B-B640B0A49E9A}" type="pres">
      <dgm:prSet presAssocID="{4339992F-F96F-4186-B7EB-05F7282CB448}" presName="connTx" presStyleLbl="parChTrans1D3" presStyleIdx="4" presStyleCnt="5"/>
      <dgm:spPr/>
    </dgm:pt>
    <dgm:pt modelId="{FC19EFE1-C166-486A-833F-7B12BA9674C9}" type="pres">
      <dgm:prSet presAssocID="{A29F6CBA-8118-4654-B346-8FA9E4C2B4E1}" presName="root2" presStyleCnt="0"/>
      <dgm:spPr/>
    </dgm:pt>
    <dgm:pt modelId="{58AAC606-6413-40BD-B3C3-A234273B5167}" type="pres">
      <dgm:prSet presAssocID="{A29F6CBA-8118-4654-B346-8FA9E4C2B4E1}" presName="LevelTwoTextNode" presStyleLbl="node3" presStyleIdx="4" presStyleCnt="5">
        <dgm:presLayoutVars>
          <dgm:chPref val="3"/>
        </dgm:presLayoutVars>
      </dgm:prSet>
      <dgm:spPr/>
    </dgm:pt>
    <dgm:pt modelId="{3626D74C-5104-44D6-909B-E69B5D6C5D16}" type="pres">
      <dgm:prSet presAssocID="{A29F6CBA-8118-4654-B346-8FA9E4C2B4E1}" presName="level3hierChild" presStyleCnt="0"/>
      <dgm:spPr/>
    </dgm:pt>
  </dgm:ptLst>
  <dgm:cxnLst>
    <dgm:cxn modelId="{AD500900-041B-4D1E-A38E-7F4684DB42AB}" type="presOf" srcId="{63F4BB94-3C4A-4FFA-B8AE-E21764C583F7}" destId="{F5AA82BF-E4AB-4271-8E9B-A8C6609D1E1A}" srcOrd="1" destOrd="0" presId="urn:microsoft.com/office/officeart/2005/8/layout/hierarchy2"/>
    <dgm:cxn modelId="{2B325A0B-B5FA-481C-9D13-03F57E6FCE4D}" srcId="{BD92F94B-866E-4A8C-A1F8-A138DF02E639}" destId="{9D05D790-C918-4C3D-81DA-88C497D0BC96}" srcOrd="0" destOrd="0" parTransId="{1D76736A-75CC-456F-871E-A058AC53C525}" sibTransId="{79D20FB3-D881-4333-8500-231209475E70}"/>
    <dgm:cxn modelId="{3D46AB14-74B3-4CF1-9D2E-87731D5EE016}" type="presOf" srcId="{6356D38F-BAC9-4691-AE12-51C5BBC61EF4}" destId="{840252B7-3834-4D62-828D-EC505C471D97}" srcOrd="0" destOrd="0" presId="urn:microsoft.com/office/officeart/2005/8/layout/hierarchy2"/>
    <dgm:cxn modelId="{05B00219-CAB7-4624-830B-C38FEDAD3400}" srcId="{1E63ABDC-7B03-47DB-B65F-2DBF1AB04A1F}" destId="{2B0078C3-7C54-4570-A598-E10986B08B64}" srcOrd="0" destOrd="0" parTransId="{205EC0C3-2BCD-4DB6-8EB9-B108B55573E5}" sibTransId="{FFBF217D-D593-4FA0-815E-B340E6793387}"/>
    <dgm:cxn modelId="{FF7DE725-A12F-4D91-A684-7AD82D61CE35}" type="presOf" srcId="{1E63ABDC-7B03-47DB-B65F-2DBF1AB04A1F}" destId="{792238C9-8B9B-4126-9EFA-731094E11CDE}" srcOrd="0" destOrd="0" presId="urn:microsoft.com/office/officeart/2005/8/layout/hierarchy2"/>
    <dgm:cxn modelId="{80796D2A-0FDC-4288-BD4F-51DB24D09094}" type="presOf" srcId="{6356D38F-BAC9-4691-AE12-51C5BBC61EF4}" destId="{44FDB341-A32A-4920-9EA6-47CEA29CEE3E}" srcOrd="1" destOrd="0" presId="urn:microsoft.com/office/officeart/2005/8/layout/hierarchy2"/>
    <dgm:cxn modelId="{E22AD833-523C-4F2C-8AB6-087C0F5393C9}" type="presOf" srcId="{4339992F-F96F-4186-B7EB-05F7282CB448}" destId="{7D595581-9472-4F64-9A32-E4851AC61ADF}" srcOrd="0" destOrd="0" presId="urn:microsoft.com/office/officeart/2005/8/layout/hierarchy2"/>
    <dgm:cxn modelId="{97C7DB3B-CA43-4D26-9B8C-432751AF4023}" type="presOf" srcId="{BD92F94B-866E-4A8C-A1F8-A138DF02E639}" destId="{57DC22AD-54CF-47E4-AE27-5F391DC11638}" srcOrd="0" destOrd="0" presId="urn:microsoft.com/office/officeart/2005/8/layout/hierarchy2"/>
    <dgm:cxn modelId="{C2C53E63-44E5-4336-B52C-066467E4C5B4}" type="presOf" srcId="{205EC0C3-2BCD-4DB6-8EB9-B108B55573E5}" destId="{FC389354-66F4-42F8-A720-26FDB43038D3}" srcOrd="1" destOrd="0" presId="urn:microsoft.com/office/officeart/2005/8/layout/hierarchy2"/>
    <dgm:cxn modelId="{A1652F67-7BD4-40D2-A39A-700BFD23379E}" type="presOf" srcId="{1FBA1579-C673-4719-8B33-F5EEEEB855A2}" destId="{B96DAF2F-2756-47C9-B1F2-6613097DC5C3}" srcOrd="1" destOrd="0" presId="urn:microsoft.com/office/officeart/2005/8/layout/hierarchy2"/>
    <dgm:cxn modelId="{C889FE47-F2C9-4327-919C-CE111DD12FC9}" srcId="{2FF79E7F-4697-4144-A96F-CC98CFE3154D}" destId="{BD92F94B-866E-4A8C-A1F8-A138DF02E639}" srcOrd="1" destOrd="0" parTransId="{6356D38F-BAC9-4691-AE12-51C5BBC61EF4}" sibTransId="{1315BC80-393F-4EC4-85DD-B2D21FF23765}"/>
    <dgm:cxn modelId="{0A22D049-955A-47ED-BB09-54221FB68472}" type="presOf" srcId="{1D76736A-75CC-456F-871E-A058AC53C525}" destId="{B895BC40-B0C4-4E10-B583-B4FC0C009E93}" srcOrd="1" destOrd="0" presId="urn:microsoft.com/office/officeart/2005/8/layout/hierarchy2"/>
    <dgm:cxn modelId="{4E65BB6C-B2E2-4F45-8387-602CAF034625}" type="presOf" srcId="{D9734BA3-E8A7-4774-85D6-DD51532E579F}" destId="{A8A33054-7476-49FC-8CA6-A74A549E51B2}" srcOrd="0" destOrd="0" presId="urn:microsoft.com/office/officeart/2005/8/layout/hierarchy2"/>
    <dgm:cxn modelId="{9A056655-8AC1-45D8-A784-D8FB3543A998}" srcId="{2FF79E7F-4697-4144-A96F-CC98CFE3154D}" destId="{1E63ABDC-7B03-47DB-B65F-2DBF1AB04A1F}" srcOrd="0" destOrd="0" parTransId="{63F4BB94-3C4A-4FFA-B8AE-E21764C583F7}" sibTransId="{8A164659-12EA-4AF1-A839-CD92300982B4}"/>
    <dgm:cxn modelId="{E04F3977-D50A-4366-95E6-13A930F2DBB2}" type="presOf" srcId="{4339992F-F96F-4186-B7EB-05F7282CB448}" destId="{A2CEB1E8-1491-487E-B06B-B640B0A49E9A}" srcOrd="1" destOrd="0" presId="urn:microsoft.com/office/officeart/2005/8/layout/hierarchy2"/>
    <dgm:cxn modelId="{8A014B59-48DC-44D0-BD3A-C1BE9265CA98}" type="presOf" srcId="{CFEA926A-698E-4611-AA64-3EEBE65110A3}" destId="{AC2FE773-6708-4922-8B33-5EB5F218AF81}" srcOrd="0" destOrd="0" presId="urn:microsoft.com/office/officeart/2005/8/layout/hierarchy2"/>
    <dgm:cxn modelId="{C5F5EA59-461A-4E0A-88CB-F37C286468DC}" type="presOf" srcId="{19904AB2-9367-4298-898D-A4705B16D8DE}" destId="{984089CB-288D-44AA-B2F2-30ACD2D717F8}" srcOrd="0" destOrd="0" presId="urn:microsoft.com/office/officeart/2005/8/layout/hierarchy2"/>
    <dgm:cxn modelId="{0517EF5A-575C-4740-ADB1-EFAA4B75482B}" type="presOf" srcId="{D9734BA3-E8A7-4774-85D6-DD51532E579F}" destId="{353681E4-AC4C-4982-B55A-CBBDB6C9893B}" srcOrd="1" destOrd="0" presId="urn:microsoft.com/office/officeart/2005/8/layout/hierarchy2"/>
    <dgm:cxn modelId="{71F28B7C-2B1F-47DE-8A0A-9AAF3B215687}" srcId="{1E63ABDC-7B03-47DB-B65F-2DBF1AB04A1F}" destId="{FD7EA0BB-AB46-4A76-B190-C2D1AEECA2E9}" srcOrd="1" destOrd="0" parTransId="{D9734BA3-E8A7-4774-85D6-DD51532E579F}" sibTransId="{9071CCD4-F89E-4A2C-9C60-4E0A6DB084D6}"/>
    <dgm:cxn modelId="{569EC27C-831B-4F58-AB4C-E1BCCBD7AE63}" type="presOf" srcId="{2B0078C3-7C54-4570-A598-E10986B08B64}" destId="{FF1AB5A4-B15D-441A-BF82-B61860A58632}" srcOrd="0" destOrd="0" presId="urn:microsoft.com/office/officeart/2005/8/layout/hierarchy2"/>
    <dgm:cxn modelId="{27E5BC8E-BB2C-4887-B466-7A509DED29FB}" srcId="{BD92F94B-866E-4A8C-A1F8-A138DF02E639}" destId="{A29F6CBA-8118-4654-B346-8FA9E4C2B4E1}" srcOrd="2" destOrd="0" parTransId="{4339992F-F96F-4186-B7EB-05F7282CB448}" sibTransId="{28ED123D-2DB8-479B-9427-700629192140}"/>
    <dgm:cxn modelId="{5841A993-CAC9-4471-B092-C6EAC1F2AB68}" type="presOf" srcId="{1FBA1579-C673-4719-8B33-F5EEEEB855A2}" destId="{8212073E-5B2D-4F0A-807F-61A1D6E2921B}" srcOrd="0" destOrd="0" presId="urn:microsoft.com/office/officeart/2005/8/layout/hierarchy2"/>
    <dgm:cxn modelId="{CBA36D9D-EBE1-430A-ADCC-CE091ADECB27}" type="presOf" srcId="{205EC0C3-2BCD-4DB6-8EB9-B108B55573E5}" destId="{D258A3F2-38D9-4AB8-AAC9-EDA9ED02404D}" srcOrd="0" destOrd="0" presId="urn:microsoft.com/office/officeart/2005/8/layout/hierarchy2"/>
    <dgm:cxn modelId="{44AA9CA6-85B7-4158-A398-BA86B4241DD8}" type="presOf" srcId="{9D05D790-C918-4C3D-81DA-88C497D0BC96}" destId="{5BA6919B-6E3A-4958-86F3-E87AB106168E}" srcOrd="0" destOrd="0" presId="urn:microsoft.com/office/officeart/2005/8/layout/hierarchy2"/>
    <dgm:cxn modelId="{A919A4A6-F74E-4A8C-966A-67CF494807AA}" type="presOf" srcId="{2FF79E7F-4697-4144-A96F-CC98CFE3154D}" destId="{7C9AC0B3-ABEC-46FC-B129-A9B3BBF9F4AD}" srcOrd="0" destOrd="0" presId="urn:microsoft.com/office/officeart/2005/8/layout/hierarchy2"/>
    <dgm:cxn modelId="{FB8211AB-8AF7-4D69-B156-0894DF549A54}" type="presOf" srcId="{1D76736A-75CC-456F-871E-A058AC53C525}" destId="{E8A3C517-5E5F-4E70-B38A-3CAF671B983F}" srcOrd="0" destOrd="0" presId="urn:microsoft.com/office/officeart/2005/8/layout/hierarchy2"/>
    <dgm:cxn modelId="{7598DDAC-27E6-4724-A640-8B3387AF8FB6}" type="presOf" srcId="{A29F6CBA-8118-4654-B346-8FA9E4C2B4E1}" destId="{58AAC606-6413-40BD-B3C3-A234273B5167}" srcOrd="0" destOrd="0" presId="urn:microsoft.com/office/officeart/2005/8/layout/hierarchy2"/>
    <dgm:cxn modelId="{12D73CD4-5B41-48C4-B3B1-2625DD193B68}" type="presOf" srcId="{63F4BB94-3C4A-4FFA-B8AE-E21764C583F7}" destId="{9F45B93E-5094-4362-8316-9D2410D3E8B5}" srcOrd="0" destOrd="0" presId="urn:microsoft.com/office/officeart/2005/8/layout/hierarchy2"/>
    <dgm:cxn modelId="{6D8838F5-5EA3-4828-8D88-F2D973338079}" srcId="{CFEA926A-698E-4611-AA64-3EEBE65110A3}" destId="{2FF79E7F-4697-4144-A96F-CC98CFE3154D}" srcOrd="0" destOrd="0" parTransId="{E17C073C-607B-4AF9-B417-A08DD3EA81AF}" sibTransId="{45A9A4FB-8BF8-4D1A-A2E7-D49B63546D7E}"/>
    <dgm:cxn modelId="{D395D6F6-26ED-4447-BD36-A3BE37636A88}" srcId="{BD92F94B-866E-4A8C-A1F8-A138DF02E639}" destId="{19904AB2-9367-4298-898D-A4705B16D8DE}" srcOrd="1" destOrd="0" parTransId="{1FBA1579-C673-4719-8B33-F5EEEEB855A2}" sibTransId="{C12F1A29-6D6B-4343-AFC5-AB832F54AFB5}"/>
    <dgm:cxn modelId="{BE7F1FFC-07F6-4831-9B66-0884F051DE88}" type="presOf" srcId="{FD7EA0BB-AB46-4A76-B190-C2D1AEECA2E9}" destId="{914700E4-BC5D-4767-9C9C-43EB92753AFE}" srcOrd="0" destOrd="0" presId="urn:microsoft.com/office/officeart/2005/8/layout/hierarchy2"/>
    <dgm:cxn modelId="{DEEA3A66-CB77-480B-96BE-52CFED04E062}" type="presParOf" srcId="{AC2FE773-6708-4922-8B33-5EB5F218AF81}" destId="{6271BBA7-4D57-409E-A780-30B0C6E80167}" srcOrd="0" destOrd="0" presId="urn:microsoft.com/office/officeart/2005/8/layout/hierarchy2"/>
    <dgm:cxn modelId="{9060FB3F-89F1-4113-86F9-11A893194349}" type="presParOf" srcId="{6271BBA7-4D57-409E-A780-30B0C6E80167}" destId="{7C9AC0B3-ABEC-46FC-B129-A9B3BBF9F4AD}" srcOrd="0" destOrd="0" presId="urn:microsoft.com/office/officeart/2005/8/layout/hierarchy2"/>
    <dgm:cxn modelId="{4E9E6478-AC95-48C6-B4EA-3FF7900EEC93}" type="presParOf" srcId="{6271BBA7-4D57-409E-A780-30B0C6E80167}" destId="{BEA1A488-164D-465A-8F1C-95078140556C}" srcOrd="1" destOrd="0" presId="urn:microsoft.com/office/officeart/2005/8/layout/hierarchy2"/>
    <dgm:cxn modelId="{7E561A1F-2A69-446B-BB56-D3009A0CF5EB}" type="presParOf" srcId="{BEA1A488-164D-465A-8F1C-95078140556C}" destId="{9F45B93E-5094-4362-8316-9D2410D3E8B5}" srcOrd="0" destOrd="0" presId="urn:microsoft.com/office/officeart/2005/8/layout/hierarchy2"/>
    <dgm:cxn modelId="{75BF5D13-3C82-4BB8-A5B9-0F39971E0731}" type="presParOf" srcId="{9F45B93E-5094-4362-8316-9D2410D3E8B5}" destId="{F5AA82BF-E4AB-4271-8E9B-A8C6609D1E1A}" srcOrd="0" destOrd="0" presId="urn:microsoft.com/office/officeart/2005/8/layout/hierarchy2"/>
    <dgm:cxn modelId="{EB50C85C-A3AC-4488-8316-ADED73E09E9A}" type="presParOf" srcId="{BEA1A488-164D-465A-8F1C-95078140556C}" destId="{36C501F4-7637-4E19-B103-74A096B9F9B6}" srcOrd="1" destOrd="0" presId="urn:microsoft.com/office/officeart/2005/8/layout/hierarchy2"/>
    <dgm:cxn modelId="{BD105372-89E2-45E6-AD6C-0E5A41879BD4}" type="presParOf" srcId="{36C501F4-7637-4E19-B103-74A096B9F9B6}" destId="{792238C9-8B9B-4126-9EFA-731094E11CDE}" srcOrd="0" destOrd="0" presId="urn:microsoft.com/office/officeart/2005/8/layout/hierarchy2"/>
    <dgm:cxn modelId="{FA4D75E4-D8C9-4E3A-BDA7-6F56F1EC5A4F}" type="presParOf" srcId="{36C501F4-7637-4E19-B103-74A096B9F9B6}" destId="{6A453A18-F4CE-4635-ABFE-9C158A2FA946}" srcOrd="1" destOrd="0" presId="urn:microsoft.com/office/officeart/2005/8/layout/hierarchy2"/>
    <dgm:cxn modelId="{38B6BD98-4C45-413F-94BF-F73EA96DEDE3}" type="presParOf" srcId="{6A453A18-F4CE-4635-ABFE-9C158A2FA946}" destId="{D258A3F2-38D9-4AB8-AAC9-EDA9ED02404D}" srcOrd="0" destOrd="0" presId="urn:microsoft.com/office/officeart/2005/8/layout/hierarchy2"/>
    <dgm:cxn modelId="{D7D7EFF6-662C-4E32-96F8-0CF4A6DEF541}" type="presParOf" srcId="{D258A3F2-38D9-4AB8-AAC9-EDA9ED02404D}" destId="{FC389354-66F4-42F8-A720-26FDB43038D3}" srcOrd="0" destOrd="0" presId="urn:microsoft.com/office/officeart/2005/8/layout/hierarchy2"/>
    <dgm:cxn modelId="{B71519EF-6B5B-4D10-8EDD-A03573C3D616}" type="presParOf" srcId="{6A453A18-F4CE-4635-ABFE-9C158A2FA946}" destId="{FF95A816-50E6-44D7-9D4A-9B893AD1E23F}" srcOrd="1" destOrd="0" presId="urn:microsoft.com/office/officeart/2005/8/layout/hierarchy2"/>
    <dgm:cxn modelId="{162E93B9-486D-4F10-B4E3-C1BC86B79699}" type="presParOf" srcId="{FF95A816-50E6-44D7-9D4A-9B893AD1E23F}" destId="{FF1AB5A4-B15D-441A-BF82-B61860A58632}" srcOrd="0" destOrd="0" presId="urn:microsoft.com/office/officeart/2005/8/layout/hierarchy2"/>
    <dgm:cxn modelId="{D10DE389-8539-4058-8D7E-0AE6803DC081}" type="presParOf" srcId="{FF95A816-50E6-44D7-9D4A-9B893AD1E23F}" destId="{9929FEEF-C470-4B4D-BEA5-FDC3AE5062EF}" srcOrd="1" destOrd="0" presId="urn:microsoft.com/office/officeart/2005/8/layout/hierarchy2"/>
    <dgm:cxn modelId="{E85911A2-7BA3-45AA-8BAE-6248E7331DEA}" type="presParOf" srcId="{6A453A18-F4CE-4635-ABFE-9C158A2FA946}" destId="{A8A33054-7476-49FC-8CA6-A74A549E51B2}" srcOrd="2" destOrd="0" presId="urn:microsoft.com/office/officeart/2005/8/layout/hierarchy2"/>
    <dgm:cxn modelId="{E64F6CE6-8401-49FC-A658-EA92C93CCE7C}" type="presParOf" srcId="{A8A33054-7476-49FC-8CA6-A74A549E51B2}" destId="{353681E4-AC4C-4982-B55A-CBBDB6C9893B}" srcOrd="0" destOrd="0" presId="urn:microsoft.com/office/officeart/2005/8/layout/hierarchy2"/>
    <dgm:cxn modelId="{4C982144-7A36-45B1-86D3-05F9E9D3843D}" type="presParOf" srcId="{6A453A18-F4CE-4635-ABFE-9C158A2FA946}" destId="{0B011DDC-5861-4289-936D-3BC96BCB471D}" srcOrd="3" destOrd="0" presId="urn:microsoft.com/office/officeart/2005/8/layout/hierarchy2"/>
    <dgm:cxn modelId="{B60613F4-7436-4896-9179-D5212713FFB9}" type="presParOf" srcId="{0B011DDC-5861-4289-936D-3BC96BCB471D}" destId="{914700E4-BC5D-4767-9C9C-43EB92753AFE}" srcOrd="0" destOrd="0" presId="urn:microsoft.com/office/officeart/2005/8/layout/hierarchy2"/>
    <dgm:cxn modelId="{BA26DE8F-54EA-4E10-811C-574964CF4ECD}" type="presParOf" srcId="{0B011DDC-5861-4289-936D-3BC96BCB471D}" destId="{4E5A41B5-AD89-4FB1-84E5-41094E93DE94}" srcOrd="1" destOrd="0" presId="urn:microsoft.com/office/officeart/2005/8/layout/hierarchy2"/>
    <dgm:cxn modelId="{C9B28070-3B93-4056-B22E-E5AAFBDE5B25}" type="presParOf" srcId="{BEA1A488-164D-465A-8F1C-95078140556C}" destId="{840252B7-3834-4D62-828D-EC505C471D97}" srcOrd="2" destOrd="0" presId="urn:microsoft.com/office/officeart/2005/8/layout/hierarchy2"/>
    <dgm:cxn modelId="{2D6561B2-9CAD-4E29-B54B-991B2242CF2D}" type="presParOf" srcId="{840252B7-3834-4D62-828D-EC505C471D97}" destId="{44FDB341-A32A-4920-9EA6-47CEA29CEE3E}" srcOrd="0" destOrd="0" presId="urn:microsoft.com/office/officeart/2005/8/layout/hierarchy2"/>
    <dgm:cxn modelId="{430EE9FF-E3FF-4466-9A71-A641D1B8A7B5}" type="presParOf" srcId="{BEA1A488-164D-465A-8F1C-95078140556C}" destId="{E4F57C71-3CEB-4A40-9EA6-42E33DBD1F9A}" srcOrd="3" destOrd="0" presId="urn:microsoft.com/office/officeart/2005/8/layout/hierarchy2"/>
    <dgm:cxn modelId="{FE8D80D0-85B2-4F27-ADF1-E43A4EB8DE16}" type="presParOf" srcId="{E4F57C71-3CEB-4A40-9EA6-42E33DBD1F9A}" destId="{57DC22AD-54CF-47E4-AE27-5F391DC11638}" srcOrd="0" destOrd="0" presId="urn:microsoft.com/office/officeart/2005/8/layout/hierarchy2"/>
    <dgm:cxn modelId="{464CEBCB-D930-49E0-8945-A5F54824D11A}" type="presParOf" srcId="{E4F57C71-3CEB-4A40-9EA6-42E33DBD1F9A}" destId="{306C0602-E7E1-4E1E-8EB4-1C9936487AF5}" srcOrd="1" destOrd="0" presId="urn:microsoft.com/office/officeart/2005/8/layout/hierarchy2"/>
    <dgm:cxn modelId="{183AE405-5FBF-42D4-B3DE-72524BC7DE49}" type="presParOf" srcId="{306C0602-E7E1-4E1E-8EB4-1C9936487AF5}" destId="{E8A3C517-5E5F-4E70-B38A-3CAF671B983F}" srcOrd="0" destOrd="0" presId="urn:microsoft.com/office/officeart/2005/8/layout/hierarchy2"/>
    <dgm:cxn modelId="{027F65E5-B2EF-4227-88CF-DCE2A2C4C900}" type="presParOf" srcId="{E8A3C517-5E5F-4E70-B38A-3CAF671B983F}" destId="{B895BC40-B0C4-4E10-B583-B4FC0C009E93}" srcOrd="0" destOrd="0" presId="urn:microsoft.com/office/officeart/2005/8/layout/hierarchy2"/>
    <dgm:cxn modelId="{9C6DCD3D-7D6B-4490-ADA2-FC8DC7D26914}" type="presParOf" srcId="{306C0602-E7E1-4E1E-8EB4-1C9936487AF5}" destId="{67856E05-D0DF-473E-9B9F-D59A62ADF04E}" srcOrd="1" destOrd="0" presId="urn:microsoft.com/office/officeart/2005/8/layout/hierarchy2"/>
    <dgm:cxn modelId="{72F6CA9C-2EA2-4B21-9E3D-BF614C979000}" type="presParOf" srcId="{67856E05-D0DF-473E-9B9F-D59A62ADF04E}" destId="{5BA6919B-6E3A-4958-86F3-E87AB106168E}" srcOrd="0" destOrd="0" presId="urn:microsoft.com/office/officeart/2005/8/layout/hierarchy2"/>
    <dgm:cxn modelId="{178E8950-E50D-4727-BBA5-1AD18A50170C}" type="presParOf" srcId="{67856E05-D0DF-473E-9B9F-D59A62ADF04E}" destId="{307F7338-A372-422E-9780-61416DCCE274}" srcOrd="1" destOrd="0" presId="urn:microsoft.com/office/officeart/2005/8/layout/hierarchy2"/>
    <dgm:cxn modelId="{99A59AD8-3B3B-49BD-9AC6-AD3DABDBEB6E}" type="presParOf" srcId="{306C0602-E7E1-4E1E-8EB4-1C9936487AF5}" destId="{8212073E-5B2D-4F0A-807F-61A1D6E2921B}" srcOrd="2" destOrd="0" presId="urn:microsoft.com/office/officeart/2005/8/layout/hierarchy2"/>
    <dgm:cxn modelId="{4C7BE0DD-8D8D-4E83-8C85-F3C1D1A8E4F1}" type="presParOf" srcId="{8212073E-5B2D-4F0A-807F-61A1D6E2921B}" destId="{B96DAF2F-2756-47C9-B1F2-6613097DC5C3}" srcOrd="0" destOrd="0" presId="urn:microsoft.com/office/officeart/2005/8/layout/hierarchy2"/>
    <dgm:cxn modelId="{C4490BAC-8B57-40A1-9C90-78D074256262}" type="presParOf" srcId="{306C0602-E7E1-4E1E-8EB4-1C9936487AF5}" destId="{CF30016D-7114-4FD8-8B84-FD55CE6EAAC6}" srcOrd="3" destOrd="0" presId="urn:microsoft.com/office/officeart/2005/8/layout/hierarchy2"/>
    <dgm:cxn modelId="{D1C9C3F1-A7E6-4792-9920-95843744BB7E}" type="presParOf" srcId="{CF30016D-7114-4FD8-8B84-FD55CE6EAAC6}" destId="{984089CB-288D-44AA-B2F2-30ACD2D717F8}" srcOrd="0" destOrd="0" presId="urn:microsoft.com/office/officeart/2005/8/layout/hierarchy2"/>
    <dgm:cxn modelId="{30DE3E04-2C8A-47C6-9A31-0097FE5F1055}" type="presParOf" srcId="{CF30016D-7114-4FD8-8B84-FD55CE6EAAC6}" destId="{10BCA726-1807-45FA-BE08-3268845DC81F}" srcOrd="1" destOrd="0" presId="urn:microsoft.com/office/officeart/2005/8/layout/hierarchy2"/>
    <dgm:cxn modelId="{3A4F3734-9F21-4507-803F-1A7BB5D4CE8B}" type="presParOf" srcId="{306C0602-E7E1-4E1E-8EB4-1C9936487AF5}" destId="{7D595581-9472-4F64-9A32-E4851AC61ADF}" srcOrd="4" destOrd="0" presId="urn:microsoft.com/office/officeart/2005/8/layout/hierarchy2"/>
    <dgm:cxn modelId="{FA19F756-AE1E-4A2C-BFC6-62E7C7051757}" type="presParOf" srcId="{7D595581-9472-4F64-9A32-E4851AC61ADF}" destId="{A2CEB1E8-1491-487E-B06B-B640B0A49E9A}" srcOrd="0" destOrd="0" presId="urn:microsoft.com/office/officeart/2005/8/layout/hierarchy2"/>
    <dgm:cxn modelId="{709045DD-D311-406C-AE91-2663917B270C}" type="presParOf" srcId="{306C0602-E7E1-4E1E-8EB4-1C9936487AF5}" destId="{FC19EFE1-C166-486A-833F-7B12BA9674C9}" srcOrd="5" destOrd="0" presId="urn:microsoft.com/office/officeart/2005/8/layout/hierarchy2"/>
    <dgm:cxn modelId="{A5AA5C97-4FF6-465B-8C93-E5DF08AA6742}" type="presParOf" srcId="{FC19EFE1-C166-486A-833F-7B12BA9674C9}" destId="{58AAC606-6413-40BD-B3C3-A234273B5167}" srcOrd="0" destOrd="0" presId="urn:microsoft.com/office/officeart/2005/8/layout/hierarchy2"/>
    <dgm:cxn modelId="{101D666C-5647-4C93-A3C7-03BE1BB3C3B4}" type="presParOf" srcId="{FC19EFE1-C166-486A-833F-7B12BA9674C9}" destId="{3626D74C-5104-44D6-909B-E69B5D6C5D1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F592C3-8121-4B4A-A034-CD927F71772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3B7513-B084-49C5-BBBF-A7EBE48714FF}">
      <dgm:prSet phldrT="[Text]"/>
      <dgm:spPr/>
      <dgm:t>
        <a:bodyPr/>
        <a:lstStyle/>
        <a:p>
          <a:r>
            <a:rPr lang="en-US" dirty="0"/>
            <a:t>Employer</a:t>
          </a:r>
        </a:p>
      </dgm:t>
    </dgm:pt>
    <dgm:pt modelId="{65FB9A77-E36E-4075-9C05-B7D9DB2503D0}" type="parTrans" cxnId="{3C9D4F0B-ECF7-43DB-A6F1-163DD4DC4166}">
      <dgm:prSet/>
      <dgm:spPr/>
      <dgm:t>
        <a:bodyPr/>
        <a:lstStyle/>
        <a:p>
          <a:endParaRPr lang="en-US"/>
        </a:p>
      </dgm:t>
    </dgm:pt>
    <dgm:pt modelId="{3A5AF2E7-DC72-4582-BE2A-4AAACF67B446}" type="sibTrans" cxnId="{3C9D4F0B-ECF7-43DB-A6F1-163DD4DC4166}">
      <dgm:prSet/>
      <dgm:spPr/>
      <dgm:t>
        <a:bodyPr/>
        <a:lstStyle/>
        <a:p>
          <a:endParaRPr lang="en-US"/>
        </a:p>
      </dgm:t>
    </dgm:pt>
    <dgm:pt modelId="{5687B090-2FA7-4184-AF4D-ACB5A98B2767}">
      <dgm:prSet phldrT="[Text]"/>
      <dgm:spPr/>
      <dgm:t>
        <a:bodyPr/>
        <a:lstStyle/>
        <a:p>
          <a:r>
            <a:rPr lang="en-US" dirty="0"/>
            <a:t>Corporate Benefit Manager</a:t>
          </a:r>
        </a:p>
      </dgm:t>
    </dgm:pt>
    <dgm:pt modelId="{6300F675-7BAE-4267-BE03-9B2C97F6AE5B}" type="parTrans" cxnId="{DC6FAD86-F792-4740-8FA8-46E9CD753CD3}">
      <dgm:prSet/>
      <dgm:spPr/>
      <dgm:t>
        <a:bodyPr/>
        <a:lstStyle/>
        <a:p>
          <a:endParaRPr lang="en-US"/>
        </a:p>
      </dgm:t>
    </dgm:pt>
    <dgm:pt modelId="{1BAC1386-BF20-4095-B198-6B0784F20FC9}" type="sibTrans" cxnId="{DC6FAD86-F792-4740-8FA8-46E9CD753CD3}">
      <dgm:prSet/>
      <dgm:spPr/>
      <dgm:t>
        <a:bodyPr/>
        <a:lstStyle/>
        <a:p>
          <a:endParaRPr lang="en-US"/>
        </a:p>
      </dgm:t>
    </dgm:pt>
    <dgm:pt modelId="{D407540E-C0DF-4C31-AC2B-913069DA5131}">
      <dgm:prSet phldrT="[Text]"/>
      <dgm:spPr/>
      <dgm:t>
        <a:bodyPr/>
        <a:lstStyle/>
        <a:p>
          <a:r>
            <a:rPr lang="en-US" dirty="0"/>
            <a:t>Underwriting</a:t>
          </a:r>
        </a:p>
      </dgm:t>
    </dgm:pt>
    <dgm:pt modelId="{F7598F67-2141-4D6D-A0E5-98BCB1E2BACA}" type="parTrans" cxnId="{610326C4-4C8E-4E24-A3AD-BF3D54584538}">
      <dgm:prSet/>
      <dgm:spPr/>
      <dgm:t>
        <a:bodyPr/>
        <a:lstStyle/>
        <a:p>
          <a:endParaRPr lang="en-US"/>
        </a:p>
      </dgm:t>
    </dgm:pt>
    <dgm:pt modelId="{E0C6D21C-76FB-4AF4-9E6C-D7242889D89B}" type="sibTrans" cxnId="{610326C4-4C8E-4E24-A3AD-BF3D54584538}">
      <dgm:prSet/>
      <dgm:spPr/>
      <dgm:t>
        <a:bodyPr/>
        <a:lstStyle/>
        <a:p>
          <a:endParaRPr lang="en-US"/>
        </a:p>
      </dgm:t>
    </dgm:pt>
    <dgm:pt modelId="{CEDA1065-18BA-4F98-AC39-B90E69F951F9}">
      <dgm:prSet phldrT="[Text]"/>
      <dgm:spPr/>
      <dgm:t>
        <a:bodyPr/>
        <a:lstStyle/>
        <a:p>
          <a:r>
            <a:rPr lang="en-US" dirty="0"/>
            <a:t>Setting Premiums</a:t>
          </a:r>
        </a:p>
      </dgm:t>
    </dgm:pt>
    <dgm:pt modelId="{4C3DF460-2B95-4B74-A572-4D960B66B034}" type="parTrans" cxnId="{7DC69B7B-F950-4211-A4AF-40368D8F5FDC}">
      <dgm:prSet/>
      <dgm:spPr/>
      <dgm:t>
        <a:bodyPr/>
        <a:lstStyle/>
        <a:p>
          <a:endParaRPr lang="en-US"/>
        </a:p>
      </dgm:t>
    </dgm:pt>
    <dgm:pt modelId="{B408A4F2-927B-4F83-A4F6-B5463FEF7B9A}" type="sibTrans" cxnId="{7DC69B7B-F950-4211-A4AF-40368D8F5FDC}">
      <dgm:prSet/>
      <dgm:spPr/>
      <dgm:t>
        <a:bodyPr/>
        <a:lstStyle/>
        <a:p>
          <a:endParaRPr lang="en-US"/>
        </a:p>
      </dgm:t>
    </dgm:pt>
    <dgm:pt modelId="{3EAA760B-47D9-4B1F-B4DD-B05C9F169F64}">
      <dgm:prSet phldrT="[Text]"/>
      <dgm:spPr/>
      <dgm:t>
        <a:bodyPr/>
        <a:lstStyle/>
        <a:p>
          <a:r>
            <a:rPr lang="en-US" dirty="0"/>
            <a:t>Third Party Administrator</a:t>
          </a:r>
        </a:p>
      </dgm:t>
    </dgm:pt>
    <dgm:pt modelId="{1272A546-77D0-4E57-BA96-EC924DE3ABFB}" type="parTrans" cxnId="{FDE6AC30-B595-49D6-B42C-436AA5A67401}">
      <dgm:prSet/>
      <dgm:spPr/>
      <dgm:t>
        <a:bodyPr/>
        <a:lstStyle/>
        <a:p>
          <a:endParaRPr lang="en-US"/>
        </a:p>
      </dgm:t>
    </dgm:pt>
    <dgm:pt modelId="{B5BFBEA3-6A2E-4696-A838-76430B4E4A1C}" type="sibTrans" cxnId="{FDE6AC30-B595-49D6-B42C-436AA5A67401}">
      <dgm:prSet/>
      <dgm:spPr/>
      <dgm:t>
        <a:bodyPr/>
        <a:lstStyle/>
        <a:p>
          <a:endParaRPr lang="en-US"/>
        </a:p>
      </dgm:t>
    </dgm:pt>
    <dgm:pt modelId="{5079EAE9-6BF1-4415-8D64-59F5E113CA25}">
      <dgm:prSet phldrT="[Text]"/>
      <dgm:spPr/>
      <dgm:t>
        <a:bodyPr/>
        <a:lstStyle/>
        <a:p>
          <a:r>
            <a:rPr lang="en-US" dirty="0"/>
            <a:t>Evaluating health plans</a:t>
          </a:r>
        </a:p>
      </dgm:t>
    </dgm:pt>
    <dgm:pt modelId="{30394DC7-FC97-4D3A-989A-0823F0162808}" type="parTrans" cxnId="{E4B6C5FB-88C0-456D-BD43-CF1420947300}">
      <dgm:prSet/>
      <dgm:spPr/>
      <dgm:t>
        <a:bodyPr/>
        <a:lstStyle/>
        <a:p>
          <a:endParaRPr lang="en-US"/>
        </a:p>
      </dgm:t>
    </dgm:pt>
    <dgm:pt modelId="{4490625E-EB1C-45AB-A528-2B6DE6718FC9}" type="sibTrans" cxnId="{E4B6C5FB-88C0-456D-BD43-CF1420947300}">
      <dgm:prSet/>
      <dgm:spPr/>
      <dgm:t>
        <a:bodyPr/>
        <a:lstStyle/>
        <a:p>
          <a:endParaRPr lang="en-US"/>
        </a:p>
      </dgm:t>
    </dgm:pt>
    <dgm:pt modelId="{A5CD40C2-FC28-4F9F-BA55-0754EEBD8B20}" type="pres">
      <dgm:prSet presAssocID="{67F592C3-8121-4B4A-A034-CD927F71772A}" presName="diagram" presStyleCnt="0">
        <dgm:presLayoutVars>
          <dgm:chPref val="1"/>
          <dgm:dir/>
          <dgm:animOne val="branch"/>
          <dgm:animLvl val="lvl"/>
          <dgm:resizeHandles val="exact"/>
        </dgm:presLayoutVars>
      </dgm:prSet>
      <dgm:spPr/>
    </dgm:pt>
    <dgm:pt modelId="{91672BC8-07F8-47A1-A66B-04BEE4E4F200}" type="pres">
      <dgm:prSet presAssocID="{3B3B7513-B084-49C5-BBBF-A7EBE48714FF}" presName="root1" presStyleCnt="0"/>
      <dgm:spPr/>
    </dgm:pt>
    <dgm:pt modelId="{774FD058-F499-461E-8BAB-B2AF93BDC67E}" type="pres">
      <dgm:prSet presAssocID="{3B3B7513-B084-49C5-BBBF-A7EBE48714FF}" presName="LevelOneTextNode" presStyleLbl="node0" presStyleIdx="0" presStyleCnt="1">
        <dgm:presLayoutVars>
          <dgm:chPref val="3"/>
        </dgm:presLayoutVars>
      </dgm:prSet>
      <dgm:spPr/>
    </dgm:pt>
    <dgm:pt modelId="{F7D9FD7C-24C6-4808-BD7F-AAE87E5099AE}" type="pres">
      <dgm:prSet presAssocID="{3B3B7513-B084-49C5-BBBF-A7EBE48714FF}" presName="level2hierChild" presStyleCnt="0"/>
      <dgm:spPr/>
    </dgm:pt>
    <dgm:pt modelId="{7FE726DB-A977-4994-9FB0-D44E1671675B}" type="pres">
      <dgm:prSet presAssocID="{6300F675-7BAE-4267-BE03-9B2C97F6AE5B}" presName="conn2-1" presStyleLbl="parChTrans1D2" presStyleIdx="0" presStyleCnt="2"/>
      <dgm:spPr/>
    </dgm:pt>
    <dgm:pt modelId="{DE1EA9E7-01F1-4E9A-ABED-B15200F4D456}" type="pres">
      <dgm:prSet presAssocID="{6300F675-7BAE-4267-BE03-9B2C97F6AE5B}" presName="connTx" presStyleLbl="parChTrans1D2" presStyleIdx="0" presStyleCnt="2"/>
      <dgm:spPr/>
    </dgm:pt>
    <dgm:pt modelId="{E3927C40-D9A6-49A1-BC1F-CD2F0EC794E3}" type="pres">
      <dgm:prSet presAssocID="{5687B090-2FA7-4184-AF4D-ACB5A98B2767}" presName="root2" presStyleCnt="0"/>
      <dgm:spPr/>
    </dgm:pt>
    <dgm:pt modelId="{E3774F6A-622A-4399-B810-2FED8AAA27B1}" type="pres">
      <dgm:prSet presAssocID="{5687B090-2FA7-4184-AF4D-ACB5A98B2767}" presName="LevelTwoTextNode" presStyleLbl="node2" presStyleIdx="0" presStyleCnt="2">
        <dgm:presLayoutVars>
          <dgm:chPref val="3"/>
        </dgm:presLayoutVars>
      </dgm:prSet>
      <dgm:spPr/>
    </dgm:pt>
    <dgm:pt modelId="{5BE9A566-0A91-4003-B8B7-534241DA4EDD}" type="pres">
      <dgm:prSet presAssocID="{5687B090-2FA7-4184-AF4D-ACB5A98B2767}" presName="level3hierChild" presStyleCnt="0"/>
      <dgm:spPr/>
    </dgm:pt>
    <dgm:pt modelId="{4043E237-EF37-4201-9174-64849315213F}" type="pres">
      <dgm:prSet presAssocID="{F7598F67-2141-4D6D-A0E5-98BCB1E2BACA}" presName="conn2-1" presStyleLbl="parChTrans1D3" presStyleIdx="0" presStyleCnt="3"/>
      <dgm:spPr/>
    </dgm:pt>
    <dgm:pt modelId="{DD6395DE-E658-42A9-95A7-EB4DF0AE28AC}" type="pres">
      <dgm:prSet presAssocID="{F7598F67-2141-4D6D-A0E5-98BCB1E2BACA}" presName="connTx" presStyleLbl="parChTrans1D3" presStyleIdx="0" presStyleCnt="3"/>
      <dgm:spPr/>
    </dgm:pt>
    <dgm:pt modelId="{241D23AC-8FAD-45F5-9C0A-BA7A7C813887}" type="pres">
      <dgm:prSet presAssocID="{D407540E-C0DF-4C31-AC2B-913069DA5131}" presName="root2" presStyleCnt="0"/>
      <dgm:spPr/>
    </dgm:pt>
    <dgm:pt modelId="{6030CD75-73D6-4EEF-A766-D8A11426E662}" type="pres">
      <dgm:prSet presAssocID="{D407540E-C0DF-4C31-AC2B-913069DA5131}" presName="LevelTwoTextNode" presStyleLbl="node3" presStyleIdx="0" presStyleCnt="3">
        <dgm:presLayoutVars>
          <dgm:chPref val="3"/>
        </dgm:presLayoutVars>
      </dgm:prSet>
      <dgm:spPr/>
    </dgm:pt>
    <dgm:pt modelId="{0E4515FA-CDB2-402E-8C76-E9CC0D25963D}" type="pres">
      <dgm:prSet presAssocID="{D407540E-C0DF-4C31-AC2B-913069DA5131}" presName="level3hierChild" presStyleCnt="0"/>
      <dgm:spPr/>
    </dgm:pt>
    <dgm:pt modelId="{ACA5F9ED-605C-4C55-A63D-183322E8F907}" type="pres">
      <dgm:prSet presAssocID="{4C3DF460-2B95-4B74-A572-4D960B66B034}" presName="conn2-1" presStyleLbl="parChTrans1D3" presStyleIdx="1" presStyleCnt="3"/>
      <dgm:spPr/>
    </dgm:pt>
    <dgm:pt modelId="{4B37065C-4245-4C24-BE9C-0A1DD99B3866}" type="pres">
      <dgm:prSet presAssocID="{4C3DF460-2B95-4B74-A572-4D960B66B034}" presName="connTx" presStyleLbl="parChTrans1D3" presStyleIdx="1" presStyleCnt="3"/>
      <dgm:spPr/>
    </dgm:pt>
    <dgm:pt modelId="{DB64F244-47C1-4A64-8215-A36A1F600AE0}" type="pres">
      <dgm:prSet presAssocID="{CEDA1065-18BA-4F98-AC39-B90E69F951F9}" presName="root2" presStyleCnt="0"/>
      <dgm:spPr/>
    </dgm:pt>
    <dgm:pt modelId="{E0350881-E5D9-4175-A542-9942ED8C808C}" type="pres">
      <dgm:prSet presAssocID="{CEDA1065-18BA-4F98-AC39-B90E69F951F9}" presName="LevelTwoTextNode" presStyleLbl="node3" presStyleIdx="1" presStyleCnt="3">
        <dgm:presLayoutVars>
          <dgm:chPref val="3"/>
        </dgm:presLayoutVars>
      </dgm:prSet>
      <dgm:spPr/>
    </dgm:pt>
    <dgm:pt modelId="{7C2307B4-E84B-4EB9-8498-AD6F592F40CD}" type="pres">
      <dgm:prSet presAssocID="{CEDA1065-18BA-4F98-AC39-B90E69F951F9}" presName="level3hierChild" presStyleCnt="0"/>
      <dgm:spPr/>
    </dgm:pt>
    <dgm:pt modelId="{2CA47928-96FB-4496-B980-B8889BEF3F21}" type="pres">
      <dgm:prSet presAssocID="{1272A546-77D0-4E57-BA96-EC924DE3ABFB}" presName="conn2-1" presStyleLbl="parChTrans1D2" presStyleIdx="1" presStyleCnt="2"/>
      <dgm:spPr/>
    </dgm:pt>
    <dgm:pt modelId="{279A05D8-4066-4014-87D7-43800B48E466}" type="pres">
      <dgm:prSet presAssocID="{1272A546-77D0-4E57-BA96-EC924DE3ABFB}" presName="connTx" presStyleLbl="parChTrans1D2" presStyleIdx="1" presStyleCnt="2"/>
      <dgm:spPr/>
    </dgm:pt>
    <dgm:pt modelId="{937B15A6-5E5A-4687-91FF-2934882251AD}" type="pres">
      <dgm:prSet presAssocID="{3EAA760B-47D9-4B1F-B4DD-B05C9F169F64}" presName="root2" presStyleCnt="0"/>
      <dgm:spPr/>
    </dgm:pt>
    <dgm:pt modelId="{DC1B52F3-89B8-4851-97BA-8AF773ACDEDE}" type="pres">
      <dgm:prSet presAssocID="{3EAA760B-47D9-4B1F-B4DD-B05C9F169F64}" presName="LevelTwoTextNode" presStyleLbl="node2" presStyleIdx="1" presStyleCnt="2">
        <dgm:presLayoutVars>
          <dgm:chPref val="3"/>
        </dgm:presLayoutVars>
      </dgm:prSet>
      <dgm:spPr/>
    </dgm:pt>
    <dgm:pt modelId="{2750A915-BEB3-4383-B952-28EFA4F65C43}" type="pres">
      <dgm:prSet presAssocID="{3EAA760B-47D9-4B1F-B4DD-B05C9F169F64}" presName="level3hierChild" presStyleCnt="0"/>
      <dgm:spPr/>
    </dgm:pt>
    <dgm:pt modelId="{2D28FE64-4CD6-4B04-A270-D89F0FF4BA16}" type="pres">
      <dgm:prSet presAssocID="{30394DC7-FC97-4D3A-989A-0823F0162808}" presName="conn2-1" presStyleLbl="parChTrans1D3" presStyleIdx="2" presStyleCnt="3"/>
      <dgm:spPr/>
    </dgm:pt>
    <dgm:pt modelId="{3416EE18-7A41-432D-9DB5-609AABEFD714}" type="pres">
      <dgm:prSet presAssocID="{30394DC7-FC97-4D3A-989A-0823F0162808}" presName="connTx" presStyleLbl="parChTrans1D3" presStyleIdx="2" presStyleCnt="3"/>
      <dgm:spPr/>
    </dgm:pt>
    <dgm:pt modelId="{9C59EE62-E334-4CC6-AA99-289E08D1AFDB}" type="pres">
      <dgm:prSet presAssocID="{5079EAE9-6BF1-4415-8D64-59F5E113CA25}" presName="root2" presStyleCnt="0"/>
      <dgm:spPr/>
    </dgm:pt>
    <dgm:pt modelId="{9BB89657-2FFA-4C62-BF87-E12B2EA176D5}" type="pres">
      <dgm:prSet presAssocID="{5079EAE9-6BF1-4415-8D64-59F5E113CA25}" presName="LevelTwoTextNode" presStyleLbl="node3" presStyleIdx="2" presStyleCnt="3">
        <dgm:presLayoutVars>
          <dgm:chPref val="3"/>
        </dgm:presLayoutVars>
      </dgm:prSet>
      <dgm:spPr/>
    </dgm:pt>
    <dgm:pt modelId="{48744973-2CC9-4E57-A459-8951049A0F14}" type="pres">
      <dgm:prSet presAssocID="{5079EAE9-6BF1-4415-8D64-59F5E113CA25}" presName="level3hierChild" presStyleCnt="0"/>
      <dgm:spPr/>
    </dgm:pt>
  </dgm:ptLst>
  <dgm:cxnLst>
    <dgm:cxn modelId="{3C9D4F0B-ECF7-43DB-A6F1-163DD4DC4166}" srcId="{67F592C3-8121-4B4A-A034-CD927F71772A}" destId="{3B3B7513-B084-49C5-BBBF-A7EBE48714FF}" srcOrd="0" destOrd="0" parTransId="{65FB9A77-E36E-4075-9C05-B7D9DB2503D0}" sibTransId="{3A5AF2E7-DC72-4582-BE2A-4AAACF67B446}"/>
    <dgm:cxn modelId="{1A6C540B-80EE-48A1-BE6C-8240E760B109}" type="presOf" srcId="{30394DC7-FC97-4D3A-989A-0823F0162808}" destId="{2D28FE64-4CD6-4B04-A270-D89F0FF4BA16}" srcOrd="0" destOrd="0" presId="urn:microsoft.com/office/officeart/2005/8/layout/hierarchy2"/>
    <dgm:cxn modelId="{33FC6E1F-0683-4161-92BA-18CEB5EEEB87}" type="presOf" srcId="{67F592C3-8121-4B4A-A034-CD927F71772A}" destId="{A5CD40C2-FC28-4F9F-BA55-0754EEBD8B20}" srcOrd="0" destOrd="0" presId="urn:microsoft.com/office/officeart/2005/8/layout/hierarchy2"/>
    <dgm:cxn modelId="{8B12741F-A1C2-42D7-B500-ED6C064EAA04}" type="presOf" srcId="{CEDA1065-18BA-4F98-AC39-B90E69F951F9}" destId="{E0350881-E5D9-4175-A542-9942ED8C808C}" srcOrd="0" destOrd="0" presId="urn:microsoft.com/office/officeart/2005/8/layout/hierarchy2"/>
    <dgm:cxn modelId="{6511B825-B560-4C60-8EA7-A23FEBD0C26D}" type="presOf" srcId="{6300F675-7BAE-4267-BE03-9B2C97F6AE5B}" destId="{7FE726DB-A977-4994-9FB0-D44E1671675B}" srcOrd="0" destOrd="0" presId="urn:microsoft.com/office/officeart/2005/8/layout/hierarchy2"/>
    <dgm:cxn modelId="{F251702C-7086-4B9E-9E9F-AFD0F5058920}" type="presOf" srcId="{D407540E-C0DF-4C31-AC2B-913069DA5131}" destId="{6030CD75-73D6-4EEF-A766-D8A11426E662}" srcOrd="0" destOrd="0" presId="urn:microsoft.com/office/officeart/2005/8/layout/hierarchy2"/>
    <dgm:cxn modelId="{6BD61A2F-08A8-4000-A5DC-8EA4EC472D45}" type="presOf" srcId="{6300F675-7BAE-4267-BE03-9B2C97F6AE5B}" destId="{DE1EA9E7-01F1-4E9A-ABED-B15200F4D456}" srcOrd="1" destOrd="0" presId="urn:microsoft.com/office/officeart/2005/8/layout/hierarchy2"/>
    <dgm:cxn modelId="{FDE6AC30-B595-49D6-B42C-436AA5A67401}" srcId="{3B3B7513-B084-49C5-BBBF-A7EBE48714FF}" destId="{3EAA760B-47D9-4B1F-B4DD-B05C9F169F64}" srcOrd="1" destOrd="0" parTransId="{1272A546-77D0-4E57-BA96-EC924DE3ABFB}" sibTransId="{B5BFBEA3-6A2E-4696-A838-76430B4E4A1C}"/>
    <dgm:cxn modelId="{7547DD38-20CE-41E2-A266-A07A3867F73B}" type="presOf" srcId="{5687B090-2FA7-4184-AF4D-ACB5A98B2767}" destId="{E3774F6A-622A-4399-B810-2FED8AAA27B1}" srcOrd="0" destOrd="0" presId="urn:microsoft.com/office/officeart/2005/8/layout/hierarchy2"/>
    <dgm:cxn modelId="{2BB9295A-CB76-4389-B0BC-2F45AE6CCC17}" type="presOf" srcId="{3B3B7513-B084-49C5-BBBF-A7EBE48714FF}" destId="{774FD058-F499-461E-8BAB-B2AF93BDC67E}" srcOrd="0" destOrd="0" presId="urn:microsoft.com/office/officeart/2005/8/layout/hierarchy2"/>
    <dgm:cxn modelId="{7DC69B7B-F950-4211-A4AF-40368D8F5FDC}" srcId="{5687B090-2FA7-4184-AF4D-ACB5A98B2767}" destId="{CEDA1065-18BA-4F98-AC39-B90E69F951F9}" srcOrd="1" destOrd="0" parTransId="{4C3DF460-2B95-4B74-A572-4D960B66B034}" sibTransId="{B408A4F2-927B-4F83-A4F6-B5463FEF7B9A}"/>
    <dgm:cxn modelId="{0CDEEE7C-C27A-4936-97EF-C84ED3645DFB}" type="presOf" srcId="{30394DC7-FC97-4D3A-989A-0823F0162808}" destId="{3416EE18-7A41-432D-9DB5-609AABEFD714}" srcOrd="1" destOrd="0" presId="urn:microsoft.com/office/officeart/2005/8/layout/hierarchy2"/>
    <dgm:cxn modelId="{2BBECA7F-D0BF-4199-A570-298054A5CEFF}" type="presOf" srcId="{F7598F67-2141-4D6D-A0E5-98BCB1E2BACA}" destId="{4043E237-EF37-4201-9174-64849315213F}" srcOrd="0" destOrd="0" presId="urn:microsoft.com/office/officeart/2005/8/layout/hierarchy2"/>
    <dgm:cxn modelId="{DC6FAD86-F792-4740-8FA8-46E9CD753CD3}" srcId="{3B3B7513-B084-49C5-BBBF-A7EBE48714FF}" destId="{5687B090-2FA7-4184-AF4D-ACB5A98B2767}" srcOrd="0" destOrd="0" parTransId="{6300F675-7BAE-4267-BE03-9B2C97F6AE5B}" sibTransId="{1BAC1386-BF20-4095-B198-6B0784F20FC9}"/>
    <dgm:cxn modelId="{57D0CC9E-7C99-45A5-B008-5DD9872BE79B}" type="presOf" srcId="{3EAA760B-47D9-4B1F-B4DD-B05C9F169F64}" destId="{DC1B52F3-89B8-4851-97BA-8AF773ACDEDE}" srcOrd="0" destOrd="0" presId="urn:microsoft.com/office/officeart/2005/8/layout/hierarchy2"/>
    <dgm:cxn modelId="{7AD5EFA6-68C0-40C0-A6C9-BA080CF7A3A6}" type="presOf" srcId="{1272A546-77D0-4E57-BA96-EC924DE3ABFB}" destId="{279A05D8-4066-4014-87D7-43800B48E466}" srcOrd="1" destOrd="0" presId="urn:microsoft.com/office/officeart/2005/8/layout/hierarchy2"/>
    <dgm:cxn modelId="{19326EC3-B080-4196-9688-E62EA606A60E}" type="presOf" srcId="{4C3DF460-2B95-4B74-A572-4D960B66B034}" destId="{ACA5F9ED-605C-4C55-A63D-183322E8F907}" srcOrd="0" destOrd="0" presId="urn:microsoft.com/office/officeart/2005/8/layout/hierarchy2"/>
    <dgm:cxn modelId="{610326C4-4C8E-4E24-A3AD-BF3D54584538}" srcId="{5687B090-2FA7-4184-AF4D-ACB5A98B2767}" destId="{D407540E-C0DF-4C31-AC2B-913069DA5131}" srcOrd="0" destOrd="0" parTransId="{F7598F67-2141-4D6D-A0E5-98BCB1E2BACA}" sibTransId="{E0C6D21C-76FB-4AF4-9E6C-D7242889D89B}"/>
    <dgm:cxn modelId="{937902DA-3D63-422D-94AB-E5D0B8979CF3}" type="presOf" srcId="{1272A546-77D0-4E57-BA96-EC924DE3ABFB}" destId="{2CA47928-96FB-4496-B980-B8889BEF3F21}" srcOrd="0" destOrd="0" presId="urn:microsoft.com/office/officeart/2005/8/layout/hierarchy2"/>
    <dgm:cxn modelId="{E62A01E0-D0E0-4144-8725-B947F94F9099}" type="presOf" srcId="{4C3DF460-2B95-4B74-A572-4D960B66B034}" destId="{4B37065C-4245-4C24-BE9C-0A1DD99B3866}" srcOrd="1" destOrd="0" presId="urn:microsoft.com/office/officeart/2005/8/layout/hierarchy2"/>
    <dgm:cxn modelId="{9B66E2EB-C76C-479D-97E5-6D643852F371}" type="presOf" srcId="{5079EAE9-6BF1-4415-8D64-59F5E113CA25}" destId="{9BB89657-2FFA-4C62-BF87-E12B2EA176D5}" srcOrd="0" destOrd="0" presId="urn:microsoft.com/office/officeart/2005/8/layout/hierarchy2"/>
    <dgm:cxn modelId="{18C4BDF8-8324-415B-9DE5-DB6367EAE938}" type="presOf" srcId="{F7598F67-2141-4D6D-A0E5-98BCB1E2BACA}" destId="{DD6395DE-E658-42A9-95A7-EB4DF0AE28AC}" srcOrd="1" destOrd="0" presId="urn:microsoft.com/office/officeart/2005/8/layout/hierarchy2"/>
    <dgm:cxn modelId="{E4B6C5FB-88C0-456D-BD43-CF1420947300}" srcId="{3EAA760B-47D9-4B1F-B4DD-B05C9F169F64}" destId="{5079EAE9-6BF1-4415-8D64-59F5E113CA25}" srcOrd="0" destOrd="0" parTransId="{30394DC7-FC97-4D3A-989A-0823F0162808}" sibTransId="{4490625E-EB1C-45AB-A528-2B6DE6718FC9}"/>
    <dgm:cxn modelId="{C4CD53EF-BDC1-4BE0-9314-585AC223459A}" type="presParOf" srcId="{A5CD40C2-FC28-4F9F-BA55-0754EEBD8B20}" destId="{91672BC8-07F8-47A1-A66B-04BEE4E4F200}" srcOrd="0" destOrd="0" presId="urn:microsoft.com/office/officeart/2005/8/layout/hierarchy2"/>
    <dgm:cxn modelId="{14BDB896-2300-4998-B156-C1EB1A98FF78}" type="presParOf" srcId="{91672BC8-07F8-47A1-A66B-04BEE4E4F200}" destId="{774FD058-F499-461E-8BAB-B2AF93BDC67E}" srcOrd="0" destOrd="0" presId="urn:microsoft.com/office/officeart/2005/8/layout/hierarchy2"/>
    <dgm:cxn modelId="{D28AA865-2034-45DF-AC42-85515DF55799}" type="presParOf" srcId="{91672BC8-07F8-47A1-A66B-04BEE4E4F200}" destId="{F7D9FD7C-24C6-4808-BD7F-AAE87E5099AE}" srcOrd="1" destOrd="0" presId="urn:microsoft.com/office/officeart/2005/8/layout/hierarchy2"/>
    <dgm:cxn modelId="{7E4197EA-406D-4D30-85B9-23920E06BE0D}" type="presParOf" srcId="{F7D9FD7C-24C6-4808-BD7F-AAE87E5099AE}" destId="{7FE726DB-A977-4994-9FB0-D44E1671675B}" srcOrd="0" destOrd="0" presId="urn:microsoft.com/office/officeart/2005/8/layout/hierarchy2"/>
    <dgm:cxn modelId="{007322E4-BDB2-48F4-BB15-A783F2F18813}" type="presParOf" srcId="{7FE726DB-A977-4994-9FB0-D44E1671675B}" destId="{DE1EA9E7-01F1-4E9A-ABED-B15200F4D456}" srcOrd="0" destOrd="0" presId="urn:microsoft.com/office/officeart/2005/8/layout/hierarchy2"/>
    <dgm:cxn modelId="{7B17D307-7E42-4B44-85AC-ECE147340160}" type="presParOf" srcId="{F7D9FD7C-24C6-4808-BD7F-AAE87E5099AE}" destId="{E3927C40-D9A6-49A1-BC1F-CD2F0EC794E3}" srcOrd="1" destOrd="0" presId="urn:microsoft.com/office/officeart/2005/8/layout/hierarchy2"/>
    <dgm:cxn modelId="{80AF97F3-0530-46CC-8345-CD5F12DE4CD9}" type="presParOf" srcId="{E3927C40-D9A6-49A1-BC1F-CD2F0EC794E3}" destId="{E3774F6A-622A-4399-B810-2FED8AAA27B1}" srcOrd="0" destOrd="0" presId="urn:microsoft.com/office/officeart/2005/8/layout/hierarchy2"/>
    <dgm:cxn modelId="{5715A1B4-BB53-44B1-9AE7-94A273BAB620}" type="presParOf" srcId="{E3927C40-D9A6-49A1-BC1F-CD2F0EC794E3}" destId="{5BE9A566-0A91-4003-B8B7-534241DA4EDD}" srcOrd="1" destOrd="0" presId="urn:microsoft.com/office/officeart/2005/8/layout/hierarchy2"/>
    <dgm:cxn modelId="{4A5C1569-E3AA-4CAB-BDEE-51F9A79CA620}" type="presParOf" srcId="{5BE9A566-0A91-4003-B8B7-534241DA4EDD}" destId="{4043E237-EF37-4201-9174-64849315213F}" srcOrd="0" destOrd="0" presId="urn:microsoft.com/office/officeart/2005/8/layout/hierarchy2"/>
    <dgm:cxn modelId="{CB5475C9-7B5A-4E91-8823-A5113A772830}" type="presParOf" srcId="{4043E237-EF37-4201-9174-64849315213F}" destId="{DD6395DE-E658-42A9-95A7-EB4DF0AE28AC}" srcOrd="0" destOrd="0" presId="urn:microsoft.com/office/officeart/2005/8/layout/hierarchy2"/>
    <dgm:cxn modelId="{188BCBA4-1231-4313-A274-2FDBCB0436E6}" type="presParOf" srcId="{5BE9A566-0A91-4003-B8B7-534241DA4EDD}" destId="{241D23AC-8FAD-45F5-9C0A-BA7A7C813887}" srcOrd="1" destOrd="0" presId="urn:microsoft.com/office/officeart/2005/8/layout/hierarchy2"/>
    <dgm:cxn modelId="{CD8210EC-B372-412B-9AC0-BB21622BDA64}" type="presParOf" srcId="{241D23AC-8FAD-45F5-9C0A-BA7A7C813887}" destId="{6030CD75-73D6-4EEF-A766-D8A11426E662}" srcOrd="0" destOrd="0" presId="urn:microsoft.com/office/officeart/2005/8/layout/hierarchy2"/>
    <dgm:cxn modelId="{BB9D0917-3EE0-4BB0-ABDA-3DAA48FD561D}" type="presParOf" srcId="{241D23AC-8FAD-45F5-9C0A-BA7A7C813887}" destId="{0E4515FA-CDB2-402E-8C76-E9CC0D25963D}" srcOrd="1" destOrd="0" presId="urn:microsoft.com/office/officeart/2005/8/layout/hierarchy2"/>
    <dgm:cxn modelId="{DCC381F9-A7F3-41A3-9A14-021BDE02AF98}" type="presParOf" srcId="{5BE9A566-0A91-4003-B8B7-534241DA4EDD}" destId="{ACA5F9ED-605C-4C55-A63D-183322E8F907}" srcOrd="2" destOrd="0" presId="urn:microsoft.com/office/officeart/2005/8/layout/hierarchy2"/>
    <dgm:cxn modelId="{3AAA5530-954C-461A-86EE-B3F6F866B022}" type="presParOf" srcId="{ACA5F9ED-605C-4C55-A63D-183322E8F907}" destId="{4B37065C-4245-4C24-BE9C-0A1DD99B3866}" srcOrd="0" destOrd="0" presId="urn:microsoft.com/office/officeart/2005/8/layout/hierarchy2"/>
    <dgm:cxn modelId="{895FFA5F-F149-4B9C-AF18-214D1448EE74}" type="presParOf" srcId="{5BE9A566-0A91-4003-B8B7-534241DA4EDD}" destId="{DB64F244-47C1-4A64-8215-A36A1F600AE0}" srcOrd="3" destOrd="0" presId="urn:microsoft.com/office/officeart/2005/8/layout/hierarchy2"/>
    <dgm:cxn modelId="{B4EE3248-D605-4E32-AD66-EB7B3A74406E}" type="presParOf" srcId="{DB64F244-47C1-4A64-8215-A36A1F600AE0}" destId="{E0350881-E5D9-4175-A542-9942ED8C808C}" srcOrd="0" destOrd="0" presId="urn:microsoft.com/office/officeart/2005/8/layout/hierarchy2"/>
    <dgm:cxn modelId="{4C6B4278-B2D9-4798-8A8B-E5F9BA8E8706}" type="presParOf" srcId="{DB64F244-47C1-4A64-8215-A36A1F600AE0}" destId="{7C2307B4-E84B-4EB9-8498-AD6F592F40CD}" srcOrd="1" destOrd="0" presId="urn:microsoft.com/office/officeart/2005/8/layout/hierarchy2"/>
    <dgm:cxn modelId="{75B9261C-D96D-47E6-9DE0-17ECB277516F}" type="presParOf" srcId="{F7D9FD7C-24C6-4808-BD7F-AAE87E5099AE}" destId="{2CA47928-96FB-4496-B980-B8889BEF3F21}" srcOrd="2" destOrd="0" presId="urn:microsoft.com/office/officeart/2005/8/layout/hierarchy2"/>
    <dgm:cxn modelId="{FCD69CBF-5498-4ADC-B6F2-62D2919FEBC8}" type="presParOf" srcId="{2CA47928-96FB-4496-B980-B8889BEF3F21}" destId="{279A05D8-4066-4014-87D7-43800B48E466}" srcOrd="0" destOrd="0" presId="urn:microsoft.com/office/officeart/2005/8/layout/hierarchy2"/>
    <dgm:cxn modelId="{DD220E5E-E4FF-4955-8DC7-7AE619BA0707}" type="presParOf" srcId="{F7D9FD7C-24C6-4808-BD7F-AAE87E5099AE}" destId="{937B15A6-5E5A-4687-91FF-2934882251AD}" srcOrd="3" destOrd="0" presId="urn:microsoft.com/office/officeart/2005/8/layout/hierarchy2"/>
    <dgm:cxn modelId="{F44FD91D-549F-4BBE-8CA2-1C853F2EBF51}" type="presParOf" srcId="{937B15A6-5E5A-4687-91FF-2934882251AD}" destId="{DC1B52F3-89B8-4851-97BA-8AF773ACDEDE}" srcOrd="0" destOrd="0" presId="urn:microsoft.com/office/officeart/2005/8/layout/hierarchy2"/>
    <dgm:cxn modelId="{8657CA98-7196-4F00-88D2-FED661CBEE50}" type="presParOf" srcId="{937B15A6-5E5A-4687-91FF-2934882251AD}" destId="{2750A915-BEB3-4383-B952-28EFA4F65C43}" srcOrd="1" destOrd="0" presId="urn:microsoft.com/office/officeart/2005/8/layout/hierarchy2"/>
    <dgm:cxn modelId="{1DFC7385-8AB7-41F9-A240-3B449B824ABC}" type="presParOf" srcId="{2750A915-BEB3-4383-B952-28EFA4F65C43}" destId="{2D28FE64-4CD6-4B04-A270-D89F0FF4BA16}" srcOrd="0" destOrd="0" presId="urn:microsoft.com/office/officeart/2005/8/layout/hierarchy2"/>
    <dgm:cxn modelId="{DB0DC7E0-23D9-4478-B064-047A73661A8B}" type="presParOf" srcId="{2D28FE64-4CD6-4B04-A270-D89F0FF4BA16}" destId="{3416EE18-7A41-432D-9DB5-609AABEFD714}" srcOrd="0" destOrd="0" presId="urn:microsoft.com/office/officeart/2005/8/layout/hierarchy2"/>
    <dgm:cxn modelId="{E41928C9-A4AC-4EA2-A21A-9188DED2155E}" type="presParOf" srcId="{2750A915-BEB3-4383-B952-28EFA4F65C43}" destId="{9C59EE62-E334-4CC6-AA99-289E08D1AFDB}" srcOrd="1" destOrd="0" presId="urn:microsoft.com/office/officeart/2005/8/layout/hierarchy2"/>
    <dgm:cxn modelId="{60247A60-070C-4730-A853-6C8FBF7032F9}" type="presParOf" srcId="{9C59EE62-E334-4CC6-AA99-289E08D1AFDB}" destId="{9BB89657-2FFA-4C62-BF87-E12B2EA176D5}" srcOrd="0" destOrd="0" presId="urn:microsoft.com/office/officeart/2005/8/layout/hierarchy2"/>
    <dgm:cxn modelId="{EE7935E1-E2CB-44D0-B12E-E01E994C6FB0}" type="presParOf" srcId="{9C59EE62-E334-4CC6-AA99-289E08D1AFDB}" destId="{48744973-2CC9-4E57-A459-8951049A0F1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D5B2CE-74B0-4484-A720-A3C97BADB8D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6D122A28-4352-4215-B32F-9226EAC6AD97}">
      <dgm:prSet phldrT="[Text]"/>
      <dgm:spPr/>
      <dgm:t>
        <a:bodyPr/>
        <a:lstStyle/>
        <a:p>
          <a:r>
            <a:rPr lang="en-US" dirty="0"/>
            <a:t>Employee</a:t>
          </a:r>
        </a:p>
      </dgm:t>
    </dgm:pt>
    <dgm:pt modelId="{772A139E-5E75-448A-B5CC-4388CA4EB67D}" type="parTrans" cxnId="{DFEF4372-5427-4FEF-A516-C8A2CC339DA4}">
      <dgm:prSet/>
      <dgm:spPr/>
      <dgm:t>
        <a:bodyPr/>
        <a:lstStyle/>
        <a:p>
          <a:endParaRPr lang="en-US"/>
        </a:p>
      </dgm:t>
    </dgm:pt>
    <dgm:pt modelId="{C4AD3083-9443-4B15-A19A-CA14ECAE6480}" type="sibTrans" cxnId="{DFEF4372-5427-4FEF-A516-C8A2CC339DA4}">
      <dgm:prSet/>
      <dgm:spPr/>
      <dgm:t>
        <a:bodyPr/>
        <a:lstStyle/>
        <a:p>
          <a:endParaRPr lang="en-US"/>
        </a:p>
      </dgm:t>
    </dgm:pt>
    <dgm:pt modelId="{BE95767C-9567-4183-92BD-F2D2CC723002}">
      <dgm:prSet phldrT="[Text]"/>
      <dgm:spPr/>
      <dgm:t>
        <a:bodyPr/>
        <a:lstStyle/>
        <a:p>
          <a:r>
            <a:rPr lang="en-US" dirty="0"/>
            <a:t>Provider</a:t>
          </a:r>
        </a:p>
      </dgm:t>
    </dgm:pt>
    <dgm:pt modelId="{97CAE164-1205-427A-B893-1676CF886409}" type="parTrans" cxnId="{E03B2AF1-8C7D-4FD3-8490-80B8E84999D3}">
      <dgm:prSet/>
      <dgm:spPr/>
      <dgm:t>
        <a:bodyPr/>
        <a:lstStyle/>
        <a:p>
          <a:endParaRPr lang="en-US"/>
        </a:p>
      </dgm:t>
    </dgm:pt>
    <dgm:pt modelId="{AED845F0-12D7-43A1-9A83-6DECA1862CCA}" type="sibTrans" cxnId="{E03B2AF1-8C7D-4FD3-8490-80B8E84999D3}">
      <dgm:prSet/>
      <dgm:spPr/>
      <dgm:t>
        <a:bodyPr/>
        <a:lstStyle/>
        <a:p>
          <a:endParaRPr lang="en-US"/>
        </a:p>
      </dgm:t>
    </dgm:pt>
    <dgm:pt modelId="{D7AAEF9E-F597-4A5B-A763-8AD163037CFD}">
      <dgm:prSet phldrT="[Text]"/>
      <dgm:spPr/>
      <dgm:t>
        <a:bodyPr/>
        <a:lstStyle/>
        <a:p>
          <a:r>
            <a:rPr lang="en-US" dirty="0"/>
            <a:t>Payor</a:t>
          </a:r>
        </a:p>
      </dgm:t>
    </dgm:pt>
    <dgm:pt modelId="{3228DA18-4C25-46CC-B0D4-B3BEEC18D74F}" type="parTrans" cxnId="{BB209B7C-E0B7-4BAD-8140-16DCAE60D6EC}">
      <dgm:prSet/>
      <dgm:spPr/>
      <dgm:t>
        <a:bodyPr/>
        <a:lstStyle/>
        <a:p>
          <a:endParaRPr lang="en-US"/>
        </a:p>
      </dgm:t>
    </dgm:pt>
    <dgm:pt modelId="{687886AE-C847-4823-85D2-A2D1C9988D67}" type="sibTrans" cxnId="{BB209B7C-E0B7-4BAD-8140-16DCAE60D6EC}">
      <dgm:prSet/>
      <dgm:spPr/>
      <dgm:t>
        <a:bodyPr/>
        <a:lstStyle/>
        <a:p>
          <a:endParaRPr lang="en-US"/>
        </a:p>
      </dgm:t>
    </dgm:pt>
    <dgm:pt modelId="{05041700-5151-48BB-97AA-BAABE3E31D7D}">
      <dgm:prSet phldrT="[Text]" custT="1"/>
      <dgm:spPr/>
      <dgm:t>
        <a:bodyPr/>
        <a:lstStyle/>
        <a:p>
          <a:r>
            <a:rPr lang="en-US" sz="1400" b="1" dirty="0"/>
            <a:t>Employer</a:t>
          </a:r>
        </a:p>
      </dgm:t>
    </dgm:pt>
    <dgm:pt modelId="{F592086C-EB32-481E-B670-ED4BB6CC8BE0}" type="parTrans" cxnId="{09098737-4492-41B4-A4F3-F432097CA84E}">
      <dgm:prSet/>
      <dgm:spPr/>
      <dgm:t>
        <a:bodyPr/>
        <a:lstStyle/>
        <a:p>
          <a:endParaRPr lang="en-US"/>
        </a:p>
      </dgm:t>
    </dgm:pt>
    <dgm:pt modelId="{06B36748-FBD4-4B0D-B4C9-5CCFD8AD09DD}" type="sibTrans" cxnId="{09098737-4492-41B4-A4F3-F432097CA84E}">
      <dgm:prSet/>
      <dgm:spPr/>
      <dgm:t>
        <a:bodyPr/>
        <a:lstStyle/>
        <a:p>
          <a:endParaRPr lang="en-US"/>
        </a:p>
      </dgm:t>
    </dgm:pt>
    <dgm:pt modelId="{602B92DB-D32D-48BC-B820-2A5FA79A79F1}" type="pres">
      <dgm:prSet presAssocID="{67D5B2CE-74B0-4484-A720-A3C97BADB8DE}" presName="cycle" presStyleCnt="0">
        <dgm:presLayoutVars>
          <dgm:dir/>
          <dgm:resizeHandles val="exact"/>
        </dgm:presLayoutVars>
      </dgm:prSet>
      <dgm:spPr/>
    </dgm:pt>
    <dgm:pt modelId="{B868235A-60CA-4EAD-A915-A94B9F703E33}" type="pres">
      <dgm:prSet presAssocID="{6D122A28-4352-4215-B32F-9226EAC6AD97}" presName="dummy" presStyleCnt="0"/>
      <dgm:spPr/>
    </dgm:pt>
    <dgm:pt modelId="{9599B5EC-ED20-4136-BB03-E359721AB653}" type="pres">
      <dgm:prSet presAssocID="{6D122A28-4352-4215-B32F-9226EAC6AD97}" presName="node" presStyleLbl="revTx" presStyleIdx="0" presStyleCnt="4">
        <dgm:presLayoutVars>
          <dgm:bulletEnabled val="1"/>
        </dgm:presLayoutVars>
      </dgm:prSet>
      <dgm:spPr/>
    </dgm:pt>
    <dgm:pt modelId="{E0B395EA-2D7B-42ED-8582-283267178F95}" type="pres">
      <dgm:prSet presAssocID="{C4AD3083-9443-4B15-A19A-CA14ECAE6480}" presName="sibTrans" presStyleLbl="node1" presStyleIdx="0" presStyleCnt="4"/>
      <dgm:spPr/>
    </dgm:pt>
    <dgm:pt modelId="{7B98E09D-6F50-4BCD-859A-9EBC2449522B}" type="pres">
      <dgm:prSet presAssocID="{BE95767C-9567-4183-92BD-F2D2CC723002}" presName="dummy" presStyleCnt="0"/>
      <dgm:spPr/>
    </dgm:pt>
    <dgm:pt modelId="{A6783B3C-71FD-443D-B01E-AB7DEDF8B597}" type="pres">
      <dgm:prSet presAssocID="{BE95767C-9567-4183-92BD-F2D2CC723002}" presName="node" presStyleLbl="revTx" presStyleIdx="1" presStyleCnt="4">
        <dgm:presLayoutVars>
          <dgm:bulletEnabled val="1"/>
        </dgm:presLayoutVars>
      </dgm:prSet>
      <dgm:spPr/>
    </dgm:pt>
    <dgm:pt modelId="{F8D61F83-ECF0-4024-AEA6-C84D149BFD1D}" type="pres">
      <dgm:prSet presAssocID="{AED845F0-12D7-43A1-9A83-6DECA1862CCA}" presName="sibTrans" presStyleLbl="node1" presStyleIdx="1" presStyleCnt="4"/>
      <dgm:spPr/>
    </dgm:pt>
    <dgm:pt modelId="{0FD273A5-8784-4D0B-82D4-0355369DF930}" type="pres">
      <dgm:prSet presAssocID="{D7AAEF9E-F597-4A5B-A763-8AD163037CFD}" presName="dummy" presStyleCnt="0"/>
      <dgm:spPr/>
    </dgm:pt>
    <dgm:pt modelId="{4E8B98C3-2900-4356-A6FE-E763E2E6682C}" type="pres">
      <dgm:prSet presAssocID="{D7AAEF9E-F597-4A5B-A763-8AD163037CFD}" presName="node" presStyleLbl="revTx" presStyleIdx="2" presStyleCnt="4">
        <dgm:presLayoutVars>
          <dgm:bulletEnabled val="1"/>
        </dgm:presLayoutVars>
      </dgm:prSet>
      <dgm:spPr/>
    </dgm:pt>
    <dgm:pt modelId="{C4F4F0D1-FB04-42EA-A16F-C0309C9EE87B}" type="pres">
      <dgm:prSet presAssocID="{687886AE-C847-4823-85D2-A2D1C9988D67}" presName="sibTrans" presStyleLbl="node1" presStyleIdx="2" presStyleCnt="4"/>
      <dgm:spPr/>
    </dgm:pt>
    <dgm:pt modelId="{6C199D66-3DC5-45FE-8F9F-C2F084F2B750}" type="pres">
      <dgm:prSet presAssocID="{05041700-5151-48BB-97AA-BAABE3E31D7D}" presName="dummy" presStyleCnt="0"/>
      <dgm:spPr/>
    </dgm:pt>
    <dgm:pt modelId="{662711DD-DBAD-4AAB-912E-F9F62EE30148}" type="pres">
      <dgm:prSet presAssocID="{05041700-5151-48BB-97AA-BAABE3E31D7D}" presName="node" presStyleLbl="revTx" presStyleIdx="3" presStyleCnt="4" custScaleX="147163" custScaleY="77426" custRadScaleRad="96349" custRadScaleInc="-28884">
        <dgm:presLayoutVars>
          <dgm:bulletEnabled val="1"/>
        </dgm:presLayoutVars>
      </dgm:prSet>
      <dgm:spPr/>
    </dgm:pt>
    <dgm:pt modelId="{E94C2FE8-2F28-47F7-9CEC-DD843D0A2D41}" type="pres">
      <dgm:prSet presAssocID="{06B36748-FBD4-4B0D-B4C9-5CCFD8AD09DD}" presName="sibTrans" presStyleLbl="node1" presStyleIdx="3" presStyleCnt="4"/>
      <dgm:spPr/>
    </dgm:pt>
  </dgm:ptLst>
  <dgm:cxnLst>
    <dgm:cxn modelId="{0FD9471E-153E-4953-B0A0-469314457899}" type="presOf" srcId="{687886AE-C847-4823-85D2-A2D1C9988D67}" destId="{C4F4F0D1-FB04-42EA-A16F-C0309C9EE87B}" srcOrd="0" destOrd="0" presId="urn:microsoft.com/office/officeart/2005/8/layout/cycle1"/>
    <dgm:cxn modelId="{D651B523-6C43-435D-A4E5-3B7C8E57414F}" type="presOf" srcId="{6D122A28-4352-4215-B32F-9226EAC6AD97}" destId="{9599B5EC-ED20-4136-BB03-E359721AB653}" srcOrd="0" destOrd="0" presId="urn:microsoft.com/office/officeart/2005/8/layout/cycle1"/>
    <dgm:cxn modelId="{6A44E925-3791-4B2B-874D-EA2E11E8B538}" type="presOf" srcId="{05041700-5151-48BB-97AA-BAABE3E31D7D}" destId="{662711DD-DBAD-4AAB-912E-F9F62EE30148}" srcOrd="0" destOrd="0" presId="urn:microsoft.com/office/officeart/2005/8/layout/cycle1"/>
    <dgm:cxn modelId="{09098737-4492-41B4-A4F3-F432097CA84E}" srcId="{67D5B2CE-74B0-4484-A720-A3C97BADB8DE}" destId="{05041700-5151-48BB-97AA-BAABE3E31D7D}" srcOrd="3" destOrd="0" parTransId="{F592086C-EB32-481E-B670-ED4BB6CC8BE0}" sibTransId="{06B36748-FBD4-4B0D-B4C9-5CCFD8AD09DD}"/>
    <dgm:cxn modelId="{2D97773C-00EB-4988-873E-5887E67BCF5D}" type="presOf" srcId="{67D5B2CE-74B0-4484-A720-A3C97BADB8DE}" destId="{602B92DB-D32D-48BC-B820-2A5FA79A79F1}" srcOrd="0" destOrd="0" presId="urn:microsoft.com/office/officeart/2005/8/layout/cycle1"/>
    <dgm:cxn modelId="{0ED19E3F-E6C5-44F8-A6FD-34A7661BA425}" type="presOf" srcId="{BE95767C-9567-4183-92BD-F2D2CC723002}" destId="{A6783B3C-71FD-443D-B01E-AB7DEDF8B597}" srcOrd="0" destOrd="0" presId="urn:microsoft.com/office/officeart/2005/8/layout/cycle1"/>
    <dgm:cxn modelId="{2766C64A-7913-49EF-9F30-7D863D9C01DC}" type="presOf" srcId="{AED845F0-12D7-43A1-9A83-6DECA1862CCA}" destId="{F8D61F83-ECF0-4024-AEA6-C84D149BFD1D}" srcOrd="0" destOrd="0" presId="urn:microsoft.com/office/officeart/2005/8/layout/cycle1"/>
    <dgm:cxn modelId="{DFEF4372-5427-4FEF-A516-C8A2CC339DA4}" srcId="{67D5B2CE-74B0-4484-A720-A3C97BADB8DE}" destId="{6D122A28-4352-4215-B32F-9226EAC6AD97}" srcOrd="0" destOrd="0" parTransId="{772A139E-5E75-448A-B5CC-4388CA4EB67D}" sibTransId="{C4AD3083-9443-4B15-A19A-CA14ECAE6480}"/>
    <dgm:cxn modelId="{BB209B7C-E0B7-4BAD-8140-16DCAE60D6EC}" srcId="{67D5B2CE-74B0-4484-A720-A3C97BADB8DE}" destId="{D7AAEF9E-F597-4A5B-A763-8AD163037CFD}" srcOrd="2" destOrd="0" parTransId="{3228DA18-4C25-46CC-B0D4-B3BEEC18D74F}" sibTransId="{687886AE-C847-4823-85D2-A2D1C9988D67}"/>
    <dgm:cxn modelId="{C1144C8A-8FD8-46F5-B127-5A9003C6E1D5}" type="presOf" srcId="{D7AAEF9E-F597-4A5B-A763-8AD163037CFD}" destId="{4E8B98C3-2900-4356-A6FE-E763E2E6682C}" srcOrd="0" destOrd="0" presId="urn:microsoft.com/office/officeart/2005/8/layout/cycle1"/>
    <dgm:cxn modelId="{D05DADA2-554D-4C57-A0FD-EF16C7EDB9FB}" type="presOf" srcId="{06B36748-FBD4-4B0D-B4C9-5CCFD8AD09DD}" destId="{E94C2FE8-2F28-47F7-9CEC-DD843D0A2D41}" srcOrd="0" destOrd="0" presId="urn:microsoft.com/office/officeart/2005/8/layout/cycle1"/>
    <dgm:cxn modelId="{7C7142EF-2B2F-4365-BA5B-2C1F9EAC2B2B}" type="presOf" srcId="{C4AD3083-9443-4B15-A19A-CA14ECAE6480}" destId="{E0B395EA-2D7B-42ED-8582-283267178F95}" srcOrd="0" destOrd="0" presId="urn:microsoft.com/office/officeart/2005/8/layout/cycle1"/>
    <dgm:cxn modelId="{E03B2AF1-8C7D-4FD3-8490-80B8E84999D3}" srcId="{67D5B2CE-74B0-4484-A720-A3C97BADB8DE}" destId="{BE95767C-9567-4183-92BD-F2D2CC723002}" srcOrd="1" destOrd="0" parTransId="{97CAE164-1205-427A-B893-1676CF886409}" sibTransId="{AED845F0-12D7-43A1-9A83-6DECA1862CCA}"/>
    <dgm:cxn modelId="{E82743E6-3A6C-4745-992D-206106519D38}" type="presParOf" srcId="{602B92DB-D32D-48BC-B820-2A5FA79A79F1}" destId="{B868235A-60CA-4EAD-A915-A94B9F703E33}" srcOrd="0" destOrd="0" presId="urn:microsoft.com/office/officeart/2005/8/layout/cycle1"/>
    <dgm:cxn modelId="{0B969AD7-1BB3-4C57-B9E1-E9B802FB032F}" type="presParOf" srcId="{602B92DB-D32D-48BC-B820-2A5FA79A79F1}" destId="{9599B5EC-ED20-4136-BB03-E359721AB653}" srcOrd="1" destOrd="0" presId="urn:microsoft.com/office/officeart/2005/8/layout/cycle1"/>
    <dgm:cxn modelId="{87200958-467F-4C96-9F52-FC57AACCC2E0}" type="presParOf" srcId="{602B92DB-D32D-48BC-B820-2A5FA79A79F1}" destId="{E0B395EA-2D7B-42ED-8582-283267178F95}" srcOrd="2" destOrd="0" presId="urn:microsoft.com/office/officeart/2005/8/layout/cycle1"/>
    <dgm:cxn modelId="{12FB353E-86C6-455F-B427-766DE8700B30}" type="presParOf" srcId="{602B92DB-D32D-48BC-B820-2A5FA79A79F1}" destId="{7B98E09D-6F50-4BCD-859A-9EBC2449522B}" srcOrd="3" destOrd="0" presId="urn:microsoft.com/office/officeart/2005/8/layout/cycle1"/>
    <dgm:cxn modelId="{360D978C-EA86-4A44-B7BA-A91EA935D021}" type="presParOf" srcId="{602B92DB-D32D-48BC-B820-2A5FA79A79F1}" destId="{A6783B3C-71FD-443D-B01E-AB7DEDF8B597}" srcOrd="4" destOrd="0" presId="urn:microsoft.com/office/officeart/2005/8/layout/cycle1"/>
    <dgm:cxn modelId="{D5A395E4-D0CB-45FE-BB5D-9AD55F6F6F09}" type="presParOf" srcId="{602B92DB-D32D-48BC-B820-2A5FA79A79F1}" destId="{F8D61F83-ECF0-4024-AEA6-C84D149BFD1D}" srcOrd="5" destOrd="0" presId="urn:microsoft.com/office/officeart/2005/8/layout/cycle1"/>
    <dgm:cxn modelId="{B586F20E-7F38-437F-824A-BA5302C25865}" type="presParOf" srcId="{602B92DB-D32D-48BC-B820-2A5FA79A79F1}" destId="{0FD273A5-8784-4D0B-82D4-0355369DF930}" srcOrd="6" destOrd="0" presId="urn:microsoft.com/office/officeart/2005/8/layout/cycle1"/>
    <dgm:cxn modelId="{B8DC5309-ABA0-490F-84A1-B2753A5147CA}" type="presParOf" srcId="{602B92DB-D32D-48BC-B820-2A5FA79A79F1}" destId="{4E8B98C3-2900-4356-A6FE-E763E2E6682C}" srcOrd="7" destOrd="0" presId="urn:microsoft.com/office/officeart/2005/8/layout/cycle1"/>
    <dgm:cxn modelId="{109E8084-15CE-490B-8061-AECF10BEABCF}" type="presParOf" srcId="{602B92DB-D32D-48BC-B820-2A5FA79A79F1}" destId="{C4F4F0D1-FB04-42EA-A16F-C0309C9EE87B}" srcOrd="8" destOrd="0" presId="urn:microsoft.com/office/officeart/2005/8/layout/cycle1"/>
    <dgm:cxn modelId="{6B025EDC-A448-4D9D-99DF-C4D2E317045C}" type="presParOf" srcId="{602B92DB-D32D-48BC-B820-2A5FA79A79F1}" destId="{6C199D66-3DC5-45FE-8F9F-C2F084F2B750}" srcOrd="9" destOrd="0" presId="urn:microsoft.com/office/officeart/2005/8/layout/cycle1"/>
    <dgm:cxn modelId="{6D0A2D2B-34D3-46CA-9EFF-27C510002CC1}" type="presParOf" srcId="{602B92DB-D32D-48BC-B820-2A5FA79A79F1}" destId="{662711DD-DBAD-4AAB-912E-F9F62EE30148}" srcOrd="10" destOrd="0" presId="urn:microsoft.com/office/officeart/2005/8/layout/cycle1"/>
    <dgm:cxn modelId="{ED6E32FD-C0DC-4F7A-8A20-82CB3267E790}" type="presParOf" srcId="{602B92DB-D32D-48BC-B820-2A5FA79A79F1}" destId="{E94C2FE8-2F28-47F7-9CEC-DD843D0A2D41}" srcOrd="11"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C16314-2A8A-4EDE-AED7-E87FAC32464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A8596B85-38BA-42EC-9A58-85DCF2C8BFB9}">
      <dgm:prSet phldrT="[Text]" custT="1"/>
      <dgm:spPr/>
      <dgm:t>
        <a:bodyPr/>
        <a:lstStyle/>
        <a:p>
          <a:r>
            <a:rPr lang="en-US" sz="2500" dirty="0"/>
            <a:t>Employee/</a:t>
          </a:r>
        </a:p>
        <a:p>
          <a:r>
            <a:rPr lang="en-US" sz="2500" dirty="0"/>
            <a:t>Individual</a:t>
          </a:r>
        </a:p>
      </dgm:t>
    </dgm:pt>
    <dgm:pt modelId="{001B19AE-2F7C-4150-9B98-3E37E9C6180A}" type="parTrans" cxnId="{5D028FF9-FE9A-4865-A4E9-D8EE0BDDE807}">
      <dgm:prSet/>
      <dgm:spPr/>
      <dgm:t>
        <a:bodyPr/>
        <a:lstStyle/>
        <a:p>
          <a:endParaRPr lang="en-US"/>
        </a:p>
      </dgm:t>
    </dgm:pt>
    <dgm:pt modelId="{44B7EA87-0689-4EB8-8E65-9503EEED320B}" type="sibTrans" cxnId="{5D028FF9-FE9A-4865-A4E9-D8EE0BDDE807}">
      <dgm:prSet/>
      <dgm:spPr/>
      <dgm:t>
        <a:bodyPr/>
        <a:lstStyle/>
        <a:p>
          <a:endParaRPr lang="en-US"/>
        </a:p>
      </dgm:t>
    </dgm:pt>
    <dgm:pt modelId="{8D80F5DB-B0E8-4BAF-B149-473A2DA151CB}">
      <dgm:prSet phldrT="[Text]" custT="1"/>
      <dgm:spPr/>
      <dgm:t>
        <a:bodyPr/>
        <a:lstStyle/>
        <a:p>
          <a:r>
            <a:rPr lang="en-US" sz="2500" dirty="0"/>
            <a:t>Enroll in MHC</a:t>
          </a:r>
        </a:p>
      </dgm:t>
    </dgm:pt>
    <dgm:pt modelId="{A6BEFFF1-06D2-4B63-A8D3-7FC5B390C8ED}" type="parTrans" cxnId="{2F72F109-8E6C-4358-9B3D-DEE00019A9F5}">
      <dgm:prSet/>
      <dgm:spPr/>
      <dgm:t>
        <a:bodyPr/>
        <a:lstStyle/>
        <a:p>
          <a:endParaRPr lang="en-US"/>
        </a:p>
      </dgm:t>
    </dgm:pt>
    <dgm:pt modelId="{5886F555-3F39-49C7-BFC8-8D96A5BA3694}" type="sibTrans" cxnId="{2F72F109-8E6C-4358-9B3D-DEE00019A9F5}">
      <dgm:prSet/>
      <dgm:spPr/>
      <dgm:t>
        <a:bodyPr/>
        <a:lstStyle/>
        <a:p>
          <a:endParaRPr lang="en-US"/>
        </a:p>
      </dgm:t>
    </dgm:pt>
    <dgm:pt modelId="{BE8BA32E-D82D-4C08-B045-CBA4AFCA9F1C}">
      <dgm:prSet phldrT="[Text]" custT="1"/>
      <dgm:spPr/>
      <dgm:t>
        <a:bodyPr/>
        <a:lstStyle/>
        <a:p>
          <a:r>
            <a:rPr lang="en-US" sz="2500" dirty="0"/>
            <a:t>HMO</a:t>
          </a:r>
        </a:p>
      </dgm:t>
    </dgm:pt>
    <dgm:pt modelId="{DDA9E41F-8DF0-40B4-A4C2-BE68792492F5}" type="parTrans" cxnId="{C704088C-B250-4415-A7F4-17680B73B91B}">
      <dgm:prSet/>
      <dgm:spPr/>
      <dgm:t>
        <a:bodyPr/>
        <a:lstStyle/>
        <a:p>
          <a:endParaRPr lang="en-US"/>
        </a:p>
      </dgm:t>
    </dgm:pt>
    <dgm:pt modelId="{9F597A8D-845B-49BD-929C-5272B9778B66}" type="sibTrans" cxnId="{C704088C-B250-4415-A7F4-17680B73B91B}">
      <dgm:prSet/>
      <dgm:spPr/>
      <dgm:t>
        <a:bodyPr/>
        <a:lstStyle/>
        <a:p>
          <a:endParaRPr lang="en-US"/>
        </a:p>
      </dgm:t>
    </dgm:pt>
    <dgm:pt modelId="{802A07DF-232D-4D78-B78D-833E80C76D77}">
      <dgm:prSet phldrT="[Text]" custT="1"/>
      <dgm:spPr/>
      <dgm:t>
        <a:bodyPr/>
        <a:lstStyle/>
        <a:p>
          <a:r>
            <a:rPr lang="en-US" sz="2500" dirty="0"/>
            <a:t>PPO</a:t>
          </a:r>
        </a:p>
      </dgm:t>
    </dgm:pt>
    <dgm:pt modelId="{F9314061-70EE-40C9-9776-0A682A4D94F7}" type="parTrans" cxnId="{67C5710B-8A1C-4490-920D-55E36CD8CDF3}">
      <dgm:prSet/>
      <dgm:spPr/>
      <dgm:t>
        <a:bodyPr/>
        <a:lstStyle/>
        <a:p>
          <a:endParaRPr lang="en-US"/>
        </a:p>
      </dgm:t>
    </dgm:pt>
    <dgm:pt modelId="{08F50866-93F1-43F6-A4BD-2B3A143189E0}" type="sibTrans" cxnId="{67C5710B-8A1C-4490-920D-55E36CD8CDF3}">
      <dgm:prSet/>
      <dgm:spPr/>
      <dgm:t>
        <a:bodyPr/>
        <a:lstStyle/>
        <a:p>
          <a:endParaRPr lang="en-US"/>
        </a:p>
      </dgm:t>
    </dgm:pt>
    <dgm:pt modelId="{D17B6B8A-3C3D-42EE-BBDD-9084E3B6BEB5}">
      <dgm:prSet phldrT="[Text]" custT="1"/>
      <dgm:spPr/>
      <dgm:t>
        <a:bodyPr/>
        <a:lstStyle/>
        <a:p>
          <a:r>
            <a:rPr lang="en-US" sz="2500" dirty="0"/>
            <a:t>Decline MHC</a:t>
          </a:r>
        </a:p>
      </dgm:t>
    </dgm:pt>
    <dgm:pt modelId="{585DA473-B5BF-4D37-B58F-85EB0F77B845}" type="parTrans" cxnId="{EB39D9F0-361E-49DC-BB8E-21E80AB8E196}">
      <dgm:prSet/>
      <dgm:spPr/>
      <dgm:t>
        <a:bodyPr/>
        <a:lstStyle/>
        <a:p>
          <a:endParaRPr lang="en-US"/>
        </a:p>
      </dgm:t>
    </dgm:pt>
    <dgm:pt modelId="{E45FF531-5E9C-4AFC-B798-79222F18A49D}" type="sibTrans" cxnId="{EB39D9F0-361E-49DC-BB8E-21E80AB8E196}">
      <dgm:prSet/>
      <dgm:spPr/>
      <dgm:t>
        <a:bodyPr/>
        <a:lstStyle/>
        <a:p>
          <a:endParaRPr lang="en-US"/>
        </a:p>
      </dgm:t>
    </dgm:pt>
    <dgm:pt modelId="{957C6F83-C1F2-4DFD-85DB-A46909644261}">
      <dgm:prSet phldrT="[Text]" custT="1"/>
      <dgm:spPr/>
      <dgm:t>
        <a:bodyPr/>
        <a:lstStyle/>
        <a:p>
          <a:r>
            <a:rPr lang="en-US" sz="2500" dirty="0"/>
            <a:t>No further action necessary</a:t>
          </a:r>
        </a:p>
      </dgm:t>
    </dgm:pt>
    <dgm:pt modelId="{91070BB8-3720-45FF-AA92-25F23A4CB024}" type="parTrans" cxnId="{32C12EB0-9A0D-429E-B155-5E9946C761C4}">
      <dgm:prSet/>
      <dgm:spPr/>
      <dgm:t>
        <a:bodyPr/>
        <a:lstStyle/>
        <a:p>
          <a:endParaRPr lang="en-US"/>
        </a:p>
      </dgm:t>
    </dgm:pt>
    <dgm:pt modelId="{FB3C835F-41E7-4948-8231-DEEE98F51990}" type="sibTrans" cxnId="{32C12EB0-9A0D-429E-B155-5E9946C761C4}">
      <dgm:prSet/>
      <dgm:spPr/>
      <dgm:t>
        <a:bodyPr/>
        <a:lstStyle/>
        <a:p>
          <a:endParaRPr lang="en-US"/>
        </a:p>
      </dgm:t>
    </dgm:pt>
    <dgm:pt modelId="{F24B878C-5C87-44CA-BB71-12429FD5E7F3}">
      <dgm:prSet phldrT="[Text]" custT="1"/>
      <dgm:spPr/>
      <dgm:t>
        <a:bodyPr/>
        <a:lstStyle/>
        <a:p>
          <a:r>
            <a:rPr lang="en-US" sz="2500" dirty="0"/>
            <a:t>Medicaid/</a:t>
          </a:r>
        </a:p>
        <a:p>
          <a:r>
            <a:rPr lang="en-US" sz="2500" dirty="0"/>
            <a:t>Medicare</a:t>
          </a:r>
        </a:p>
      </dgm:t>
    </dgm:pt>
    <dgm:pt modelId="{4CC4D650-B4DC-4680-87C8-B300C02739EC}" type="parTrans" cxnId="{A85D54DD-472F-42A6-85D9-E091160D9171}">
      <dgm:prSet/>
      <dgm:spPr/>
      <dgm:t>
        <a:bodyPr/>
        <a:lstStyle/>
        <a:p>
          <a:endParaRPr lang="en-US"/>
        </a:p>
      </dgm:t>
    </dgm:pt>
    <dgm:pt modelId="{9246558A-1A48-48FB-9A57-EA5514E5B0B4}" type="sibTrans" cxnId="{A85D54DD-472F-42A6-85D9-E091160D9171}">
      <dgm:prSet/>
      <dgm:spPr/>
      <dgm:t>
        <a:bodyPr/>
        <a:lstStyle/>
        <a:p>
          <a:endParaRPr lang="en-US"/>
        </a:p>
      </dgm:t>
    </dgm:pt>
    <dgm:pt modelId="{AE6DD2FC-2B55-45E9-A598-F7027C81A790}" type="pres">
      <dgm:prSet presAssocID="{34C16314-2A8A-4EDE-AED7-E87FAC324644}" presName="diagram" presStyleCnt="0">
        <dgm:presLayoutVars>
          <dgm:chPref val="1"/>
          <dgm:dir/>
          <dgm:animOne val="branch"/>
          <dgm:animLvl val="lvl"/>
          <dgm:resizeHandles val="exact"/>
        </dgm:presLayoutVars>
      </dgm:prSet>
      <dgm:spPr/>
    </dgm:pt>
    <dgm:pt modelId="{2F650128-337B-4621-B243-AA933F26B521}" type="pres">
      <dgm:prSet presAssocID="{A8596B85-38BA-42EC-9A58-85DCF2C8BFB9}" presName="root1" presStyleCnt="0"/>
      <dgm:spPr/>
    </dgm:pt>
    <dgm:pt modelId="{9D0E2F71-D88E-4E6A-BD95-EAF546896D6D}" type="pres">
      <dgm:prSet presAssocID="{A8596B85-38BA-42EC-9A58-85DCF2C8BFB9}" presName="LevelOneTextNode" presStyleLbl="node0" presStyleIdx="0" presStyleCnt="1" custLinFactNeighborX="3505" custLinFactNeighborY="-22215">
        <dgm:presLayoutVars>
          <dgm:chPref val="3"/>
        </dgm:presLayoutVars>
      </dgm:prSet>
      <dgm:spPr/>
    </dgm:pt>
    <dgm:pt modelId="{B10A8C42-066D-46EC-90FE-B2EA2D1558E3}" type="pres">
      <dgm:prSet presAssocID="{A8596B85-38BA-42EC-9A58-85DCF2C8BFB9}" presName="level2hierChild" presStyleCnt="0"/>
      <dgm:spPr/>
    </dgm:pt>
    <dgm:pt modelId="{66CCCA30-9D6F-4202-A449-E70D22EBAA43}" type="pres">
      <dgm:prSet presAssocID="{A6BEFFF1-06D2-4B63-A8D3-7FC5B390C8ED}" presName="conn2-1" presStyleLbl="parChTrans1D2" presStyleIdx="0" presStyleCnt="2"/>
      <dgm:spPr/>
    </dgm:pt>
    <dgm:pt modelId="{2842FA7E-355F-4153-96AA-0718E8C5530A}" type="pres">
      <dgm:prSet presAssocID="{A6BEFFF1-06D2-4B63-A8D3-7FC5B390C8ED}" presName="connTx" presStyleLbl="parChTrans1D2" presStyleIdx="0" presStyleCnt="2"/>
      <dgm:spPr/>
    </dgm:pt>
    <dgm:pt modelId="{5371F478-11C5-4C2F-B629-461CECF5F0C7}" type="pres">
      <dgm:prSet presAssocID="{8D80F5DB-B0E8-4BAF-B149-473A2DA151CB}" presName="root2" presStyleCnt="0"/>
      <dgm:spPr/>
    </dgm:pt>
    <dgm:pt modelId="{C899143E-2EB4-4722-8679-11AA9DD99C9D}" type="pres">
      <dgm:prSet presAssocID="{8D80F5DB-B0E8-4BAF-B149-473A2DA151CB}" presName="LevelTwoTextNode" presStyleLbl="node2" presStyleIdx="0" presStyleCnt="2">
        <dgm:presLayoutVars>
          <dgm:chPref val="3"/>
        </dgm:presLayoutVars>
      </dgm:prSet>
      <dgm:spPr/>
    </dgm:pt>
    <dgm:pt modelId="{438C863F-E0E6-4FA8-B500-37512B7F237E}" type="pres">
      <dgm:prSet presAssocID="{8D80F5DB-B0E8-4BAF-B149-473A2DA151CB}" presName="level3hierChild" presStyleCnt="0"/>
      <dgm:spPr/>
    </dgm:pt>
    <dgm:pt modelId="{8A031A08-A416-4BC2-B02B-B19CAA56A59A}" type="pres">
      <dgm:prSet presAssocID="{DDA9E41F-8DF0-40B4-A4C2-BE68792492F5}" presName="conn2-1" presStyleLbl="parChTrans1D3" presStyleIdx="0" presStyleCnt="4"/>
      <dgm:spPr/>
    </dgm:pt>
    <dgm:pt modelId="{04CC735B-7A6F-4497-92E2-ADC43BEB1B49}" type="pres">
      <dgm:prSet presAssocID="{DDA9E41F-8DF0-40B4-A4C2-BE68792492F5}" presName="connTx" presStyleLbl="parChTrans1D3" presStyleIdx="0" presStyleCnt="4"/>
      <dgm:spPr/>
    </dgm:pt>
    <dgm:pt modelId="{F24CAE6B-23E8-4D7E-8576-A196A1BEE1A4}" type="pres">
      <dgm:prSet presAssocID="{BE8BA32E-D82D-4C08-B045-CBA4AFCA9F1C}" presName="root2" presStyleCnt="0"/>
      <dgm:spPr/>
    </dgm:pt>
    <dgm:pt modelId="{DC07141A-41B4-4C5D-AFFF-E541F83CF97A}" type="pres">
      <dgm:prSet presAssocID="{BE8BA32E-D82D-4C08-B045-CBA4AFCA9F1C}" presName="LevelTwoTextNode" presStyleLbl="node3" presStyleIdx="0" presStyleCnt="4">
        <dgm:presLayoutVars>
          <dgm:chPref val="3"/>
        </dgm:presLayoutVars>
      </dgm:prSet>
      <dgm:spPr/>
    </dgm:pt>
    <dgm:pt modelId="{15427093-3CC2-4C71-8644-67F290DF8E37}" type="pres">
      <dgm:prSet presAssocID="{BE8BA32E-D82D-4C08-B045-CBA4AFCA9F1C}" presName="level3hierChild" presStyleCnt="0"/>
      <dgm:spPr/>
    </dgm:pt>
    <dgm:pt modelId="{5A3A74D6-E219-4F04-8C60-00FE58E5FA90}" type="pres">
      <dgm:prSet presAssocID="{F9314061-70EE-40C9-9776-0A682A4D94F7}" presName="conn2-1" presStyleLbl="parChTrans1D3" presStyleIdx="1" presStyleCnt="4"/>
      <dgm:spPr/>
    </dgm:pt>
    <dgm:pt modelId="{33228128-18C1-4F6F-A7E0-AC45D86CF9D5}" type="pres">
      <dgm:prSet presAssocID="{F9314061-70EE-40C9-9776-0A682A4D94F7}" presName="connTx" presStyleLbl="parChTrans1D3" presStyleIdx="1" presStyleCnt="4"/>
      <dgm:spPr/>
    </dgm:pt>
    <dgm:pt modelId="{09D62E74-9227-41C7-AAC6-FFC4E8B071F9}" type="pres">
      <dgm:prSet presAssocID="{802A07DF-232D-4D78-B78D-833E80C76D77}" presName="root2" presStyleCnt="0"/>
      <dgm:spPr/>
    </dgm:pt>
    <dgm:pt modelId="{104A8017-4282-46F4-B96B-50F56E2ADACB}" type="pres">
      <dgm:prSet presAssocID="{802A07DF-232D-4D78-B78D-833E80C76D77}" presName="LevelTwoTextNode" presStyleLbl="node3" presStyleIdx="1" presStyleCnt="4">
        <dgm:presLayoutVars>
          <dgm:chPref val="3"/>
        </dgm:presLayoutVars>
      </dgm:prSet>
      <dgm:spPr/>
    </dgm:pt>
    <dgm:pt modelId="{A2E4E332-C2CB-4443-88AE-26E1108EBAFE}" type="pres">
      <dgm:prSet presAssocID="{802A07DF-232D-4D78-B78D-833E80C76D77}" presName="level3hierChild" presStyleCnt="0"/>
      <dgm:spPr/>
    </dgm:pt>
    <dgm:pt modelId="{D610210B-5C44-4BA6-AC6E-83ED4424162C}" type="pres">
      <dgm:prSet presAssocID="{4CC4D650-B4DC-4680-87C8-B300C02739EC}" presName="conn2-1" presStyleLbl="parChTrans1D3" presStyleIdx="2" presStyleCnt="4"/>
      <dgm:spPr/>
    </dgm:pt>
    <dgm:pt modelId="{97A249A4-3F43-4E08-BEEB-CA54C31DFC6E}" type="pres">
      <dgm:prSet presAssocID="{4CC4D650-B4DC-4680-87C8-B300C02739EC}" presName="connTx" presStyleLbl="parChTrans1D3" presStyleIdx="2" presStyleCnt="4"/>
      <dgm:spPr/>
    </dgm:pt>
    <dgm:pt modelId="{A954622C-C9E4-4767-9711-F66FC12AE46F}" type="pres">
      <dgm:prSet presAssocID="{F24B878C-5C87-44CA-BB71-12429FD5E7F3}" presName="root2" presStyleCnt="0"/>
      <dgm:spPr/>
    </dgm:pt>
    <dgm:pt modelId="{DB070DBA-0123-4E3F-8B91-423999B0BA0F}" type="pres">
      <dgm:prSet presAssocID="{F24B878C-5C87-44CA-BB71-12429FD5E7F3}" presName="LevelTwoTextNode" presStyleLbl="node3" presStyleIdx="2" presStyleCnt="4">
        <dgm:presLayoutVars>
          <dgm:chPref val="3"/>
        </dgm:presLayoutVars>
      </dgm:prSet>
      <dgm:spPr/>
    </dgm:pt>
    <dgm:pt modelId="{CA28285F-721E-43C3-9FE7-D2AA1026650F}" type="pres">
      <dgm:prSet presAssocID="{F24B878C-5C87-44CA-BB71-12429FD5E7F3}" presName="level3hierChild" presStyleCnt="0"/>
      <dgm:spPr/>
    </dgm:pt>
    <dgm:pt modelId="{2620AD99-9887-40B0-8CB2-FA299D846BC2}" type="pres">
      <dgm:prSet presAssocID="{585DA473-B5BF-4D37-B58F-85EB0F77B845}" presName="conn2-1" presStyleLbl="parChTrans1D2" presStyleIdx="1" presStyleCnt="2"/>
      <dgm:spPr/>
    </dgm:pt>
    <dgm:pt modelId="{8F28677A-40D1-4546-ABB2-2A5E3EA2D58E}" type="pres">
      <dgm:prSet presAssocID="{585DA473-B5BF-4D37-B58F-85EB0F77B845}" presName="connTx" presStyleLbl="parChTrans1D2" presStyleIdx="1" presStyleCnt="2"/>
      <dgm:spPr/>
    </dgm:pt>
    <dgm:pt modelId="{B22B9FDE-0514-4440-BA1D-5DEF948D78D6}" type="pres">
      <dgm:prSet presAssocID="{D17B6B8A-3C3D-42EE-BBDD-9084E3B6BEB5}" presName="root2" presStyleCnt="0"/>
      <dgm:spPr/>
    </dgm:pt>
    <dgm:pt modelId="{2F2DA31C-4551-46C2-85CC-1FE7D27C8748}" type="pres">
      <dgm:prSet presAssocID="{D17B6B8A-3C3D-42EE-BBDD-9084E3B6BEB5}" presName="LevelTwoTextNode" presStyleLbl="node2" presStyleIdx="1" presStyleCnt="2">
        <dgm:presLayoutVars>
          <dgm:chPref val="3"/>
        </dgm:presLayoutVars>
      </dgm:prSet>
      <dgm:spPr/>
    </dgm:pt>
    <dgm:pt modelId="{AD794914-54AF-425B-9C50-10B6439C6C1B}" type="pres">
      <dgm:prSet presAssocID="{D17B6B8A-3C3D-42EE-BBDD-9084E3B6BEB5}" presName="level3hierChild" presStyleCnt="0"/>
      <dgm:spPr/>
    </dgm:pt>
    <dgm:pt modelId="{6864AB80-228B-427B-B8AB-C3266FD09B8F}" type="pres">
      <dgm:prSet presAssocID="{91070BB8-3720-45FF-AA92-25F23A4CB024}" presName="conn2-1" presStyleLbl="parChTrans1D3" presStyleIdx="3" presStyleCnt="4"/>
      <dgm:spPr/>
    </dgm:pt>
    <dgm:pt modelId="{5DC0AB11-6C10-41A6-9F1C-C1728ED6ECCC}" type="pres">
      <dgm:prSet presAssocID="{91070BB8-3720-45FF-AA92-25F23A4CB024}" presName="connTx" presStyleLbl="parChTrans1D3" presStyleIdx="3" presStyleCnt="4"/>
      <dgm:spPr/>
    </dgm:pt>
    <dgm:pt modelId="{601A6CFB-BD22-484F-A2FC-078F48D018CA}" type="pres">
      <dgm:prSet presAssocID="{957C6F83-C1F2-4DFD-85DB-A46909644261}" presName="root2" presStyleCnt="0"/>
      <dgm:spPr/>
    </dgm:pt>
    <dgm:pt modelId="{EA6FF55F-E449-49FE-97CD-7E1CA1362599}" type="pres">
      <dgm:prSet presAssocID="{957C6F83-C1F2-4DFD-85DB-A46909644261}" presName="LevelTwoTextNode" presStyleLbl="node3" presStyleIdx="3" presStyleCnt="4">
        <dgm:presLayoutVars>
          <dgm:chPref val="3"/>
        </dgm:presLayoutVars>
      </dgm:prSet>
      <dgm:spPr/>
    </dgm:pt>
    <dgm:pt modelId="{B4BA8456-1576-4335-A27B-F83258C8C9B4}" type="pres">
      <dgm:prSet presAssocID="{957C6F83-C1F2-4DFD-85DB-A46909644261}" presName="level3hierChild" presStyleCnt="0"/>
      <dgm:spPr/>
    </dgm:pt>
  </dgm:ptLst>
  <dgm:cxnLst>
    <dgm:cxn modelId="{859B5D06-CFB7-4B59-A958-DF078EC32E41}" type="presOf" srcId="{DDA9E41F-8DF0-40B4-A4C2-BE68792492F5}" destId="{8A031A08-A416-4BC2-B02B-B19CAA56A59A}" srcOrd="0" destOrd="0" presId="urn:microsoft.com/office/officeart/2005/8/layout/hierarchy2"/>
    <dgm:cxn modelId="{2F72F109-8E6C-4358-9B3D-DEE00019A9F5}" srcId="{A8596B85-38BA-42EC-9A58-85DCF2C8BFB9}" destId="{8D80F5DB-B0E8-4BAF-B149-473A2DA151CB}" srcOrd="0" destOrd="0" parTransId="{A6BEFFF1-06D2-4B63-A8D3-7FC5B390C8ED}" sibTransId="{5886F555-3F39-49C7-BFC8-8D96A5BA3694}"/>
    <dgm:cxn modelId="{67C5710B-8A1C-4490-920D-55E36CD8CDF3}" srcId="{8D80F5DB-B0E8-4BAF-B149-473A2DA151CB}" destId="{802A07DF-232D-4D78-B78D-833E80C76D77}" srcOrd="1" destOrd="0" parTransId="{F9314061-70EE-40C9-9776-0A682A4D94F7}" sibTransId="{08F50866-93F1-43F6-A4BD-2B3A143189E0}"/>
    <dgm:cxn modelId="{A89B0F0F-A5A5-445C-AC40-E34E5225695A}" type="presOf" srcId="{F9314061-70EE-40C9-9776-0A682A4D94F7}" destId="{5A3A74D6-E219-4F04-8C60-00FE58E5FA90}" srcOrd="0" destOrd="0" presId="urn:microsoft.com/office/officeart/2005/8/layout/hierarchy2"/>
    <dgm:cxn modelId="{72E53D20-C139-48BF-A99D-D3AEEFFAB82D}" type="presOf" srcId="{34C16314-2A8A-4EDE-AED7-E87FAC324644}" destId="{AE6DD2FC-2B55-45E9-A598-F7027C81A790}" srcOrd="0" destOrd="0" presId="urn:microsoft.com/office/officeart/2005/8/layout/hierarchy2"/>
    <dgm:cxn modelId="{E3446528-9C71-4EB8-BAC6-96B093E0A69C}" type="presOf" srcId="{585DA473-B5BF-4D37-B58F-85EB0F77B845}" destId="{2620AD99-9887-40B0-8CB2-FA299D846BC2}" srcOrd="0" destOrd="0" presId="urn:microsoft.com/office/officeart/2005/8/layout/hierarchy2"/>
    <dgm:cxn modelId="{4FB74D2B-409F-421D-A08A-27177532B9D3}" type="presOf" srcId="{A6BEFFF1-06D2-4B63-A8D3-7FC5B390C8ED}" destId="{66CCCA30-9D6F-4202-A449-E70D22EBAA43}" srcOrd="0" destOrd="0" presId="urn:microsoft.com/office/officeart/2005/8/layout/hierarchy2"/>
    <dgm:cxn modelId="{A75A8433-9F2F-4EF9-A859-27F2E16B30C3}" type="presOf" srcId="{F24B878C-5C87-44CA-BB71-12429FD5E7F3}" destId="{DB070DBA-0123-4E3F-8B91-423999B0BA0F}" srcOrd="0" destOrd="0" presId="urn:microsoft.com/office/officeart/2005/8/layout/hierarchy2"/>
    <dgm:cxn modelId="{A2C9725D-612C-4BCF-8D8D-2EB79CB20F60}" type="presOf" srcId="{8D80F5DB-B0E8-4BAF-B149-473A2DA151CB}" destId="{C899143E-2EB4-4722-8679-11AA9DD99C9D}" srcOrd="0" destOrd="0" presId="urn:microsoft.com/office/officeart/2005/8/layout/hierarchy2"/>
    <dgm:cxn modelId="{623C415E-A6BA-4061-AF1D-FC85F85F853F}" type="presOf" srcId="{585DA473-B5BF-4D37-B58F-85EB0F77B845}" destId="{8F28677A-40D1-4546-ABB2-2A5E3EA2D58E}" srcOrd="1" destOrd="0" presId="urn:microsoft.com/office/officeart/2005/8/layout/hierarchy2"/>
    <dgm:cxn modelId="{850E894A-5CDA-4BFB-B4FD-2F7C32A6F73A}" type="presOf" srcId="{91070BB8-3720-45FF-AA92-25F23A4CB024}" destId="{6864AB80-228B-427B-B8AB-C3266FD09B8F}" srcOrd="0" destOrd="0" presId="urn:microsoft.com/office/officeart/2005/8/layout/hierarchy2"/>
    <dgm:cxn modelId="{C704088C-B250-4415-A7F4-17680B73B91B}" srcId="{8D80F5DB-B0E8-4BAF-B149-473A2DA151CB}" destId="{BE8BA32E-D82D-4C08-B045-CBA4AFCA9F1C}" srcOrd="0" destOrd="0" parTransId="{DDA9E41F-8DF0-40B4-A4C2-BE68792492F5}" sibTransId="{9F597A8D-845B-49BD-929C-5272B9778B66}"/>
    <dgm:cxn modelId="{E0838396-325E-43A9-ADCA-CD0566346A19}" type="presOf" srcId="{DDA9E41F-8DF0-40B4-A4C2-BE68792492F5}" destId="{04CC735B-7A6F-4497-92E2-ADC43BEB1B49}" srcOrd="1" destOrd="0" presId="urn:microsoft.com/office/officeart/2005/8/layout/hierarchy2"/>
    <dgm:cxn modelId="{E186229A-4E41-45A4-B368-3A209BFF82FB}" type="presOf" srcId="{802A07DF-232D-4D78-B78D-833E80C76D77}" destId="{104A8017-4282-46F4-B96B-50F56E2ADACB}" srcOrd="0" destOrd="0" presId="urn:microsoft.com/office/officeart/2005/8/layout/hierarchy2"/>
    <dgm:cxn modelId="{2576B99E-FDD4-44C7-8B75-40D786620B92}" type="presOf" srcId="{A6BEFFF1-06D2-4B63-A8D3-7FC5B390C8ED}" destId="{2842FA7E-355F-4153-96AA-0718E8C5530A}" srcOrd="1" destOrd="0" presId="urn:microsoft.com/office/officeart/2005/8/layout/hierarchy2"/>
    <dgm:cxn modelId="{71213BA0-642D-4D6C-B310-A14EBC7875F4}" type="presOf" srcId="{4CC4D650-B4DC-4680-87C8-B300C02739EC}" destId="{D610210B-5C44-4BA6-AC6E-83ED4424162C}" srcOrd="0" destOrd="0" presId="urn:microsoft.com/office/officeart/2005/8/layout/hierarchy2"/>
    <dgm:cxn modelId="{32C12EB0-9A0D-429E-B155-5E9946C761C4}" srcId="{D17B6B8A-3C3D-42EE-BBDD-9084E3B6BEB5}" destId="{957C6F83-C1F2-4DFD-85DB-A46909644261}" srcOrd="0" destOrd="0" parTransId="{91070BB8-3720-45FF-AA92-25F23A4CB024}" sibTransId="{FB3C835F-41E7-4948-8231-DEEE98F51990}"/>
    <dgm:cxn modelId="{75F887B4-251E-47EC-AC9A-5BFBB539CBF4}" type="presOf" srcId="{F9314061-70EE-40C9-9776-0A682A4D94F7}" destId="{33228128-18C1-4F6F-A7E0-AC45D86CF9D5}" srcOrd="1" destOrd="0" presId="urn:microsoft.com/office/officeart/2005/8/layout/hierarchy2"/>
    <dgm:cxn modelId="{7AF583BA-2BB3-46EE-9F2F-5711818D20E3}" type="presOf" srcId="{A8596B85-38BA-42EC-9A58-85DCF2C8BFB9}" destId="{9D0E2F71-D88E-4E6A-BD95-EAF546896D6D}" srcOrd="0" destOrd="0" presId="urn:microsoft.com/office/officeart/2005/8/layout/hierarchy2"/>
    <dgm:cxn modelId="{5B7CA6C5-20FD-4CDA-B2F8-E7C9EE6BDF7B}" type="presOf" srcId="{D17B6B8A-3C3D-42EE-BBDD-9084E3B6BEB5}" destId="{2F2DA31C-4551-46C2-85CC-1FE7D27C8748}" srcOrd="0" destOrd="0" presId="urn:microsoft.com/office/officeart/2005/8/layout/hierarchy2"/>
    <dgm:cxn modelId="{D0EF0AC7-33D8-4D41-9DA2-EB898864C2A2}" type="presOf" srcId="{91070BB8-3720-45FF-AA92-25F23A4CB024}" destId="{5DC0AB11-6C10-41A6-9F1C-C1728ED6ECCC}" srcOrd="1" destOrd="0" presId="urn:microsoft.com/office/officeart/2005/8/layout/hierarchy2"/>
    <dgm:cxn modelId="{2E8B90CA-B61D-444E-B0C1-FAB60AFC7525}" type="presOf" srcId="{BE8BA32E-D82D-4C08-B045-CBA4AFCA9F1C}" destId="{DC07141A-41B4-4C5D-AFFF-E541F83CF97A}" srcOrd="0" destOrd="0" presId="urn:microsoft.com/office/officeart/2005/8/layout/hierarchy2"/>
    <dgm:cxn modelId="{27AAABCA-B064-4F46-A484-2BAF4198BE8D}" type="presOf" srcId="{957C6F83-C1F2-4DFD-85DB-A46909644261}" destId="{EA6FF55F-E449-49FE-97CD-7E1CA1362599}" srcOrd="0" destOrd="0" presId="urn:microsoft.com/office/officeart/2005/8/layout/hierarchy2"/>
    <dgm:cxn modelId="{A85D54DD-472F-42A6-85D9-E091160D9171}" srcId="{8D80F5DB-B0E8-4BAF-B149-473A2DA151CB}" destId="{F24B878C-5C87-44CA-BB71-12429FD5E7F3}" srcOrd="2" destOrd="0" parTransId="{4CC4D650-B4DC-4680-87C8-B300C02739EC}" sibTransId="{9246558A-1A48-48FB-9A57-EA5514E5B0B4}"/>
    <dgm:cxn modelId="{EB39D9F0-361E-49DC-BB8E-21E80AB8E196}" srcId="{A8596B85-38BA-42EC-9A58-85DCF2C8BFB9}" destId="{D17B6B8A-3C3D-42EE-BBDD-9084E3B6BEB5}" srcOrd="1" destOrd="0" parTransId="{585DA473-B5BF-4D37-B58F-85EB0F77B845}" sibTransId="{E45FF531-5E9C-4AFC-B798-79222F18A49D}"/>
    <dgm:cxn modelId="{778628F8-CB21-498B-AF3C-50647F29806E}" type="presOf" srcId="{4CC4D650-B4DC-4680-87C8-B300C02739EC}" destId="{97A249A4-3F43-4E08-BEEB-CA54C31DFC6E}" srcOrd="1" destOrd="0" presId="urn:microsoft.com/office/officeart/2005/8/layout/hierarchy2"/>
    <dgm:cxn modelId="{5D028FF9-FE9A-4865-A4E9-D8EE0BDDE807}" srcId="{34C16314-2A8A-4EDE-AED7-E87FAC324644}" destId="{A8596B85-38BA-42EC-9A58-85DCF2C8BFB9}" srcOrd="0" destOrd="0" parTransId="{001B19AE-2F7C-4150-9B98-3E37E9C6180A}" sibTransId="{44B7EA87-0689-4EB8-8E65-9503EEED320B}"/>
    <dgm:cxn modelId="{70188737-97BF-4A54-8120-658236865BF7}" type="presParOf" srcId="{AE6DD2FC-2B55-45E9-A598-F7027C81A790}" destId="{2F650128-337B-4621-B243-AA933F26B521}" srcOrd="0" destOrd="0" presId="urn:microsoft.com/office/officeart/2005/8/layout/hierarchy2"/>
    <dgm:cxn modelId="{EDE81C42-DEA5-48AA-9202-498702FEF100}" type="presParOf" srcId="{2F650128-337B-4621-B243-AA933F26B521}" destId="{9D0E2F71-D88E-4E6A-BD95-EAF546896D6D}" srcOrd="0" destOrd="0" presId="urn:microsoft.com/office/officeart/2005/8/layout/hierarchy2"/>
    <dgm:cxn modelId="{41B28AA8-A08D-407E-9595-750214C40AB4}" type="presParOf" srcId="{2F650128-337B-4621-B243-AA933F26B521}" destId="{B10A8C42-066D-46EC-90FE-B2EA2D1558E3}" srcOrd="1" destOrd="0" presId="urn:microsoft.com/office/officeart/2005/8/layout/hierarchy2"/>
    <dgm:cxn modelId="{A59C450C-4892-4E26-97D7-C2F1C0B59430}" type="presParOf" srcId="{B10A8C42-066D-46EC-90FE-B2EA2D1558E3}" destId="{66CCCA30-9D6F-4202-A449-E70D22EBAA43}" srcOrd="0" destOrd="0" presId="urn:microsoft.com/office/officeart/2005/8/layout/hierarchy2"/>
    <dgm:cxn modelId="{90A9F7F9-0DB8-4687-9E66-EA5753C09C3E}" type="presParOf" srcId="{66CCCA30-9D6F-4202-A449-E70D22EBAA43}" destId="{2842FA7E-355F-4153-96AA-0718E8C5530A}" srcOrd="0" destOrd="0" presId="urn:microsoft.com/office/officeart/2005/8/layout/hierarchy2"/>
    <dgm:cxn modelId="{68667206-905F-4E79-9F83-AFCA490EF97C}" type="presParOf" srcId="{B10A8C42-066D-46EC-90FE-B2EA2D1558E3}" destId="{5371F478-11C5-4C2F-B629-461CECF5F0C7}" srcOrd="1" destOrd="0" presId="urn:microsoft.com/office/officeart/2005/8/layout/hierarchy2"/>
    <dgm:cxn modelId="{51EEFE18-0C14-4842-8762-8178107223F3}" type="presParOf" srcId="{5371F478-11C5-4C2F-B629-461CECF5F0C7}" destId="{C899143E-2EB4-4722-8679-11AA9DD99C9D}" srcOrd="0" destOrd="0" presId="urn:microsoft.com/office/officeart/2005/8/layout/hierarchy2"/>
    <dgm:cxn modelId="{B789ADC8-FDD9-425B-9885-D561069B1370}" type="presParOf" srcId="{5371F478-11C5-4C2F-B629-461CECF5F0C7}" destId="{438C863F-E0E6-4FA8-B500-37512B7F237E}" srcOrd="1" destOrd="0" presId="urn:microsoft.com/office/officeart/2005/8/layout/hierarchy2"/>
    <dgm:cxn modelId="{A27577B7-06D1-4E47-AD30-963D5B9D0F9F}" type="presParOf" srcId="{438C863F-E0E6-4FA8-B500-37512B7F237E}" destId="{8A031A08-A416-4BC2-B02B-B19CAA56A59A}" srcOrd="0" destOrd="0" presId="urn:microsoft.com/office/officeart/2005/8/layout/hierarchy2"/>
    <dgm:cxn modelId="{787D67B3-76CF-41D5-BD52-B78D06C9F515}" type="presParOf" srcId="{8A031A08-A416-4BC2-B02B-B19CAA56A59A}" destId="{04CC735B-7A6F-4497-92E2-ADC43BEB1B49}" srcOrd="0" destOrd="0" presId="urn:microsoft.com/office/officeart/2005/8/layout/hierarchy2"/>
    <dgm:cxn modelId="{8844E448-66DF-42A3-AF4F-2AC3E7D84C9C}" type="presParOf" srcId="{438C863F-E0E6-4FA8-B500-37512B7F237E}" destId="{F24CAE6B-23E8-4D7E-8576-A196A1BEE1A4}" srcOrd="1" destOrd="0" presId="urn:microsoft.com/office/officeart/2005/8/layout/hierarchy2"/>
    <dgm:cxn modelId="{783BD8F4-E38B-47B7-B1D7-F702B7462482}" type="presParOf" srcId="{F24CAE6B-23E8-4D7E-8576-A196A1BEE1A4}" destId="{DC07141A-41B4-4C5D-AFFF-E541F83CF97A}" srcOrd="0" destOrd="0" presId="urn:microsoft.com/office/officeart/2005/8/layout/hierarchy2"/>
    <dgm:cxn modelId="{3C2356ED-D7E7-48D0-AD46-72BED3908DBB}" type="presParOf" srcId="{F24CAE6B-23E8-4D7E-8576-A196A1BEE1A4}" destId="{15427093-3CC2-4C71-8644-67F290DF8E37}" srcOrd="1" destOrd="0" presId="urn:microsoft.com/office/officeart/2005/8/layout/hierarchy2"/>
    <dgm:cxn modelId="{695ABD8B-6F8F-4E9C-8ADA-724039455A9D}" type="presParOf" srcId="{438C863F-E0E6-4FA8-B500-37512B7F237E}" destId="{5A3A74D6-E219-4F04-8C60-00FE58E5FA90}" srcOrd="2" destOrd="0" presId="urn:microsoft.com/office/officeart/2005/8/layout/hierarchy2"/>
    <dgm:cxn modelId="{3767B99D-1472-4C6B-B69B-3502DC124BE1}" type="presParOf" srcId="{5A3A74D6-E219-4F04-8C60-00FE58E5FA90}" destId="{33228128-18C1-4F6F-A7E0-AC45D86CF9D5}" srcOrd="0" destOrd="0" presId="urn:microsoft.com/office/officeart/2005/8/layout/hierarchy2"/>
    <dgm:cxn modelId="{2C8163CF-6A22-43AE-9D20-5AF096FE26CC}" type="presParOf" srcId="{438C863F-E0E6-4FA8-B500-37512B7F237E}" destId="{09D62E74-9227-41C7-AAC6-FFC4E8B071F9}" srcOrd="3" destOrd="0" presId="urn:microsoft.com/office/officeart/2005/8/layout/hierarchy2"/>
    <dgm:cxn modelId="{DC8C39CB-2FB1-4011-BF4F-AFFE524F16F7}" type="presParOf" srcId="{09D62E74-9227-41C7-AAC6-FFC4E8B071F9}" destId="{104A8017-4282-46F4-B96B-50F56E2ADACB}" srcOrd="0" destOrd="0" presId="urn:microsoft.com/office/officeart/2005/8/layout/hierarchy2"/>
    <dgm:cxn modelId="{5EFD6F35-198E-4F5D-89D0-C0E0C1BA22A1}" type="presParOf" srcId="{09D62E74-9227-41C7-AAC6-FFC4E8B071F9}" destId="{A2E4E332-C2CB-4443-88AE-26E1108EBAFE}" srcOrd="1" destOrd="0" presId="urn:microsoft.com/office/officeart/2005/8/layout/hierarchy2"/>
    <dgm:cxn modelId="{A9923E2A-D5C5-4719-89EA-1DA22ECA779B}" type="presParOf" srcId="{438C863F-E0E6-4FA8-B500-37512B7F237E}" destId="{D610210B-5C44-4BA6-AC6E-83ED4424162C}" srcOrd="4" destOrd="0" presId="urn:microsoft.com/office/officeart/2005/8/layout/hierarchy2"/>
    <dgm:cxn modelId="{350C4D72-4B29-4EFA-A781-D7351371A789}" type="presParOf" srcId="{D610210B-5C44-4BA6-AC6E-83ED4424162C}" destId="{97A249A4-3F43-4E08-BEEB-CA54C31DFC6E}" srcOrd="0" destOrd="0" presId="urn:microsoft.com/office/officeart/2005/8/layout/hierarchy2"/>
    <dgm:cxn modelId="{CD4EA440-10E6-444E-ADB1-004ED6848BD4}" type="presParOf" srcId="{438C863F-E0E6-4FA8-B500-37512B7F237E}" destId="{A954622C-C9E4-4767-9711-F66FC12AE46F}" srcOrd="5" destOrd="0" presId="urn:microsoft.com/office/officeart/2005/8/layout/hierarchy2"/>
    <dgm:cxn modelId="{14A924A2-72D1-4546-83D3-B2BC0EC911C5}" type="presParOf" srcId="{A954622C-C9E4-4767-9711-F66FC12AE46F}" destId="{DB070DBA-0123-4E3F-8B91-423999B0BA0F}" srcOrd="0" destOrd="0" presId="urn:microsoft.com/office/officeart/2005/8/layout/hierarchy2"/>
    <dgm:cxn modelId="{24CE923A-FF6D-4868-8248-52A6754C774B}" type="presParOf" srcId="{A954622C-C9E4-4767-9711-F66FC12AE46F}" destId="{CA28285F-721E-43C3-9FE7-D2AA1026650F}" srcOrd="1" destOrd="0" presId="urn:microsoft.com/office/officeart/2005/8/layout/hierarchy2"/>
    <dgm:cxn modelId="{4C7CBAC4-7291-4811-8F1F-8698E48B7555}" type="presParOf" srcId="{B10A8C42-066D-46EC-90FE-B2EA2D1558E3}" destId="{2620AD99-9887-40B0-8CB2-FA299D846BC2}" srcOrd="2" destOrd="0" presId="urn:microsoft.com/office/officeart/2005/8/layout/hierarchy2"/>
    <dgm:cxn modelId="{2F02ABFB-7799-4430-B085-830E88111746}" type="presParOf" srcId="{2620AD99-9887-40B0-8CB2-FA299D846BC2}" destId="{8F28677A-40D1-4546-ABB2-2A5E3EA2D58E}" srcOrd="0" destOrd="0" presId="urn:microsoft.com/office/officeart/2005/8/layout/hierarchy2"/>
    <dgm:cxn modelId="{C024F764-65C2-41FF-8170-6640435EA95E}" type="presParOf" srcId="{B10A8C42-066D-46EC-90FE-B2EA2D1558E3}" destId="{B22B9FDE-0514-4440-BA1D-5DEF948D78D6}" srcOrd="3" destOrd="0" presId="urn:microsoft.com/office/officeart/2005/8/layout/hierarchy2"/>
    <dgm:cxn modelId="{69A062A8-EFB7-49D7-9FCF-87E53497AC14}" type="presParOf" srcId="{B22B9FDE-0514-4440-BA1D-5DEF948D78D6}" destId="{2F2DA31C-4551-46C2-85CC-1FE7D27C8748}" srcOrd="0" destOrd="0" presId="urn:microsoft.com/office/officeart/2005/8/layout/hierarchy2"/>
    <dgm:cxn modelId="{AD7872F0-7E70-498C-9927-1BE5FA50622F}" type="presParOf" srcId="{B22B9FDE-0514-4440-BA1D-5DEF948D78D6}" destId="{AD794914-54AF-425B-9C50-10B6439C6C1B}" srcOrd="1" destOrd="0" presId="urn:microsoft.com/office/officeart/2005/8/layout/hierarchy2"/>
    <dgm:cxn modelId="{5941002D-C04E-4A6D-83BA-BB480B56767C}" type="presParOf" srcId="{AD794914-54AF-425B-9C50-10B6439C6C1B}" destId="{6864AB80-228B-427B-B8AB-C3266FD09B8F}" srcOrd="0" destOrd="0" presId="urn:microsoft.com/office/officeart/2005/8/layout/hierarchy2"/>
    <dgm:cxn modelId="{9FD59769-2A60-4FC1-BBE5-4620DAB53AEA}" type="presParOf" srcId="{6864AB80-228B-427B-B8AB-C3266FD09B8F}" destId="{5DC0AB11-6C10-41A6-9F1C-C1728ED6ECCC}" srcOrd="0" destOrd="0" presId="urn:microsoft.com/office/officeart/2005/8/layout/hierarchy2"/>
    <dgm:cxn modelId="{565CCE64-F21C-4B0B-89FF-EABD9558D67C}" type="presParOf" srcId="{AD794914-54AF-425B-9C50-10B6439C6C1B}" destId="{601A6CFB-BD22-484F-A2FC-078F48D018CA}" srcOrd="1" destOrd="0" presId="urn:microsoft.com/office/officeart/2005/8/layout/hierarchy2"/>
    <dgm:cxn modelId="{960D18F3-ABFB-4284-ABD0-7D5A94A16E4E}" type="presParOf" srcId="{601A6CFB-BD22-484F-A2FC-078F48D018CA}" destId="{EA6FF55F-E449-49FE-97CD-7E1CA1362599}" srcOrd="0" destOrd="0" presId="urn:microsoft.com/office/officeart/2005/8/layout/hierarchy2"/>
    <dgm:cxn modelId="{6B7BFB70-C085-45A0-A0D8-2C3CB165313D}" type="presParOf" srcId="{601A6CFB-BD22-484F-A2FC-078F48D018CA}" destId="{B4BA8456-1576-4335-A27B-F83258C8C9B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D5B2CE-74B0-4484-A720-A3C97BADB8D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6D122A28-4352-4215-B32F-9226EAC6AD97}">
      <dgm:prSet phldrT="[Text]" custT="1"/>
      <dgm:spPr/>
      <dgm:t>
        <a:bodyPr/>
        <a:lstStyle/>
        <a:p>
          <a:r>
            <a:rPr lang="en-US" sz="1400" b="1" dirty="0"/>
            <a:t>Employee</a:t>
          </a:r>
        </a:p>
      </dgm:t>
    </dgm:pt>
    <dgm:pt modelId="{772A139E-5E75-448A-B5CC-4388CA4EB67D}" type="parTrans" cxnId="{DFEF4372-5427-4FEF-A516-C8A2CC339DA4}">
      <dgm:prSet/>
      <dgm:spPr/>
      <dgm:t>
        <a:bodyPr/>
        <a:lstStyle/>
        <a:p>
          <a:endParaRPr lang="en-US"/>
        </a:p>
      </dgm:t>
    </dgm:pt>
    <dgm:pt modelId="{C4AD3083-9443-4B15-A19A-CA14ECAE6480}" type="sibTrans" cxnId="{DFEF4372-5427-4FEF-A516-C8A2CC339DA4}">
      <dgm:prSet/>
      <dgm:spPr/>
      <dgm:t>
        <a:bodyPr/>
        <a:lstStyle/>
        <a:p>
          <a:endParaRPr lang="en-US"/>
        </a:p>
      </dgm:t>
    </dgm:pt>
    <dgm:pt modelId="{BE95767C-9567-4183-92BD-F2D2CC723002}">
      <dgm:prSet phldrT="[Text]"/>
      <dgm:spPr/>
      <dgm:t>
        <a:bodyPr/>
        <a:lstStyle/>
        <a:p>
          <a:r>
            <a:rPr lang="en-US" dirty="0"/>
            <a:t>Provider</a:t>
          </a:r>
        </a:p>
      </dgm:t>
    </dgm:pt>
    <dgm:pt modelId="{97CAE164-1205-427A-B893-1676CF886409}" type="parTrans" cxnId="{E03B2AF1-8C7D-4FD3-8490-80B8E84999D3}">
      <dgm:prSet/>
      <dgm:spPr/>
      <dgm:t>
        <a:bodyPr/>
        <a:lstStyle/>
        <a:p>
          <a:endParaRPr lang="en-US"/>
        </a:p>
      </dgm:t>
    </dgm:pt>
    <dgm:pt modelId="{AED845F0-12D7-43A1-9A83-6DECA1862CCA}" type="sibTrans" cxnId="{E03B2AF1-8C7D-4FD3-8490-80B8E84999D3}">
      <dgm:prSet/>
      <dgm:spPr/>
      <dgm:t>
        <a:bodyPr/>
        <a:lstStyle/>
        <a:p>
          <a:endParaRPr lang="en-US"/>
        </a:p>
      </dgm:t>
    </dgm:pt>
    <dgm:pt modelId="{D7AAEF9E-F597-4A5B-A763-8AD163037CFD}">
      <dgm:prSet phldrT="[Text]"/>
      <dgm:spPr/>
      <dgm:t>
        <a:bodyPr/>
        <a:lstStyle/>
        <a:p>
          <a:r>
            <a:rPr lang="en-US" dirty="0"/>
            <a:t>Payor</a:t>
          </a:r>
        </a:p>
      </dgm:t>
    </dgm:pt>
    <dgm:pt modelId="{3228DA18-4C25-46CC-B0D4-B3BEEC18D74F}" type="parTrans" cxnId="{BB209B7C-E0B7-4BAD-8140-16DCAE60D6EC}">
      <dgm:prSet/>
      <dgm:spPr/>
      <dgm:t>
        <a:bodyPr/>
        <a:lstStyle/>
        <a:p>
          <a:endParaRPr lang="en-US"/>
        </a:p>
      </dgm:t>
    </dgm:pt>
    <dgm:pt modelId="{687886AE-C847-4823-85D2-A2D1C9988D67}" type="sibTrans" cxnId="{BB209B7C-E0B7-4BAD-8140-16DCAE60D6EC}">
      <dgm:prSet/>
      <dgm:spPr/>
      <dgm:t>
        <a:bodyPr/>
        <a:lstStyle/>
        <a:p>
          <a:endParaRPr lang="en-US"/>
        </a:p>
      </dgm:t>
    </dgm:pt>
    <dgm:pt modelId="{05041700-5151-48BB-97AA-BAABE3E31D7D}">
      <dgm:prSet phldrT="[Text]"/>
      <dgm:spPr/>
      <dgm:t>
        <a:bodyPr/>
        <a:lstStyle/>
        <a:p>
          <a:r>
            <a:rPr lang="en-US" dirty="0"/>
            <a:t>Employer</a:t>
          </a:r>
        </a:p>
      </dgm:t>
    </dgm:pt>
    <dgm:pt modelId="{F592086C-EB32-481E-B670-ED4BB6CC8BE0}" type="parTrans" cxnId="{09098737-4492-41B4-A4F3-F432097CA84E}">
      <dgm:prSet/>
      <dgm:spPr/>
      <dgm:t>
        <a:bodyPr/>
        <a:lstStyle/>
        <a:p>
          <a:endParaRPr lang="en-US"/>
        </a:p>
      </dgm:t>
    </dgm:pt>
    <dgm:pt modelId="{06B36748-FBD4-4B0D-B4C9-5CCFD8AD09DD}" type="sibTrans" cxnId="{09098737-4492-41B4-A4F3-F432097CA84E}">
      <dgm:prSet/>
      <dgm:spPr/>
      <dgm:t>
        <a:bodyPr/>
        <a:lstStyle/>
        <a:p>
          <a:endParaRPr lang="en-US"/>
        </a:p>
      </dgm:t>
    </dgm:pt>
    <dgm:pt modelId="{602B92DB-D32D-48BC-B820-2A5FA79A79F1}" type="pres">
      <dgm:prSet presAssocID="{67D5B2CE-74B0-4484-A720-A3C97BADB8DE}" presName="cycle" presStyleCnt="0">
        <dgm:presLayoutVars>
          <dgm:dir/>
          <dgm:resizeHandles val="exact"/>
        </dgm:presLayoutVars>
      </dgm:prSet>
      <dgm:spPr/>
    </dgm:pt>
    <dgm:pt modelId="{B868235A-60CA-4EAD-A915-A94B9F703E33}" type="pres">
      <dgm:prSet presAssocID="{6D122A28-4352-4215-B32F-9226EAC6AD97}" presName="dummy" presStyleCnt="0"/>
      <dgm:spPr/>
    </dgm:pt>
    <dgm:pt modelId="{9599B5EC-ED20-4136-BB03-E359721AB653}" type="pres">
      <dgm:prSet presAssocID="{6D122A28-4352-4215-B32F-9226EAC6AD97}" presName="node" presStyleLbl="revTx" presStyleIdx="0" presStyleCnt="4" custScaleX="156202" custScaleY="77425" custRadScaleRad="98164" custRadScaleInc="31467">
        <dgm:presLayoutVars>
          <dgm:bulletEnabled val="1"/>
        </dgm:presLayoutVars>
      </dgm:prSet>
      <dgm:spPr/>
    </dgm:pt>
    <dgm:pt modelId="{E0B395EA-2D7B-42ED-8582-283267178F95}" type="pres">
      <dgm:prSet presAssocID="{C4AD3083-9443-4B15-A19A-CA14ECAE6480}" presName="sibTrans" presStyleLbl="node1" presStyleIdx="0" presStyleCnt="4"/>
      <dgm:spPr/>
    </dgm:pt>
    <dgm:pt modelId="{7B98E09D-6F50-4BCD-859A-9EBC2449522B}" type="pres">
      <dgm:prSet presAssocID="{BE95767C-9567-4183-92BD-F2D2CC723002}" presName="dummy" presStyleCnt="0"/>
      <dgm:spPr/>
    </dgm:pt>
    <dgm:pt modelId="{A6783B3C-71FD-443D-B01E-AB7DEDF8B597}" type="pres">
      <dgm:prSet presAssocID="{BE95767C-9567-4183-92BD-F2D2CC723002}" presName="node" presStyleLbl="revTx" presStyleIdx="1" presStyleCnt="4">
        <dgm:presLayoutVars>
          <dgm:bulletEnabled val="1"/>
        </dgm:presLayoutVars>
      </dgm:prSet>
      <dgm:spPr/>
    </dgm:pt>
    <dgm:pt modelId="{F8D61F83-ECF0-4024-AEA6-C84D149BFD1D}" type="pres">
      <dgm:prSet presAssocID="{AED845F0-12D7-43A1-9A83-6DECA1862CCA}" presName="sibTrans" presStyleLbl="node1" presStyleIdx="1" presStyleCnt="4"/>
      <dgm:spPr/>
    </dgm:pt>
    <dgm:pt modelId="{0FD273A5-8784-4D0B-82D4-0355369DF930}" type="pres">
      <dgm:prSet presAssocID="{D7AAEF9E-F597-4A5B-A763-8AD163037CFD}" presName="dummy" presStyleCnt="0"/>
      <dgm:spPr/>
    </dgm:pt>
    <dgm:pt modelId="{4E8B98C3-2900-4356-A6FE-E763E2E6682C}" type="pres">
      <dgm:prSet presAssocID="{D7AAEF9E-F597-4A5B-A763-8AD163037CFD}" presName="node" presStyleLbl="revTx" presStyleIdx="2" presStyleCnt="4">
        <dgm:presLayoutVars>
          <dgm:bulletEnabled val="1"/>
        </dgm:presLayoutVars>
      </dgm:prSet>
      <dgm:spPr/>
    </dgm:pt>
    <dgm:pt modelId="{C4F4F0D1-FB04-42EA-A16F-C0309C9EE87B}" type="pres">
      <dgm:prSet presAssocID="{687886AE-C847-4823-85D2-A2D1C9988D67}" presName="sibTrans" presStyleLbl="node1" presStyleIdx="2" presStyleCnt="4"/>
      <dgm:spPr/>
    </dgm:pt>
    <dgm:pt modelId="{6C199D66-3DC5-45FE-8F9F-C2F084F2B750}" type="pres">
      <dgm:prSet presAssocID="{05041700-5151-48BB-97AA-BAABE3E31D7D}" presName="dummy" presStyleCnt="0"/>
      <dgm:spPr/>
    </dgm:pt>
    <dgm:pt modelId="{662711DD-DBAD-4AAB-912E-F9F62EE30148}" type="pres">
      <dgm:prSet presAssocID="{05041700-5151-48BB-97AA-BAABE3E31D7D}" presName="node" presStyleLbl="revTx" presStyleIdx="3" presStyleCnt="4">
        <dgm:presLayoutVars>
          <dgm:bulletEnabled val="1"/>
        </dgm:presLayoutVars>
      </dgm:prSet>
      <dgm:spPr/>
    </dgm:pt>
    <dgm:pt modelId="{E94C2FE8-2F28-47F7-9CEC-DD843D0A2D41}" type="pres">
      <dgm:prSet presAssocID="{06B36748-FBD4-4B0D-B4C9-5CCFD8AD09DD}" presName="sibTrans" presStyleLbl="node1" presStyleIdx="3" presStyleCnt="4" custLinFactNeighborX="-3857" custLinFactNeighborY="-1654"/>
      <dgm:spPr/>
    </dgm:pt>
  </dgm:ptLst>
  <dgm:cxnLst>
    <dgm:cxn modelId="{0ECEAC0E-D0FD-45C6-8604-D06346102B3B}" type="presOf" srcId="{67D5B2CE-74B0-4484-A720-A3C97BADB8DE}" destId="{602B92DB-D32D-48BC-B820-2A5FA79A79F1}" srcOrd="0" destOrd="0" presId="urn:microsoft.com/office/officeart/2005/8/layout/cycle1"/>
    <dgm:cxn modelId="{0B81351C-4B01-46C0-AD3A-416D86CB2792}" type="presOf" srcId="{05041700-5151-48BB-97AA-BAABE3E31D7D}" destId="{662711DD-DBAD-4AAB-912E-F9F62EE30148}" srcOrd="0" destOrd="0" presId="urn:microsoft.com/office/officeart/2005/8/layout/cycle1"/>
    <dgm:cxn modelId="{09098737-4492-41B4-A4F3-F432097CA84E}" srcId="{67D5B2CE-74B0-4484-A720-A3C97BADB8DE}" destId="{05041700-5151-48BB-97AA-BAABE3E31D7D}" srcOrd="3" destOrd="0" parTransId="{F592086C-EB32-481E-B670-ED4BB6CC8BE0}" sibTransId="{06B36748-FBD4-4B0D-B4C9-5CCFD8AD09DD}"/>
    <dgm:cxn modelId="{9B687C3A-5294-453E-8F56-32D44D7FA3AD}" type="presOf" srcId="{AED845F0-12D7-43A1-9A83-6DECA1862CCA}" destId="{F8D61F83-ECF0-4024-AEA6-C84D149BFD1D}" srcOrd="0" destOrd="0" presId="urn:microsoft.com/office/officeart/2005/8/layout/cycle1"/>
    <dgm:cxn modelId="{DFEF4372-5427-4FEF-A516-C8A2CC339DA4}" srcId="{67D5B2CE-74B0-4484-A720-A3C97BADB8DE}" destId="{6D122A28-4352-4215-B32F-9226EAC6AD97}" srcOrd="0" destOrd="0" parTransId="{772A139E-5E75-448A-B5CC-4388CA4EB67D}" sibTransId="{C4AD3083-9443-4B15-A19A-CA14ECAE6480}"/>
    <dgm:cxn modelId="{BB209B7C-E0B7-4BAD-8140-16DCAE60D6EC}" srcId="{67D5B2CE-74B0-4484-A720-A3C97BADB8DE}" destId="{D7AAEF9E-F597-4A5B-A763-8AD163037CFD}" srcOrd="2" destOrd="0" parTransId="{3228DA18-4C25-46CC-B0D4-B3BEEC18D74F}" sibTransId="{687886AE-C847-4823-85D2-A2D1C9988D67}"/>
    <dgm:cxn modelId="{8D272682-D7F7-4AF4-AF47-D931FF527742}" type="presOf" srcId="{C4AD3083-9443-4B15-A19A-CA14ECAE6480}" destId="{E0B395EA-2D7B-42ED-8582-283267178F95}" srcOrd="0" destOrd="0" presId="urn:microsoft.com/office/officeart/2005/8/layout/cycle1"/>
    <dgm:cxn modelId="{3C874484-A16B-4281-A239-4D60BA993170}" type="presOf" srcId="{06B36748-FBD4-4B0D-B4C9-5CCFD8AD09DD}" destId="{E94C2FE8-2F28-47F7-9CEC-DD843D0A2D41}" srcOrd="0" destOrd="0" presId="urn:microsoft.com/office/officeart/2005/8/layout/cycle1"/>
    <dgm:cxn modelId="{64ED92A5-9E17-43B2-9806-280E70120E61}" type="presOf" srcId="{6D122A28-4352-4215-B32F-9226EAC6AD97}" destId="{9599B5EC-ED20-4136-BB03-E359721AB653}" srcOrd="0" destOrd="0" presId="urn:microsoft.com/office/officeart/2005/8/layout/cycle1"/>
    <dgm:cxn modelId="{B357F8D2-E9E3-4893-93BE-B9B835784FD0}" type="presOf" srcId="{687886AE-C847-4823-85D2-A2D1C9988D67}" destId="{C4F4F0D1-FB04-42EA-A16F-C0309C9EE87B}" srcOrd="0" destOrd="0" presId="urn:microsoft.com/office/officeart/2005/8/layout/cycle1"/>
    <dgm:cxn modelId="{DC4E3DEF-F84B-4C54-AAD3-E6D8337DCB0A}" type="presOf" srcId="{BE95767C-9567-4183-92BD-F2D2CC723002}" destId="{A6783B3C-71FD-443D-B01E-AB7DEDF8B597}" srcOrd="0" destOrd="0" presId="urn:microsoft.com/office/officeart/2005/8/layout/cycle1"/>
    <dgm:cxn modelId="{E03B2AF1-8C7D-4FD3-8490-80B8E84999D3}" srcId="{67D5B2CE-74B0-4484-A720-A3C97BADB8DE}" destId="{BE95767C-9567-4183-92BD-F2D2CC723002}" srcOrd="1" destOrd="0" parTransId="{97CAE164-1205-427A-B893-1676CF886409}" sibTransId="{AED845F0-12D7-43A1-9A83-6DECA1862CCA}"/>
    <dgm:cxn modelId="{7FDA6AFD-2F54-4329-876D-41E352862B14}" type="presOf" srcId="{D7AAEF9E-F597-4A5B-A763-8AD163037CFD}" destId="{4E8B98C3-2900-4356-A6FE-E763E2E6682C}" srcOrd="0" destOrd="0" presId="urn:microsoft.com/office/officeart/2005/8/layout/cycle1"/>
    <dgm:cxn modelId="{27733E96-AE6C-4291-8164-B23903239B6A}" type="presParOf" srcId="{602B92DB-D32D-48BC-B820-2A5FA79A79F1}" destId="{B868235A-60CA-4EAD-A915-A94B9F703E33}" srcOrd="0" destOrd="0" presId="urn:microsoft.com/office/officeart/2005/8/layout/cycle1"/>
    <dgm:cxn modelId="{E52FAB3A-0BDC-4FD2-80BD-15E32C5698D1}" type="presParOf" srcId="{602B92DB-D32D-48BC-B820-2A5FA79A79F1}" destId="{9599B5EC-ED20-4136-BB03-E359721AB653}" srcOrd="1" destOrd="0" presId="urn:microsoft.com/office/officeart/2005/8/layout/cycle1"/>
    <dgm:cxn modelId="{04FD74B8-53F0-49D8-BEF1-957BCAA91FA9}" type="presParOf" srcId="{602B92DB-D32D-48BC-B820-2A5FA79A79F1}" destId="{E0B395EA-2D7B-42ED-8582-283267178F95}" srcOrd="2" destOrd="0" presId="urn:microsoft.com/office/officeart/2005/8/layout/cycle1"/>
    <dgm:cxn modelId="{6809D949-72EA-42A2-9905-5552B1BCCAD0}" type="presParOf" srcId="{602B92DB-D32D-48BC-B820-2A5FA79A79F1}" destId="{7B98E09D-6F50-4BCD-859A-9EBC2449522B}" srcOrd="3" destOrd="0" presId="urn:microsoft.com/office/officeart/2005/8/layout/cycle1"/>
    <dgm:cxn modelId="{5A6DD081-C453-497A-AA79-BBDEBF015657}" type="presParOf" srcId="{602B92DB-D32D-48BC-B820-2A5FA79A79F1}" destId="{A6783B3C-71FD-443D-B01E-AB7DEDF8B597}" srcOrd="4" destOrd="0" presId="urn:microsoft.com/office/officeart/2005/8/layout/cycle1"/>
    <dgm:cxn modelId="{55407F28-A7DA-450C-8E29-8EC9C4D85BC6}" type="presParOf" srcId="{602B92DB-D32D-48BC-B820-2A5FA79A79F1}" destId="{F8D61F83-ECF0-4024-AEA6-C84D149BFD1D}" srcOrd="5" destOrd="0" presId="urn:microsoft.com/office/officeart/2005/8/layout/cycle1"/>
    <dgm:cxn modelId="{69B91401-EC70-4508-82E9-2ACE1E25E593}" type="presParOf" srcId="{602B92DB-D32D-48BC-B820-2A5FA79A79F1}" destId="{0FD273A5-8784-4D0B-82D4-0355369DF930}" srcOrd="6" destOrd="0" presId="urn:microsoft.com/office/officeart/2005/8/layout/cycle1"/>
    <dgm:cxn modelId="{8C200CB6-A0C8-43C1-BF83-B7D955BA4903}" type="presParOf" srcId="{602B92DB-D32D-48BC-B820-2A5FA79A79F1}" destId="{4E8B98C3-2900-4356-A6FE-E763E2E6682C}" srcOrd="7" destOrd="0" presId="urn:microsoft.com/office/officeart/2005/8/layout/cycle1"/>
    <dgm:cxn modelId="{013EAE2E-6DCA-408C-9B31-241EB4D17D54}" type="presParOf" srcId="{602B92DB-D32D-48BC-B820-2A5FA79A79F1}" destId="{C4F4F0D1-FB04-42EA-A16F-C0309C9EE87B}" srcOrd="8" destOrd="0" presId="urn:microsoft.com/office/officeart/2005/8/layout/cycle1"/>
    <dgm:cxn modelId="{4264ABED-B121-486A-9865-87FE3D2DB405}" type="presParOf" srcId="{602B92DB-D32D-48BC-B820-2A5FA79A79F1}" destId="{6C199D66-3DC5-45FE-8F9F-C2F084F2B750}" srcOrd="9" destOrd="0" presId="urn:microsoft.com/office/officeart/2005/8/layout/cycle1"/>
    <dgm:cxn modelId="{E1BA867E-A9F8-4814-81E0-C36EC8C2DF23}" type="presParOf" srcId="{602B92DB-D32D-48BC-B820-2A5FA79A79F1}" destId="{662711DD-DBAD-4AAB-912E-F9F62EE30148}" srcOrd="10" destOrd="0" presId="urn:microsoft.com/office/officeart/2005/8/layout/cycle1"/>
    <dgm:cxn modelId="{6C6E7612-A230-4840-8AF2-A49A67EF1065}" type="presParOf" srcId="{602B92DB-D32D-48BC-B820-2A5FA79A79F1}" destId="{E94C2FE8-2F28-47F7-9CEC-DD843D0A2D41}" srcOrd="11"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3A1E0D-D354-4ADD-984F-9DB8BF5B731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8FEAF7A0-33B8-457C-9FBD-4DA2EFC9C301}">
      <dgm:prSet phldrT="[Text]" custT="1"/>
      <dgm:spPr/>
      <dgm:t>
        <a:bodyPr/>
        <a:lstStyle/>
        <a:p>
          <a:r>
            <a:rPr lang="en-US" sz="2500" dirty="0"/>
            <a:t>Providers</a:t>
          </a:r>
        </a:p>
      </dgm:t>
    </dgm:pt>
    <dgm:pt modelId="{763FA718-003B-43BA-8288-FFC9894679D8}" type="parTrans" cxnId="{1556A752-DB90-4466-BE50-CCCA0A7DBD18}">
      <dgm:prSet/>
      <dgm:spPr/>
      <dgm:t>
        <a:bodyPr/>
        <a:lstStyle/>
        <a:p>
          <a:endParaRPr lang="en-US"/>
        </a:p>
      </dgm:t>
    </dgm:pt>
    <dgm:pt modelId="{E85685FD-E35F-43C1-BDAF-1DD87AB7C16C}" type="sibTrans" cxnId="{1556A752-DB90-4466-BE50-CCCA0A7DBD18}">
      <dgm:prSet/>
      <dgm:spPr/>
      <dgm:t>
        <a:bodyPr/>
        <a:lstStyle/>
        <a:p>
          <a:endParaRPr lang="en-US"/>
        </a:p>
      </dgm:t>
    </dgm:pt>
    <dgm:pt modelId="{19EA9545-23D3-48E1-8456-3AF5258FEA43}">
      <dgm:prSet phldrT="[Text]" custT="1"/>
      <dgm:spPr/>
      <dgm:t>
        <a:bodyPr/>
        <a:lstStyle/>
        <a:p>
          <a:r>
            <a:rPr lang="en-US" sz="2500" dirty="0"/>
            <a:t>Reimbursement</a:t>
          </a:r>
        </a:p>
      </dgm:t>
    </dgm:pt>
    <dgm:pt modelId="{D2A0C721-4DB0-4049-A879-33DD76E06B99}" type="parTrans" cxnId="{AABA32F9-B10F-4A90-93D0-02827B8372C5}">
      <dgm:prSet/>
      <dgm:spPr/>
      <dgm:t>
        <a:bodyPr/>
        <a:lstStyle/>
        <a:p>
          <a:endParaRPr lang="en-US"/>
        </a:p>
      </dgm:t>
    </dgm:pt>
    <dgm:pt modelId="{110A0EA3-240C-4F16-AFC0-5089F61E8368}" type="sibTrans" cxnId="{AABA32F9-B10F-4A90-93D0-02827B8372C5}">
      <dgm:prSet/>
      <dgm:spPr/>
      <dgm:t>
        <a:bodyPr/>
        <a:lstStyle/>
        <a:p>
          <a:endParaRPr lang="en-US"/>
        </a:p>
      </dgm:t>
    </dgm:pt>
    <dgm:pt modelId="{EAF0B241-3443-4B64-8F88-91E8A8634AA3}">
      <dgm:prSet phldrT="[Text]" custT="1"/>
      <dgm:spPr/>
      <dgm:t>
        <a:bodyPr/>
        <a:lstStyle/>
        <a:p>
          <a:r>
            <a:rPr lang="en-US" sz="2500" dirty="0"/>
            <a:t>Physician Incentive Plan</a:t>
          </a:r>
        </a:p>
      </dgm:t>
    </dgm:pt>
    <dgm:pt modelId="{8D2B121C-7FC0-418D-9413-6B38C4727119}" type="parTrans" cxnId="{B67CDFD5-501E-4260-8435-E152AC947213}">
      <dgm:prSet/>
      <dgm:spPr/>
      <dgm:t>
        <a:bodyPr/>
        <a:lstStyle/>
        <a:p>
          <a:endParaRPr lang="en-US"/>
        </a:p>
      </dgm:t>
    </dgm:pt>
    <dgm:pt modelId="{4E1E35D2-C59C-4D55-B10D-9A30E28A38D0}" type="sibTrans" cxnId="{B67CDFD5-501E-4260-8435-E152AC947213}">
      <dgm:prSet/>
      <dgm:spPr/>
      <dgm:t>
        <a:bodyPr/>
        <a:lstStyle/>
        <a:p>
          <a:endParaRPr lang="en-US"/>
        </a:p>
      </dgm:t>
    </dgm:pt>
    <dgm:pt modelId="{03418433-FB83-45F4-A7A9-F1C6AA7EEDAF}">
      <dgm:prSet phldrT="[Text]" custT="1"/>
      <dgm:spPr/>
      <dgm:t>
        <a:bodyPr/>
        <a:lstStyle/>
        <a:p>
          <a:r>
            <a:rPr lang="en-US" sz="2500" dirty="0"/>
            <a:t>Risk Shifting</a:t>
          </a:r>
        </a:p>
      </dgm:t>
    </dgm:pt>
    <dgm:pt modelId="{3F5EB039-3C68-4780-80D6-27EEB1BFC9CD}" type="parTrans" cxnId="{22C4EFEC-6089-4EEC-AFE0-D6756697D8CE}">
      <dgm:prSet/>
      <dgm:spPr/>
      <dgm:t>
        <a:bodyPr/>
        <a:lstStyle/>
        <a:p>
          <a:endParaRPr lang="en-US"/>
        </a:p>
      </dgm:t>
    </dgm:pt>
    <dgm:pt modelId="{C2C5C546-40EE-443F-ADC0-DF082B074C66}" type="sibTrans" cxnId="{22C4EFEC-6089-4EEC-AFE0-D6756697D8CE}">
      <dgm:prSet/>
      <dgm:spPr/>
      <dgm:t>
        <a:bodyPr/>
        <a:lstStyle/>
        <a:p>
          <a:endParaRPr lang="en-US"/>
        </a:p>
      </dgm:t>
    </dgm:pt>
    <dgm:pt modelId="{1DC3CDFB-6182-4C8F-843D-8D646167E3F4}">
      <dgm:prSet phldrT="[Text]" custT="1"/>
      <dgm:spPr/>
      <dgm:t>
        <a:bodyPr/>
        <a:lstStyle/>
        <a:p>
          <a:r>
            <a:rPr lang="en-US" sz="2500" dirty="0"/>
            <a:t>Submit claim</a:t>
          </a:r>
        </a:p>
      </dgm:t>
    </dgm:pt>
    <dgm:pt modelId="{11D7507A-690C-4E87-BCE2-9070FA4AB7F9}" type="parTrans" cxnId="{5CECFB00-26D9-486B-A82D-DC6D98557C58}">
      <dgm:prSet/>
      <dgm:spPr/>
      <dgm:t>
        <a:bodyPr/>
        <a:lstStyle/>
        <a:p>
          <a:endParaRPr lang="en-US"/>
        </a:p>
      </dgm:t>
    </dgm:pt>
    <dgm:pt modelId="{BD7B5D09-61A9-4A57-B73B-9D6A2164C5EC}" type="sibTrans" cxnId="{5CECFB00-26D9-486B-A82D-DC6D98557C58}">
      <dgm:prSet/>
      <dgm:spPr/>
      <dgm:t>
        <a:bodyPr/>
        <a:lstStyle/>
        <a:p>
          <a:endParaRPr lang="en-US"/>
        </a:p>
      </dgm:t>
    </dgm:pt>
    <dgm:pt modelId="{4BED0508-9754-4023-B45C-D45F4A3DD2D4}">
      <dgm:prSet phldrT="[Text]" custT="1"/>
      <dgm:spPr/>
      <dgm:t>
        <a:bodyPr/>
        <a:lstStyle/>
        <a:p>
          <a:r>
            <a:rPr lang="en-US" sz="2500" dirty="0"/>
            <a:t>Clearinghouse</a:t>
          </a:r>
        </a:p>
      </dgm:t>
    </dgm:pt>
    <dgm:pt modelId="{9ADE6702-1EC5-47D8-848F-EA037755517A}" type="parTrans" cxnId="{5079CA59-4DE4-405D-AA1D-8B539B5CD683}">
      <dgm:prSet/>
      <dgm:spPr/>
      <dgm:t>
        <a:bodyPr/>
        <a:lstStyle/>
        <a:p>
          <a:endParaRPr lang="en-US"/>
        </a:p>
      </dgm:t>
    </dgm:pt>
    <dgm:pt modelId="{C39B0E8E-3184-408C-93A5-4C5540300E62}" type="sibTrans" cxnId="{5079CA59-4DE4-405D-AA1D-8B539B5CD683}">
      <dgm:prSet/>
      <dgm:spPr/>
      <dgm:t>
        <a:bodyPr/>
        <a:lstStyle/>
        <a:p>
          <a:endParaRPr lang="en-US"/>
        </a:p>
      </dgm:t>
    </dgm:pt>
    <dgm:pt modelId="{5C07B884-B530-4C6A-AB0E-5FC3B7DD3C3E}">
      <dgm:prSet phldrT="[Text]" custT="1"/>
      <dgm:spPr/>
      <dgm:t>
        <a:bodyPr/>
        <a:lstStyle/>
        <a:p>
          <a:r>
            <a:rPr lang="en-US" sz="2500" dirty="0"/>
            <a:t>Fee for Service</a:t>
          </a:r>
        </a:p>
      </dgm:t>
    </dgm:pt>
    <dgm:pt modelId="{22CF3ECC-C892-4628-94F8-F03F49C9386F}" type="parTrans" cxnId="{6A2B8399-C1BF-4A0F-A979-83E5C240FA7B}">
      <dgm:prSet/>
      <dgm:spPr/>
      <dgm:t>
        <a:bodyPr/>
        <a:lstStyle/>
        <a:p>
          <a:endParaRPr lang="en-US"/>
        </a:p>
      </dgm:t>
    </dgm:pt>
    <dgm:pt modelId="{5E9AF8E8-89E3-4820-AF62-CF997304CFD2}" type="sibTrans" cxnId="{6A2B8399-C1BF-4A0F-A979-83E5C240FA7B}">
      <dgm:prSet/>
      <dgm:spPr/>
      <dgm:t>
        <a:bodyPr/>
        <a:lstStyle/>
        <a:p>
          <a:endParaRPr lang="en-US"/>
        </a:p>
      </dgm:t>
    </dgm:pt>
    <dgm:pt modelId="{C515A043-72B5-431F-A5B9-73E776004DD5}" type="pres">
      <dgm:prSet presAssocID="{7F3A1E0D-D354-4ADD-984F-9DB8BF5B7315}" presName="diagram" presStyleCnt="0">
        <dgm:presLayoutVars>
          <dgm:chPref val="1"/>
          <dgm:dir/>
          <dgm:animOne val="branch"/>
          <dgm:animLvl val="lvl"/>
          <dgm:resizeHandles val="exact"/>
        </dgm:presLayoutVars>
      </dgm:prSet>
      <dgm:spPr/>
    </dgm:pt>
    <dgm:pt modelId="{E0181140-00CD-4CDC-9FE5-5DB6720DEFBA}" type="pres">
      <dgm:prSet presAssocID="{8FEAF7A0-33B8-457C-9FBD-4DA2EFC9C301}" presName="root1" presStyleCnt="0"/>
      <dgm:spPr/>
    </dgm:pt>
    <dgm:pt modelId="{BFB0665C-8103-4D3D-B6E3-32B520C8F921}" type="pres">
      <dgm:prSet presAssocID="{8FEAF7A0-33B8-457C-9FBD-4DA2EFC9C301}" presName="LevelOneTextNode" presStyleLbl="node0" presStyleIdx="0" presStyleCnt="1">
        <dgm:presLayoutVars>
          <dgm:chPref val="3"/>
        </dgm:presLayoutVars>
      </dgm:prSet>
      <dgm:spPr/>
    </dgm:pt>
    <dgm:pt modelId="{4A0ED6A3-EE59-4D09-8BD0-0C8240CD2CF9}" type="pres">
      <dgm:prSet presAssocID="{8FEAF7A0-33B8-457C-9FBD-4DA2EFC9C301}" presName="level2hierChild" presStyleCnt="0"/>
      <dgm:spPr/>
    </dgm:pt>
    <dgm:pt modelId="{4D30EDEA-4A9D-43F4-8F64-FAB4221374AB}" type="pres">
      <dgm:prSet presAssocID="{D2A0C721-4DB0-4049-A879-33DD76E06B99}" presName="conn2-1" presStyleLbl="parChTrans1D2" presStyleIdx="0" presStyleCnt="2"/>
      <dgm:spPr/>
    </dgm:pt>
    <dgm:pt modelId="{CCB6500D-32D6-41B2-A1F8-E214774AFBD6}" type="pres">
      <dgm:prSet presAssocID="{D2A0C721-4DB0-4049-A879-33DD76E06B99}" presName="connTx" presStyleLbl="parChTrans1D2" presStyleIdx="0" presStyleCnt="2"/>
      <dgm:spPr/>
    </dgm:pt>
    <dgm:pt modelId="{CBC71292-85BF-4CB2-B837-1D7EE356EACF}" type="pres">
      <dgm:prSet presAssocID="{19EA9545-23D3-48E1-8456-3AF5258FEA43}" presName="root2" presStyleCnt="0"/>
      <dgm:spPr/>
    </dgm:pt>
    <dgm:pt modelId="{ADA9AAF7-C95F-4ADA-9164-C0456FD340D9}" type="pres">
      <dgm:prSet presAssocID="{19EA9545-23D3-48E1-8456-3AF5258FEA43}" presName="LevelTwoTextNode" presStyleLbl="node2" presStyleIdx="0" presStyleCnt="2" custScaleX="118552">
        <dgm:presLayoutVars>
          <dgm:chPref val="3"/>
        </dgm:presLayoutVars>
      </dgm:prSet>
      <dgm:spPr/>
    </dgm:pt>
    <dgm:pt modelId="{C1057266-6CB2-4A76-88A5-56380A7FD37F}" type="pres">
      <dgm:prSet presAssocID="{19EA9545-23D3-48E1-8456-3AF5258FEA43}" presName="level3hierChild" presStyleCnt="0"/>
      <dgm:spPr/>
    </dgm:pt>
    <dgm:pt modelId="{A56DAB46-670C-4BFB-BA32-E8AFE632DE5F}" type="pres">
      <dgm:prSet presAssocID="{8D2B121C-7FC0-418D-9413-6B38C4727119}" presName="conn2-1" presStyleLbl="parChTrans1D3" presStyleIdx="0" presStyleCnt="4"/>
      <dgm:spPr/>
    </dgm:pt>
    <dgm:pt modelId="{B83B651B-D9C7-41C3-8A97-69D43C3A29D7}" type="pres">
      <dgm:prSet presAssocID="{8D2B121C-7FC0-418D-9413-6B38C4727119}" presName="connTx" presStyleLbl="parChTrans1D3" presStyleIdx="0" presStyleCnt="4"/>
      <dgm:spPr/>
    </dgm:pt>
    <dgm:pt modelId="{37BF0D0D-6FF2-482C-A10F-1FCE87B56712}" type="pres">
      <dgm:prSet presAssocID="{EAF0B241-3443-4B64-8F88-91E8A8634AA3}" presName="root2" presStyleCnt="0"/>
      <dgm:spPr/>
    </dgm:pt>
    <dgm:pt modelId="{8DAC819A-71B4-45BF-A50A-FF00EC919E56}" type="pres">
      <dgm:prSet presAssocID="{EAF0B241-3443-4B64-8F88-91E8A8634AA3}" presName="LevelTwoTextNode" presStyleLbl="node3" presStyleIdx="0" presStyleCnt="4">
        <dgm:presLayoutVars>
          <dgm:chPref val="3"/>
        </dgm:presLayoutVars>
      </dgm:prSet>
      <dgm:spPr/>
    </dgm:pt>
    <dgm:pt modelId="{2EC056F9-7736-430B-B4AA-2CE83E7AB581}" type="pres">
      <dgm:prSet presAssocID="{EAF0B241-3443-4B64-8F88-91E8A8634AA3}" presName="level3hierChild" presStyleCnt="0"/>
      <dgm:spPr/>
    </dgm:pt>
    <dgm:pt modelId="{A7F14416-1E93-4897-9D09-CD28E55A1D16}" type="pres">
      <dgm:prSet presAssocID="{3F5EB039-3C68-4780-80D6-27EEB1BFC9CD}" presName="conn2-1" presStyleLbl="parChTrans1D3" presStyleIdx="1" presStyleCnt="4"/>
      <dgm:spPr/>
    </dgm:pt>
    <dgm:pt modelId="{5A6F0DC4-1E3C-4C76-9E9F-A12F244EFEA3}" type="pres">
      <dgm:prSet presAssocID="{3F5EB039-3C68-4780-80D6-27EEB1BFC9CD}" presName="connTx" presStyleLbl="parChTrans1D3" presStyleIdx="1" presStyleCnt="4"/>
      <dgm:spPr/>
    </dgm:pt>
    <dgm:pt modelId="{51DB9CB8-1F7A-4884-BF59-27574E32D1BC}" type="pres">
      <dgm:prSet presAssocID="{03418433-FB83-45F4-A7A9-F1C6AA7EEDAF}" presName="root2" presStyleCnt="0"/>
      <dgm:spPr/>
    </dgm:pt>
    <dgm:pt modelId="{222F616C-7592-4CA7-9E9C-1C40DD02D6CD}" type="pres">
      <dgm:prSet presAssocID="{03418433-FB83-45F4-A7A9-F1C6AA7EEDAF}" presName="LevelTwoTextNode" presStyleLbl="node3" presStyleIdx="1" presStyleCnt="4">
        <dgm:presLayoutVars>
          <dgm:chPref val="3"/>
        </dgm:presLayoutVars>
      </dgm:prSet>
      <dgm:spPr/>
    </dgm:pt>
    <dgm:pt modelId="{5956FE8D-FE67-4461-B85E-1B73F544EB8B}" type="pres">
      <dgm:prSet presAssocID="{03418433-FB83-45F4-A7A9-F1C6AA7EEDAF}" presName="level3hierChild" presStyleCnt="0"/>
      <dgm:spPr/>
    </dgm:pt>
    <dgm:pt modelId="{51AED9BA-C602-4337-BA69-00F569076B0C}" type="pres">
      <dgm:prSet presAssocID="{22CF3ECC-C892-4628-94F8-F03F49C9386F}" presName="conn2-1" presStyleLbl="parChTrans1D3" presStyleIdx="2" presStyleCnt="4"/>
      <dgm:spPr/>
    </dgm:pt>
    <dgm:pt modelId="{0F34FEED-CB46-41DF-AEFB-BB5B3BC96FB8}" type="pres">
      <dgm:prSet presAssocID="{22CF3ECC-C892-4628-94F8-F03F49C9386F}" presName="connTx" presStyleLbl="parChTrans1D3" presStyleIdx="2" presStyleCnt="4"/>
      <dgm:spPr/>
    </dgm:pt>
    <dgm:pt modelId="{382634AB-2734-45B1-BF5D-BD47B072BC1C}" type="pres">
      <dgm:prSet presAssocID="{5C07B884-B530-4C6A-AB0E-5FC3B7DD3C3E}" presName="root2" presStyleCnt="0"/>
      <dgm:spPr/>
    </dgm:pt>
    <dgm:pt modelId="{24ACDB05-176A-4537-8B9B-D63DA5522FCD}" type="pres">
      <dgm:prSet presAssocID="{5C07B884-B530-4C6A-AB0E-5FC3B7DD3C3E}" presName="LevelTwoTextNode" presStyleLbl="node3" presStyleIdx="2" presStyleCnt="4">
        <dgm:presLayoutVars>
          <dgm:chPref val="3"/>
        </dgm:presLayoutVars>
      </dgm:prSet>
      <dgm:spPr/>
    </dgm:pt>
    <dgm:pt modelId="{60D8C3A1-74A4-4C05-B5D1-CDB662454765}" type="pres">
      <dgm:prSet presAssocID="{5C07B884-B530-4C6A-AB0E-5FC3B7DD3C3E}" presName="level3hierChild" presStyleCnt="0"/>
      <dgm:spPr/>
    </dgm:pt>
    <dgm:pt modelId="{5BE31E60-BAC2-494E-9FC3-63A97854003F}" type="pres">
      <dgm:prSet presAssocID="{11D7507A-690C-4E87-BCE2-9070FA4AB7F9}" presName="conn2-1" presStyleLbl="parChTrans1D2" presStyleIdx="1" presStyleCnt="2"/>
      <dgm:spPr/>
    </dgm:pt>
    <dgm:pt modelId="{0CB10F6D-ADBF-4DB0-B563-8290CBF6A0B8}" type="pres">
      <dgm:prSet presAssocID="{11D7507A-690C-4E87-BCE2-9070FA4AB7F9}" presName="connTx" presStyleLbl="parChTrans1D2" presStyleIdx="1" presStyleCnt="2"/>
      <dgm:spPr/>
    </dgm:pt>
    <dgm:pt modelId="{A764D7D0-972E-45F6-B4C4-E40DB99A1225}" type="pres">
      <dgm:prSet presAssocID="{1DC3CDFB-6182-4C8F-843D-8D646167E3F4}" presName="root2" presStyleCnt="0"/>
      <dgm:spPr/>
    </dgm:pt>
    <dgm:pt modelId="{EAE143E9-CED7-4166-9290-A1BA810F30AB}" type="pres">
      <dgm:prSet presAssocID="{1DC3CDFB-6182-4C8F-843D-8D646167E3F4}" presName="LevelTwoTextNode" presStyleLbl="node2" presStyleIdx="1" presStyleCnt="2" custLinFactNeighborX="7316" custLinFactNeighborY="-5041">
        <dgm:presLayoutVars>
          <dgm:chPref val="3"/>
        </dgm:presLayoutVars>
      </dgm:prSet>
      <dgm:spPr/>
    </dgm:pt>
    <dgm:pt modelId="{78B9397C-58E7-49F3-BF28-2FFF451CAAAF}" type="pres">
      <dgm:prSet presAssocID="{1DC3CDFB-6182-4C8F-843D-8D646167E3F4}" presName="level3hierChild" presStyleCnt="0"/>
      <dgm:spPr/>
    </dgm:pt>
    <dgm:pt modelId="{FAB3F82F-298A-48A3-A15D-0CCC350CBCF4}" type="pres">
      <dgm:prSet presAssocID="{9ADE6702-1EC5-47D8-848F-EA037755517A}" presName="conn2-1" presStyleLbl="parChTrans1D3" presStyleIdx="3" presStyleCnt="4"/>
      <dgm:spPr/>
    </dgm:pt>
    <dgm:pt modelId="{EB399321-A85B-4378-8CBC-96D8E2B9F1D5}" type="pres">
      <dgm:prSet presAssocID="{9ADE6702-1EC5-47D8-848F-EA037755517A}" presName="connTx" presStyleLbl="parChTrans1D3" presStyleIdx="3" presStyleCnt="4"/>
      <dgm:spPr/>
    </dgm:pt>
    <dgm:pt modelId="{A4D8925F-0356-4B4D-9EA0-6A3B9DAD19BC}" type="pres">
      <dgm:prSet presAssocID="{4BED0508-9754-4023-B45C-D45F4A3DD2D4}" presName="root2" presStyleCnt="0"/>
      <dgm:spPr/>
    </dgm:pt>
    <dgm:pt modelId="{748A01A7-6C22-4431-B5F5-8A3F5917D28A}" type="pres">
      <dgm:prSet presAssocID="{4BED0508-9754-4023-B45C-D45F4A3DD2D4}" presName="LevelTwoTextNode" presStyleLbl="node3" presStyleIdx="3" presStyleCnt="4" custScaleX="107236" custLinFactNeighborX="11312" custLinFactNeighborY="-5041">
        <dgm:presLayoutVars>
          <dgm:chPref val="3"/>
        </dgm:presLayoutVars>
      </dgm:prSet>
      <dgm:spPr/>
    </dgm:pt>
    <dgm:pt modelId="{75CE4675-9DB9-43C3-BDC5-48A3C1DB1D3A}" type="pres">
      <dgm:prSet presAssocID="{4BED0508-9754-4023-B45C-D45F4A3DD2D4}" presName="level3hierChild" presStyleCnt="0"/>
      <dgm:spPr/>
    </dgm:pt>
  </dgm:ptLst>
  <dgm:cxnLst>
    <dgm:cxn modelId="{32F8AC00-B092-4AFF-8383-0EE78D3B1EC1}" type="presOf" srcId="{EAF0B241-3443-4B64-8F88-91E8A8634AA3}" destId="{8DAC819A-71B4-45BF-A50A-FF00EC919E56}" srcOrd="0" destOrd="0" presId="urn:microsoft.com/office/officeart/2005/8/layout/hierarchy2"/>
    <dgm:cxn modelId="{5CECFB00-26D9-486B-A82D-DC6D98557C58}" srcId="{8FEAF7A0-33B8-457C-9FBD-4DA2EFC9C301}" destId="{1DC3CDFB-6182-4C8F-843D-8D646167E3F4}" srcOrd="1" destOrd="0" parTransId="{11D7507A-690C-4E87-BCE2-9070FA4AB7F9}" sibTransId="{BD7B5D09-61A9-4A57-B73B-9D6A2164C5EC}"/>
    <dgm:cxn modelId="{A99D7019-E7CE-45AD-9DA3-991C6C3B3694}" type="presOf" srcId="{8D2B121C-7FC0-418D-9413-6B38C4727119}" destId="{B83B651B-D9C7-41C3-8A97-69D43C3A29D7}" srcOrd="1" destOrd="0" presId="urn:microsoft.com/office/officeart/2005/8/layout/hierarchy2"/>
    <dgm:cxn modelId="{E2D92B1F-761B-47A3-BE81-0DC7CA6D66E4}" type="presOf" srcId="{9ADE6702-1EC5-47D8-848F-EA037755517A}" destId="{EB399321-A85B-4378-8CBC-96D8E2B9F1D5}" srcOrd="1" destOrd="0" presId="urn:microsoft.com/office/officeart/2005/8/layout/hierarchy2"/>
    <dgm:cxn modelId="{F27F3429-79FF-4E1E-B00B-A2EE71F28C49}" type="presOf" srcId="{D2A0C721-4DB0-4049-A879-33DD76E06B99}" destId="{4D30EDEA-4A9D-43F4-8F64-FAB4221374AB}" srcOrd="0" destOrd="0" presId="urn:microsoft.com/office/officeart/2005/8/layout/hierarchy2"/>
    <dgm:cxn modelId="{D713412E-B734-4C52-83E4-07772D889C98}" type="presOf" srcId="{7F3A1E0D-D354-4ADD-984F-9DB8BF5B7315}" destId="{C515A043-72B5-431F-A5B9-73E776004DD5}" srcOrd="0" destOrd="0" presId="urn:microsoft.com/office/officeart/2005/8/layout/hierarchy2"/>
    <dgm:cxn modelId="{D04FF53D-17AB-4B27-ACCC-66CE48AB86C2}" type="presOf" srcId="{22CF3ECC-C892-4628-94F8-F03F49C9386F}" destId="{51AED9BA-C602-4337-BA69-00F569076B0C}" srcOrd="0" destOrd="0" presId="urn:microsoft.com/office/officeart/2005/8/layout/hierarchy2"/>
    <dgm:cxn modelId="{E4D75565-FE2D-4708-A2A9-8C1FE02A5C3F}" type="presOf" srcId="{11D7507A-690C-4E87-BCE2-9070FA4AB7F9}" destId="{0CB10F6D-ADBF-4DB0-B563-8290CBF6A0B8}" srcOrd="1" destOrd="0" presId="urn:microsoft.com/office/officeart/2005/8/layout/hierarchy2"/>
    <dgm:cxn modelId="{1556A752-DB90-4466-BE50-CCCA0A7DBD18}" srcId="{7F3A1E0D-D354-4ADD-984F-9DB8BF5B7315}" destId="{8FEAF7A0-33B8-457C-9FBD-4DA2EFC9C301}" srcOrd="0" destOrd="0" parTransId="{763FA718-003B-43BA-8288-FFC9894679D8}" sibTransId="{E85685FD-E35F-43C1-BDAF-1DD87AB7C16C}"/>
    <dgm:cxn modelId="{AADE9F54-36E9-4046-8882-06C0B657C85A}" type="presOf" srcId="{03418433-FB83-45F4-A7A9-F1C6AA7EEDAF}" destId="{222F616C-7592-4CA7-9E9C-1C40DD02D6CD}" srcOrd="0" destOrd="0" presId="urn:microsoft.com/office/officeart/2005/8/layout/hierarchy2"/>
    <dgm:cxn modelId="{D57AFA75-FD35-4DCA-AE5B-FAE7D0DC8835}" type="presOf" srcId="{3F5EB039-3C68-4780-80D6-27EEB1BFC9CD}" destId="{A7F14416-1E93-4897-9D09-CD28E55A1D16}" srcOrd="0" destOrd="0" presId="urn:microsoft.com/office/officeart/2005/8/layout/hierarchy2"/>
    <dgm:cxn modelId="{5079CA59-4DE4-405D-AA1D-8B539B5CD683}" srcId="{1DC3CDFB-6182-4C8F-843D-8D646167E3F4}" destId="{4BED0508-9754-4023-B45C-D45F4A3DD2D4}" srcOrd="0" destOrd="0" parTransId="{9ADE6702-1EC5-47D8-848F-EA037755517A}" sibTransId="{C39B0E8E-3184-408C-93A5-4C5540300E62}"/>
    <dgm:cxn modelId="{7543C881-D299-411C-A372-DC7540114D41}" type="presOf" srcId="{11D7507A-690C-4E87-BCE2-9070FA4AB7F9}" destId="{5BE31E60-BAC2-494E-9FC3-63A97854003F}" srcOrd="0" destOrd="0" presId="urn:microsoft.com/office/officeart/2005/8/layout/hierarchy2"/>
    <dgm:cxn modelId="{889D988A-C116-4929-97DD-C81BF9DE7918}" type="presOf" srcId="{8D2B121C-7FC0-418D-9413-6B38C4727119}" destId="{A56DAB46-670C-4BFB-BA32-E8AFE632DE5F}" srcOrd="0" destOrd="0" presId="urn:microsoft.com/office/officeart/2005/8/layout/hierarchy2"/>
    <dgm:cxn modelId="{327D428B-2163-44F9-B962-EED8284B4837}" type="presOf" srcId="{5C07B884-B530-4C6A-AB0E-5FC3B7DD3C3E}" destId="{24ACDB05-176A-4537-8B9B-D63DA5522FCD}" srcOrd="0" destOrd="0" presId="urn:microsoft.com/office/officeart/2005/8/layout/hierarchy2"/>
    <dgm:cxn modelId="{6A2B8399-C1BF-4A0F-A979-83E5C240FA7B}" srcId="{19EA9545-23D3-48E1-8456-3AF5258FEA43}" destId="{5C07B884-B530-4C6A-AB0E-5FC3B7DD3C3E}" srcOrd="2" destOrd="0" parTransId="{22CF3ECC-C892-4628-94F8-F03F49C9386F}" sibTransId="{5E9AF8E8-89E3-4820-AF62-CF997304CFD2}"/>
    <dgm:cxn modelId="{20161DA2-BE3C-4E60-B42D-CD79BA071B11}" type="presOf" srcId="{22CF3ECC-C892-4628-94F8-F03F49C9386F}" destId="{0F34FEED-CB46-41DF-AEFB-BB5B3BC96FB8}" srcOrd="1" destOrd="0" presId="urn:microsoft.com/office/officeart/2005/8/layout/hierarchy2"/>
    <dgm:cxn modelId="{121176A5-14E4-4C3E-B31A-36AE3A027AEE}" type="presOf" srcId="{8FEAF7A0-33B8-457C-9FBD-4DA2EFC9C301}" destId="{BFB0665C-8103-4D3D-B6E3-32B520C8F921}" srcOrd="0" destOrd="0" presId="urn:microsoft.com/office/officeart/2005/8/layout/hierarchy2"/>
    <dgm:cxn modelId="{848B5FA9-7441-4FF9-A0FE-AC3573DEBAE1}" type="presOf" srcId="{3F5EB039-3C68-4780-80D6-27EEB1BFC9CD}" destId="{5A6F0DC4-1E3C-4C76-9E9F-A12F244EFEA3}" srcOrd="1" destOrd="0" presId="urn:microsoft.com/office/officeart/2005/8/layout/hierarchy2"/>
    <dgm:cxn modelId="{AF2D94A9-5B26-4831-BA12-B2109D28A374}" type="presOf" srcId="{1DC3CDFB-6182-4C8F-843D-8D646167E3F4}" destId="{EAE143E9-CED7-4166-9290-A1BA810F30AB}" srcOrd="0" destOrd="0" presId="urn:microsoft.com/office/officeart/2005/8/layout/hierarchy2"/>
    <dgm:cxn modelId="{DA16CAAC-617E-4838-9252-BDAFA2EF0F2F}" type="presOf" srcId="{19EA9545-23D3-48E1-8456-3AF5258FEA43}" destId="{ADA9AAF7-C95F-4ADA-9164-C0456FD340D9}" srcOrd="0" destOrd="0" presId="urn:microsoft.com/office/officeart/2005/8/layout/hierarchy2"/>
    <dgm:cxn modelId="{A4635BCB-3A27-4941-AA25-A85BF19FEF24}" type="presOf" srcId="{4BED0508-9754-4023-B45C-D45F4A3DD2D4}" destId="{748A01A7-6C22-4431-B5F5-8A3F5917D28A}" srcOrd="0" destOrd="0" presId="urn:microsoft.com/office/officeart/2005/8/layout/hierarchy2"/>
    <dgm:cxn modelId="{B67CDFD5-501E-4260-8435-E152AC947213}" srcId="{19EA9545-23D3-48E1-8456-3AF5258FEA43}" destId="{EAF0B241-3443-4B64-8F88-91E8A8634AA3}" srcOrd="0" destOrd="0" parTransId="{8D2B121C-7FC0-418D-9413-6B38C4727119}" sibTransId="{4E1E35D2-C59C-4D55-B10D-9A30E28A38D0}"/>
    <dgm:cxn modelId="{0E649AE7-095E-400A-BFDF-F559CE7B2024}" type="presOf" srcId="{D2A0C721-4DB0-4049-A879-33DD76E06B99}" destId="{CCB6500D-32D6-41B2-A1F8-E214774AFBD6}" srcOrd="1" destOrd="0" presId="urn:microsoft.com/office/officeart/2005/8/layout/hierarchy2"/>
    <dgm:cxn modelId="{913CE0E7-55CF-4702-BECD-8A835A695499}" type="presOf" srcId="{9ADE6702-1EC5-47D8-848F-EA037755517A}" destId="{FAB3F82F-298A-48A3-A15D-0CCC350CBCF4}" srcOrd="0" destOrd="0" presId="urn:microsoft.com/office/officeart/2005/8/layout/hierarchy2"/>
    <dgm:cxn modelId="{22C4EFEC-6089-4EEC-AFE0-D6756697D8CE}" srcId="{19EA9545-23D3-48E1-8456-3AF5258FEA43}" destId="{03418433-FB83-45F4-A7A9-F1C6AA7EEDAF}" srcOrd="1" destOrd="0" parTransId="{3F5EB039-3C68-4780-80D6-27EEB1BFC9CD}" sibTransId="{C2C5C546-40EE-443F-ADC0-DF082B074C66}"/>
    <dgm:cxn modelId="{AABA32F9-B10F-4A90-93D0-02827B8372C5}" srcId="{8FEAF7A0-33B8-457C-9FBD-4DA2EFC9C301}" destId="{19EA9545-23D3-48E1-8456-3AF5258FEA43}" srcOrd="0" destOrd="0" parTransId="{D2A0C721-4DB0-4049-A879-33DD76E06B99}" sibTransId="{110A0EA3-240C-4F16-AFC0-5089F61E8368}"/>
    <dgm:cxn modelId="{E7770915-BBCB-4910-8FBB-5668AB087B6A}" type="presParOf" srcId="{C515A043-72B5-431F-A5B9-73E776004DD5}" destId="{E0181140-00CD-4CDC-9FE5-5DB6720DEFBA}" srcOrd="0" destOrd="0" presId="urn:microsoft.com/office/officeart/2005/8/layout/hierarchy2"/>
    <dgm:cxn modelId="{EFC2268C-52B7-48A3-AD25-E0194D198D5A}" type="presParOf" srcId="{E0181140-00CD-4CDC-9FE5-5DB6720DEFBA}" destId="{BFB0665C-8103-4D3D-B6E3-32B520C8F921}" srcOrd="0" destOrd="0" presId="urn:microsoft.com/office/officeart/2005/8/layout/hierarchy2"/>
    <dgm:cxn modelId="{CCDD837D-E976-44CE-8320-A74450147F1D}" type="presParOf" srcId="{E0181140-00CD-4CDC-9FE5-5DB6720DEFBA}" destId="{4A0ED6A3-EE59-4D09-8BD0-0C8240CD2CF9}" srcOrd="1" destOrd="0" presId="urn:microsoft.com/office/officeart/2005/8/layout/hierarchy2"/>
    <dgm:cxn modelId="{CC0792D5-2DDB-4ADF-A08F-D8D534EBA752}" type="presParOf" srcId="{4A0ED6A3-EE59-4D09-8BD0-0C8240CD2CF9}" destId="{4D30EDEA-4A9D-43F4-8F64-FAB4221374AB}" srcOrd="0" destOrd="0" presId="urn:microsoft.com/office/officeart/2005/8/layout/hierarchy2"/>
    <dgm:cxn modelId="{026D4A2F-136D-4991-9B55-54182DB0CB5E}" type="presParOf" srcId="{4D30EDEA-4A9D-43F4-8F64-FAB4221374AB}" destId="{CCB6500D-32D6-41B2-A1F8-E214774AFBD6}" srcOrd="0" destOrd="0" presId="urn:microsoft.com/office/officeart/2005/8/layout/hierarchy2"/>
    <dgm:cxn modelId="{8B0C1277-AAE0-4C51-B832-946B0807F10D}" type="presParOf" srcId="{4A0ED6A3-EE59-4D09-8BD0-0C8240CD2CF9}" destId="{CBC71292-85BF-4CB2-B837-1D7EE356EACF}" srcOrd="1" destOrd="0" presId="urn:microsoft.com/office/officeart/2005/8/layout/hierarchy2"/>
    <dgm:cxn modelId="{846A501E-213F-478F-B61E-BD65471A9DC9}" type="presParOf" srcId="{CBC71292-85BF-4CB2-B837-1D7EE356EACF}" destId="{ADA9AAF7-C95F-4ADA-9164-C0456FD340D9}" srcOrd="0" destOrd="0" presId="urn:microsoft.com/office/officeart/2005/8/layout/hierarchy2"/>
    <dgm:cxn modelId="{33D73948-6FD8-454D-AD75-89805E14F7BF}" type="presParOf" srcId="{CBC71292-85BF-4CB2-B837-1D7EE356EACF}" destId="{C1057266-6CB2-4A76-88A5-56380A7FD37F}" srcOrd="1" destOrd="0" presId="urn:microsoft.com/office/officeart/2005/8/layout/hierarchy2"/>
    <dgm:cxn modelId="{669BF519-CFB0-410C-953E-E2164A298B2E}" type="presParOf" srcId="{C1057266-6CB2-4A76-88A5-56380A7FD37F}" destId="{A56DAB46-670C-4BFB-BA32-E8AFE632DE5F}" srcOrd="0" destOrd="0" presId="urn:microsoft.com/office/officeart/2005/8/layout/hierarchy2"/>
    <dgm:cxn modelId="{12D41817-EA84-474E-92E8-243425C673C8}" type="presParOf" srcId="{A56DAB46-670C-4BFB-BA32-E8AFE632DE5F}" destId="{B83B651B-D9C7-41C3-8A97-69D43C3A29D7}" srcOrd="0" destOrd="0" presId="urn:microsoft.com/office/officeart/2005/8/layout/hierarchy2"/>
    <dgm:cxn modelId="{9DF97C33-E307-4654-A755-CD383A423458}" type="presParOf" srcId="{C1057266-6CB2-4A76-88A5-56380A7FD37F}" destId="{37BF0D0D-6FF2-482C-A10F-1FCE87B56712}" srcOrd="1" destOrd="0" presId="urn:microsoft.com/office/officeart/2005/8/layout/hierarchy2"/>
    <dgm:cxn modelId="{B8127D30-5B26-4A7E-9835-9F21AEB1C8D6}" type="presParOf" srcId="{37BF0D0D-6FF2-482C-A10F-1FCE87B56712}" destId="{8DAC819A-71B4-45BF-A50A-FF00EC919E56}" srcOrd="0" destOrd="0" presId="urn:microsoft.com/office/officeart/2005/8/layout/hierarchy2"/>
    <dgm:cxn modelId="{51AEF437-04B9-46B1-97FD-8471614AA72B}" type="presParOf" srcId="{37BF0D0D-6FF2-482C-A10F-1FCE87B56712}" destId="{2EC056F9-7736-430B-B4AA-2CE83E7AB581}" srcOrd="1" destOrd="0" presId="urn:microsoft.com/office/officeart/2005/8/layout/hierarchy2"/>
    <dgm:cxn modelId="{E2996E29-5BCC-4B56-83FB-7EAFBCA8DF27}" type="presParOf" srcId="{C1057266-6CB2-4A76-88A5-56380A7FD37F}" destId="{A7F14416-1E93-4897-9D09-CD28E55A1D16}" srcOrd="2" destOrd="0" presId="urn:microsoft.com/office/officeart/2005/8/layout/hierarchy2"/>
    <dgm:cxn modelId="{0B46E40C-F3FB-483F-8A53-D3893E395432}" type="presParOf" srcId="{A7F14416-1E93-4897-9D09-CD28E55A1D16}" destId="{5A6F0DC4-1E3C-4C76-9E9F-A12F244EFEA3}" srcOrd="0" destOrd="0" presId="urn:microsoft.com/office/officeart/2005/8/layout/hierarchy2"/>
    <dgm:cxn modelId="{DBD0DA62-2DE3-46D2-AC9B-915C3F605CCC}" type="presParOf" srcId="{C1057266-6CB2-4A76-88A5-56380A7FD37F}" destId="{51DB9CB8-1F7A-4884-BF59-27574E32D1BC}" srcOrd="3" destOrd="0" presId="urn:microsoft.com/office/officeart/2005/8/layout/hierarchy2"/>
    <dgm:cxn modelId="{89636664-A5CD-4B5F-8955-17851D4D807E}" type="presParOf" srcId="{51DB9CB8-1F7A-4884-BF59-27574E32D1BC}" destId="{222F616C-7592-4CA7-9E9C-1C40DD02D6CD}" srcOrd="0" destOrd="0" presId="urn:microsoft.com/office/officeart/2005/8/layout/hierarchy2"/>
    <dgm:cxn modelId="{B95C4D0A-B2AF-408E-81C1-A4FFF785B2D1}" type="presParOf" srcId="{51DB9CB8-1F7A-4884-BF59-27574E32D1BC}" destId="{5956FE8D-FE67-4461-B85E-1B73F544EB8B}" srcOrd="1" destOrd="0" presId="urn:microsoft.com/office/officeart/2005/8/layout/hierarchy2"/>
    <dgm:cxn modelId="{A633AEA5-B214-41C6-87A9-4DD6042C9D17}" type="presParOf" srcId="{C1057266-6CB2-4A76-88A5-56380A7FD37F}" destId="{51AED9BA-C602-4337-BA69-00F569076B0C}" srcOrd="4" destOrd="0" presId="urn:microsoft.com/office/officeart/2005/8/layout/hierarchy2"/>
    <dgm:cxn modelId="{7083C633-2A2F-45E0-A931-41658B64D4D1}" type="presParOf" srcId="{51AED9BA-C602-4337-BA69-00F569076B0C}" destId="{0F34FEED-CB46-41DF-AEFB-BB5B3BC96FB8}" srcOrd="0" destOrd="0" presId="urn:microsoft.com/office/officeart/2005/8/layout/hierarchy2"/>
    <dgm:cxn modelId="{A9692357-3083-494F-AA3A-17FE5F864006}" type="presParOf" srcId="{C1057266-6CB2-4A76-88A5-56380A7FD37F}" destId="{382634AB-2734-45B1-BF5D-BD47B072BC1C}" srcOrd="5" destOrd="0" presId="urn:microsoft.com/office/officeart/2005/8/layout/hierarchy2"/>
    <dgm:cxn modelId="{48C484C3-92D5-4620-A2FE-875FF78FD8C7}" type="presParOf" srcId="{382634AB-2734-45B1-BF5D-BD47B072BC1C}" destId="{24ACDB05-176A-4537-8B9B-D63DA5522FCD}" srcOrd="0" destOrd="0" presId="urn:microsoft.com/office/officeart/2005/8/layout/hierarchy2"/>
    <dgm:cxn modelId="{2C2BCDF5-D212-49DE-AD67-30EC81CD53C8}" type="presParOf" srcId="{382634AB-2734-45B1-BF5D-BD47B072BC1C}" destId="{60D8C3A1-74A4-4C05-B5D1-CDB662454765}" srcOrd="1" destOrd="0" presId="urn:microsoft.com/office/officeart/2005/8/layout/hierarchy2"/>
    <dgm:cxn modelId="{E0FC53FF-B5B7-42B0-ADB1-11C2B26ACF9F}" type="presParOf" srcId="{4A0ED6A3-EE59-4D09-8BD0-0C8240CD2CF9}" destId="{5BE31E60-BAC2-494E-9FC3-63A97854003F}" srcOrd="2" destOrd="0" presId="urn:microsoft.com/office/officeart/2005/8/layout/hierarchy2"/>
    <dgm:cxn modelId="{5ADA190B-267E-4029-BD0A-032D2F14DE3F}" type="presParOf" srcId="{5BE31E60-BAC2-494E-9FC3-63A97854003F}" destId="{0CB10F6D-ADBF-4DB0-B563-8290CBF6A0B8}" srcOrd="0" destOrd="0" presId="urn:microsoft.com/office/officeart/2005/8/layout/hierarchy2"/>
    <dgm:cxn modelId="{CC756611-AF5A-4BF1-AB53-7AE1E35CC828}" type="presParOf" srcId="{4A0ED6A3-EE59-4D09-8BD0-0C8240CD2CF9}" destId="{A764D7D0-972E-45F6-B4C4-E40DB99A1225}" srcOrd="3" destOrd="0" presId="urn:microsoft.com/office/officeart/2005/8/layout/hierarchy2"/>
    <dgm:cxn modelId="{0CFB7922-AFE4-41AB-B8BA-E454D49E0725}" type="presParOf" srcId="{A764D7D0-972E-45F6-B4C4-E40DB99A1225}" destId="{EAE143E9-CED7-4166-9290-A1BA810F30AB}" srcOrd="0" destOrd="0" presId="urn:microsoft.com/office/officeart/2005/8/layout/hierarchy2"/>
    <dgm:cxn modelId="{213217C5-9F3E-451F-8C93-5DA72ED69432}" type="presParOf" srcId="{A764D7D0-972E-45F6-B4C4-E40DB99A1225}" destId="{78B9397C-58E7-49F3-BF28-2FFF451CAAAF}" srcOrd="1" destOrd="0" presId="urn:microsoft.com/office/officeart/2005/8/layout/hierarchy2"/>
    <dgm:cxn modelId="{BFCD2518-0CEA-4D72-BFD7-4B58DF7AE7DA}" type="presParOf" srcId="{78B9397C-58E7-49F3-BF28-2FFF451CAAAF}" destId="{FAB3F82F-298A-48A3-A15D-0CCC350CBCF4}" srcOrd="0" destOrd="0" presId="urn:microsoft.com/office/officeart/2005/8/layout/hierarchy2"/>
    <dgm:cxn modelId="{A1AE36DA-81B8-4FCF-83C4-4C721F4FF8F6}" type="presParOf" srcId="{FAB3F82F-298A-48A3-A15D-0CCC350CBCF4}" destId="{EB399321-A85B-4378-8CBC-96D8E2B9F1D5}" srcOrd="0" destOrd="0" presId="urn:microsoft.com/office/officeart/2005/8/layout/hierarchy2"/>
    <dgm:cxn modelId="{1AD54D7B-5B41-415E-9AE5-1E1CFB039503}" type="presParOf" srcId="{78B9397C-58E7-49F3-BF28-2FFF451CAAAF}" destId="{A4D8925F-0356-4B4D-9EA0-6A3B9DAD19BC}" srcOrd="1" destOrd="0" presId="urn:microsoft.com/office/officeart/2005/8/layout/hierarchy2"/>
    <dgm:cxn modelId="{3CA580FF-7164-4043-9606-46939EF13D4D}" type="presParOf" srcId="{A4D8925F-0356-4B4D-9EA0-6A3B9DAD19BC}" destId="{748A01A7-6C22-4431-B5F5-8A3F5917D28A}" srcOrd="0" destOrd="0" presId="urn:microsoft.com/office/officeart/2005/8/layout/hierarchy2"/>
    <dgm:cxn modelId="{D5B00B35-7181-4B30-8605-5DB539FA70AA}" type="presParOf" srcId="{A4D8925F-0356-4B4D-9EA0-6A3B9DAD19BC}" destId="{75CE4675-9DB9-43C3-BDC5-48A3C1DB1D3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D5B2CE-74B0-4484-A720-A3C97BADB8D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6D122A28-4352-4215-B32F-9226EAC6AD97}">
      <dgm:prSet phldrT="[Text]"/>
      <dgm:spPr/>
      <dgm:t>
        <a:bodyPr/>
        <a:lstStyle/>
        <a:p>
          <a:r>
            <a:rPr lang="en-US" dirty="0"/>
            <a:t>Employee</a:t>
          </a:r>
        </a:p>
      </dgm:t>
    </dgm:pt>
    <dgm:pt modelId="{772A139E-5E75-448A-B5CC-4388CA4EB67D}" type="parTrans" cxnId="{DFEF4372-5427-4FEF-A516-C8A2CC339DA4}">
      <dgm:prSet/>
      <dgm:spPr/>
      <dgm:t>
        <a:bodyPr/>
        <a:lstStyle/>
        <a:p>
          <a:endParaRPr lang="en-US"/>
        </a:p>
      </dgm:t>
    </dgm:pt>
    <dgm:pt modelId="{C4AD3083-9443-4B15-A19A-CA14ECAE6480}" type="sibTrans" cxnId="{DFEF4372-5427-4FEF-A516-C8A2CC339DA4}">
      <dgm:prSet/>
      <dgm:spPr/>
      <dgm:t>
        <a:bodyPr/>
        <a:lstStyle/>
        <a:p>
          <a:endParaRPr lang="en-US"/>
        </a:p>
      </dgm:t>
    </dgm:pt>
    <dgm:pt modelId="{BE95767C-9567-4183-92BD-F2D2CC723002}">
      <dgm:prSet phldrT="[Text]" custT="1"/>
      <dgm:spPr/>
      <dgm:t>
        <a:bodyPr/>
        <a:lstStyle/>
        <a:p>
          <a:r>
            <a:rPr lang="en-US" sz="1400" b="1" dirty="0"/>
            <a:t>Provider</a:t>
          </a:r>
        </a:p>
      </dgm:t>
    </dgm:pt>
    <dgm:pt modelId="{97CAE164-1205-427A-B893-1676CF886409}" type="parTrans" cxnId="{E03B2AF1-8C7D-4FD3-8490-80B8E84999D3}">
      <dgm:prSet/>
      <dgm:spPr/>
      <dgm:t>
        <a:bodyPr/>
        <a:lstStyle/>
        <a:p>
          <a:endParaRPr lang="en-US"/>
        </a:p>
      </dgm:t>
    </dgm:pt>
    <dgm:pt modelId="{AED845F0-12D7-43A1-9A83-6DECA1862CCA}" type="sibTrans" cxnId="{E03B2AF1-8C7D-4FD3-8490-80B8E84999D3}">
      <dgm:prSet/>
      <dgm:spPr/>
      <dgm:t>
        <a:bodyPr/>
        <a:lstStyle/>
        <a:p>
          <a:endParaRPr lang="en-US"/>
        </a:p>
      </dgm:t>
    </dgm:pt>
    <dgm:pt modelId="{D7AAEF9E-F597-4A5B-A763-8AD163037CFD}">
      <dgm:prSet phldrT="[Text]"/>
      <dgm:spPr/>
      <dgm:t>
        <a:bodyPr/>
        <a:lstStyle/>
        <a:p>
          <a:r>
            <a:rPr lang="en-US" dirty="0"/>
            <a:t>Payor</a:t>
          </a:r>
        </a:p>
      </dgm:t>
    </dgm:pt>
    <dgm:pt modelId="{3228DA18-4C25-46CC-B0D4-B3BEEC18D74F}" type="parTrans" cxnId="{BB209B7C-E0B7-4BAD-8140-16DCAE60D6EC}">
      <dgm:prSet/>
      <dgm:spPr/>
      <dgm:t>
        <a:bodyPr/>
        <a:lstStyle/>
        <a:p>
          <a:endParaRPr lang="en-US"/>
        </a:p>
      </dgm:t>
    </dgm:pt>
    <dgm:pt modelId="{687886AE-C847-4823-85D2-A2D1C9988D67}" type="sibTrans" cxnId="{BB209B7C-E0B7-4BAD-8140-16DCAE60D6EC}">
      <dgm:prSet/>
      <dgm:spPr/>
      <dgm:t>
        <a:bodyPr/>
        <a:lstStyle/>
        <a:p>
          <a:endParaRPr lang="en-US"/>
        </a:p>
      </dgm:t>
    </dgm:pt>
    <dgm:pt modelId="{05041700-5151-48BB-97AA-BAABE3E31D7D}">
      <dgm:prSet phldrT="[Text]"/>
      <dgm:spPr/>
      <dgm:t>
        <a:bodyPr/>
        <a:lstStyle/>
        <a:p>
          <a:r>
            <a:rPr lang="en-US" dirty="0"/>
            <a:t>Employer</a:t>
          </a:r>
        </a:p>
      </dgm:t>
    </dgm:pt>
    <dgm:pt modelId="{F592086C-EB32-481E-B670-ED4BB6CC8BE0}" type="parTrans" cxnId="{09098737-4492-41B4-A4F3-F432097CA84E}">
      <dgm:prSet/>
      <dgm:spPr/>
      <dgm:t>
        <a:bodyPr/>
        <a:lstStyle/>
        <a:p>
          <a:endParaRPr lang="en-US"/>
        </a:p>
      </dgm:t>
    </dgm:pt>
    <dgm:pt modelId="{06B36748-FBD4-4B0D-B4C9-5CCFD8AD09DD}" type="sibTrans" cxnId="{09098737-4492-41B4-A4F3-F432097CA84E}">
      <dgm:prSet/>
      <dgm:spPr/>
      <dgm:t>
        <a:bodyPr/>
        <a:lstStyle/>
        <a:p>
          <a:endParaRPr lang="en-US"/>
        </a:p>
      </dgm:t>
    </dgm:pt>
    <dgm:pt modelId="{602B92DB-D32D-48BC-B820-2A5FA79A79F1}" type="pres">
      <dgm:prSet presAssocID="{67D5B2CE-74B0-4484-A720-A3C97BADB8DE}" presName="cycle" presStyleCnt="0">
        <dgm:presLayoutVars>
          <dgm:dir/>
          <dgm:resizeHandles val="exact"/>
        </dgm:presLayoutVars>
      </dgm:prSet>
      <dgm:spPr/>
    </dgm:pt>
    <dgm:pt modelId="{B868235A-60CA-4EAD-A915-A94B9F703E33}" type="pres">
      <dgm:prSet presAssocID="{6D122A28-4352-4215-B32F-9226EAC6AD97}" presName="dummy" presStyleCnt="0"/>
      <dgm:spPr/>
    </dgm:pt>
    <dgm:pt modelId="{9599B5EC-ED20-4136-BB03-E359721AB653}" type="pres">
      <dgm:prSet presAssocID="{6D122A28-4352-4215-B32F-9226EAC6AD97}" presName="node" presStyleLbl="revTx" presStyleIdx="0" presStyleCnt="4">
        <dgm:presLayoutVars>
          <dgm:bulletEnabled val="1"/>
        </dgm:presLayoutVars>
      </dgm:prSet>
      <dgm:spPr/>
    </dgm:pt>
    <dgm:pt modelId="{E0B395EA-2D7B-42ED-8582-283267178F95}" type="pres">
      <dgm:prSet presAssocID="{C4AD3083-9443-4B15-A19A-CA14ECAE6480}" presName="sibTrans" presStyleLbl="node1" presStyleIdx="0" presStyleCnt="4"/>
      <dgm:spPr/>
    </dgm:pt>
    <dgm:pt modelId="{7B98E09D-6F50-4BCD-859A-9EBC2449522B}" type="pres">
      <dgm:prSet presAssocID="{BE95767C-9567-4183-92BD-F2D2CC723002}" presName="dummy" presStyleCnt="0"/>
      <dgm:spPr/>
    </dgm:pt>
    <dgm:pt modelId="{A6783B3C-71FD-443D-B01E-AB7DEDF8B597}" type="pres">
      <dgm:prSet presAssocID="{BE95767C-9567-4183-92BD-F2D2CC723002}" presName="node" presStyleLbl="revTx" presStyleIdx="1" presStyleCnt="4" custScaleX="114375" custScaleY="90725" custRadScaleRad="109422" custRadScaleInc="-16619">
        <dgm:presLayoutVars>
          <dgm:bulletEnabled val="1"/>
        </dgm:presLayoutVars>
      </dgm:prSet>
      <dgm:spPr/>
    </dgm:pt>
    <dgm:pt modelId="{F8D61F83-ECF0-4024-AEA6-C84D149BFD1D}" type="pres">
      <dgm:prSet presAssocID="{AED845F0-12D7-43A1-9A83-6DECA1862CCA}" presName="sibTrans" presStyleLbl="node1" presStyleIdx="1" presStyleCnt="4"/>
      <dgm:spPr/>
    </dgm:pt>
    <dgm:pt modelId="{0FD273A5-8784-4D0B-82D4-0355369DF930}" type="pres">
      <dgm:prSet presAssocID="{D7AAEF9E-F597-4A5B-A763-8AD163037CFD}" presName="dummy" presStyleCnt="0"/>
      <dgm:spPr/>
    </dgm:pt>
    <dgm:pt modelId="{4E8B98C3-2900-4356-A6FE-E763E2E6682C}" type="pres">
      <dgm:prSet presAssocID="{D7AAEF9E-F597-4A5B-A763-8AD163037CFD}" presName="node" presStyleLbl="revTx" presStyleIdx="2" presStyleCnt="4">
        <dgm:presLayoutVars>
          <dgm:bulletEnabled val="1"/>
        </dgm:presLayoutVars>
      </dgm:prSet>
      <dgm:spPr/>
    </dgm:pt>
    <dgm:pt modelId="{C4F4F0D1-FB04-42EA-A16F-C0309C9EE87B}" type="pres">
      <dgm:prSet presAssocID="{687886AE-C847-4823-85D2-A2D1C9988D67}" presName="sibTrans" presStyleLbl="node1" presStyleIdx="2" presStyleCnt="4"/>
      <dgm:spPr/>
    </dgm:pt>
    <dgm:pt modelId="{6C199D66-3DC5-45FE-8F9F-C2F084F2B750}" type="pres">
      <dgm:prSet presAssocID="{05041700-5151-48BB-97AA-BAABE3E31D7D}" presName="dummy" presStyleCnt="0"/>
      <dgm:spPr/>
    </dgm:pt>
    <dgm:pt modelId="{662711DD-DBAD-4AAB-912E-F9F62EE30148}" type="pres">
      <dgm:prSet presAssocID="{05041700-5151-48BB-97AA-BAABE3E31D7D}" presName="node" presStyleLbl="revTx" presStyleIdx="3" presStyleCnt="4">
        <dgm:presLayoutVars>
          <dgm:bulletEnabled val="1"/>
        </dgm:presLayoutVars>
      </dgm:prSet>
      <dgm:spPr/>
    </dgm:pt>
    <dgm:pt modelId="{E94C2FE8-2F28-47F7-9CEC-DD843D0A2D41}" type="pres">
      <dgm:prSet presAssocID="{06B36748-FBD4-4B0D-B4C9-5CCFD8AD09DD}" presName="sibTrans" presStyleLbl="node1" presStyleIdx="3" presStyleCnt="4"/>
      <dgm:spPr/>
    </dgm:pt>
  </dgm:ptLst>
  <dgm:cxnLst>
    <dgm:cxn modelId="{57320518-75C5-402E-A879-DC2EBB8CA529}" type="presOf" srcId="{05041700-5151-48BB-97AA-BAABE3E31D7D}" destId="{662711DD-DBAD-4AAB-912E-F9F62EE30148}" srcOrd="0" destOrd="0" presId="urn:microsoft.com/office/officeart/2005/8/layout/cycle1"/>
    <dgm:cxn modelId="{5FE8CA1E-D911-41EA-B26C-331933721B9D}" type="presOf" srcId="{AED845F0-12D7-43A1-9A83-6DECA1862CCA}" destId="{F8D61F83-ECF0-4024-AEA6-C84D149BFD1D}" srcOrd="0" destOrd="0" presId="urn:microsoft.com/office/officeart/2005/8/layout/cycle1"/>
    <dgm:cxn modelId="{09A21A25-F93F-4BF1-8EF2-24322B3DC2F8}" type="presOf" srcId="{D7AAEF9E-F597-4A5B-A763-8AD163037CFD}" destId="{4E8B98C3-2900-4356-A6FE-E763E2E6682C}" srcOrd="0" destOrd="0" presId="urn:microsoft.com/office/officeart/2005/8/layout/cycle1"/>
    <dgm:cxn modelId="{09098737-4492-41B4-A4F3-F432097CA84E}" srcId="{67D5B2CE-74B0-4484-A720-A3C97BADB8DE}" destId="{05041700-5151-48BB-97AA-BAABE3E31D7D}" srcOrd="3" destOrd="0" parTransId="{F592086C-EB32-481E-B670-ED4BB6CC8BE0}" sibTransId="{06B36748-FBD4-4B0D-B4C9-5CCFD8AD09DD}"/>
    <dgm:cxn modelId="{0658E73B-1C3F-4D2B-AF26-F596214F3954}" type="presOf" srcId="{06B36748-FBD4-4B0D-B4C9-5CCFD8AD09DD}" destId="{E94C2FE8-2F28-47F7-9CEC-DD843D0A2D41}" srcOrd="0" destOrd="0" presId="urn:microsoft.com/office/officeart/2005/8/layout/cycle1"/>
    <dgm:cxn modelId="{7316BD5F-71B6-4C24-AE4C-18F23C1DEC4F}" type="presOf" srcId="{6D122A28-4352-4215-B32F-9226EAC6AD97}" destId="{9599B5EC-ED20-4136-BB03-E359721AB653}" srcOrd="0" destOrd="0" presId="urn:microsoft.com/office/officeart/2005/8/layout/cycle1"/>
    <dgm:cxn modelId="{ABBA8842-BDC1-466D-82B1-E90778A79F8C}" type="presOf" srcId="{C4AD3083-9443-4B15-A19A-CA14ECAE6480}" destId="{E0B395EA-2D7B-42ED-8582-283267178F95}" srcOrd="0" destOrd="0" presId="urn:microsoft.com/office/officeart/2005/8/layout/cycle1"/>
    <dgm:cxn modelId="{DFEF4372-5427-4FEF-A516-C8A2CC339DA4}" srcId="{67D5B2CE-74B0-4484-A720-A3C97BADB8DE}" destId="{6D122A28-4352-4215-B32F-9226EAC6AD97}" srcOrd="0" destOrd="0" parTransId="{772A139E-5E75-448A-B5CC-4388CA4EB67D}" sibTransId="{C4AD3083-9443-4B15-A19A-CA14ECAE6480}"/>
    <dgm:cxn modelId="{1E94FC72-6FAE-4D4D-88C8-B103642FD20D}" type="presOf" srcId="{687886AE-C847-4823-85D2-A2D1C9988D67}" destId="{C4F4F0D1-FB04-42EA-A16F-C0309C9EE87B}" srcOrd="0" destOrd="0" presId="urn:microsoft.com/office/officeart/2005/8/layout/cycle1"/>
    <dgm:cxn modelId="{BB209B7C-E0B7-4BAD-8140-16DCAE60D6EC}" srcId="{67D5B2CE-74B0-4484-A720-A3C97BADB8DE}" destId="{D7AAEF9E-F597-4A5B-A763-8AD163037CFD}" srcOrd="2" destOrd="0" parTransId="{3228DA18-4C25-46CC-B0D4-B3BEEC18D74F}" sibTransId="{687886AE-C847-4823-85D2-A2D1C9988D67}"/>
    <dgm:cxn modelId="{F09F119A-2EDA-44DE-9A17-54F508352945}" type="presOf" srcId="{67D5B2CE-74B0-4484-A720-A3C97BADB8DE}" destId="{602B92DB-D32D-48BC-B820-2A5FA79A79F1}" srcOrd="0" destOrd="0" presId="urn:microsoft.com/office/officeart/2005/8/layout/cycle1"/>
    <dgm:cxn modelId="{74632CA1-FC4C-4CFD-BB95-D9237943DC1C}" type="presOf" srcId="{BE95767C-9567-4183-92BD-F2D2CC723002}" destId="{A6783B3C-71FD-443D-B01E-AB7DEDF8B597}" srcOrd="0" destOrd="0" presId="urn:microsoft.com/office/officeart/2005/8/layout/cycle1"/>
    <dgm:cxn modelId="{E03B2AF1-8C7D-4FD3-8490-80B8E84999D3}" srcId="{67D5B2CE-74B0-4484-A720-A3C97BADB8DE}" destId="{BE95767C-9567-4183-92BD-F2D2CC723002}" srcOrd="1" destOrd="0" parTransId="{97CAE164-1205-427A-B893-1676CF886409}" sibTransId="{AED845F0-12D7-43A1-9A83-6DECA1862CCA}"/>
    <dgm:cxn modelId="{902851A1-0A61-482C-925C-8832EB06397F}" type="presParOf" srcId="{602B92DB-D32D-48BC-B820-2A5FA79A79F1}" destId="{B868235A-60CA-4EAD-A915-A94B9F703E33}" srcOrd="0" destOrd="0" presId="urn:microsoft.com/office/officeart/2005/8/layout/cycle1"/>
    <dgm:cxn modelId="{45F8DA40-1DAE-40A1-8239-EE97210A772E}" type="presParOf" srcId="{602B92DB-D32D-48BC-B820-2A5FA79A79F1}" destId="{9599B5EC-ED20-4136-BB03-E359721AB653}" srcOrd="1" destOrd="0" presId="urn:microsoft.com/office/officeart/2005/8/layout/cycle1"/>
    <dgm:cxn modelId="{F39F0904-95D1-46CC-85E4-A1443C7B36C9}" type="presParOf" srcId="{602B92DB-D32D-48BC-B820-2A5FA79A79F1}" destId="{E0B395EA-2D7B-42ED-8582-283267178F95}" srcOrd="2" destOrd="0" presId="urn:microsoft.com/office/officeart/2005/8/layout/cycle1"/>
    <dgm:cxn modelId="{51DD4A7A-E9BE-4AD1-9AC2-98FF75E43425}" type="presParOf" srcId="{602B92DB-D32D-48BC-B820-2A5FA79A79F1}" destId="{7B98E09D-6F50-4BCD-859A-9EBC2449522B}" srcOrd="3" destOrd="0" presId="urn:microsoft.com/office/officeart/2005/8/layout/cycle1"/>
    <dgm:cxn modelId="{DDFB9C84-C133-4326-880E-716E86443A85}" type="presParOf" srcId="{602B92DB-D32D-48BC-B820-2A5FA79A79F1}" destId="{A6783B3C-71FD-443D-B01E-AB7DEDF8B597}" srcOrd="4" destOrd="0" presId="urn:microsoft.com/office/officeart/2005/8/layout/cycle1"/>
    <dgm:cxn modelId="{896EBDBD-3B66-4858-89B6-566409539DB1}" type="presParOf" srcId="{602B92DB-D32D-48BC-B820-2A5FA79A79F1}" destId="{F8D61F83-ECF0-4024-AEA6-C84D149BFD1D}" srcOrd="5" destOrd="0" presId="urn:microsoft.com/office/officeart/2005/8/layout/cycle1"/>
    <dgm:cxn modelId="{78B0EA63-C643-4FB2-9220-B353C967A83E}" type="presParOf" srcId="{602B92DB-D32D-48BC-B820-2A5FA79A79F1}" destId="{0FD273A5-8784-4D0B-82D4-0355369DF930}" srcOrd="6" destOrd="0" presId="urn:microsoft.com/office/officeart/2005/8/layout/cycle1"/>
    <dgm:cxn modelId="{48B0AFFB-DF50-46F6-9403-071B0F8FE968}" type="presParOf" srcId="{602B92DB-D32D-48BC-B820-2A5FA79A79F1}" destId="{4E8B98C3-2900-4356-A6FE-E763E2E6682C}" srcOrd="7" destOrd="0" presId="urn:microsoft.com/office/officeart/2005/8/layout/cycle1"/>
    <dgm:cxn modelId="{55AC8A12-824E-4C8D-961E-A0432BA8860F}" type="presParOf" srcId="{602B92DB-D32D-48BC-B820-2A5FA79A79F1}" destId="{C4F4F0D1-FB04-42EA-A16F-C0309C9EE87B}" srcOrd="8" destOrd="0" presId="urn:microsoft.com/office/officeart/2005/8/layout/cycle1"/>
    <dgm:cxn modelId="{ED32439B-B443-49F5-AA14-AB77259B8945}" type="presParOf" srcId="{602B92DB-D32D-48BC-B820-2A5FA79A79F1}" destId="{6C199D66-3DC5-45FE-8F9F-C2F084F2B750}" srcOrd="9" destOrd="0" presId="urn:microsoft.com/office/officeart/2005/8/layout/cycle1"/>
    <dgm:cxn modelId="{C2ED6AA6-A0FC-44D7-93C7-3DE977B14D31}" type="presParOf" srcId="{602B92DB-D32D-48BC-B820-2A5FA79A79F1}" destId="{662711DD-DBAD-4AAB-912E-F9F62EE30148}" srcOrd="10" destOrd="0" presId="urn:microsoft.com/office/officeart/2005/8/layout/cycle1"/>
    <dgm:cxn modelId="{D803D172-CB1C-4182-B27F-588F748914DD}" type="presParOf" srcId="{602B92DB-D32D-48BC-B820-2A5FA79A79F1}" destId="{E94C2FE8-2F28-47F7-9CEC-DD843D0A2D41}" srcOrd="11"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F3A1E0D-D354-4ADD-984F-9DB8BF5B731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8FEAF7A0-33B8-457C-9FBD-4DA2EFC9C301}">
      <dgm:prSet phldrT="[Text]"/>
      <dgm:spPr/>
      <dgm:t>
        <a:bodyPr/>
        <a:lstStyle/>
        <a:p>
          <a:r>
            <a:rPr lang="en-US" dirty="0"/>
            <a:t>Payors</a:t>
          </a:r>
        </a:p>
      </dgm:t>
    </dgm:pt>
    <dgm:pt modelId="{763FA718-003B-43BA-8288-FFC9894679D8}" type="parTrans" cxnId="{1556A752-DB90-4466-BE50-CCCA0A7DBD18}">
      <dgm:prSet/>
      <dgm:spPr/>
      <dgm:t>
        <a:bodyPr/>
        <a:lstStyle/>
        <a:p>
          <a:endParaRPr lang="en-US"/>
        </a:p>
      </dgm:t>
    </dgm:pt>
    <dgm:pt modelId="{E85685FD-E35F-43C1-BDAF-1DD87AB7C16C}" type="sibTrans" cxnId="{1556A752-DB90-4466-BE50-CCCA0A7DBD18}">
      <dgm:prSet/>
      <dgm:spPr/>
      <dgm:t>
        <a:bodyPr/>
        <a:lstStyle/>
        <a:p>
          <a:endParaRPr lang="en-US"/>
        </a:p>
      </dgm:t>
    </dgm:pt>
    <dgm:pt modelId="{19EA9545-23D3-48E1-8456-3AF5258FEA43}">
      <dgm:prSet phldrT="[Text]"/>
      <dgm:spPr/>
      <dgm:t>
        <a:bodyPr/>
        <a:lstStyle/>
        <a:p>
          <a:r>
            <a:rPr lang="en-US" dirty="0"/>
            <a:t>Employer</a:t>
          </a:r>
        </a:p>
      </dgm:t>
    </dgm:pt>
    <dgm:pt modelId="{D2A0C721-4DB0-4049-A879-33DD76E06B99}" type="parTrans" cxnId="{AABA32F9-B10F-4A90-93D0-02827B8372C5}">
      <dgm:prSet/>
      <dgm:spPr/>
      <dgm:t>
        <a:bodyPr/>
        <a:lstStyle/>
        <a:p>
          <a:endParaRPr lang="en-US"/>
        </a:p>
      </dgm:t>
    </dgm:pt>
    <dgm:pt modelId="{110A0EA3-240C-4F16-AFC0-5089F61E8368}" type="sibTrans" cxnId="{AABA32F9-B10F-4A90-93D0-02827B8372C5}">
      <dgm:prSet/>
      <dgm:spPr/>
      <dgm:t>
        <a:bodyPr/>
        <a:lstStyle/>
        <a:p>
          <a:endParaRPr lang="en-US"/>
        </a:p>
      </dgm:t>
    </dgm:pt>
    <dgm:pt modelId="{1DC3CDFB-6182-4C8F-843D-8D646167E3F4}">
      <dgm:prSet phldrT="[Text]"/>
      <dgm:spPr/>
      <dgm:t>
        <a:bodyPr/>
        <a:lstStyle/>
        <a:p>
          <a:r>
            <a:rPr lang="en-US" dirty="0"/>
            <a:t>TPA</a:t>
          </a:r>
        </a:p>
      </dgm:t>
    </dgm:pt>
    <dgm:pt modelId="{11D7507A-690C-4E87-BCE2-9070FA4AB7F9}" type="parTrans" cxnId="{5CECFB00-26D9-486B-A82D-DC6D98557C58}">
      <dgm:prSet/>
      <dgm:spPr/>
      <dgm:t>
        <a:bodyPr/>
        <a:lstStyle/>
        <a:p>
          <a:endParaRPr lang="en-US"/>
        </a:p>
      </dgm:t>
    </dgm:pt>
    <dgm:pt modelId="{BD7B5D09-61A9-4A57-B73B-9D6A2164C5EC}" type="sibTrans" cxnId="{5CECFB00-26D9-486B-A82D-DC6D98557C58}">
      <dgm:prSet/>
      <dgm:spPr/>
      <dgm:t>
        <a:bodyPr/>
        <a:lstStyle/>
        <a:p>
          <a:endParaRPr lang="en-US"/>
        </a:p>
      </dgm:t>
    </dgm:pt>
    <dgm:pt modelId="{4BED0508-9754-4023-B45C-D45F4A3DD2D4}">
      <dgm:prSet phldrT="[Text]"/>
      <dgm:spPr/>
      <dgm:t>
        <a:bodyPr/>
        <a:lstStyle/>
        <a:p>
          <a:r>
            <a:rPr lang="en-US" dirty="0"/>
            <a:t>BC/BS</a:t>
          </a:r>
        </a:p>
      </dgm:t>
    </dgm:pt>
    <dgm:pt modelId="{9ADE6702-1EC5-47D8-848F-EA037755517A}" type="parTrans" cxnId="{5079CA59-4DE4-405D-AA1D-8B539B5CD683}">
      <dgm:prSet/>
      <dgm:spPr/>
      <dgm:t>
        <a:bodyPr/>
        <a:lstStyle/>
        <a:p>
          <a:endParaRPr lang="en-US"/>
        </a:p>
      </dgm:t>
    </dgm:pt>
    <dgm:pt modelId="{C39B0E8E-3184-408C-93A5-4C5540300E62}" type="sibTrans" cxnId="{5079CA59-4DE4-405D-AA1D-8B539B5CD683}">
      <dgm:prSet/>
      <dgm:spPr/>
      <dgm:t>
        <a:bodyPr/>
        <a:lstStyle/>
        <a:p>
          <a:endParaRPr lang="en-US"/>
        </a:p>
      </dgm:t>
    </dgm:pt>
    <dgm:pt modelId="{C223DA5F-8F34-4336-AFBA-62BD4AE4F817}">
      <dgm:prSet phldrT="[Text]"/>
      <dgm:spPr/>
      <dgm:t>
        <a:bodyPr/>
        <a:lstStyle/>
        <a:p>
          <a:r>
            <a:rPr lang="en-US" dirty="0"/>
            <a:t>Insurance company</a:t>
          </a:r>
        </a:p>
      </dgm:t>
    </dgm:pt>
    <dgm:pt modelId="{2EDE6FC8-AB85-45D5-A035-C7B469748C68}" type="parTrans" cxnId="{FAAE9B0D-6D41-46B7-BA6C-4F63421A5DF4}">
      <dgm:prSet/>
      <dgm:spPr/>
      <dgm:t>
        <a:bodyPr/>
        <a:lstStyle/>
        <a:p>
          <a:endParaRPr lang="en-US"/>
        </a:p>
      </dgm:t>
    </dgm:pt>
    <dgm:pt modelId="{DDED8736-368D-4702-8003-1130809A3FD5}" type="sibTrans" cxnId="{FAAE9B0D-6D41-46B7-BA6C-4F63421A5DF4}">
      <dgm:prSet/>
      <dgm:spPr/>
      <dgm:t>
        <a:bodyPr/>
        <a:lstStyle/>
        <a:p>
          <a:endParaRPr lang="en-US"/>
        </a:p>
      </dgm:t>
    </dgm:pt>
    <dgm:pt modelId="{A22EF308-8165-4DEB-B163-B7DA0072CACD}">
      <dgm:prSet phldrT="[Text]"/>
      <dgm:spPr/>
      <dgm:t>
        <a:bodyPr/>
        <a:lstStyle/>
        <a:p>
          <a:r>
            <a:rPr lang="en-US" dirty="0"/>
            <a:t>Aetna</a:t>
          </a:r>
        </a:p>
      </dgm:t>
    </dgm:pt>
    <dgm:pt modelId="{1A64385D-2632-43F5-B5F5-2CDF047E6C6A}" type="parTrans" cxnId="{60C40C4D-D8E2-4445-A13D-1FD1DBA7C947}">
      <dgm:prSet/>
      <dgm:spPr/>
      <dgm:t>
        <a:bodyPr/>
        <a:lstStyle/>
        <a:p>
          <a:endParaRPr lang="en-US"/>
        </a:p>
      </dgm:t>
    </dgm:pt>
    <dgm:pt modelId="{307565B7-3A00-46AB-8278-963081F901C6}" type="sibTrans" cxnId="{60C40C4D-D8E2-4445-A13D-1FD1DBA7C947}">
      <dgm:prSet/>
      <dgm:spPr/>
      <dgm:t>
        <a:bodyPr/>
        <a:lstStyle/>
        <a:p>
          <a:endParaRPr lang="en-US"/>
        </a:p>
      </dgm:t>
    </dgm:pt>
    <dgm:pt modelId="{4C150A0E-BAE1-4946-9914-0D580BCF9DA3}">
      <dgm:prSet phldrT="[Text]"/>
      <dgm:spPr/>
      <dgm:t>
        <a:bodyPr/>
        <a:lstStyle/>
        <a:p>
          <a:r>
            <a:rPr lang="en-US" dirty="0"/>
            <a:t>UnitedHealth Group</a:t>
          </a:r>
        </a:p>
      </dgm:t>
    </dgm:pt>
    <dgm:pt modelId="{E8FE2B91-DC80-4DEE-A2CE-069B86D8AE41}" type="parTrans" cxnId="{FA11E628-CE9F-4102-9B0D-14F24DEDA9A9}">
      <dgm:prSet/>
      <dgm:spPr/>
      <dgm:t>
        <a:bodyPr/>
        <a:lstStyle/>
        <a:p>
          <a:endParaRPr lang="en-US"/>
        </a:p>
      </dgm:t>
    </dgm:pt>
    <dgm:pt modelId="{42CA8DD9-51C7-41B2-B8F3-08C2A1F76F9F}" type="sibTrans" cxnId="{FA11E628-CE9F-4102-9B0D-14F24DEDA9A9}">
      <dgm:prSet/>
      <dgm:spPr/>
      <dgm:t>
        <a:bodyPr/>
        <a:lstStyle/>
        <a:p>
          <a:endParaRPr lang="en-US"/>
        </a:p>
      </dgm:t>
    </dgm:pt>
    <dgm:pt modelId="{D8E4591F-E67D-4DEC-8345-34E9EA285A92}">
      <dgm:prSet phldrT="[Text]"/>
      <dgm:spPr/>
      <dgm:t>
        <a:bodyPr/>
        <a:lstStyle/>
        <a:p>
          <a:r>
            <a:rPr lang="en-US" dirty="0"/>
            <a:t>Cigna</a:t>
          </a:r>
        </a:p>
      </dgm:t>
    </dgm:pt>
    <dgm:pt modelId="{975196A2-6ECE-4E1D-801B-77819E67E092}" type="parTrans" cxnId="{6E7A851A-D070-4429-B079-BD59B926A805}">
      <dgm:prSet/>
      <dgm:spPr/>
      <dgm:t>
        <a:bodyPr/>
        <a:lstStyle/>
        <a:p>
          <a:endParaRPr lang="en-US"/>
        </a:p>
      </dgm:t>
    </dgm:pt>
    <dgm:pt modelId="{56AF3356-459B-40D3-B7D0-C77B6643F5DB}" type="sibTrans" cxnId="{6E7A851A-D070-4429-B079-BD59B926A805}">
      <dgm:prSet/>
      <dgm:spPr/>
      <dgm:t>
        <a:bodyPr/>
        <a:lstStyle/>
        <a:p>
          <a:endParaRPr lang="en-US"/>
        </a:p>
      </dgm:t>
    </dgm:pt>
    <dgm:pt modelId="{C515A043-72B5-431F-A5B9-73E776004DD5}" type="pres">
      <dgm:prSet presAssocID="{7F3A1E0D-D354-4ADD-984F-9DB8BF5B7315}" presName="diagram" presStyleCnt="0">
        <dgm:presLayoutVars>
          <dgm:chPref val="1"/>
          <dgm:dir/>
          <dgm:animOne val="branch"/>
          <dgm:animLvl val="lvl"/>
          <dgm:resizeHandles val="exact"/>
        </dgm:presLayoutVars>
      </dgm:prSet>
      <dgm:spPr/>
    </dgm:pt>
    <dgm:pt modelId="{E0181140-00CD-4CDC-9FE5-5DB6720DEFBA}" type="pres">
      <dgm:prSet presAssocID="{8FEAF7A0-33B8-457C-9FBD-4DA2EFC9C301}" presName="root1" presStyleCnt="0"/>
      <dgm:spPr/>
    </dgm:pt>
    <dgm:pt modelId="{BFB0665C-8103-4D3D-B6E3-32B520C8F921}" type="pres">
      <dgm:prSet presAssocID="{8FEAF7A0-33B8-457C-9FBD-4DA2EFC9C301}" presName="LevelOneTextNode" presStyleLbl="node0" presStyleIdx="0" presStyleCnt="1" custLinFactNeighborX="-9946" custLinFactNeighborY="2409">
        <dgm:presLayoutVars>
          <dgm:chPref val="3"/>
        </dgm:presLayoutVars>
      </dgm:prSet>
      <dgm:spPr/>
    </dgm:pt>
    <dgm:pt modelId="{4A0ED6A3-EE59-4D09-8BD0-0C8240CD2CF9}" type="pres">
      <dgm:prSet presAssocID="{8FEAF7A0-33B8-457C-9FBD-4DA2EFC9C301}" presName="level2hierChild" presStyleCnt="0"/>
      <dgm:spPr/>
    </dgm:pt>
    <dgm:pt modelId="{4D30EDEA-4A9D-43F4-8F64-FAB4221374AB}" type="pres">
      <dgm:prSet presAssocID="{D2A0C721-4DB0-4049-A879-33DD76E06B99}" presName="conn2-1" presStyleLbl="parChTrans1D2" presStyleIdx="0" presStyleCnt="3"/>
      <dgm:spPr/>
    </dgm:pt>
    <dgm:pt modelId="{CCB6500D-32D6-41B2-A1F8-E214774AFBD6}" type="pres">
      <dgm:prSet presAssocID="{D2A0C721-4DB0-4049-A879-33DD76E06B99}" presName="connTx" presStyleLbl="parChTrans1D2" presStyleIdx="0" presStyleCnt="3"/>
      <dgm:spPr/>
    </dgm:pt>
    <dgm:pt modelId="{CBC71292-85BF-4CB2-B837-1D7EE356EACF}" type="pres">
      <dgm:prSet presAssocID="{19EA9545-23D3-48E1-8456-3AF5258FEA43}" presName="root2" presStyleCnt="0"/>
      <dgm:spPr/>
    </dgm:pt>
    <dgm:pt modelId="{ADA9AAF7-C95F-4ADA-9164-C0456FD340D9}" type="pres">
      <dgm:prSet presAssocID="{19EA9545-23D3-48E1-8456-3AF5258FEA43}" presName="LevelTwoTextNode" presStyleLbl="node2" presStyleIdx="0" presStyleCnt="3">
        <dgm:presLayoutVars>
          <dgm:chPref val="3"/>
        </dgm:presLayoutVars>
      </dgm:prSet>
      <dgm:spPr/>
    </dgm:pt>
    <dgm:pt modelId="{C1057266-6CB2-4A76-88A5-56380A7FD37F}" type="pres">
      <dgm:prSet presAssocID="{19EA9545-23D3-48E1-8456-3AF5258FEA43}" presName="level3hierChild" presStyleCnt="0"/>
      <dgm:spPr/>
    </dgm:pt>
    <dgm:pt modelId="{5BE31E60-BAC2-494E-9FC3-63A97854003F}" type="pres">
      <dgm:prSet presAssocID="{11D7507A-690C-4E87-BCE2-9070FA4AB7F9}" presName="conn2-1" presStyleLbl="parChTrans1D2" presStyleIdx="1" presStyleCnt="3"/>
      <dgm:spPr/>
    </dgm:pt>
    <dgm:pt modelId="{0CB10F6D-ADBF-4DB0-B563-8290CBF6A0B8}" type="pres">
      <dgm:prSet presAssocID="{11D7507A-690C-4E87-BCE2-9070FA4AB7F9}" presName="connTx" presStyleLbl="parChTrans1D2" presStyleIdx="1" presStyleCnt="3"/>
      <dgm:spPr/>
    </dgm:pt>
    <dgm:pt modelId="{A764D7D0-972E-45F6-B4C4-E40DB99A1225}" type="pres">
      <dgm:prSet presAssocID="{1DC3CDFB-6182-4C8F-843D-8D646167E3F4}" presName="root2" presStyleCnt="0"/>
      <dgm:spPr/>
    </dgm:pt>
    <dgm:pt modelId="{EAE143E9-CED7-4166-9290-A1BA810F30AB}" type="pres">
      <dgm:prSet presAssocID="{1DC3CDFB-6182-4C8F-843D-8D646167E3F4}" presName="LevelTwoTextNode" presStyleLbl="node2" presStyleIdx="1" presStyleCnt="3">
        <dgm:presLayoutVars>
          <dgm:chPref val="3"/>
        </dgm:presLayoutVars>
      </dgm:prSet>
      <dgm:spPr/>
    </dgm:pt>
    <dgm:pt modelId="{78B9397C-58E7-49F3-BF28-2FFF451CAAAF}" type="pres">
      <dgm:prSet presAssocID="{1DC3CDFB-6182-4C8F-843D-8D646167E3F4}" presName="level3hierChild" presStyleCnt="0"/>
      <dgm:spPr/>
    </dgm:pt>
    <dgm:pt modelId="{E141B525-8010-4260-B666-747ADFCF6395}" type="pres">
      <dgm:prSet presAssocID="{2EDE6FC8-AB85-45D5-A035-C7B469748C68}" presName="conn2-1" presStyleLbl="parChTrans1D2" presStyleIdx="2" presStyleCnt="3"/>
      <dgm:spPr/>
    </dgm:pt>
    <dgm:pt modelId="{501CE0A9-3822-4463-A08A-70A5931AB411}" type="pres">
      <dgm:prSet presAssocID="{2EDE6FC8-AB85-45D5-A035-C7B469748C68}" presName="connTx" presStyleLbl="parChTrans1D2" presStyleIdx="2" presStyleCnt="3"/>
      <dgm:spPr/>
    </dgm:pt>
    <dgm:pt modelId="{C5475DF0-0E2A-4DF8-9744-AA5B0B81A736}" type="pres">
      <dgm:prSet presAssocID="{C223DA5F-8F34-4336-AFBA-62BD4AE4F817}" presName="root2" presStyleCnt="0"/>
      <dgm:spPr/>
    </dgm:pt>
    <dgm:pt modelId="{4C242CC6-B9E5-4B3F-8C67-915842BBE2AC}" type="pres">
      <dgm:prSet presAssocID="{C223DA5F-8F34-4336-AFBA-62BD4AE4F817}" presName="LevelTwoTextNode" presStyleLbl="node2" presStyleIdx="2" presStyleCnt="3">
        <dgm:presLayoutVars>
          <dgm:chPref val="3"/>
        </dgm:presLayoutVars>
      </dgm:prSet>
      <dgm:spPr/>
    </dgm:pt>
    <dgm:pt modelId="{D89A101A-21A3-46D9-98D7-DBB7D4CC1DFB}" type="pres">
      <dgm:prSet presAssocID="{C223DA5F-8F34-4336-AFBA-62BD4AE4F817}" presName="level3hierChild" presStyleCnt="0"/>
      <dgm:spPr/>
    </dgm:pt>
    <dgm:pt modelId="{FAB3F82F-298A-48A3-A15D-0CCC350CBCF4}" type="pres">
      <dgm:prSet presAssocID="{9ADE6702-1EC5-47D8-848F-EA037755517A}" presName="conn2-1" presStyleLbl="parChTrans1D3" presStyleIdx="0" presStyleCnt="4"/>
      <dgm:spPr/>
    </dgm:pt>
    <dgm:pt modelId="{EB399321-A85B-4378-8CBC-96D8E2B9F1D5}" type="pres">
      <dgm:prSet presAssocID="{9ADE6702-1EC5-47D8-848F-EA037755517A}" presName="connTx" presStyleLbl="parChTrans1D3" presStyleIdx="0" presStyleCnt="4"/>
      <dgm:spPr/>
    </dgm:pt>
    <dgm:pt modelId="{A4D8925F-0356-4B4D-9EA0-6A3B9DAD19BC}" type="pres">
      <dgm:prSet presAssocID="{4BED0508-9754-4023-B45C-D45F4A3DD2D4}" presName="root2" presStyleCnt="0"/>
      <dgm:spPr/>
    </dgm:pt>
    <dgm:pt modelId="{748A01A7-6C22-4431-B5F5-8A3F5917D28A}" type="pres">
      <dgm:prSet presAssocID="{4BED0508-9754-4023-B45C-D45F4A3DD2D4}" presName="LevelTwoTextNode" presStyleLbl="node3" presStyleIdx="0" presStyleCnt="4">
        <dgm:presLayoutVars>
          <dgm:chPref val="3"/>
        </dgm:presLayoutVars>
      </dgm:prSet>
      <dgm:spPr/>
    </dgm:pt>
    <dgm:pt modelId="{75CE4675-9DB9-43C3-BDC5-48A3C1DB1D3A}" type="pres">
      <dgm:prSet presAssocID="{4BED0508-9754-4023-B45C-D45F4A3DD2D4}" presName="level3hierChild" presStyleCnt="0"/>
      <dgm:spPr/>
    </dgm:pt>
    <dgm:pt modelId="{04347C87-7241-41AE-AAE4-C817C40F3EB4}" type="pres">
      <dgm:prSet presAssocID="{1A64385D-2632-43F5-B5F5-2CDF047E6C6A}" presName="conn2-1" presStyleLbl="parChTrans1D3" presStyleIdx="1" presStyleCnt="4"/>
      <dgm:spPr/>
    </dgm:pt>
    <dgm:pt modelId="{856AA05A-065F-4972-A603-E9C48C9776D0}" type="pres">
      <dgm:prSet presAssocID="{1A64385D-2632-43F5-B5F5-2CDF047E6C6A}" presName="connTx" presStyleLbl="parChTrans1D3" presStyleIdx="1" presStyleCnt="4"/>
      <dgm:spPr/>
    </dgm:pt>
    <dgm:pt modelId="{9CD87630-1E24-493F-8709-415BF885AF18}" type="pres">
      <dgm:prSet presAssocID="{A22EF308-8165-4DEB-B163-B7DA0072CACD}" presName="root2" presStyleCnt="0"/>
      <dgm:spPr/>
    </dgm:pt>
    <dgm:pt modelId="{26E06F61-0021-4260-8AC4-0F2A91E0776E}" type="pres">
      <dgm:prSet presAssocID="{A22EF308-8165-4DEB-B163-B7DA0072CACD}" presName="LevelTwoTextNode" presStyleLbl="node3" presStyleIdx="1" presStyleCnt="4">
        <dgm:presLayoutVars>
          <dgm:chPref val="3"/>
        </dgm:presLayoutVars>
      </dgm:prSet>
      <dgm:spPr/>
    </dgm:pt>
    <dgm:pt modelId="{E7934D34-C93D-4448-A653-D115474BA00C}" type="pres">
      <dgm:prSet presAssocID="{A22EF308-8165-4DEB-B163-B7DA0072CACD}" presName="level3hierChild" presStyleCnt="0"/>
      <dgm:spPr/>
    </dgm:pt>
    <dgm:pt modelId="{05FFB7E7-D670-44E5-B5CE-4BA74F04CE9C}" type="pres">
      <dgm:prSet presAssocID="{E8FE2B91-DC80-4DEE-A2CE-069B86D8AE41}" presName="conn2-1" presStyleLbl="parChTrans1D3" presStyleIdx="2" presStyleCnt="4"/>
      <dgm:spPr/>
    </dgm:pt>
    <dgm:pt modelId="{43600B6F-7FD4-4F9D-95AA-36F09D2B29D7}" type="pres">
      <dgm:prSet presAssocID="{E8FE2B91-DC80-4DEE-A2CE-069B86D8AE41}" presName="connTx" presStyleLbl="parChTrans1D3" presStyleIdx="2" presStyleCnt="4"/>
      <dgm:spPr/>
    </dgm:pt>
    <dgm:pt modelId="{4183A01D-3D88-429C-9843-E04C6D19D3FB}" type="pres">
      <dgm:prSet presAssocID="{4C150A0E-BAE1-4946-9914-0D580BCF9DA3}" presName="root2" presStyleCnt="0"/>
      <dgm:spPr/>
    </dgm:pt>
    <dgm:pt modelId="{001882B9-A470-4079-B941-2CB99649716D}" type="pres">
      <dgm:prSet presAssocID="{4C150A0E-BAE1-4946-9914-0D580BCF9DA3}" presName="LevelTwoTextNode" presStyleLbl="node3" presStyleIdx="2" presStyleCnt="4">
        <dgm:presLayoutVars>
          <dgm:chPref val="3"/>
        </dgm:presLayoutVars>
      </dgm:prSet>
      <dgm:spPr/>
    </dgm:pt>
    <dgm:pt modelId="{53769342-5046-4B8A-9D77-9D2C21BEFA38}" type="pres">
      <dgm:prSet presAssocID="{4C150A0E-BAE1-4946-9914-0D580BCF9DA3}" presName="level3hierChild" presStyleCnt="0"/>
      <dgm:spPr/>
    </dgm:pt>
    <dgm:pt modelId="{5DC85972-EFE5-4E02-BE3B-092E1136B2D1}" type="pres">
      <dgm:prSet presAssocID="{975196A2-6ECE-4E1D-801B-77819E67E092}" presName="conn2-1" presStyleLbl="parChTrans1D3" presStyleIdx="3" presStyleCnt="4"/>
      <dgm:spPr/>
    </dgm:pt>
    <dgm:pt modelId="{9BD5FA53-BC56-4BD2-B7FC-F226F49332AF}" type="pres">
      <dgm:prSet presAssocID="{975196A2-6ECE-4E1D-801B-77819E67E092}" presName="connTx" presStyleLbl="parChTrans1D3" presStyleIdx="3" presStyleCnt="4"/>
      <dgm:spPr/>
    </dgm:pt>
    <dgm:pt modelId="{CC04E585-0E73-40CD-9D52-778CAC75675F}" type="pres">
      <dgm:prSet presAssocID="{D8E4591F-E67D-4DEC-8345-34E9EA285A92}" presName="root2" presStyleCnt="0"/>
      <dgm:spPr/>
    </dgm:pt>
    <dgm:pt modelId="{EBE7B2D5-CC2F-4CF4-A6ED-48D79DAC4082}" type="pres">
      <dgm:prSet presAssocID="{D8E4591F-E67D-4DEC-8345-34E9EA285A92}" presName="LevelTwoTextNode" presStyleLbl="node3" presStyleIdx="3" presStyleCnt="4">
        <dgm:presLayoutVars>
          <dgm:chPref val="3"/>
        </dgm:presLayoutVars>
      </dgm:prSet>
      <dgm:spPr/>
    </dgm:pt>
    <dgm:pt modelId="{0F14F212-3C4C-4566-A335-240136B931E7}" type="pres">
      <dgm:prSet presAssocID="{D8E4591F-E67D-4DEC-8345-34E9EA285A92}" presName="level3hierChild" presStyleCnt="0"/>
      <dgm:spPr/>
    </dgm:pt>
  </dgm:ptLst>
  <dgm:cxnLst>
    <dgm:cxn modelId="{5CECFB00-26D9-486B-A82D-DC6D98557C58}" srcId="{8FEAF7A0-33B8-457C-9FBD-4DA2EFC9C301}" destId="{1DC3CDFB-6182-4C8F-843D-8D646167E3F4}" srcOrd="1" destOrd="0" parTransId="{11D7507A-690C-4E87-BCE2-9070FA4AB7F9}" sibTransId="{BD7B5D09-61A9-4A57-B73B-9D6A2164C5EC}"/>
    <dgm:cxn modelId="{F7491101-D542-4DD6-93B4-F40B7835F7A6}" type="presOf" srcId="{19EA9545-23D3-48E1-8456-3AF5258FEA43}" destId="{ADA9AAF7-C95F-4ADA-9164-C0456FD340D9}" srcOrd="0" destOrd="0" presId="urn:microsoft.com/office/officeart/2005/8/layout/hierarchy2"/>
    <dgm:cxn modelId="{FAAE9B0D-6D41-46B7-BA6C-4F63421A5DF4}" srcId="{8FEAF7A0-33B8-457C-9FBD-4DA2EFC9C301}" destId="{C223DA5F-8F34-4336-AFBA-62BD4AE4F817}" srcOrd="2" destOrd="0" parTransId="{2EDE6FC8-AB85-45D5-A035-C7B469748C68}" sibTransId="{DDED8736-368D-4702-8003-1130809A3FD5}"/>
    <dgm:cxn modelId="{F33C7B13-35AF-4FC2-867D-80F67671E583}" type="presOf" srcId="{975196A2-6ECE-4E1D-801B-77819E67E092}" destId="{5DC85972-EFE5-4E02-BE3B-092E1136B2D1}" srcOrd="0" destOrd="0" presId="urn:microsoft.com/office/officeart/2005/8/layout/hierarchy2"/>
    <dgm:cxn modelId="{6E7A851A-D070-4429-B079-BD59B926A805}" srcId="{C223DA5F-8F34-4336-AFBA-62BD4AE4F817}" destId="{D8E4591F-E67D-4DEC-8345-34E9EA285A92}" srcOrd="3" destOrd="0" parTransId="{975196A2-6ECE-4E1D-801B-77819E67E092}" sibTransId="{56AF3356-459B-40D3-B7D0-C77B6643F5DB}"/>
    <dgm:cxn modelId="{FA11E628-CE9F-4102-9B0D-14F24DEDA9A9}" srcId="{C223DA5F-8F34-4336-AFBA-62BD4AE4F817}" destId="{4C150A0E-BAE1-4946-9914-0D580BCF9DA3}" srcOrd="2" destOrd="0" parTransId="{E8FE2B91-DC80-4DEE-A2CE-069B86D8AE41}" sibTransId="{42CA8DD9-51C7-41B2-B8F3-08C2A1F76F9F}"/>
    <dgm:cxn modelId="{753AD22F-1269-49A1-822C-B77EC873CE2C}" type="presOf" srcId="{D2A0C721-4DB0-4049-A879-33DD76E06B99}" destId="{CCB6500D-32D6-41B2-A1F8-E214774AFBD6}" srcOrd="1" destOrd="0" presId="urn:microsoft.com/office/officeart/2005/8/layout/hierarchy2"/>
    <dgm:cxn modelId="{90992E61-CB47-4122-AE28-262C7F4687AE}" type="presOf" srcId="{E8FE2B91-DC80-4DEE-A2CE-069B86D8AE41}" destId="{05FFB7E7-D670-44E5-B5CE-4BA74F04CE9C}" srcOrd="0" destOrd="0" presId="urn:microsoft.com/office/officeart/2005/8/layout/hierarchy2"/>
    <dgm:cxn modelId="{4C2DC464-2CDE-445F-9412-0961B5FDCF16}" type="presOf" srcId="{11D7507A-690C-4E87-BCE2-9070FA4AB7F9}" destId="{0CB10F6D-ADBF-4DB0-B563-8290CBF6A0B8}" srcOrd="1" destOrd="0" presId="urn:microsoft.com/office/officeart/2005/8/layout/hierarchy2"/>
    <dgm:cxn modelId="{DBAE1E65-020B-40B2-AD7E-CBA5F5BC39E6}" type="presOf" srcId="{9ADE6702-1EC5-47D8-848F-EA037755517A}" destId="{FAB3F82F-298A-48A3-A15D-0CCC350CBCF4}" srcOrd="0" destOrd="0" presId="urn:microsoft.com/office/officeart/2005/8/layout/hierarchy2"/>
    <dgm:cxn modelId="{63D4FA66-C0A2-406B-9DF6-005D9370B7C6}" type="presOf" srcId="{2EDE6FC8-AB85-45D5-A035-C7B469748C68}" destId="{E141B525-8010-4260-B666-747ADFCF6395}" srcOrd="0" destOrd="0" presId="urn:microsoft.com/office/officeart/2005/8/layout/hierarchy2"/>
    <dgm:cxn modelId="{53F96248-4068-4BEA-961E-5416C7C035F2}" type="presOf" srcId="{D8E4591F-E67D-4DEC-8345-34E9EA285A92}" destId="{EBE7B2D5-CC2F-4CF4-A6ED-48D79DAC4082}" srcOrd="0" destOrd="0" presId="urn:microsoft.com/office/officeart/2005/8/layout/hierarchy2"/>
    <dgm:cxn modelId="{B41A124B-1398-439C-A96A-3CD5FB742F54}" type="presOf" srcId="{11D7507A-690C-4E87-BCE2-9070FA4AB7F9}" destId="{5BE31E60-BAC2-494E-9FC3-63A97854003F}" srcOrd="0" destOrd="0" presId="urn:microsoft.com/office/officeart/2005/8/layout/hierarchy2"/>
    <dgm:cxn modelId="{60C40C4D-D8E2-4445-A13D-1FD1DBA7C947}" srcId="{C223DA5F-8F34-4336-AFBA-62BD4AE4F817}" destId="{A22EF308-8165-4DEB-B163-B7DA0072CACD}" srcOrd="1" destOrd="0" parTransId="{1A64385D-2632-43F5-B5F5-2CDF047E6C6A}" sibTransId="{307565B7-3A00-46AB-8278-963081F901C6}"/>
    <dgm:cxn modelId="{21C7A66D-CD34-4E65-86C0-1ECCD10D808B}" type="presOf" srcId="{D2A0C721-4DB0-4049-A879-33DD76E06B99}" destId="{4D30EDEA-4A9D-43F4-8F64-FAB4221374AB}" srcOrd="0" destOrd="0" presId="urn:microsoft.com/office/officeart/2005/8/layout/hierarchy2"/>
    <dgm:cxn modelId="{F4A8F150-3132-40CC-B68E-98177DD47C70}" type="presOf" srcId="{C223DA5F-8F34-4336-AFBA-62BD4AE4F817}" destId="{4C242CC6-B9E5-4B3F-8C67-915842BBE2AC}" srcOrd="0" destOrd="0" presId="urn:microsoft.com/office/officeart/2005/8/layout/hierarchy2"/>
    <dgm:cxn modelId="{1556A752-DB90-4466-BE50-CCCA0A7DBD18}" srcId="{7F3A1E0D-D354-4ADD-984F-9DB8BF5B7315}" destId="{8FEAF7A0-33B8-457C-9FBD-4DA2EFC9C301}" srcOrd="0" destOrd="0" parTransId="{763FA718-003B-43BA-8288-FFC9894679D8}" sibTransId="{E85685FD-E35F-43C1-BDAF-1DD87AB7C16C}"/>
    <dgm:cxn modelId="{5079CA59-4DE4-405D-AA1D-8B539B5CD683}" srcId="{C223DA5F-8F34-4336-AFBA-62BD4AE4F817}" destId="{4BED0508-9754-4023-B45C-D45F4A3DD2D4}" srcOrd="0" destOrd="0" parTransId="{9ADE6702-1EC5-47D8-848F-EA037755517A}" sibTransId="{C39B0E8E-3184-408C-93A5-4C5540300E62}"/>
    <dgm:cxn modelId="{CD59DB82-4461-4123-AC65-07EC3D39E2F5}" type="presOf" srcId="{A22EF308-8165-4DEB-B163-B7DA0072CACD}" destId="{26E06F61-0021-4260-8AC4-0F2A91E0776E}" srcOrd="0" destOrd="0" presId="urn:microsoft.com/office/officeart/2005/8/layout/hierarchy2"/>
    <dgm:cxn modelId="{7622FE9B-AA41-4BD4-925D-46BB2CC84098}" type="presOf" srcId="{2EDE6FC8-AB85-45D5-A035-C7B469748C68}" destId="{501CE0A9-3822-4463-A08A-70A5931AB411}" srcOrd="1" destOrd="0" presId="urn:microsoft.com/office/officeart/2005/8/layout/hierarchy2"/>
    <dgm:cxn modelId="{DCA8E69E-A3AE-462C-9BF8-5B8EE47FB5E0}" type="presOf" srcId="{8FEAF7A0-33B8-457C-9FBD-4DA2EFC9C301}" destId="{BFB0665C-8103-4D3D-B6E3-32B520C8F921}" srcOrd="0" destOrd="0" presId="urn:microsoft.com/office/officeart/2005/8/layout/hierarchy2"/>
    <dgm:cxn modelId="{212985A5-17E5-4EF5-A6A6-0131B0F536FE}" type="presOf" srcId="{E8FE2B91-DC80-4DEE-A2CE-069B86D8AE41}" destId="{43600B6F-7FD4-4F9D-95AA-36F09D2B29D7}" srcOrd="1" destOrd="0" presId="urn:microsoft.com/office/officeart/2005/8/layout/hierarchy2"/>
    <dgm:cxn modelId="{6B3796AB-9AD5-4620-9980-08AB992DCCB1}" type="presOf" srcId="{1A64385D-2632-43F5-B5F5-2CDF047E6C6A}" destId="{04347C87-7241-41AE-AAE4-C817C40F3EB4}" srcOrd="0" destOrd="0" presId="urn:microsoft.com/office/officeart/2005/8/layout/hierarchy2"/>
    <dgm:cxn modelId="{46928AB6-10F9-440A-ADD4-B5478370463C}" type="presOf" srcId="{7F3A1E0D-D354-4ADD-984F-9DB8BF5B7315}" destId="{C515A043-72B5-431F-A5B9-73E776004DD5}" srcOrd="0" destOrd="0" presId="urn:microsoft.com/office/officeart/2005/8/layout/hierarchy2"/>
    <dgm:cxn modelId="{06A275C8-54AA-4C36-8AAF-4C3CB95C08FB}" type="presOf" srcId="{1A64385D-2632-43F5-B5F5-2CDF047E6C6A}" destId="{856AA05A-065F-4972-A603-E9C48C9776D0}" srcOrd="1" destOrd="0" presId="urn:microsoft.com/office/officeart/2005/8/layout/hierarchy2"/>
    <dgm:cxn modelId="{77872BE2-1334-4E9B-BA36-74782AB8B533}" type="presOf" srcId="{4C150A0E-BAE1-4946-9914-0D580BCF9DA3}" destId="{001882B9-A470-4079-B941-2CB99649716D}" srcOrd="0" destOrd="0" presId="urn:microsoft.com/office/officeart/2005/8/layout/hierarchy2"/>
    <dgm:cxn modelId="{F649D1E6-E5D7-4210-AA85-14F136EA0F88}" type="presOf" srcId="{1DC3CDFB-6182-4C8F-843D-8D646167E3F4}" destId="{EAE143E9-CED7-4166-9290-A1BA810F30AB}" srcOrd="0" destOrd="0" presId="urn:microsoft.com/office/officeart/2005/8/layout/hierarchy2"/>
    <dgm:cxn modelId="{D55C5DE7-3653-40A3-83C8-25B98E6BF890}" type="presOf" srcId="{9ADE6702-1EC5-47D8-848F-EA037755517A}" destId="{EB399321-A85B-4378-8CBC-96D8E2B9F1D5}" srcOrd="1" destOrd="0" presId="urn:microsoft.com/office/officeart/2005/8/layout/hierarchy2"/>
    <dgm:cxn modelId="{1ACBA9F1-36D1-4D19-B604-7C4433BB53DD}" type="presOf" srcId="{975196A2-6ECE-4E1D-801B-77819E67E092}" destId="{9BD5FA53-BC56-4BD2-B7FC-F226F49332AF}" srcOrd="1" destOrd="0" presId="urn:microsoft.com/office/officeart/2005/8/layout/hierarchy2"/>
    <dgm:cxn modelId="{DE3423F2-BE32-47A7-8F76-35DB4B82B648}" type="presOf" srcId="{4BED0508-9754-4023-B45C-D45F4A3DD2D4}" destId="{748A01A7-6C22-4431-B5F5-8A3F5917D28A}" srcOrd="0" destOrd="0" presId="urn:microsoft.com/office/officeart/2005/8/layout/hierarchy2"/>
    <dgm:cxn modelId="{AABA32F9-B10F-4A90-93D0-02827B8372C5}" srcId="{8FEAF7A0-33B8-457C-9FBD-4DA2EFC9C301}" destId="{19EA9545-23D3-48E1-8456-3AF5258FEA43}" srcOrd="0" destOrd="0" parTransId="{D2A0C721-4DB0-4049-A879-33DD76E06B99}" sibTransId="{110A0EA3-240C-4F16-AFC0-5089F61E8368}"/>
    <dgm:cxn modelId="{F7E75F11-5A80-46F6-842C-CB58887D8D18}" type="presParOf" srcId="{C515A043-72B5-431F-A5B9-73E776004DD5}" destId="{E0181140-00CD-4CDC-9FE5-5DB6720DEFBA}" srcOrd="0" destOrd="0" presId="urn:microsoft.com/office/officeart/2005/8/layout/hierarchy2"/>
    <dgm:cxn modelId="{7DA79AC8-34AB-4E8E-927A-3FCF871D21B2}" type="presParOf" srcId="{E0181140-00CD-4CDC-9FE5-5DB6720DEFBA}" destId="{BFB0665C-8103-4D3D-B6E3-32B520C8F921}" srcOrd="0" destOrd="0" presId="urn:microsoft.com/office/officeart/2005/8/layout/hierarchy2"/>
    <dgm:cxn modelId="{88ED4F28-2B6D-402C-ABC3-4563C04BA998}" type="presParOf" srcId="{E0181140-00CD-4CDC-9FE5-5DB6720DEFBA}" destId="{4A0ED6A3-EE59-4D09-8BD0-0C8240CD2CF9}" srcOrd="1" destOrd="0" presId="urn:microsoft.com/office/officeart/2005/8/layout/hierarchy2"/>
    <dgm:cxn modelId="{973402BD-5464-43DC-93EF-A331D8637419}" type="presParOf" srcId="{4A0ED6A3-EE59-4D09-8BD0-0C8240CD2CF9}" destId="{4D30EDEA-4A9D-43F4-8F64-FAB4221374AB}" srcOrd="0" destOrd="0" presId="urn:microsoft.com/office/officeart/2005/8/layout/hierarchy2"/>
    <dgm:cxn modelId="{DC5E2F24-E1CB-4863-9182-2D182ADA44FB}" type="presParOf" srcId="{4D30EDEA-4A9D-43F4-8F64-FAB4221374AB}" destId="{CCB6500D-32D6-41B2-A1F8-E214774AFBD6}" srcOrd="0" destOrd="0" presId="urn:microsoft.com/office/officeart/2005/8/layout/hierarchy2"/>
    <dgm:cxn modelId="{303570C3-D348-4055-8B01-F041BA8AA6E2}" type="presParOf" srcId="{4A0ED6A3-EE59-4D09-8BD0-0C8240CD2CF9}" destId="{CBC71292-85BF-4CB2-B837-1D7EE356EACF}" srcOrd="1" destOrd="0" presId="urn:microsoft.com/office/officeart/2005/8/layout/hierarchy2"/>
    <dgm:cxn modelId="{ED6EEA4A-0F3D-4914-BD54-F9C87B81592A}" type="presParOf" srcId="{CBC71292-85BF-4CB2-B837-1D7EE356EACF}" destId="{ADA9AAF7-C95F-4ADA-9164-C0456FD340D9}" srcOrd="0" destOrd="0" presId="urn:microsoft.com/office/officeart/2005/8/layout/hierarchy2"/>
    <dgm:cxn modelId="{058A245E-253B-4649-A91F-0A9432718A4F}" type="presParOf" srcId="{CBC71292-85BF-4CB2-B837-1D7EE356EACF}" destId="{C1057266-6CB2-4A76-88A5-56380A7FD37F}" srcOrd="1" destOrd="0" presId="urn:microsoft.com/office/officeart/2005/8/layout/hierarchy2"/>
    <dgm:cxn modelId="{38922CEB-8367-43A0-83BA-9CE003AD5025}" type="presParOf" srcId="{4A0ED6A3-EE59-4D09-8BD0-0C8240CD2CF9}" destId="{5BE31E60-BAC2-494E-9FC3-63A97854003F}" srcOrd="2" destOrd="0" presId="urn:microsoft.com/office/officeart/2005/8/layout/hierarchy2"/>
    <dgm:cxn modelId="{BF5ED27A-B7C4-4651-959F-8656E7B9E113}" type="presParOf" srcId="{5BE31E60-BAC2-494E-9FC3-63A97854003F}" destId="{0CB10F6D-ADBF-4DB0-B563-8290CBF6A0B8}" srcOrd="0" destOrd="0" presId="urn:microsoft.com/office/officeart/2005/8/layout/hierarchy2"/>
    <dgm:cxn modelId="{D5C8F742-9D46-4F61-848A-A5C6B15D4862}" type="presParOf" srcId="{4A0ED6A3-EE59-4D09-8BD0-0C8240CD2CF9}" destId="{A764D7D0-972E-45F6-B4C4-E40DB99A1225}" srcOrd="3" destOrd="0" presId="urn:microsoft.com/office/officeart/2005/8/layout/hierarchy2"/>
    <dgm:cxn modelId="{4584CBAF-8AE5-4217-B2FC-233A024BF0E5}" type="presParOf" srcId="{A764D7D0-972E-45F6-B4C4-E40DB99A1225}" destId="{EAE143E9-CED7-4166-9290-A1BA810F30AB}" srcOrd="0" destOrd="0" presId="urn:microsoft.com/office/officeart/2005/8/layout/hierarchy2"/>
    <dgm:cxn modelId="{42302FE4-C11A-4843-A45A-55B1EF47A9DE}" type="presParOf" srcId="{A764D7D0-972E-45F6-B4C4-E40DB99A1225}" destId="{78B9397C-58E7-49F3-BF28-2FFF451CAAAF}" srcOrd="1" destOrd="0" presId="urn:microsoft.com/office/officeart/2005/8/layout/hierarchy2"/>
    <dgm:cxn modelId="{8D666E40-1477-4ECC-AF8B-D80C2FCE179C}" type="presParOf" srcId="{4A0ED6A3-EE59-4D09-8BD0-0C8240CD2CF9}" destId="{E141B525-8010-4260-B666-747ADFCF6395}" srcOrd="4" destOrd="0" presId="urn:microsoft.com/office/officeart/2005/8/layout/hierarchy2"/>
    <dgm:cxn modelId="{D0FDD9BC-9F1D-4DEB-98F7-542422E4C366}" type="presParOf" srcId="{E141B525-8010-4260-B666-747ADFCF6395}" destId="{501CE0A9-3822-4463-A08A-70A5931AB411}" srcOrd="0" destOrd="0" presId="urn:microsoft.com/office/officeart/2005/8/layout/hierarchy2"/>
    <dgm:cxn modelId="{D629E72E-718C-4930-9EFF-731FD18422C3}" type="presParOf" srcId="{4A0ED6A3-EE59-4D09-8BD0-0C8240CD2CF9}" destId="{C5475DF0-0E2A-4DF8-9744-AA5B0B81A736}" srcOrd="5" destOrd="0" presId="urn:microsoft.com/office/officeart/2005/8/layout/hierarchy2"/>
    <dgm:cxn modelId="{2FEE4BEF-46E2-489B-8AB0-716C057FAF9B}" type="presParOf" srcId="{C5475DF0-0E2A-4DF8-9744-AA5B0B81A736}" destId="{4C242CC6-B9E5-4B3F-8C67-915842BBE2AC}" srcOrd="0" destOrd="0" presId="urn:microsoft.com/office/officeart/2005/8/layout/hierarchy2"/>
    <dgm:cxn modelId="{5C5838EB-BC5F-4E00-B81B-AB469640A380}" type="presParOf" srcId="{C5475DF0-0E2A-4DF8-9744-AA5B0B81A736}" destId="{D89A101A-21A3-46D9-98D7-DBB7D4CC1DFB}" srcOrd="1" destOrd="0" presId="urn:microsoft.com/office/officeart/2005/8/layout/hierarchy2"/>
    <dgm:cxn modelId="{9C886EDF-6F8A-41FC-95EF-B3F73896BA54}" type="presParOf" srcId="{D89A101A-21A3-46D9-98D7-DBB7D4CC1DFB}" destId="{FAB3F82F-298A-48A3-A15D-0CCC350CBCF4}" srcOrd="0" destOrd="0" presId="urn:microsoft.com/office/officeart/2005/8/layout/hierarchy2"/>
    <dgm:cxn modelId="{03595FB7-ADD6-4F8A-AA48-AAD9E3201446}" type="presParOf" srcId="{FAB3F82F-298A-48A3-A15D-0CCC350CBCF4}" destId="{EB399321-A85B-4378-8CBC-96D8E2B9F1D5}" srcOrd="0" destOrd="0" presId="urn:microsoft.com/office/officeart/2005/8/layout/hierarchy2"/>
    <dgm:cxn modelId="{6517BE51-D72E-4002-9BB2-07A59DDB689C}" type="presParOf" srcId="{D89A101A-21A3-46D9-98D7-DBB7D4CC1DFB}" destId="{A4D8925F-0356-4B4D-9EA0-6A3B9DAD19BC}" srcOrd="1" destOrd="0" presId="urn:microsoft.com/office/officeart/2005/8/layout/hierarchy2"/>
    <dgm:cxn modelId="{708413D7-2CA4-4116-B776-02257260A929}" type="presParOf" srcId="{A4D8925F-0356-4B4D-9EA0-6A3B9DAD19BC}" destId="{748A01A7-6C22-4431-B5F5-8A3F5917D28A}" srcOrd="0" destOrd="0" presId="urn:microsoft.com/office/officeart/2005/8/layout/hierarchy2"/>
    <dgm:cxn modelId="{9ADA0C7E-B8CF-486D-A05D-6CE89AF22B3D}" type="presParOf" srcId="{A4D8925F-0356-4B4D-9EA0-6A3B9DAD19BC}" destId="{75CE4675-9DB9-43C3-BDC5-48A3C1DB1D3A}" srcOrd="1" destOrd="0" presId="urn:microsoft.com/office/officeart/2005/8/layout/hierarchy2"/>
    <dgm:cxn modelId="{577314D6-BB62-475D-8413-D26CE11D762B}" type="presParOf" srcId="{D89A101A-21A3-46D9-98D7-DBB7D4CC1DFB}" destId="{04347C87-7241-41AE-AAE4-C817C40F3EB4}" srcOrd="2" destOrd="0" presId="urn:microsoft.com/office/officeart/2005/8/layout/hierarchy2"/>
    <dgm:cxn modelId="{5946C025-BB58-4C53-9093-F6467EAFDAF5}" type="presParOf" srcId="{04347C87-7241-41AE-AAE4-C817C40F3EB4}" destId="{856AA05A-065F-4972-A603-E9C48C9776D0}" srcOrd="0" destOrd="0" presId="urn:microsoft.com/office/officeart/2005/8/layout/hierarchy2"/>
    <dgm:cxn modelId="{EFC70F6A-EECF-43D5-95B7-CE409D202D2C}" type="presParOf" srcId="{D89A101A-21A3-46D9-98D7-DBB7D4CC1DFB}" destId="{9CD87630-1E24-493F-8709-415BF885AF18}" srcOrd="3" destOrd="0" presId="urn:microsoft.com/office/officeart/2005/8/layout/hierarchy2"/>
    <dgm:cxn modelId="{8E84E5D4-856E-4628-B0BA-66F83B714A6D}" type="presParOf" srcId="{9CD87630-1E24-493F-8709-415BF885AF18}" destId="{26E06F61-0021-4260-8AC4-0F2A91E0776E}" srcOrd="0" destOrd="0" presId="urn:microsoft.com/office/officeart/2005/8/layout/hierarchy2"/>
    <dgm:cxn modelId="{024C2B57-7953-4D2F-AC5A-9A73FE91AF2F}" type="presParOf" srcId="{9CD87630-1E24-493F-8709-415BF885AF18}" destId="{E7934D34-C93D-4448-A653-D115474BA00C}" srcOrd="1" destOrd="0" presId="urn:microsoft.com/office/officeart/2005/8/layout/hierarchy2"/>
    <dgm:cxn modelId="{290185CF-34C1-4792-B054-94C40473B9C6}" type="presParOf" srcId="{D89A101A-21A3-46D9-98D7-DBB7D4CC1DFB}" destId="{05FFB7E7-D670-44E5-B5CE-4BA74F04CE9C}" srcOrd="4" destOrd="0" presId="urn:microsoft.com/office/officeart/2005/8/layout/hierarchy2"/>
    <dgm:cxn modelId="{F22F0F5F-A5D8-4642-A298-7A3B3D02C5D4}" type="presParOf" srcId="{05FFB7E7-D670-44E5-B5CE-4BA74F04CE9C}" destId="{43600B6F-7FD4-4F9D-95AA-36F09D2B29D7}" srcOrd="0" destOrd="0" presId="urn:microsoft.com/office/officeart/2005/8/layout/hierarchy2"/>
    <dgm:cxn modelId="{2D2D9F96-F3D8-4F7C-90B8-91D17EC8D403}" type="presParOf" srcId="{D89A101A-21A3-46D9-98D7-DBB7D4CC1DFB}" destId="{4183A01D-3D88-429C-9843-E04C6D19D3FB}" srcOrd="5" destOrd="0" presId="urn:microsoft.com/office/officeart/2005/8/layout/hierarchy2"/>
    <dgm:cxn modelId="{0CAA26BA-ADDB-4C7C-B14C-EEDF8A2B1FC4}" type="presParOf" srcId="{4183A01D-3D88-429C-9843-E04C6D19D3FB}" destId="{001882B9-A470-4079-B941-2CB99649716D}" srcOrd="0" destOrd="0" presId="urn:microsoft.com/office/officeart/2005/8/layout/hierarchy2"/>
    <dgm:cxn modelId="{10E11090-D3DE-4D50-B5EE-CE78C2DF4B22}" type="presParOf" srcId="{4183A01D-3D88-429C-9843-E04C6D19D3FB}" destId="{53769342-5046-4B8A-9D77-9D2C21BEFA38}" srcOrd="1" destOrd="0" presId="urn:microsoft.com/office/officeart/2005/8/layout/hierarchy2"/>
    <dgm:cxn modelId="{9A5040E5-C123-4F8C-8DEB-9A34E99B20BE}" type="presParOf" srcId="{D89A101A-21A3-46D9-98D7-DBB7D4CC1DFB}" destId="{5DC85972-EFE5-4E02-BE3B-092E1136B2D1}" srcOrd="6" destOrd="0" presId="urn:microsoft.com/office/officeart/2005/8/layout/hierarchy2"/>
    <dgm:cxn modelId="{6B9D091D-62CF-444A-8F65-26D01A5356B8}" type="presParOf" srcId="{5DC85972-EFE5-4E02-BE3B-092E1136B2D1}" destId="{9BD5FA53-BC56-4BD2-B7FC-F226F49332AF}" srcOrd="0" destOrd="0" presId="urn:microsoft.com/office/officeart/2005/8/layout/hierarchy2"/>
    <dgm:cxn modelId="{DC6F0070-F71C-44D5-B7B5-A8A5A2A032DF}" type="presParOf" srcId="{D89A101A-21A3-46D9-98D7-DBB7D4CC1DFB}" destId="{CC04E585-0E73-40CD-9D52-778CAC75675F}" srcOrd="7" destOrd="0" presId="urn:microsoft.com/office/officeart/2005/8/layout/hierarchy2"/>
    <dgm:cxn modelId="{0BA64B20-2D20-493F-8020-13FACC30F7CA}" type="presParOf" srcId="{CC04E585-0E73-40CD-9D52-778CAC75675F}" destId="{EBE7B2D5-CC2F-4CF4-A6ED-48D79DAC4082}" srcOrd="0" destOrd="0" presId="urn:microsoft.com/office/officeart/2005/8/layout/hierarchy2"/>
    <dgm:cxn modelId="{AB2CCA4E-ACFC-43DA-8D0C-F64745564C5C}" type="presParOf" srcId="{CC04E585-0E73-40CD-9D52-778CAC75675F}" destId="{0F14F212-3C4C-4566-A335-240136B931E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7D5B2CE-74B0-4484-A720-A3C97BADB8DE}"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6D122A28-4352-4215-B32F-9226EAC6AD97}">
      <dgm:prSet phldrT="[Text]"/>
      <dgm:spPr/>
      <dgm:t>
        <a:bodyPr/>
        <a:lstStyle/>
        <a:p>
          <a:r>
            <a:rPr lang="en-US" dirty="0"/>
            <a:t>Employee</a:t>
          </a:r>
        </a:p>
      </dgm:t>
    </dgm:pt>
    <dgm:pt modelId="{772A139E-5E75-448A-B5CC-4388CA4EB67D}" type="parTrans" cxnId="{DFEF4372-5427-4FEF-A516-C8A2CC339DA4}">
      <dgm:prSet/>
      <dgm:spPr/>
      <dgm:t>
        <a:bodyPr/>
        <a:lstStyle/>
        <a:p>
          <a:endParaRPr lang="en-US"/>
        </a:p>
      </dgm:t>
    </dgm:pt>
    <dgm:pt modelId="{C4AD3083-9443-4B15-A19A-CA14ECAE6480}" type="sibTrans" cxnId="{DFEF4372-5427-4FEF-A516-C8A2CC339DA4}">
      <dgm:prSet/>
      <dgm:spPr/>
      <dgm:t>
        <a:bodyPr/>
        <a:lstStyle/>
        <a:p>
          <a:endParaRPr lang="en-US"/>
        </a:p>
      </dgm:t>
    </dgm:pt>
    <dgm:pt modelId="{BE95767C-9567-4183-92BD-F2D2CC723002}">
      <dgm:prSet phldrT="[Text]"/>
      <dgm:spPr/>
      <dgm:t>
        <a:bodyPr/>
        <a:lstStyle/>
        <a:p>
          <a:r>
            <a:rPr lang="en-US" dirty="0"/>
            <a:t>Provider</a:t>
          </a:r>
        </a:p>
      </dgm:t>
    </dgm:pt>
    <dgm:pt modelId="{97CAE164-1205-427A-B893-1676CF886409}" type="parTrans" cxnId="{E03B2AF1-8C7D-4FD3-8490-80B8E84999D3}">
      <dgm:prSet/>
      <dgm:spPr/>
      <dgm:t>
        <a:bodyPr/>
        <a:lstStyle/>
        <a:p>
          <a:endParaRPr lang="en-US"/>
        </a:p>
      </dgm:t>
    </dgm:pt>
    <dgm:pt modelId="{AED845F0-12D7-43A1-9A83-6DECA1862CCA}" type="sibTrans" cxnId="{E03B2AF1-8C7D-4FD3-8490-80B8E84999D3}">
      <dgm:prSet/>
      <dgm:spPr/>
      <dgm:t>
        <a:bodyPr/>
        <a:lstStyle/>
        <a:p>
          <a:endParaRPr lang="en-US"/>
        </a:p>
      </dgm:t>
    </dgm:pt>
    <dgm:pt modelId="{D7AAEF9E-F597-4A5B-A763-8AD163037CFD}">
      <dgm:prSet phldrT="[Text]" custT="1"/>
      <dgm:spPr/>
      <dgm:t>
        <a:bodyPr/>
        <a:lstStyle/>
        <a:p>
          <a:r>
            <a:rPr lang="en-US" sz="1600" b="1" dirty="0"/>
            <a:t>Payor</a:t>
          </a:r>
        </a:p>
      </dgm:t>
    </dgm:pt>
    <dgm:pt modelId="{3228DA18-4C25-46CC-B0D4-B3BEEC18D74F}" type="parTrans" cxnId="{BB209B7C-E0B7-4BAD-8140-16DCAE60D6EC}">
      <dgm:prSet/>
      <dgm:spPr/>
      <dgm:t>
        <a:bodyPr/>
        <a:lstStyle/>
        <a:p>
          <a:endParaRPr lang="en-US"/>
        </a:p>
      </dgm:t>
    </dgm:pt>
    <dgm:pt modelId="{687886AE-C847-4823-85D2-A2D1C9988D67}" type="sibTrans" cxnId="{BB209B7C-E0B7-4BAD-8140-16DCAE60D6EC}">
      <dgm:prSet/>
      <dgm:spPr/>
      <dgm:t>
        <a:bodyPr/>
        <a:lstStyle/>
        <a:p>
          <a:endParaRPr lang="en-US"/>
        </a:p>
      </dgm:t>
    </dgm:pt>
    <dgm:pt modelId="{05041700-5151-48BB-97AA-BAABE3E31D7D}">
      <dgm:prSet phldrT="[Text]"/>
      <dgm:spPr/>
      <dgm:t>
        <a:bodyPr/>
        <a:lstStyle/>
        <a:p>
          <a:r>
            <a:rPr lang="en-US" dirty="0"/>
            <a:t>Employer</a:t>
          </a:r>
        </a:p>
      </dgm:t>
    </dgm:pt>
    <dgm:pt modelId="{F592086C-EB32-481E-B670-ED4BB6CC8BE0}" type="parTrans" cxnId="{09098737-4492-41B4-A4F3-F432097CA84E}">
      <dgm:prSet/>
      <dgm:spPr/>
      <dgm:t>
        <a:bodyPr/>
        <a:lstStyle/>
        <a:p>
          <a:endParaRPr lang="en-US"/>
        </a:p>
      </dgm:t>
    </dgm:pt>
    <dgm:pt modelId="{06B36748-FBD4-4B0D-B4C9-5CCFD8AD09DD}" type="sibTrans" cxnId="{09098737-4492-41B4-A4F3-F432097CA84E}">
      <dgm:prSet/>
      <dgm:spPr/>
      <dgm:t>
        <a:bodyPr/>
        <a:lstStyle/>
        <a:p>
          <a:endParaRPr lang="en-US"/>
        </a:p>
      </dgm:t>
    </dgm:pt>
    <dgm:pt modelId="{602B92DB-D32D-48BC-B820-2A5FA79A79F1}" type="pres">
      <dgm:prSet presAssocID="{67D5B2CE-74B0-4484-A720-A3C97BADB8DE}" presName="cycle" presStyleCnt="0">
        <dgm:presLayoutVars>
          <dgm:dir/>
          <dgm:resizeHandles val="exact"/>
        </dgm:presLayoutVars>
      </dgm:prSet>
      <dgm:spPr/>
    </dgm:pt>
    <dgm:pt modelId="{B868235A-60CA-4EAD-A915-A94B9F703E33}" type="pres">
      <dgm:prSet presAssocID="{6D122A28-4352-4215-B32F-9226EAC6AD97}" presName="dummy" presStyleCnt="0"/>
      <dgm:spPr/>
    </dgm:pt>
    <dgm:pt modelId="{9599B5EC-ED20-4136-BB03-E359721AB653}" type="pres">
      <dgm:prSet presAssocID="{6D122A28-4352-4215-B32F-9226EAC6AD97}" presName="node" presStyleLbl="revTx" presStyleIdx="0" presStyleCnt="4">
        <dgm:presLayoutVars>
          <dgm:bulletEnabled val="1"/>
        </dgm:presLayoutVars>
      </dgm:prSet>
      <dgm:spPr/>
    </dgm:pt>
    <dgm:pt modelId="{E0B395EA-2D7B-42ED-8582-283267178F95}" type="pres">
      <dgm:prSet presAssocID="{C4AD3083-9443-4B15-A19A-CA14ECAE6480}" presName="sibTrans" presStyleLbl="node1" presStyleIdx="0" presStyleCnt="4"/>
      <dgm:spPr/>
    </dgm:pt>
    <dgm:pt modelId="{7B98E09D-6F50-4BCD-859A-9EBC2449522B}" type="pres">
      <dgm:prSet presAssocID="{BE95767C-9567-4183-92BD-F2D2CC723002}" presName="dummy" presStyleCnt="0"/>
      <dgm:spPr/>
    </dgm:pt>
    <dgm:pt modelId="{A6783B3C-71FD-443D-B01E-AB7DEDF8B597}" type="pres">
      <dgm:prSet presAssocID="{BE95767C-9567-4183-92BD-F2D2CC723002}" presName="node" presStyleLbl="revTx" presStyleIdx="1" presStyleCnt="4">
        <dgm:presLayoutVars>
          <dgm:bulletEnabled val="1"/>
        </dgm:presLayoutVars>
      </dgm:prSet>
      <dgm:spPr/>
    </dgm:pt>
    <dgm:pt modelId="{F8D61F83-ECF0-4024-AEA6-C84D149BFD1D}" type="pres">
      <dgm:prSet presAssocID="{AED845F0-12D7-43A1-9A83-6DECA1862CCA}" presName="sibTrans" presStyleLbl="node1" presStyleIdx="1" presStyleCnt="4"/>
      <dgm:spPr/>
    </dgm:pt>
    <dgm:pt modelId="{0FD273A5-8784-4D0B-82D4-0355369DF930}" type="pres">
      <dgm:prSet presAssocID="{D7AAEF9E-F597-4A5B-A763-8AD163037CFD}" presName="dummy" presStyleCnt="0"/>
      <dgm:spPr/>
    </dgm:pt>
    <dgm:pt modelId="{4E8B98C3-2900-4356-A6FE-E763E2E6682C}" type="pres">
      <dgm:prSet presAssocID="{D7AAEF9E-F597-4A5B-A763-8AD163037CFD}" presName="node" presStyleLbl="revTx" presStyleIdx="2" presStyleCnt="4">
        <dgm:presLayoutVars>
          <dgm:bulletEnabled val="1"/>
        </dgm:presLayoutVars>
      </dgm:prSet>
      <dgm:spPr/>
    </dgm:pt>
    <dgm:pt modelId="{C4F4F0D1-FB04-42EA-A16F-C0309C9EE87B}" type="pres">
      <dgm:prSet presAssocID="{687886AE-C847-4823-85D2-A2D1C9988D67}" presName="sibTrans" presStyleLbl="node1" presStyleIdx="2" presStyleCnt="4"/>
      <dgm:spPr/>
    </dgm:pt>
    <dgm:pt modelId="{6C199D66-3DC5-45FE-8F9F-C2F084F2B750}" type="pres">
      <dgm:prSet presAssocID="{05041700-5151-48BB-97AA-BAABE3E31D7D}" presName="dummy" presStyleCnt="0"/>
      <dgm:spPr/>
    </dgm:pt>
    <dgm:pt modelId="{662711DD-DBAD-4AAB-912E-F9F62EE30148}" type="pres">
      <dgm:prSet presAssocID="{05041700-5151-48BB-97AA-BAABE3E31D7D}" presName="node" presStyleLbl="revTx" presStyleIdx="3" presStyleCnt="4">
        <dgm:presLayoutVars>
          <dgm:bulletEnabled val="1"/>
        </dgm:presLayoutVars>
      </dgm:prSet>
      <dgm:spPr/>
    </dgm:pt>
    <dgm:pt modelId="{E94C2FE8-2F28-47F7-9CEC-DD843D0A2D41}" type="pres">
      <dgm:prSet presAssocID="{06B36748-FBD4-4B0D-B4C9-5CCFD8AD09DD}" presName="sibTrans" presStyleLbl="node1" presStyleIdx="3" presStyleCnt="4"/>
      <dgm:spPr/>
    </dgm:pt>
  </dgm:ptLst>
  <dgm:cxnLst>
    <dgm:cxn modelId="{2BD70426-767D-4EAF-AF6F-AF8DC85ED7FB}" type="presOf" srcId="{687886AE-C847-4823-85D2-A2D1C9988D67}" destId="{C4F4F0D1-FB04-42EA-A16F-C0309C9EE87B}" srcOrd="0" destOrd="0" presId="urn:microsoft.com/office/officeart/2005/8/layout/cycle1"/>
    <dgm:cxn modelId="{09098737-4492-41B4-A4F3-F432097CA84E}" srcId="{67D5B2CE-74B0-4484-A720-A3C97BADB8DE}" destId="{05041700-5151-48BB-97AA-BAABE3E31D7D}" srcOrd="3" destOrd="0" parTransId="{F592086C-EB32-481E-B670-ED4BB6CC8BE0}" sibTransId="{06B36748-FBD4-4B0D-B4C9-5CCFD8AD09DD}"/>
    <dgm:cxn modelId="{30281A3E-1738-4BF9-AAC2-AA98EEA86F36}" type="presOf" srcId="{C4AD3083-9443-4B15-A19A-CA14ECAE6480}" destId="{E0B395EA-2D7B-42ED-8582-283267178F95}" srcOrd="0" destOrd="0" presId="urn:microsoft.com/office/officeart/2005/8/layout/cycle1"/>
    <dgm:cxn modelId="{DFEF4372-5427-4FEF-A516-C8A2CC339DA4}" srcId="{67D5B2CE-74B0-4484-A720-A3C97BADB8DE}" destId="{6D122A28-4352-4215-B32F-9226EAC6AD97}" srcOrd="0" destOrd="0" parTransId="{772A139E-5E75-448A-B5CC-4388CA4EB67D}" sibTransId="{C4AD3083-9443-4B15-A19A-CA14ECAE6480}"/>
    <dgm:cxn modelId="{02F48876-28AA-402E-A7CE-ED9611DADFE8}" type="presOf" srcId="{AED845F0-12D7-43A1-9A83-6DECA1862CCA}" destId="{F8D61F83-ECF0-4024-AEA6-C84D149BFD1D}" srcOrd="0" destOrd="0" presId="urn:microsoft.com/office/officeart/2005/8/layout/cycle1"/>
    <dgm:cxn modelId="{BB209B7C-E0B7-4BAD-8140-16DCAE60D6EC}" srcId="{67D5B2CE-74B0-4484-A720-A3C97BADB8DE}" destId="{D7AAEF9E-F597-4A5B-A763-8AD163037CFD}" srcOrd="2" destOrd="0" parTransId="{3228DA18-4C25-46CC-B0D4-B3BEEC18D74F}" sibTransId="{687886AE-C847-4823-85D2-A2D1C9988D67}"/>
    <dgm:cxn modelId="{512CD788-181B-4177-AA44-BBFC42487D36}" type="presOf" srcId="{06B36748-FBD4-4B0D-B4C9-5CCFD8AD09DD}" destId="{E94C2FE8-2F28-47F7-9CEC-DD843D0A2D41}" srcOrd="0" destOrd="0" presId="urn:microsoft.com/office/officeart/2005/8/layout/cycle1"/>
    <dgm:cxn modelId="{41388189-DFBD-4DE2-A9F7-B7DCA6BE815D}" type="presOf" srcId="{BE95767C-9567-4183-92BD-F2D2CC723002}" destId="{A6783B3C-71FD-443D-B01E-AB7DEDF8B597}" srcOrd="0" destOrd="0" presId="urn:microsoft.com/office/officeart/2005/8/layout/cycle1"/>
    <dgm:cxn modelId="{407B6D8E-51DD-478C-84E0-507D730C3A18}" type="presOf" srcId="{05041700-5151-48BB-97AA-BAABE3E31D7D}" destId="{662711DD-DBAD-4AAB-912E-F9F62EE30148}" srcOrd="0" destOrd="0" presId="urn:microsoft.com/office/officeart/2005/8/layout/cycle1"/>
    <dgm:cxn modelId="{A7920195-E25F-452F-838A-B46772E548D0}" type="presOf" srcId="{67D5B2CE-74B0-4484-A720-A3C97BADB8DE}" destId="{602B92DB-D32D-48BC-B820-2A5FA79A79F1}" srcOrd="0" destOrd="0" presId="urn:microsoft.com/office/officeart/2005/8/layout/cycle1"/>
    <dgm:cxn modelId="{2BC08DA9-8E03-4648-8743-59A58DB1311F}" type="presOf" srcId="{D7AAEF9E-F597-4A5B-A763-8AD163037CFD}" destId="{4E8B98C3-2900-4356-A6FE-E763E2E6682C}" srcOrd="0" destOrd="0" presId="urn:microsoft.com/office/officeart/2005/8/layout/cycle1"/>
    <dgm:cxn modelId="{382254AA-4E37-47CD-B034-12C90D7DB967}" type="presOf" srcId="{6D122A28-4352-4215-B32F-9226EAC6AD97}" destId="{9599B5EC-ED20-4136-BB03-E359721AB653}" srcOrd="0" destOrd="0" presId="urn:microsoft.com/office/officeart/2005/8/layout/cycle1"/>
    <dgm:cxn modelId="{E03B2AF1-8C7D-4FD3-8490-80B8E84999D3}" srcId="{67D5B2CE-74B0-4484-A720-A3C97BADB8DE}" destId="{BE95767C-9567-4183-92BD-F2D2CC723002}" srcOrd="1" destOrd="0" parTransId="{97CAE164-1205-427A-B893-1676CF886409}" sibTransId="{AED845F0-12D7-43A1-9A83-6DECA1862CCA}"/>
    <dgm:cxn modelId="{9C9D35A6-B8D8-4426-B34D-4E07D95003E1}" type="presParOf" srcId="{602B92DB-D32D-48BC-B820-2A5FA79A79F1}" destId="{B868235A-60CA-4EAD-A915-A94B9F703E33}" srcOrd="0" destOrd="0" presId="urn:microsoft.com/office/officeart/2005/8/layout/cycle1"/>
    <dgm:cxn modelId="{018E5F3C-B6B0-4E70-B0E9-D89C554D4C69}" type="presParOf" srcId="{602B92DB-D32D-48BC-B820-2A5FA79A79F1}" destId="{9599B5EC-ED20-4136-BB03-E359721AB653}" srcOrd="1" destOrd="0" presId="urn:microsoft.com/office/officeart/2005/8/layout/cycle1"/>
    <dgm:cxn modelId="{DDF370E0-7D82-40B7-A9D0-724CC8595044}" type="presParOf" srcId="{602B92DB-D32D-48BC-B820-2A5FA79A79F1}" destId="{E0B395EA-2D7B-42ED-8582-283267178F95}" srcOrd="2" destOrd="0" presId="urn:microsoft.com/office/officeart/2005/8/layout/cycle1"/>
    <dgm:cxn modelId="{7FB9C0CB-A5E6-4671-999D-6326BED9B0D9}" type="presParOf" srcId="{602B92DB-D32D-48BC-B820-2A5FA79A79F1}" destId="{7B98E09D-6F50-4BCD-859A-9EBC2449522B}" srcOrd="3" destOrd="0" presId="urn:microsoft.com/office/officeart/2005/8/layout/cycle1"/>
    <dgm:cxn modelId="{EC745D35-E35B-46CC-A41C-3BF1C9B01798}" type="presParOf" srcId="{602B92DB-D32D-48BC-B820-2A5FA79A79F1}" destId="{A6783B3C-71FD-443D-B01E-AB7DEDF8B597}" srcOrd="4" destOrd="0" presId="urn:microsoft.com/office/officeart/2005/8/layout/cycle1"/>
    <dgm:cxn modelId="{1750ED79-B126-4174-9D4C-44AA8084A2F4}" type="presParOf" srcId="{602B92DB-D32D-48BC-B820-2A5FA79A79F1}" destId="{F8D61F83-ECF0-4024-AEA6-C84D149BFD1D}" srcOrd="5" destOrd="0" presId="urn:microsoft.com/office/officeart/2005/8/layout/cycle1"/>
    <dgm:cxn modelId="{8AA9914A-D071-47E7-A8A3-E661D7AFF7D5}" type="presParOf" srcId="{602B92DB-D32D-48BC-B820-2A5FA79A79F1}" destId="{0FD273A5-8784-4D0B-82D4-0355369DF930}" srcOrd="6" destOrd="0" presId="urn:microsoft.com/office/officeart/2005/8/layout/cycle1"/>
    <dgm:cxn modelId="{30F32732-2C18-4BE5-A3DE-15AFCE6D02DB}" type="presParOf" srcId="{602B92DB-D32D-48BC-B820-2A5FA79A79F1}" destId="{4E8B98C3-2900-4356-A6FE-E763E2E6682C}" srcOrd="7" destOrd="0" presId="urn:microsoft.com/office/officeart/2005/8/layout/cycle1"/>
    <dgm:cxn modelId="{4595A85B-B68D-4B18-AB54-909C294ECD8F}" type="presParOf" srcId="{602B92DB-D32D-48BC-B820-2A5FA79A79F1}" destId="{C4F4F0D1-FB04-42EA-A16F-C0309C9EE87B}" srcOrd="8" destOrd="0" presId="urn:microsoft.com/office/officeart/2005/8/layout/cycle1"/>
    <dgm:cxn modelId="{560FBC6B-2DBF-41C0-85E1-4A29E37FB66B}" type="presParOf" srcId="{602B92DB-D32D-48BC-B820-2A5FA79A79F1}" destId="{6C199D66-3DC5-45FE-8F9F-C2F084F2B750}" srcOrd="9" destOrd="0" presId="urn:microsoft.com/office/officeart/2005/8/layout/cycle1"/>
    <dgm:cxn modelId="{7A7C8000-4C5C-42F5-BBA7-DE7AE91CBD10}" type="presParOf" srcId="{602B92DB-D32D-48BC-B820-2A5FA79A79F1}" destId="{662711DD-DBAD-4AAB-912E-F9F62EE30148}" srcOrd="10" destOrd="0" presId="urn:microsoft.com/office/officeart/2005/8/layout/cycle1"/>
    <dgm:cxn modelId="{4D170AEC-DCAC-4F9F-B7CE-DE70BCFF1A00}" type="presParOf" srcId="{602B92DB-D32D-48BC-B820-2A5FA79A79F1}" destId="{E94C2FE8-2F28-47F7-9CEC-DD843D0A2D41}" srcOrd="11"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9B5EC-ED20-4136-BB03-E359721AB653}">
      <dsp:nvSpPr>
        <dsp:cNvPr id="0" name=""/>
        <dsp:cNvSpPr/>
      </dsp:nvSpPr>
      <dsp:spPr>
        <a:xfrm>
          <a:off x="3549849" y="68981"/>
          <a:ext cx="1105569" cy="1105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Employee</a:t>
          </a:r>
        </a:p>
      </dsp:txBody>
      <dsp:txXfrm>
        <a:off x="3549849" y="68981"/>
        <a:ext cx="1105569" cy="1105569"/>
      </dsp:txXfrm>
    </dsp:sp>
    <dsp:sp modelId="{E0B395EA-2D7B-42ED-8582-283267178F95}">
      <dsp:nvSpPr>
        <dsp:cNvPr id="0" name=""/>
        <dsp:cNvSpPr/>
      </dsp:nvSpPr>
      <dsp:spPr>
        <a:xfrm>
          <a:off x="1598915" y="-1284"/>
          <a:ext cx="3126769" cy="3126769"/>
        </a:xfrm>
        <a:prstGeom prst="circularArrow">
          <a:avLst>
            <a:gd name="adj1" fmla="val 6895"/>
            <a:gd name="adj2" fmla="val 464780"/>
            <a:gd name="adj3" fmla="val 551824"/>
            <a:gd name="adj4" fmla="val 20583396"/>
            <a:gd name="adj5" fmla="val 8044"/>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83B3C-71FD-443D-B01E-AB7DEDF8B597}">
      <dsp:nvSpPr>
        <dsp:cNvPr id="0" name=""/>
        <dsp:cNvSpPr/>
      </dsp:nvSpPr>
      <dsp:spPr>
        <a:xfrm>
          <a:off x="3549849" y="1949649"/>
          <a:ext cx="1105569" cy="1105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Provider</a:t>
          </a:r>
        </a:p>
      </dsp:txBody>
      <dsp:txXfrm>
        <a:off x="3549849" y="1949649"/>
        <a:ext cx="1105569" cy="1105569"/>
      </dsp:txXfrm>
    </dsp:sp>
    <dsp:sp modelId="{F8D61F83-ECF0-4024-AEA6-C84D149BFD1D}">
      <dsp:nvSpPr>
        <dsp:cNvPr id="0" name=""/>
        <dsp:cNvSpPr/>
      </dsp:nvSpPr>
      <dsp:spPr>
        <a:xfrm>
          <a:off x="1598915" y="-1284"/>
          <a:ext cx="3126769" cy="3126769"/>
        </a:xfrm>
        <a:prstGeom prst="circularArrow">
          <a:avLst>
            <a:gd name="adj1" fmla="val 6895"/>
            <a:gd name="adj2" fmla="val 464780"/>
            <a:gd name="adj3" fmla="val 5951824"/>
            <a:gd name="adj4" fmla="val 4383396"/>
            <a:gd name="adj5" fmla="val 8044"/>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B98C3-2900-4356-A6FE-E763E2E6682C}">
      <dsp:nvSpPr>
        <dsp:cNvPr id="0" name=""/>
        <dsp:cNvSpPr/>
      </dsp:nvSpPr>
      <dsp:spPr>
        <a:xfrm>
          <a:off x="1669181" y="1949649"/>
          <a:ext cx="1105569" cy="1105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Payor</a:t>
          </a:r>
        </a:p>
      </dsp:txBody>
      <dsp:txXfrm>
        <a:off x="1669181" y="1949649"/>
        <a:ext cx="1105569" cy="1105569"/>
      </dsp:txXfrm>
    </dsp:sp>
    <dsp:sp modelId="{C4F4F0D1-FB04-42EA-A16F-C0309C9EE87B}">
      <dsp:nvSpPr>
        <dsp:cNvPr id="0" name=""/>
        <dsp:cNvSpPr/>
      </dsp:nvSpPr>
      <dsp:spPr>
        <a:xfrm>
          <a:off x="1598915" y="-1284"/>
          <a:ext cx="3126769" cy="3126769"/>
        </a:xfrm>
        <a:prstGeom prst="circularArrow">
          <a:avLst>
            <a:gd name="adj1" fmla="val 6895"/>
            <a:gd name="adj2" fmla="val 464780"/>
            <a:gd name="adj3" fmla="val 11351824"/>
            <a:gd name="adj4" fmla="val 9783396"/>
            <a:gd name="adj5" fmla="val 8044"/>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711DD-DBAD-4AAB-912E-F9F62EE30148}">
      <dsp:nvSpPr>
        <dsp:cNvPr id="0" name=""/>
        <dsp:cNvSpPr/>
      </dsp:nvSpPr>
      <dsp:spPr>
        <a:xfrm>
          <a:off x="1669181" y="68981"/>
          <a:ext cx="1105569" cy="1105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Employer</a:t>
          </a:r>
        </a:p>
      </dsp:txBody>
      <dsp:txXfrm>
        <a:off x="1669181" y="68981"/>
        <a:ext cx="1105569" cy="1105569"/>
      </dsp:txXfrm>
    </dsp:sp>
    <dsp:sp modelId="{E94C2FE8-2F28-47F7-9CEC-DD843D0A2D41}">
      <dsp:nvSpPr>
        <dsp:cNvPr id="0" name=""/>
        <dsp:cNvSpPr/>
      </dsp:nvSpPr>
      <dsp:spPr>
        <a:xfrm>
          <a:off x="1598915" y="-1284"/>
          <a:ext cx="3126769" cy="3126769"/>
        </a:xfrm>
        <a:prstGeom prst="circularArrow">
          <a:avLst>
            <a:gd name="adj1" fmla="val 6895"/>
            <a:gd name="adj2" fmla="val 464780"/>
            <a:gd name="adj3" fmla="val 16751824"/>
            <a:gd name="adj4" fmla="val 15183396"/>
            <a:gd name="adj5" fmla="val 8044"/>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9B5EC-ED20-4136-BB03-E359721AB653}">
      <dsp:nvSpPr>
        <dsp:cNvPr id="0" name=""/>
        <dsp:cNvSpPr/>
      </dsp:nvSpPr>
      <dsp:spPr>
        <a:xfrm>
          <a:off x="3352795" y="255755"/>
          <a:ext cx="1717880" cy="793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Employee</a:t>
          </a:r>
        </a:p>
      </dsp:txBody>
      <dsp:txXfrm>
        <a:off x="3352795" y="255755"/>
        <a:ext cx="1717880" cy="793781"/>
      </dsp:txXfrm>
    </dsp:sp>
    <dsp:sp modelId="{E0B395EA-2D7B-42ED-8582-283267178F95}">
      <dsp:nvSpPr>
        <dsp:cNvPr id="0" name=""/>
        <dsp:cNvSpPr/>
      </dsp:nvSpPr>
      <dsp:spPr>
        <a:xfrm>
          <a:off x="1517477" y="-7918"/>
          <a:ext cx="3352629" cy="3352629"/>
        </a:xfrm>
        <a:prstGeom prst="circularArrow">
          <a:avLst>
            <a:gd name="adj1" fmla="val 6906"/>
            <a:gd name="adj2" fmla="val 465692"/>
            <a:gd name="adj3" fmla="val 1231277"/>
            <a:gd name="adj4" fmla="val 20056153"/>
            <a:gd name="adj5" fmla="val 8057"/>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83B3C-71FD-443D-B01E-AB7DEDF8B597}">
      <dsp:nvSpPr>
        <dsp:cNvPr id="0" name=""/>
        <dsp:cNvSpPr/>
      </dsp:nvSpPr>
      <dsp:spPr>
        <a:xfrm>
          <a:off x="3621116" y="2343821"/>
          <a:ext cx="1187406" cy="681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Provider</a:t>
          </a:r>
        </a:p>
      </dsp:txBody>
      <dsp:txXfrm>
        <a:off x="3621116" y="2343821"/>
        <a:ext cx="1187406" cy="681084"/>
      </dsp:txXfrm>
    </dsp:sp>
    <dsp:sp modelId="{F8D61F83-ECF0-4024-AEA6-C84D149BFD1D}">
      <dsp:nvSpPr>
        <dsp:cNvPr id="0" name=""/>
        <dsp:cNvSpPr/>
      </dsp:nvSpPr>
      <dsp:spPr>
        <a:xfrm>
          <a:off x="1364702" y="113994"/>
          <a:ext cx="3352629" cy="3352629"/>
        </a:xfrm>
        <a:prstGeom prst="circularArrow">
          <a:avLst>
            <a:gd name="adj1" fmla="val 6906"/>
            <a:gd name="adj2" fmla="val 465692"/>
            <a:gd name="adj3" fmla="val 6094123"/>
            <a:gd name="adj4" fmla="val 3600476"/>
            <a:gd name="adj5" fmla="val 8057"/>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B98C3-2900-4356-A6FE-E763E2E6682C}">
      <dsp:nvSpPr>
        <dsp:cNvPr id="0" name=""/>
        <dsp:cNvSpPr/>
      </dsp:nvSpPr>
      <dsp:spPr>
        <a:xfrm>
          <a:off x="1447804" y="2281444"/>
          <a:ext cx="1121363" cy="983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Payor</a:t>
          </a:r>
        </a:p>
      </dsp:txBody>
      <dsp:txXfrm>
        <a:off x="1447804" y="2281444"/>
        <a:ext cx="1121363" cy="983647"/>
      </dsp:txXfrm>
    </dsp:sp>
    <dsp:sp modelId="{C4F4F0D1-FB04-42EA-A16F-C0309C9EE87B}">
      <dsp:nvSpPr>
        <dsp:cNvPr id="0" name=""/>
        <dsp:cNvSpPr/>
      </dsp:nvSpPr>
      <dsp:spPr>
        <a:xfrm>
          <a:off x="1314225" y="46531"/>
          <a:ext cx="3352629" cy="3352629"/>
        </a:xfrm>
        <a:prstGeom prst="circularArrow">
          <a:avLst>
            <a:gd name="adj1" fmla="val 6906"/>
            <a:gd name="adj2" fmla="val 465692"/>
            <a:gd name="adj3" fmla="val 12026045"/>
            <a:gd name="adj4" fmla="val 9415753"/>
            <a:gd name="adj5" fmla="val 8057"/>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711DD-DBAD-4AAB-912E-F9F62EE30148}">
      <dsp:nvSpPr>
        <dsp:cNvPr id="0" name=""/>
        <dsp:cNvSpPr/>
      </dsp:nvSpPr>
      <dsp:spPr>
        <a:xfrm>
          <a:off x="1219206" y="287540"/>
          <a:ext cx="1525805" cy="761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Employer</a:t>
          </a:r>
        </a:p>
      </dsp:txBody>
      <dsp:txXfrm>
        <a:off x="1219206" y="287540"/>
        <a:ext cx="1525805" cy="761792"/>
      </dsp:txXfrm>
    </dsp:sp>
    <dsp:sp modelId="{E94C2FE8-2F28-47F7-9CEC-DD843D0A2D41}">
      <dsp:nvSpPr>
        <dsp:cNvPr id="0" name=""/>
        <dsp:cNvSpPr/>
      </dsp:nvSpPr>
      <dsp:spPr>
        <a:xfrm>
          <a:off x="1414623" y="-88320"/>
          <a:ext cx="3352629" cy="3352629"/>
        </a:xfrm>
        <a:prstGeom prst="circularArrow">
          <a:avLst>
            <a:gd name="adj1" fmla="val 6906"/>
            <a:gd name="adj2" fmla="val 465692"/>
            <a:gd name="adj3" fmla="val 16985241"/>
            <a:gd name="adj4" fmla="val 14748871"/>
            <a:gd name="adj5" fmla="val 8057"/>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9B5EC-ED20-4136-BB03-E359721AB653}">
      <dsp:nvSpPr>
        <dsp:cNvPr id="0" name=""/>
        <dsp:cNvSpPr/>
      </dsp:nvSpPr>
      <dsp:spPr>
        <a:xfrm>
          <a:off x="2951803" y="58216"/>
          <a:ext cx="924222" cy="924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Employee</a:t>
          </a:r>
        </a:p>
      </dsp:txBody>
      <dsp:txXfrm>
        <a:off x="2951803" y="58216"/>
        <a:ext cx="924222" cy="924222"/>
      </dsp:txXfrm>
    </dsp:sp>
    <dsp:sp modelId="{E0B395EA-2D7B-42ED-8582-283267178F95}">
      <dsp:nvSpPr>
        <dsp:cNvPr id="0" name=""/>
        <dsp:cNvSpPr/>
      </dsp:nvSpPr>
      <dsp:spPr>
        <a:xfrm>
          <a:off x="1323479" y="-78"/>
          <a:ext cx="2610840" cy="2610840"/>
        </a:xfrm>
        <a:prstGeom prst="circularArrow">
          <a:avLst>
            <a:gd name="adj1" fmla="val 6903"/>
            <a:gd name="adj2" fmla="val 465418"/>
            <a:gd name="adj3" fmla="val 549139"/>
            <a:gd name="adj4" fmla="val 20585444"/>
            <a:gd name="adj5" fmla="val 8053"/>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83B3C-71FD-443D-B01E-AB7DEDF8B597}">
      <dsp:nvSpPr>
        <dsp:cNvPr id="0" name=""/>
        <dsp:cNvSpPr/>
      </dsp:nvSpPr>
      <dsp:spPr>
        <a:xfrm>
          <a:off x="2951803" y="1628245"/>
          <a:ext cx="924222" cy="924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Provider</a:t>
          </a:r>
        </a:p>
      </dsp:txBody>
      <dsp:txXfrm>
        <a:off x="2951803" y="1628245"/>
        <a:ext cx="924222" cy="924222"/>
      </dsp:txXfrm>
    </dsp:sp>
    <dsp:sp modelId="{F8D61F83-ECF0-4024-AEA6-C84D149BFD1D}">
      <dsp:nvSpPr>
        <dsp:cNvPr id="0" name=""/>
        <dsp:cNvSpPr/>
      </dsp:nvSpPr>
      <dsp:spPr>
        <a:xfrm>
          <a:off x="1323479" y="-78"/>
          <a:ext cx="2610840" cy="2610840"/>
        </a:xfrm>
        <a:prstGeom prst="circularArrow">
          <a:avLst>
            <a:gd name="adj1" fmla="val 6903"/>
            <a:gd name="adj2" fmla="val 465418"/>
            <a:gd name="adj3" fmla="val 5949139"/>
            <a:gd name="adj4" fmla="val 4385444"/>
            <a:gd name="adj5" fmla="val 8053"/>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B98C3-2900-4356-A6FE-E763E2E6682C}">
      <dsp:nvSpPr>
        <dsp:cNvPr id="0" name=""/>
        <dsp:cNvSpPr/>
      </dsp:nvSpPr>
      <dsp:spPr>
        <a:xfrm>
          <a:off x="1381774" y="1628245"/>
          <a:ext cx="924222" cy="924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Payor</a:t>
          </a:r>
        </a:p>
      </dsp:txBody>
      <dsp:txXfrm>
        <a:off x="1381774" y="1628245"/>
        <a:ext cx="924222" cy="924222"/>
      </dsp:txXfrm>
    </dsp:sp>
    <dsp:sp modelId="{C4F4F0D1-FB04-42EA-A16F-C0309C9EE87B}">
      <dsp:nvSpPr>
        <dsp:cNvPr id="0" name=""/>
        <dsp:cNvSpPr/>
      </dsp:nvSpPr>
      <dsp:spPr>
        <a:xfrm>
          <a:off x="1323479" y="-78"/>
          <a:ext cx="2610840" cy="2610840"/>
        </a:xfrm>
        <a:prstGeom prst="circularArrow">
          <a:avLst>
            <a:gd name="adj1" fmla="val 6903"/>
            <a:gd name="adj2" fmla="val 465418"/>
            <a:gd name="adj3" fmla="val 11349139"/>
            <a:gd name="adj4" fmla="val 9785444"/>
            <a:gd name="adj5" fmla="val 8053"/>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711DD-DBAD-4AAB-912E-F9F62EE30148}">
      <dsp:nvSpPr>
        <dsp:cNvPr id="0" name=""/>
        <dsp:cNvSpPr/>
      </dsp:nvSpPr>
      <dsp:spPr>
        <a:xfrm>
          <a:off x="1381774" y="58216"/>
          <a:ext cx="924222" cy="924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Employer</a:t>
          </a:r>
        </a:p>
      </dsp:txBody>
      <dsp:txXfrm>
        <a:off x="1381774" y="58216"/>
        <a:ext cx="924222" cy="924222"/>
      </dsp:txXfrm>
    </dsp:sp>
    <dsp:sp modelId="{E94C2FE8-2F28-47F7-9CEC-DD843D0A2D41}">
      <dsp:nvSpPr>
        <dsp:cNvPr id="0" name=""/>
        <dsp:cNvSpPr/>
      </dsp:nvSpPr>
      <dsp:spPr>
        <a:xfrm>
          <a:off x="1323479" y="0"/>
          <a:ext cx="2610840" cy="2610840"/>
        </a:xfrm>
        <a:prstGeom prst="circularArrow">
          <a:avLst>
            <a:gd name="adj1" fmla="val 6903"/>
            <a:gd name="adj2" fmla="val 465418"/>
            <a:gd name="adj3" fmla="val 16749139"/>
            <a:gd name="adj4" fmla="val 15185444"/>
            <a:gd name="adj5" fmla="val 8053"/>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3EB1E-D90A-4739-A95C-0EF9A4165E08}">
      <dsp:nvSpPr>
        <dsp:cNvPr id="0" name=""/>
        <dsp:cNvSpPr/>
      </dsp:nvSpPr>
      <dsp:spPr>
        <a:xfrm>
          <a:off x="187" y="2215139"/>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Pharmacy</a:t>
          </a:r>
        </a:p>
      </dsp:txBody>
      <dsp:txXfrm>
        <a:off x="31944" y="2246896"/>
        <a:ext cx="2104995" cy="1020740"/>
      </dsp:txXfrm>
    </dsp:sp>
    <dsp:sp modelId="{AFCFEA5C-F4A9-4331-9DD0-6D802D9FA80D}">
      <dsp:nvSpPr>
        <dsp:cNvPr id="0" name=""/>
        <dsp:cNvSpPr/>
      </dsp:nvSpPr>
      <dsp:spPr>
        <a:xfrm rot="18770822">
          <a:off x="1964642" y="2269731"/>
          <a:ext cx="1275512" cy="39902"/>
        </a:xfrm>
        <a:custGeom>
          <a:avLst/>
          <a:gdLst/>
          <a:ahLst/>
          <a:cxnLst/>
          <a:rect l="0" t="0" r="0" b="0"/>
          <a:pathLst>
            <a:path>
              <a:moveTo>
                <a:pt x="0" y="19951"/>
              </a:moveTo>
              <a:lnTo>
                <a:pt x="1275512" y="1995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0511" y="2257794"/>
        <a:ext cx="63775" cy="63775"/>
      </dsp:txXfrm>
    </dsp:sp>
    <dsp:sp modelId="{6F251800-AA33-4410-8B57-D532E8C61D6B}">
      <dsp:nvSpPr>
        <dsp:cNvPr id="0" name=""/>
        <dsp:cNvSpPr/>
      </dsp:nvSpPr>
      <dsp:spPr>
        <a:xfrm>
          <a:off x="3036101" y="1279970"/>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Rx</a:t>
          </a:r>
        </a:p>
      </dsp:txBody>
      <dsp:txXfrm>
        <a:off x="3067858" y="1311727"/>
        <a:ext cx="2104995" cy="1020740"/>
      </dsp:txXfrm>
    </dsp:sp>
    <dsp:sp modelId="{D7D60B7D-E24D-4134-88C3-A80A83BC7623}">
      <dsp:nvSpPr>
        <dsp:cNvPr id="0" name=""/>
        <dsp:cNvSpPr/>
      </dsp:nvSpPr>
      <dsp:spPr>
        <a:xfrm rot="19457599">
          <a:off x="5104207" y="1490423"/>
          <a:ext cx="1068211" cy="39902"/>
        </a:xfrm>
        <a:custGeom>
          <a:avLst/>
          <a:gdLst/>
          <a:ahLst/>
          <a:cxnLst/>
          <a:rect l="0" t="0" r="0" b="0"/>
          <a:pathLst>
            <a:path>
              <a:moveTo>
                <a:pt x="0" y="19951"/>
              </a:moveTo>
              <a:lnTo>
                <a:pt x="1068211" y="19951"/>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11607" y="1483668"/>
        <a:ext cx="53410" cy="53410"/>
      </dsp:txXfrm>
    </dsp:sp>
    <dsp:sp modelId="{773A7E28-281C-42BD-B00C-B7ED99FA1C60}">
      <dsp:nvSpPr>
        <dsp:cNvPr id="0" name=""/>
        <dsp:cNvSpPr/>
      </dsp:nvSpPr>
      <dsp:spPr>
        <a:xfrm>
          <a:off x="6072014" y="656523"/>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Brand</a:t>
          </a:r>
        </a:p>
      </dsp:txBody>
      <dsp:txXfrm>
        <a:off x="6103771" y="688280"/>
        <a:ext cx="2104995" cy="1020740"/>
      </dsp:txXfrm>
    </dsp:sp>
    <dsp:sp modelId="{0D3A272D-56EC-45EE-9048-E6BA4A660CC6}">
      <dsp:nvSpPr>
        <dsp:cNvPr id="0" name=""/>
        <dsp:cNvSpPr/>
      </dsp:nvSpPr>
      <dsp:spPr>
        <a:xfrm rot="2142401">
          <a:off x="5104207" y="2113869"/>
          <a:ext cx="1068211" cy="39902"/>
        </a:xfrm>
        <a:custGeom>
          <a:avLst/>
          <a:gdLst/>
          <a:ahLst/>
          <a:cxnLst/>
          <a:rect l="0" t="0" r="0" b="0"/>
          <a:pathLst>
            <a:path>
              <a:moveTo>
                <a:pt x="0" y="19951"/>
              </a:moveTo>
              <a:lnTo>
                <a:pt x="1068211" y="19951"/>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11607" y="2107115"/>
        <a:ext cx="53410" cy="53410"/>
      </dsp:txXfrm>
    </dsp:sp>
    <dsp:sp modelId="{AFF4DE8D-A297-4CEE-A965-E523AA1F0FC9}">
      <dsp:nvSpPr>
        <dsp:cNvPr id="0" name=""/>
        <dsp:cNvSpPr/>
      </dsp:nvSpPr>
      <dsp:spPr>
        <a:xfrm>
          <a:off x="6072014" y="1903416"/>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Generic</a:t>
          </a:r>
        </a:p>
      </dsp:txBody>
      <dsp:txXfrm>
        <a:off x="6103771" y="1935173"/>
        <a:ext cx="2104995" cy="1020740"/>
      </dsp:txXfrm>
    </dsp:sp>
    <dsp:sp modelId="{62B68D7F-8ED3-4109-84D5-C0724135740E}">
      <dsp:nvSpPr>
        <dsp:cNvPr id="0" name=""/>
        <dsp:cNvSpPr/>
      </dsp:nvSpPr>
      <dsp:spPr>
        <a:xfrm rot="2829178">
          <a:off x="1964642" y="3204901"/>
          <a:ext cx="1275512" cy="39902"/>
        </a:xfrm>
        <a:custGeom>
          <a:avLst/>
          <a:gdLst/>
          <a:ahLst/>
          <a:cxnLst/>
          <a:rect l="0" t="0" r="0" b="0"/>
          <a:pathLst>
            <a:path>
              <a:moveTo>
                <a:pt x="0" y="19951"/>
              </a:moveTo>
              <a:lnTo>
                <a:pt x="1275512" y="1995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0511" y="3192964"/>
        <a:ext cx="63775" cy="63775"/>
      </dsp:txXfrm>
    </dsp:sp>
    <dsp:sp modelId="{DA12599C-25FB-4A7F-AAA2-2B8AECF6FA93}">
      <dsp:nvSpPr>
        <dsp:cNvPr id="0" name=""/>
        <dsp:cNvSpPr/>
      </dsp:nvSpPr>
      <dsp:spPr>
        <a:xfrm>
          <a:off x="3036101" y="3150309"/>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Claim</a:t>
          </a:r>
        </a:p>
      </dsp:txBody>
      <dsp:txXfrm>
        <a:off x="3067858" y="3182066"/>
        <a:ext cx="2104995" cy="1020740"/>
      </dsp:txXfrm>
    </dsp:sp>
    <dsp:sp modelId="{6989FBE6-2A4A-41BD-9983-0229746A5DAB}">
      <dsp:nvSpPr>
        <dsp:cNvPr id="0" name=""/>
        <dsp:cNvSpPr/>
      </dsp:nvSpPr>
      <dsp:spPr>
        <a:xfrm>
          <a:off x="5204610" y="3672485"/>
          <a:ext cx="867403" cy="39902"/>
        </a:xfrm>
        <a:custGeom>
          <a:avLst/>
          <a:gdLst/>
          <a:ahLst/>
          <a:cxnLst/>
          <a:rect l="0" t="0" r="0" b="0"/>
          <a:pathLst>
            <a:path>
              <a:moveTo>
                <a:pt x="0" y="19951"/>
              </a:moveTo>
              <a:lnTo>
                <a:pt x="867403" y="19951"/>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16627" y="3670751"/>
        <a:ext cx="43370" cy="43370"/>
      </dsp:txXfrm>
    </dsp:sp>
    <dsp:sp modelId="{D23AC261-3C9C-414F-8C43-DC9BCE1126E9}">
      <dsp:nvSpPr>
        <dsp:cNvPr id="0" name=""/>
        <dsp:cNvSpPr/>
      </dsp:nvSpPr>
      <dsp:spPr>
        <a:xfrm>
          <a:off x="6072014" y="3150309"/>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Clearinghouse</a:t>
          </a:r>
        </a:p>
      </dsp:txBody>
      <dsp:txXfrm>
        <a:off x="6103771" y="3182066"/>
        <a:ext cx="2104995" cy="10207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9B5EC-ED20-4136-BB03-E359721AB653}">
      <dsp:nvSpPr>
        <dsp:cNvPr id="0" name=""/>
        <dsp:cNvSpPr/>
      </dsp:nvSpPr>
      <dsp:spPr>
        <a:xfrm>
          <a:off x="3003409" y="46615"/>
          <a:ext cx="746075" cy="74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Employee</a:t>
          </a:r>
        </a:p>
      </dsp:txBody>
      <dsp:txXfrm>
        <a:off x="3003409" y="46615"/>
        <a:ext cx="746075" cy="746075"/>
      </dsp:txXfrm>
    </dsp:sp>
    <dsp:sp modelId="{E0B395EA-2D7B-42ED-8582-283267178F95}">
      <dsp:nvSpPr>
        <dsp:cNvPr id="0" name=""/>
        <dsp:cNvSpPr/>
      </dsp:nvSpPr>
      <dsp:spPr>
        <a:xfrm>
          <a:off x="1690045" y="-255"/>
          <a:ext cx="2106309" cy="2106309"/>
        </a:xfrm>
        <a:prstGeom prst="circularArrow">
          <a:avLst>
            <a:gd name="adj1" fmla="val 6907"/>
            <a:gd name="adj2" fmla="val 465751"/>
            <a:gd name="adj3" fmla="val 547734"/>
            <a:gd name="adj4" fmla="val 20586514"/>
            <a:gd name="adj5" fmla="val 8058"/>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83B3C-71FD-443D-B01E-AB7DEDF8B597}">
      <dsp:nvSpPr>
        <dsp:cNvPr id="0" name=""/>
        <dsp:cNvSpPr/>
      </dsp:nvSpPr>
      <dsp:spPr>
        <a:xfrm>
          <a:off x="3003409" y="1313108"/>
          <a:ext cx="746075" cy="74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Provider</a:t>
          </a:r>
        </a:p>
      </dsp:txBody>
      <dsp:txXfrm>
        <a:off x="3003409" y="1313108"/>
        <a:ext cx="746075" cy="746075"/>
      </dsp:txXfrm>
    </dsp:sp>
    <dsp:sp modelId="{F8D61F83-ECF0-4024-AEA6-C84D149BFD1D}">
      <dsp:nvSpPr>
        <dsp:cNvPr id="0" name=""/>
        <dsp:cNvSpPr/>
      </dsp:nvSpPr>
      <dsp:spPr>
        <a:xfrm>
          <a:off x="1690045" y="-255"/>
          <a:ext cx="2106309" cy="2106309"/>
        </a:xfrm>
        <a:prstGeom prst="circularArrow">
          <a:avLst>
            <a:gd name="adj1" fmla="val 6907"/>
            <a:gd name="adj2" fmla="val 465751"/>
            <a:gd name="adj3" fmla="val 5947734"/>
            <a:gd name="adj4" fmla="val 4386514"/>
            <a:gd name="adj5" fmla="val 8058"/>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B98C3-2900-4356-A6FE-E763E2E6682C}">
      <dsp:nvSpPr>
        <dsp:cNvPr id="0" name=""/>
        <dsp:cNvSpPr/>
      </dsp:nvSpPr>
      <dsp:spPr>
        <a:xfrm>
          <a:off x="1736915" y="1313108"/>
          <a:ext cx="746075" cy="74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Payor</a:t>
          </a:r>
        </a:p>
      </dsp:txBody>
      <dsp:txXfrm>
        <a:off x="1736915" y="1313108"/>
        <a:ext cx="746075" cy="746075"/>
      </dsp:txXfrm>
    </dsp:sp>
    <dsp:sp modelId="{C4F4F0D1-FB04-42EA-A16F-C0309C9EE87B}">
      <dsp:nvSpPr>
        <dsp:cNvPr id="0" name=""/>
        <dsp:cNvSpPr/>
      </dsp:nvSpPr>
      <dsp:spPr>
        <a:xfrm>
          <a:off x="1690045" y="-255"/>
          <a:ext cx="2106309" cy="2106309"/>
        </a:xfrm>
        <a:prstGeom prst="circularArrow">
          <a:avLst>
            <a:gd name="adj1" fmla="val 6907"/>
            <a:gd name="adj2" fmla="val 465751"/>
            <a:gd name="adj3" fmla="val 11347734"/>
            <a:gd name="adj4" fmla="val 9786514"/>
            <a:gd name="adj5" fmla="val 8058"/>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711DD-DBAD-4AAB-912E-F9F62EE30148}">
      <dsp:nvSpPr>
        <dsp:cNvPr id="0" name=""/>
        <dsp:cNvSpPr/>
      </dsp:nvSpPr>
      <dsp:spPr>
        <a:xfrm>
          <a:off x="1736915" y="46615"/>
          <a:ext cx="746075" cy="746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Employer</a:t>
          </a:r>
        </a:p>
      </dsp:txBody>
      <dsp:txXfrm>
        <a:off x="1736915" y="46615"/>
        <a:ext cx="746075" cy="746075"/>
      </dsp:txXfrm>
    </dsp:sp>
    <dsp:sp modelId="{E94C2FE8-2F28-47F7-9CEC-DD843D0A2D41}">
      <dsp:nvSpPr>
        <dsp:cNvPr id="0" name=""/>
        <dsp:cNvSpPr/>
      </dsp:nvSpPr>
      <dsp:spPr>
        <a:xfrm>
          <a:off x="1690045" y="-191"/>
          <a:ext cx="2106309" cy="2106309"/>
        </a:xfrm>
        <a:prstGeom prst="circularArrow">
          <a:avLst>
            <a:gd name="adj1" fmla="val 6907"/>
            <a:gd name="adj2" fmla="val 465751"/>
            <a:gd name="adj3" fmla="val 16747734"/>
            <a:gd name="adj4" fmla="val 15186514"/>
            <a:gd name="adj5" fmla="val 8058"/>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AC0B3-ABEC-46FC-B129-A9B3BBF9F4AD}">
      <dsp:nvSpPr>
        <dsp:cNvPr id="0" name=""/>
        <dsp:cNvSpPr/>
      </dsp:nvSpPr>
      <dsp:spPr>
        <a:xfrm>
          <a:off x="803348" y="1758137"/>
          <a:ext cx="1745793" cy="872896"/>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Claims</a:t>
          </a:r>
        </a:p>
      </dsp:txBody>
      <dsp:txXfrm>
        <a:off x="828914" y="1783703"/>
        <a:ext cx="1694661" cy="821764"/>
      </dsp:txXfrm>
    </dsp:sp>
    <dsp:sp modelId="{9F45B93E-5094-4362-8316-9D2410D3E8B5}">
      <dsp:nvSpPr>
        <dsp:cNvPr id="0" name=""/>
        <dsp:cNvSpPr/>
      </dsp:nvSpPr>
      <dsp:spPr>
        <a:xfrm rot="17945813">
          <a:off x="2180292" y="1551129"/>
          <a:ext cx="1436016" cy="32124"/>
        </a:xfrm>
        <a:custGeom>
          <a:avLst/>
          <a:gdLst/>
          <a:ahLst/>
          <a:cxnLst/>
          <a:rect l="0" t="0" r="0" b="0"/>
          <a:pathLst>
            <a:path>
              <a:moveTo>
                <a:pt x="0" y="16062"/>
              </a:moveTo>
              <a:lnTo>
                <a:pt x="1436016" y="16062"/>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2400" y="1531291"/>
        <a:ext cx="71800" cy="71800"/>
      </dsp:txXfrm>
    </dsp:sp>
    <dsp:sp modelId="{792238C9-8B9B-4126-9EFA-731094E11CDE}">
      <dsp:nvSpPr>
        <dsp:cNvPr id="0" name=""/>
        <dsp:cNvSpPr/>
      </dsp:nvSpPr>
      <dsp:spPr>
        <a:xfrm>
          <a:off x="3247459" y="503348"/>
          <a:ext cx="1745793" cy="872896"/>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Adjudication</a:t>
          </a:r>
        </a:p>
      </dsp:txBody>
      <dsp:txXfrm>
        <a:off x="3273025" y="528914"/>
        <a:ext cx="1694661" cy="821764"/>
      </dsp:txXfrm>
    </dsp:sp>
    <dsp:sp modelId="{D258A3F2-38D9-4AB8-AAC9-EDA9ED02404D}">
      <dsp:nvSpPr>
        <dsp:cNvPr id="0" name=""/>
        <dsp:cNvSpPr/>
      </dsp:nvSpPr>
      <dsp:spPr>
        <a:xfrm rot="19457599">
          <a:off x="4912421" y="672777"/>
          <a:ext cx="859980" cy="32124"/>
        </a:xfrm>
        <a:custGeom>
          <a:avLst/>
          <a:gdLst/>
          <a:ahLst/>
          <a:cxnLst/>
          <a:rect l="0" t="0" r="0" b="0"/>
          <a:pathLst>
            <a:path>
              <a:moveTo>
                <a:pt x="0" y="16062"/>
              </a:moveTo>
              <a:lnTo>
                <a:pt x="859980" y="16062"/>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20912" y="667339"/>
        <a:ext cx="42999" cy="42999"/>
      </dsp:txXfrm>
    </dsp:sp>
    <dsp:sp modelId="{FF1AB5A4-B15D-441A-BF82-B61860A58632}">
      <dsp:nvSpPr>
        <dsp:cNvPr id="0" name=""/>
        <dsp:cNvSpPr/>
      </dsp:nvSpPr>
      <dsp:spPr>
        <a:xfrm>
          <a:off x="5691570" y="1432"/>
          <a:ext cx="1745793" cy="872896"/>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Reimbursement</a:t>
          </a:r>
        </a:p>
      </dsp:txBody>
      <dsp:txXfrm>
        <a:off x="5717136" y="26998"/>
        <a:ext cx="1694661" cy="821764"/>
      </dsp:txXfrm>
    </dsp:sp>
    <dsp:sp modelId="{A8A33054-7476-49FC-8CA6-A74A549E51B2}">
      <dsp:nvSpPr>
        <dsp:cNvPr id="0" name=""/>
        <dsp:cNvSpPr/>
      </dsp:nvSpPr>
      <dsp:spPr>
        <a:xfrm rot="2142401">
          <a:off x="4912421" y="1174692"/>
          <a:ext cx="859980" cy="32124"/>
        </a:xfrm>
        <a:custGeom>
          <a:avLst/>
          <a:gdLst/>
          <a:ahLst/>
          <a:cxnLst/>
          <a:rect l="0" t="0" r="0" b="0"/>
          <a:pathLst>
            <a:path>
              <a:moveTo>
                <a:pt x="0" y="16062"/>
              </a:moveTo>
              <a:lnTo>
                <a:pt x="859980" y="16062"/>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20912" y="1169255"/>
        <a:ext cx="42999" cy="42999"/>
      </dsp:txXfrm>
    </dsp:sp>
    <dsp:sp modelId="{914700E4-BC5D-4767-9C9C-43EB92753AFE}">
      <dsp:nvSpPr>
        <dsp:cNvPr id="0" name=""/>
        <dsp:cNvSpPr/>
      </dsp:nvSpPr>
      <dsp:spPr>
        <a:xfrm>
          <a:off x="5691570" y="1005264"/>
          <a:ext cx="1745793" cy="872896"/>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Disallowance</a:t>
          </a:r>
        </a:p>
      </dsp:txBody>
      <dsp:txXfrm>
        <a:off x="5717136" y="1030830"/>
        <a:ext cx="1694661" cy="821764"/>
      </dsp:txXfrm>
    </dsp:sp>
    <dsp:sp modelId="{840252B7-3834-4D62-828D-EC505C471D97}">
      <dsp:nvSpPr>
        <dsp:cNvPr id="0" name=""/>
        <dsp:cNvSpPr/>
      </dsp:nvSpPr>
      <dsp:spPr>
        <a:xfrm rot="3654187">
          <a:off x="2180292" y="2805918"/>
          <a:ext cx="1436016" cy="32124"/>
        </a:xfrm>
        <a:custGeom>
          <a:avLst/>
          <a:gdLst/>
          <a:ahLst/>
          <a:cxnLst/>
          <a:rect l="0" t="0" r="0" b="0"/>
          <a:pathLst>
            <a:path>
              <a:moveTo>
                <a:pt x="0" y="16062"/>
              </a:moveTo>
              <a:lnTo>
                <a:pt x="1436016" y="16062"/>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2400" y="2786080"/>
        <a:ext cx="71800" cy="71800"/>
      </dsp:txXfrm>
    </dsp:sp>
    <dsp:sp modelId="{57DC22AD-54CF-47E4-AE27-5F391DC11638}">
      <dsp:nvSpPr>
        <dsp:cNvPr id="0" name=""/>
        <dsp:cNvSpPr/>
      </dsp:nvSpPr>
      <dsp:spPr>
        <a:xfrm>
          <a:off x="3247459" y="3012926"/>
          <a:ext cx="1745793" cy="872896"/>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Format (codes)</a:t>
          </a:r>
        </a:p>
      </dsp:txBody>
      <dsp:txXfrm>
        <a:off x="3273025" y="3038492"/>
        <a:ext cx="1694661" cy="821764"/>
      </dsp:txXfrm>
    </dsp:sp>
    <dsp:sp modelId="{E8A3C517-5E5F-4E70-B38A-3CAF671B983F}">
      <dsp:nvSpPr>
        <dsp:cNvPr id="0" name=""/>
        <dsp:cNvSpPr/>
      </dsp:nvSpPr>
      <dsp:spPr>
        <a:xfrm rot="18289469">
          <a:off x="4730994" y="2931397"/>
          <a:ext cx="1222834" cy="32124"/>
        </a:xfrm>
        <a:custGeom>
          <a:avLst/>
          <a:gdLst/>
          <a:ahLst/>
          <a:cxnLst/>
          <a:rect l="0" t="0" r="0" b="0"/>
          <a:pathLst>
            <a:path>
              <a:moveTo>
                <a:pt x="0" y="16062"/>
              </a:moveTo>
              <a:lnTo>
                <a:pt x="1222834" y="16062"/>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1840" y="2916888"/>
        <a:ext cx="61141" cy="61141"/>
      </dsp:txXfrm>
    </dsp:sp>
    <dsp:sp modelId="{5BA6919B-6E3A-4958-86F3-E87AB106168E}">
      <dsp:nvSpPr>
        <dsp:cNvPr id="0" name=""/>
        <dsp:cNvSpPr/>
      </dsp:nvSpPr>
      <dsp:spPr>
        <a:xfrm>
          <a:off x="5691570" y="2009095"/>
          <a:ext cx="1745793" cy="872896"/>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ICD</a:t>
          </a:r>
        </a:p>
      </dsp:txBody>
      <dsp:txXfrm>
        <a:off x="5717136" y="2034661"/>
        <a:ext cx="1694661" cy="821764"/>
      </dsp:txXfrm>
    </dsp:sp>
    <dsp:sp modelId="{8212073E-5B2D-4F0A-807F-61A1D6E2921B}">
      <dsp:nvSpPr>
        <dsp:cNvPr id="0" name=""/>
        <dsp:cNvSpPr/>
      </dsp:nvSpPr>
      <dsp:spPr>
        <a:xfrm>
          <a:off x="4993252" y="3433313"/>
          <a:ext cx="698317" cy="32124"/>
        </a:xfrm>
        <a:custGeom>
          <a:avLst/>
          <a:gdLst/>
          <a:ahLst/>
          <a:cxnLst/>
          <a:rect l="0" t="0" r="0" b="0"/>
          <a:pathLst>
            <a:path>
              <a:moveTo>
                <a:pt x="0" y="16062"/>
              </a:moveTo>
              <a:lnTo>
                <a:pt x="698317" y="16062"/>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24953" y="3431917"/>
        <a:ext cx="34915" cy="34915"/>
      </dsp:txXfrm>
    </dsp:sp>
    <dsp:sp modelId="{984089CB-288D-44AA-B2F2-30ACD2D717F8}">
      <dsp:nvSpPr>
        <dsp:cNvPr id="0" name=""/>
        <dsp:cNvSpPr/>
      </dsp:nvSpPr>
      <dsp:spPr>
        <a:xfrm>
          <a:off x="5691570" y="3012926"/>
          <a:ext cx="1745793" cy="872896"/>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NDC</a:t>
          </a:r>
        </a:p>
      </dsp:txBody>
      <dsp:txXfrm>
        <a:off x="5717136" y="3038492"/>
        <a:ext cx="1694661" cy="821764"/>
      </dsp:txXfrm>
    </dsp:sp>
    <dsp:sp modelId="{7D595581-9472-4F64-9A32-E4851AC61ADF}">
      <dsp:nvSpPr>
        <dsp:cNvPr id="0" name=""/>
        <dsp:cNvSpPr/>
      </dsp:nvSpPr>
      <dsp:spPr>
        <a:xfrm rot="3310531">
          <a:off x="4730994" y="3935228"/>
          <a:ext cx="1222834" cy="32124"/>
        </a:xfrm>
        <a:custGeom>
          <a:avLst/>
          <a:gdLst/>
          <a:ahLst/>
          <a:cxnLst/>
          <a:rect l="0" t="0" r="0" b="0"/>
          <a:pathLst>
            <a:path>
              <a:moveTo>
                <a:pt x="0" y="16062"/>
              </a:moveTo>
              <a:lnTo>
                <a:pt x="1222834" y="16062"/>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1840" y="3920720"/>
        <a:ext cx="61141" cy="61141"/>
      </dsp:txXfrm>
    </dsp:sp>
    <dsp:sp modelId="{58AAC606-6413-40BD-B3C3-A234273B5167}">
      <dsp:nvSpPr>
        <dsp:cNvPr id="0" name=""/>
        <dsp:cNvSpPr/>
      </dsp:nvSpPr>
      <dsp:spPr>
        <a:xfrm>
          <a:off x="5691570" y="4016758"/>
          <a:ext cx="1745793" cy="872896"/>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Revenue/CPT</a:t>
          </a:r>
        </a:p>
      </dsp:txBody>
      <dsp:txXfrm>
        <a:off x="5717136" y="4042324"/>
        <a:ext cx="1694661" cy="821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FD058-F499-461E-8BAB-B2AF93BDC67E}">
      <dsp:nvSpPr>
        <dsp:cNvPr id="0" name=""/>
        <dsp:cNvSpPr/>
      </dsp:nvSpPr>
      <dsp:spPr>
        <a:xfrm>
          <a:off x="187" y="2215139"/>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Employer</a:t>
          </a:r>
        </a:p>
      </dsp:txBody>
      <dsp:txXfrm>
        <a:off x="31944" y="2246896"/>
        <a:ext cx="2104995" cy="1020740"/>
      </dsp:txXfrm>
    </dsp:sp>
    <dsp:sp modelId="{7FE726DB-A977-4994-9FB0-D44E1671675B}">
      <dsp:nvSpPr>
        <dsp:cNvPr id="0" name=""/>
        <dsp:cNvSpPr/>
      </dsp:nvSpPr>
      <dsp:spPr>
        <a:xfrm rot="18770822">
          <a:off x="1964642" y="2269731"/>
          <a:ext cx="1275512" cy="39902"/>
        </a:xfrm>
        <a:custGeom>
          <a:avLst/>
          <a:gdLst/>
          <a:ahLst/>
          <a:cxnLst/>
          <a:rect l="0" t="0" r="0" b="0"/>
          <a:pathLst>
            <a:path>
              <a:moveTo>
                <a:pt x="0" y="19951"/>
              </a:moveTo>
              <a:lnTo>
                <a:pt x="1275512" y="1995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0511" y="2257794"/>
        <a:ext cx="63775" cy="63775"/>
      </dsp:txXfrm>
    </dsp:sp>
    <dsp:sp modelId="{E3774F6A-622A-4399-B810-2FED8AAA27B1}">
      <dsp:nvSpPr>
        <dsp:cNvPr id="0" name=""/>
        <dsp:cNvSpPr/>
      </dsp:nvSpPr>
      <dsp:spPr>
        <a:xfrm>
          <a:off x="3036101" y="1279970"/>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Corporate Benefit Manager</a:t>
          </a:r>
        </a:p>
      </dsp:txBody>
      <dsp:txXfrm>
        <a:off x="3067858" y="1311727"/>
        <a:ext cx="2104995" cy="1020740"/>
      </dsp:txXfrm>
    </dsp:sp>
    <dsp:sp modelId="{4043E237-EF37-4201-9174-64849315213F}">
      <dsp:nvSpPr>
        <dsp:cNvPr id="0" name=""/>
        <dsp:cNvSpPr/>
      </dsp:nvSpPr>
      <dsp:spPr>
        <a:xfrm rot="19457599">
          <a:off x="5104207" y="1490423"/>
          <a:ext cx="1068211" cy="39902"/>
        </a:xfrm>
        <a:custGeom>
          <a:avLst/>
          <a:gdLst/>
          <a:ahLst/>
          <a:cxnLst/>
          <a:rect l="0" t="0" r="0" b="0"/>
          <a:pathLst>
            <a:path>
              <a:moveTo>
                <a:pt x="0" y="19951"/>
              </a:moveTo>
              <a:lnTo>
                <a:pt x="1068211" y="19951"/>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11607" y="1483668"/>
        <a:ext cx="53410" cy="53410"/>
      </dsp:txXfrm>
    </dsp:sp>
    <dsp:sp modelId="{6030CD75-73D6-4EEF-A766-D8A11426E662}">
      <dsp:nvSpPr>
        <dsp:cNvPr id="0" name=""/>
        <dsp:cNvSpPr/>
      </dsp:nvSpPr>
      <dsp:spPr>
        <a:xfrm>
          <a:off x="6072014" y="656523"/>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Underwriting</a:t>
          </a:r>
        </a:p>
      </dsp:txBody>
      <dsp:txXfrm>
        <a:off x="6103771" y="688280"/>
        <a:ext cx="2104995" cy="1020740"/>
      </dsp:txXfrm>
    </dsp:sp>
    <dsp:sp modelId="{ACA5F9ED-605C-4C55-A63D-183322E8F907}">
      <dsp:nvSpPr>
        <dsp:cNvPr id="0" name=""/>
        <dsp:cNvSpPr/>
      </dsp:nvSpPr>
      <dsp:spPr>
        <a:xfrm rot="2142401">
          <a:off x="5104207" y="2113869"/>
          <a:ext cx="1068211" cy="39902"/>
        </a:xfrm>
        <a:custGeom>
          <a:avLst/>
          <a:gdLst/>
          <a:ahLst/>
          <a:cxnLst/>
          <a:rect l="0" t="0" r="0" b="0"/>
          <a:pathLst>
            <a:path>
              <a:moveTo>
                <a:pt x="0" y="19951"/>
              </a:moveTo>
              <a:lnTo>
                <a:pt x="1068211" y="19951"/>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11607" y="2107115"/>
        <a:ext cx="53410" cy="53410"/>
      </dsp:txXfrm>
    </dsp:sp>
    <dsp:sp modelId="{E0350881-E5D9-4175-A542-9942ED8C808C}">
      <dsp:nvSpPr>
        <dsp:cNvPr id="0" name=""/>
        <dsp:cNvSpPr/>
      </dsp:nvSpPr>
      <dsp:spPr>
        <a:xfrm>
          <a:off x="6072014" y="1903416"/>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Setting Premiums</a:t>
          </a:r>
        </a:p>
      </dsp:txBody>
      <dsp:txXfrm>
        <a:off x="6103771" y="1935173"/>
        <a:ext cx="2104995" cy="1020740"/>
      </dsp:txXfrm>
    </dsp:sp>
    <dsp:sp modelId="{2CA47928-96FB-4496-B980-B8889BEF3F21}">
      <dsp:nvSpPr>
        <dsp:cNvPr id="0" name=""/>
        <dsp:cNvSpPr/>
      </dsp:nvSpPr>
      <dsp:spPr>
        <a:xfrm rot="2829178">
          <a:off x="1964642" y="3204901"/>
          <a:ext cx="1275512" cy="39902"/>
        </a:xfrm>
        <a:custGeom>
          <a:avLst/>
          <a:gdLst/>
          <a:ahLst/>
          <a:cxnLst/>
          <a:rect l="0" t="0" r="0" b="0"/>
          <a:pathLst>
            <a:path>
              <a:moveTo>
                <a:pt x="0" y="19951"/>
              </a:moveTo>
              <a:lnTo>
                <a:pt x="1275512" y="1995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0511" y="3192964"/>
        <a:ext cx="63775" cy="63775"/>
      </dsp:txXfrm>
    </dsp:sp>
    <dsp:sp modelId="{DC1B52F3-89B8-4851-97BA-8AF773ACDEDE}">
      <dsp:nvSpPr>
        <dsp:cNvPr id="0" name=""/>
        <dsp:cNvSpPr/>
      </dsp:nvSpPr>
      <dsp:spPr>
        <a:xfrm>
          <a:off x="3036101" y="3150309"/>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Third Party Administrator</a:t>
          </a:r>
        </a:p>
      </dsp:txBody>
      <dsp:txXfrm>
        <a:off x="3067858" y="3182066"/>
        <a:ext cx="2104995" cy="1020740"/>
      </dsp:txXfrm>
    </dsp:sp>
    <dsp:sp modelId="{2D28FE64-4CD6-4B04-A270-D89F0FF4BA16}">
      <dsp:nvSpPr>
        <dsp:cNvPr id="0" name=""/>
        <dsp:cNvSpPr/>
      </dsp:nvSpPr>
      <dsp:spPr>
        <a:xfrm>
          <a:off x="5204610" y="3672485"/>
          <a:ext cx="867403" cy="39902"/>
        </a:xfrm>
        <a:custGeom>
          <a:avLst/>
          <a:gdLst/>
          <a:ahLst/>
          <a:cxnLst/>
          <a:rect l="0" t="0" r="0" b="0"/>
          <a:pathLst>
            <a:path>
              <a:moveTo>
                <a:pt x="0" y="19951"/>
              </a:moveTo>
              <a:lnTo>
                <a:pt x="867403" y="19951"/>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16627" y="3670751"/>
        <a:ext cx="43370" cy="43370"/>
      </dsp:txXfrm>
    </dsp:sp>
    <dsp:sp modelId="{9BB89657-2FFA-4C62-BF87-E12B2EA176D5}">
      <dsp:nvSpPr>
        <dsp:cNvPr id="0" name=""/>
        <dsp:cNvSpPr/>
      </dsp:nvSpPr>
      <dsp:spPr>
        <a:xfrm>
          <a:off x="6072014" y="3150309"/>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Evaluating health plans</a:t>
          </a:r>
        </a:p>
      </dsp:txBody>
      <dsp:txXfrm>
        <a:off x="6103771" y="3182066"/>
        <a:ext cx="2104995" cy="1020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9B5EC-ED20-4136-BB03-E359721AB653}">
      <dsp:nvSpPr>
        <dsp:cNvPr id="0" name=""/>
        <dsp:cNvSpPr/>
      </dsp:nvSpPr>
      <dsp:spPr>
        <a:xfrm>
          <a:off x="1894422" y="42018"/>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Employee</a:t>
          </a:r>
        </a:p>
      </dsp:txBody>
      <dsp:txXfrm>
        <a:off x="1894422" y="42018"/>
        <a:ext cx="675084" cy="675084"/>
      </dsp:txXfrm>
    </dsp:sp>
    <dsp:sp modelId="{E0B395EA-2D7B-42ED-8582-283267178F95}">
      <dsp:nvSpPr>
        <dsp:cNvPr id="0" name=""/>
        <dsp:cNvSpPr/>
      </dsp:nvSpPr>
      <dsp:spPr>
        <a:xfrm>
          <a:off x="706155" y="-369"/>
          <a:ext cx="1905739" cy="1905739"/>
        </a:xfrm>
        <a:prstGeom prst="circularArrow">
          <a:avLst>
            <a:gd name="adj1" fmla="val 6908"/>
            <a:gd name="adj2" fmla="val 465794"/>
            <a:gd name="adj3" fmla="val 547555"/>
            <a:gd name="adj4" fmla="val 20586651"/>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83B3C-71FD-443D-B01E-AB7DEDF8B597}">
      <dsp:nvSpPr>
        <dsp:cNvPr id="0" name=""/>
        <dsp:cNvSpPr/>
      </dsp:nvSpPr>
      <dsp:spPr>
        <a:xfrm>
          <a:off x="1894422" y="1187897"/>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Provider</a:t>
          </a:r>
        </a:p>
      </dsp:txBody>
      <dsp:txXfrm>
        <a:off x="1894422" y="1187897"/>
        <a:ext cx="675084" cy="675084"/>
      </dsp:txXfrm>
    </dsp:sp>
    <dsp:sp modelId="{F8D61F83-ECF0-4024-AEA6-C84D149BFD1D}">
      <dsp:nvSpPr>
        <dsp:cNvPr id="0" name=""/>
        <dsp:cNvSpPr/>
      </dsp:nvSpPr>
      <dsp:spPr>
        <a:xfrm>
          <a:off x="706155" y="-369"/>
          <a:ext cx="1905739" cy="1905739"/>
        </a:xfrm>
        <a:prstGeom prst="circularArrow">
          <a:avLst>
            <a:gd name="adj1" fmla="val 6908"/>
            <a:gd name="adj2" fmla="val 465794"/>
            <a:gd name="adj3" fmla="val 5947555"/>
            <a:gd name="adj4" fmla="val 4386651"/>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B98C3-2900-4356-A6FE-E763E2E6682C}">
      <dsp:nvSpPr>
        <dsp:cNvPr id="0" name=""/>
        <dsp:cNvSpPr/>
      </dsp:nvSpPr>
      <dsp:spPr>
        <a:xfrm>
          <a:off x="748543" y="1187897"/>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Payor</a:t>
          </a:r>
        </a:p>
      </dsp:txBody>
      <dsp:txXfrm>
        <a:off x="748543" y="1187897"/>
        <a:ext cx="675084" cy="675084"/>
      </dsp:txXfrm>
    </dsp:sp>
    <dsp:sp modelId="{C4F4F0D1-FB04-42EA-A16F-C0309C9EE87B}">
      <dsp:nvSpPr>
        <dsp:cNvPr id="0" name=""/>
        <dsp:cNvSpPr/>
      </dsp:nvSpPr>
      <dsp:spPr>
        <a:xfrm>
          <a:off x="720673" y="54226"/>
          <a:ext cx="1905739" cy="1905739"/>
        </a:xfrm>
        <a:prstGeom prst="circularArrow">
          <a:avLst>
            <a:gd name="adj1" fmla="val 6908"/>
            <a:gd name="adj2" fmla="val 465794"/>
            <a:gd name="adj3" fmla="val 11438412"/>
            <a:gd name="adj4" fmla="val 10026390"/>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711DD-DBAD-4AAB-912E-F9F62EE30148}">
      <dsp:nvSpPr>
        <dsp:cNvPr id="0" name=""/>
        <dsp:cNvSpPr/>
      </dsp:nvSpPr>
      <dsp:spPr>
        <a:xfrm>
          <a:off x="533400" y="228602"/>
          <a:ext cx="993474" cy="522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Employer</a:t>
          </a:r>
        </a:p>
      </dsp:txBody>
      <dsp:txXfrm>
        <a:off x="533400" y="228602"/>
        <a:ext cx="993474" cy="522690"/>
      </dsp:txXfrm>
    </dsp:sp>
    <dsp:sp modelId="{E94C2FE8-2F28-47F7-9CEC-DD843D0A2D41}">
      <dsp:nvSpPr>
        <dsp:cNvPr id="0" name=""/>
        <dsp:cNvSpPr/>
      </dsp:nvSpPr>
      <dsp:spPr>
        <a:xfrm>
          <a:off x="751964" y="12085"/>
          <a:ext cx="1905739" cy="1905739"/>
        </a:xfrm>
        <a:prstGeom prst="circularArrow">
          <a:avLst>
            <a:gd name="adj1" fmla="val 6908"/>
            <a:gd name="adj2" fmla="val 465794"/>
            <a:gd name="adj3" fmla="val 16546112"/>
            <a:gd name="adj4" fmla="val 14720302"/>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E2F71-D88E-4E6A-BD95-EAF546896D6D}">
      <dsp:nvSpPr>
        <dsp:cNvPr id="0" name=""/>
        <dsp:cNvSpPr/>
      </dsp:nvSpPr>
      <dsp:spPr>
        <a:xfrm>
          <a:off x="76193" y="2285995"/>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Employee/</a:t>
          </a:r>
        </a:p>
        <a:p>
          <a:pPr marL="0" lvl="0" indent="0" algn="ctr" defTabSz="1111250">
            <a:lnSpc>
              <a:spcPct val="90000"/>
            </a:lnSpc>
            <a:spcBef>
              <a:spcPct val="0"/>
            </a:spcBef>
            <a:spcAft>
              <a:spcPct val="35000"/>
            </a:spcAft>
            <a:buNone/>
          </a:pPr>
          <a:r>
            <a:rPr lang="en-US" sz="2500" kern="1200" dirty="0"/>
            <a:t>Individual</a:t>
          </a:r>
        </a:p>
      </dsp:txBody>
      <dsp:txXfrm>
        <a:off x="107950" y="2317752"/>
        <a:ext cx="2104995" cy="1020740"/>
      </dsp:txXfrm>
    </dsp:sp>
    <dsp:sp modelId="{66CCCA30-9D6F-4202-A449-E70D22EBAA43}">
      <dsp:nvSpPr>
        <dsp:cNvPr id="0" name=""/>
        <dsp:cNvSpPr/>
      </dsp:nvSpPr>
      <dsp:spPr>
        <a:xfrm rot="18491437">
          <a:off x="2000402" y="2305159"/>
          <a:ext cx="1279999" cy="39902"/>
        </a:xfrm>
        <a:custGeom>
          <a:avLst/>
          <a:gdLst/>
          <a:ahLst/>
          <a:cxnLst/>
          <a:rect l="0" t="0" r="0" b="0"/>
          <a:pathLst>
            <a:path>
              <a:moveTo>
                <a:pt x="0" y="19951"/>
              </a:moveTo>
              <a:lnTo>
                <a:pt x="1279999" y="1995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08402" y="2293110"/>
        <a:ext cx="63999" cy="63999"/>
      </dsp:txXfrm>
    </dsp:sp>
    <dsp:sp modelId="{C899143E-2EB4-4722-8679-11AA9DD99C9D}">
      <dsp:nvSpPr>
        <dsp:cNvPr id="0" name=""/>
        <dsp:cNvSpPr/>
      </dsp:nvSpPr>
      <dsp:spPr>
        <a:xfrm>
          <a:off x="3036101" y="1279970"/>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Enroll in MHC</a:t>
          </a:r>
        </a:p>
      </dsp:txBody>
      <dsp:txXfrm>
        <a:off x="3067858" y="1311727"/>
        <a:ext cx="2104995" cy="1020740"/>
      </dsp:txXfrm>
    </dsp:sp>
    <dsp:sp modelId="{8A031A08-A416-4BC2-B02B-B19CAA56A59A}">
      <dsp:nvSpPr>
        <dsp:cNvPr id="0" name=""/>
        <dsp:cNvSpPr/>
      </dsp:nvSpPr>
      <dsp:spPr>
        <a:xfrm rot="18289469">
          <a:off x="4878850" y="1178699"/>
          <a:ext cx="1518924" cy="39902"/>
        </a:xfrm>
        <a:custGeom>
          <a:avLst/>
          <a:gdLst/>
          <a:ahLst/>
          <a:cxnLst/>
          <a:rect l="0" t="0" r="0" b="0"/>
          <a:pathLst>
            <a:path>
              <a:moveTo>
                <a:pt x="0" y="19951"/>
              </a:moveTo>
              <a:lnTo>
                <a:pt x="1518924" y="19951"/>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0339" y="1160677"/>
        <a:ext cx="75946" cy="75946"/>
      </dsp:txXfrm>
    </dsp:sp>
    <dsp:sp modelId="{DC07141A-41B4-4C5D-AFFF-E541F83CF97A}">
      <dsp:nvSpPr>
        <dsp:cNvPr id="0" name=""/>
        <dsp:cNvSpPr/>
      </dsp:nvSpPr>
      <dsp:spPr>
        <a:xfrm>
          <a:off x="6072014" y="33076"/>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HMO</a:t>
          </a:r>
        </a:p>
      </dsp:txBody>
      <dsp:txXfrm>
        <a:off x="6103771" y="64833"/>
        <a:ext cx="2104995" cy="1020740"/>
      </dsp:txXfrm>
    </dsp:sp>
    <dsp:sp modelId="{5A3A74D6-E219-4F04-8C60-00FE58E5FA90}">
      <dsp:nvSpPr>
        <dsp:cNvPr id="0" name=""/>
        <dsp:cNvSpPr/>
      </dsp:nvSpPr>
      <dsp:spPr>
        <a:xfrm>
          <a:off x="5204610" y="1802146"/>
          <a:ext cx="867403" cy="39902"/>
        </a:xfrm>
        <a:custGeom>
          <a:avLst/>
          <a:gdLst/>
          <a:ahLst/>
          <a:cxnLst/>
          <a:rect l="0" t="0" r="0" b="0"/>
          <a:pathLst>
            <a:path>
              <a:moveTo>
                <a:pt x="0" y="19951"/>
              </a:moveTo>
              <a:lnTo>
                <a:pt x="867403" y="19951"/>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16627" y="1800412"/>
        <a:ext cx="43370" cy="43370"/>
      </dsp:txXfrm>
    </dsp:sp>
    <dsp:sp modelId="{104A8017-4282-46F4-B96B-50F56E2ADACB}">
      <dsp:nvSpPr>
        <dsp:cNvPr id="0" name=""/>
        <dsp:cNvSpPr/>
      </dsp:nvSpPr>
      <dsp:spPr>
        <a:xfrm>
          <a:off x="6072014" y="1279970"/>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PPO</a:t>
          </a:r>
        </a:p>
      </dsp:txBody>
      <dsp:txXfrm>
        <a:off x="6103771" y="1311727"/>
        <a:ext cx="2104995" cy="1020740"/>
      </dsp:txXfrm>
    </dsp:sp>
    <dsp:sp modelId="{D610210B-5C44-4BA6-AC6E-83ED4424162C}">
      <dsp:nvSpPr>
        <dsp:cNvPr id="0" name=""/>
        <dsp:cNvSpPr/>
      </dsp:nvSpPr>
      <dsp:spPr>
        <a:xfrm rot="3310531">
          <a:off x="4878850" y="2425592"/>
          <a:ext cx="1518924" cy="39902"/>
        </a:xfrm>
        <a:custGeom>
          <a:avLst/>
          <a:gdLst/>
          <a:ahLst/>
          <a:cxnLst/>
          <a:rect l="0" t="0" r="0" b="0"/>
          <a:pathLst>
            <a:path>
              <a:moveTo>
                <a:pt x="0" y="19951"/>
              </a:moveTo>
              <a:lnTo>
                <a:pt x="1518924" y="19951"/>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0339" y="2407570"/>
        <a:ext cx="75946" cy="75946"/>
      </dsp:txXfrm>
    </dsp:sp>
    <dsp:sp modelId="{DB070DBA-0123-4E3F-8B91-423999B0BA0F}">
      <dsp:nvSpPr>
        <dsp:cNvPr id="0" name=""/>
        <dsp:cNvSpPr/>
      </dsp:nvSpPr>
      <dsp:spPr>
        <a:xfrm>
          <a:off x="6072014" y="2526863"/>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Medicaid/</a:t>
          </a:r>
        </a:p>
        <a:p>
          <a:pPr marL="0" lvl="0" indent="0" algn="ctr" defTabSz="1111250">
            <a:lnSpc>
              <a:spcPct val="90000"/>
            </a:lnSpc>
            <a:spcBef>
              <a:spcPct val="0"/>
            </a:spcBef>
            <a:spcAft>
              <a:spcPct val="35000"/>
            </a:spcAft>
            <a:buNone/>
          </a:pPr>
          <a:r>
            <a:rPr lang="en-US" sz="2500" kern="1200" dirty="0"/>
            <a:t>Medicare</a:t>
          </a:r>
        </a:p>
      </dsp:txBody>
      <dsp:txXfrm>
        <a:off x="6103771" y="2558620"/>
        <a:ext cx="2104995" cy="1020740"/>
      </dsp:txXfrm>
    </dsp:sp>
    <dsp:sp modelId="{2620AD99-9887-40B0-8CB2-FA299D846BC2}">
      <dsp:nvSpPr>
        <dsp:cNvPr id="0" name=""/>
        <dsp:cNvSpPr/>
      </dsp:nvSpPr>
      <dsp:spPr>
        <a:xfrm rot="3719385">
          <a:off x="1797825" y="3552052"/>
          <a:ext cx="1685153" cy="39902"/>
        </a:xfrm>
        <a:custGeom>
          <a:avLst/>
          <a:gdLst/>
          <a:ahLst/>
          <a:cxnLst/>
          <a:rect l="0" t="0" r="0" b="0"/>
          <a:pathLst>
            <a:path>
              <a:moveTo>
                <a:pt x="0" y="19951"/>
              </a:moveTo>
              <a:lnTo>
                <a:pt x="1685153" y="19951"/>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598273" y="3529874"/>
        <a:ext cx="84257" cy="84257"/>
      </dsp:txXfrm>
    </dsp:sp>
    <dsp:sp modelId="{2F2DA31C-4551-46C2-85CC-1FE7D27C8748}">
      <dsp:nvSpPr>
        <dsp:cNvPr id="0" name=""/>
        <dsp:cNvSpPr/>
      </dsp:nvSpPr>
      <dsp:spPr>
        <a:xfrm>
          <a:off x="3036101" y="3773756"/>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Decline MHC</a:t>
          </a:r>
        </a:p>
      </dsp:txBody>
      <dsp:txXfrm>
        <a:off x="3067858" y="3805513"/>
        <a:ext cx="2104995" cy="1020740"/>
      </dsp:txXfrm>
    </dsp:sp>
    <dsp:sp modelId="{6864AB80-228B-427B-B8AB-C3266FD09B8F}">
      <dsp:nvSpPr>
        <dsp:cNvPr id="0" name=""/>
        <dsp:cNvSpPr/>
      </dsp:nvSpPr>
      <dsp:spPr>
        <a:xfrm>
          <a:off x="5204610" y="4295932"/>
          <a:ext cx="867403" cy="39902"/>
        </a:xfrm>
        <a:custGeom>
          <a:avLst/>
          <a:gdLst/>
          <a:ahLst/>
          <a:cxnLst/>
          <a:rect l="0" t="0" r="0" b="0"/>
          <a:pathLst>
            <a:path>
              <a:moveTo>
                <a:pt x="0" y="19951"/>
              </a:moveTo>
              <a:lnTo>
                <a:pt x="867403" y="19951"/>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16627" y="4294198"/>
        <a:ext cx="43370" cy="43370"/>
      </dsp:txXfrm>
    </dsp:sp>
    <dsp:sp modelId="{EA6FF55F-E449-49FE-97CD-7E1CA1362599}">
      <dsp:nvSpPr>
        <dsp:cNvPr id="0" name=""/>
        <dsp:cNvSpPr/>
      </dsp:nvSpPr>
      <dsp:spPr>
        <a:xfrm>
          <a:off x="6072014" y="3773756"/>
          <a:ext cx="2168509" cy="1084254"/>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No further action necessary</a:t>
          </a:r>
        </a:p>
      </dsp:txBody>
      <dsp:txXfrm>
        <a:off x="6103771" y="3805513"/>
        <a:ext cx="2104995" cy="1020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9B5EC-ED20-4136-BB03-E359721AB653}">
      <dsp:nvSpPr>
        <dsp:cNvPr id="0" name=""/>
        <dsp:cNvSpPr/>
      </dsp:nvSpPr>
      <dsp:spPr>
        <a:xfrm>
          <a:off x="1645921" y="228600"/>
          <a:ext cx="1054495" cy="522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Employee</a:t>
          </a:r>
        </a:p>
      </dsp:txBody>
      <dsp:txXfrm>
        <a:off x="1645921" y="228600"/>
        <a:ext cx="1054495" cy="522684"/>
      </dsp:txXfrm>
    </dsp:sp>
    <dsp:sp modelId="{E0B395EA-2D7B-42ED-8582-283267178F95}">
      <dsp:nvSpPr>
        <dsp:cNvPr id="0" name=""/>
        <dsp:cNvSpPr/>
      </dsp:nvSpPr>
      <dsp:spPr>
        <a:xfrm>
          <a:off x="565438" y="27087"/>
          <a:ext cx="1905739" cy="1905739"/>
        </a:xfrm>
        <a:prstGeom prst="circularArrow">
          <a:avLst>
            <a:gd name="adj1" fmla="val 6908"/>
            <a:gd name="adj2" fmla="val 465794"/>
            <a:gd name="adj3" fmla="val 426429"/>
            <a:gd name="adj4" fmla="val 20616427"/>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83B3C-71FD-443D-B01E-AB7DEDF8B597}">
      <dsp:nvSpPr>
        <dsp:cNvPr id="0" name=""/>
        <dsp:cNvSpPr/>
      </dsp:nvSpPr>
      <dsp:spPr>
        <a:xfrm>
          <a:off x="1761516" y="1187897"/>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Provider</a:t>
          </a:r>
        </a:p>
      </dsp:txBody>
      <dsp:txXfrm>
        <a:off x="1761516" y="1187897"/>
        <a:ext cx="675084" cy="675084"/>
      </dsp:txXfrm>
    </dsp:sp>
    <dsp:sp modelId="{F8D61F83-ECF0-4024-AEA6-C84D149BFD1D}">
      <dsp:nvSpPr>
        <dsp:cNvPr id="0" name=""/>
        <dsp:cNvSpPr/>
      </dsp:nvSpPr>
      <dsp:spPr>
        <a:xfrm>
          <a:off x="573249" y="-369"/>
          <a:ext cx="1905739" cy="1905739"/>
        </a:xfrm>
        <a:prstGeom prst="circularArrow">
          <a:avLst>
            <a:gd name="adj1" fmla="val 6908"/>
            <a:gd name="adj2" fmla="val 465794"/>
            <a:gd name="adj3" fmla="val 5947555"/>
            <a:gd name="adj4" fmla="val 4386651"/>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B98C3-2900-4356-A6FE-E763E2E6682C}">
      <dsp:nvSpPr>
        <dsp:cNvPr id="0" name=""/>
        <dsp:cNvSpPr/>
      </dsp:nvSpPr>
      <dsp:spPr>
        <a:xfrm>
          <a:off x="615638" y="1187897"/>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Payor</a:t>
          </a:r>
        </a:p>
      </dsp:txBody>
      <dsp:txXfrm>
        <a:off x="615638" y="1187897"/>
        <a:ext cx="675084" cy="675084"/>
      </dsp:txXfrm>
    </dsp:sp>
    <dsp:sp modelId="{C4F4F0D1-FB04-42EA-A16F-C0309C9EE87B}">
      <dsp:nvSpPr>
        <dsp:cNvPr id="0" name=""/>
        <dsp:cNvSpPr/>
      </dsp:nvSpPr>
      <dsp:spPr>
        <a:xfrm>
          <a:off x="573249" y="-369"/>
          <a:ext cx="1905739" cy="1905739"/>
        </a:xfrm>
        <a:prstGeom prst="circularArrow">
          <a:avLst>
            <a:gd name="adj1" fmla="val 6908"/>
            <a:gd name="adj2" fmla="val 465794"/>
            <a:gd name="adj3" fmla="val 11347555"/>
            <a:gd name="adj4" fmla="val 9786651"/>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711DD-DBAD-4AAB-912E-F9F62EE30148}">
      <dsp:nvSpPr>
        <dsp:cNvPr id="0" name=""/>
        <dsp:cNvSpPr/>
      </dsp:nvSpPr>
      <dsp:spPr>
        <a:xfrm>
          <a:off x="615638" y="42018"/>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Employer</a:t>
          </a:r>
        </a:p>
      </dsp:txBody>
      <dsp:txXfrm>
        <a:off x="615638" y="42018"/>
        <a:ext cx="675084" cy="675084"/>
      </dsp:txXfrm>
    </dsp:sp>
    <dsp:sp modelId="{E94C2FE8-2F28-47F7-9CEC-DD843D0A2D41}">
      <dsp:nvSpPr>
        <dsp:cNvPr id="0" name=""/>
        <dsp:cNvSpPr/>
      </dsp:nvSpPr>
      <dsp:spPr>
        <a:xfrm>
          <a:off x="478035" y="-25628"/>
          <a:ext cx="1905739" cy="1905739"/>
        </a:xfrm>
        <a:prstGeom prst="circularArrow">
          <a:avLst>
            <a:gd name="adj1" fmla="val 6908"/>
            <a:gd name="adj2" fmla="val 465794"/>
            <a:gd name="adj3" fmla="val 17275653"/>
            <a:gd name="adj4" fmla="val 15282521"/>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0665C-8103-4D3D-B6E3-32B520C8F921}">
      <dsp:nvSpPr>
        <dsp:cNvPr id="0" name=""/>
        <dsp:cNvSpPr/>
      </dsp:nvSpPr>
      <dsp:spPr>
        <a:xfrm>
          <a:off x="7700" y="2522936"/>
          <a:ext cx="2063798" cy="1031899"/>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Providers</a:t>
          </a:r>
        </a:p>
      </dsp:txBody>
      <dsp:txXfrm>
        <a:off x="37923" y="2553159"/>
        <a:ext cx="2003352" cy="971453"/>
      </dsp:txXfrm>
    </dsp:sp>
    <dsp:sp modelId="{4D30EDEA-4A9D-43F4-8F64-FAB4221374AB}">
      <dsp:nvSpPr>
        <dsp:cNvPr id="0" name=""/>
        <dsp:cNvSpPr/>
      </dsp:nvSpPr>
      <dsp:spPr>
        <a:xfrm rot="18289469">
          <a:off x="1761469" y="2426556"/>
          <a:ext cx="1445580" cy="37975"/>
        </a:xfrm>
        <a:custGeom>
          <a:avLst/>
          <a:gdLst/>
          <a:ahLst/>
          <a:cxnLst/>
          <a:rect l="0" t="0" r="0" b="0"/>
          <a:pathLst>
            <a:path>
              <a:moveTo>
                <a:pt x="0" y="18987"/>
              </a:moveTo>
              <a:lnTo>
                <a:pt x="1445580" y="18987"/>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48119" y="2409404"/>
        <a:ext cx="72279" cy="72279"/>
      </dsp:txXfrm>
    </dsp:sp>
    <dsp:sp modelId="{ADA9AAF7-C95F-4ADA-9164-C0456FD340D9}">
      <dsp:nvSpPr>
        <dsp:cNvPr id="0" name=""/>
        <dsp:cNvSpPr/>
      </dsp:nvSpPr>
      <dsp:spPr>
        <a:xfrm>
          <a:off x="2897018" y="1336252"/>
          <a:ext cx="2446674" cy="1031899"/>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Reimbursement</a:t>
          </a:r>
        </a:p>
      </dsp:txBody>
      <dsp:txXfrm>
        <a:off x="2927241" y="1366475"/>
        <a:ext cx="2386228" cy="971453"/>
      </dsp:txXfrm>
    </dsp:sp>
    <dsp:sp modelId="{A56DAB46-670C-4BFB-BA32-E8AFE632DE5F}">
      <dsp:nvSpPr>
        <dsp:cNvPr id="0" name=""/>
        <dsp:cNvSpPr/>
      </dsp:nvSpPr>
      <dsp:spPr>
        <a:xfrm rot="18289469">
          <a:off x="5033662" y="1239872"/>
          <a:ext cx="1445580" cy="37975"/>
        </a:xfrm>
        <a:custGeom>
          <a:avLst/>
          <a:gdLst/>
          <a:ahLst/>
          <a:cxnLst/>
          <a:rect l="0" t="0" r="0" b="0"/>
          <a:pathLst>
            <a:path>
              <a:moveTo>
                <a:pt x="0" y="18987"/>
              </a:moveTo>
              <a:lnTo>
                <a:pt x="1445580" y="18987"/>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20313" y="1222720"/>
        <a:ext cx="72279" cy="72279"/>
      </dsp:txXfrm>
    </dsp:sp>
    <dsp:sp modelId="{8DAC819A-71B4-45BF-A50A-FF00EC919E56}">
      <dsp:nvSpPr>
        <dsp:cNvPr id="0" name=""/>
        <dsp:cNvSpPr/>
      </dsp:nvSpPr>
      <dsp:spPr>
        <a:xfrm>
          <a:off x="6169212" y="149568"/>
          <a:ext cx="2063798" cy="1031899"/>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Physician Incentive Plan</a:t>
          </a:r>
        </a:p>
      </dsp:txBody>
      <dsp:txXfrm>
        <a:off x="6199435" y="179791"/>
        <a:ext cx="2003352" cy="971453"/>
      </dsp:txXfrm>
    </dsp:sp>
    <dsp:sp modelId="{A7F14416-1E93-4897-9D09-CD28E55A1D16}">
      <dsp:nvSpPr>
        <dsp:cNvPr id="0" name=""/>
        <dsp:cNvSpPr/>
      </dsp:nvSpPr>
      <dsp:spPr>
        <a:xfrm>
          <a:off x="5343693" y="1833214"/>
          <a:ext cx="825519" cy="37975"/>
        </a:xfrm>
        <a:custGeom>
          <a:avLst/>
          <a:gdLst/>
          <a:ahLst/>
          <a:cxnLst/>
          <a:rect l="0" t="0" r="0" b="0"/>
          <a:pathLst>
            <a:path>
              <a:moveTo>
                <a:pt x="0" y="18987"/>
              </a:moveTo>
              <a:lnTo>
                <a:pt x="825519" y="18987"/>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35814" y="1831563"/>
        <a:ext cx="41275" cy="41275"/>
      </dsp:txXfrm>
    </dsp:sp>
    <dsp:sp modelId="{222F616C-7592-4CA7-9E9C-1C40DD02D6CD}">
      <dsp:nvSpPr>
        <dsp:cNvPr id="0" name=""/>
        <dsp:cNvSpPr/>
      </dsp:nvSpPr>
      <dsp:spPr>
        <a:xfrm>
          <a:off x="6169212" y="1336252"/>
          <a:ext cx="2063798" cy="1031899"/>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Risk Shifting</a:t>
          </a:r>
        </a:p>
      </dsp:txBody>
      <dsp:txXfrm>
        <a:off x="6199435" y="1366475"/>
        <a:ext cx="2003352" cy="971453"/>
      </dsp:txXfrm>
    </dsp:sp>
    <dsp:sp modelId="{51AED9BA-C602-4337-BA69-00F569076B0C}">
      <dsp:nvSpPr>
        <dsp:cNvPr id="0" name=""/>
        <dsp:cNvSpPr/>
      </dsp:nvSpPr>
      <dsp:spPr>
        <a:xfrm rot="3310531">
          <a:off x="5033662" y="2426556"/>
          <a:ext cx="1445580" cy="37975"/>
        </a:xfrm>
        <a:custGeom>
          <a:avLst/>
          <a:gdLst/>
          <a:ahLst/>
          <a:cxnLst/>
          <a:rect l="0" t="0" r="0" b="0"/>
          <a:pathLst>
            <a:path>
              <a:moveTo>
                <a:pt x="0" y="18987"/>
              </a:moveTo>
              <a:lnTo>
                <a:pt x="1445580" y="18987"/>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20313" y="2409404"/>
        <a:ext cx="72279" cy="72279"/>
      </dsp:txXfrm>
    </dsp:sp>
    <dsp:sp modelId="{24ACDB05-176A-4537-8B9B-D63DA5522FCD}">
      <dsp:nvSpPr>
        <dsp:cNvPr id="0" name=""/>
        <dsp:cNvSpPr/>
      </dsp:nvSpPr>
      <dsp:spPr>
        <a:xfrm>
          <a:off x="6169212" y="2522936"/>
          <a:ext cx="2063798" cy="1031899"/>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Fee for Service</a:t>
          </a:r>
        </a:p>
      </dsp:txBody>
      <dsp:txXfrm>
        <a:off x="6199435" y="2553159"/>
        <a:ext cx="2003352" cy="971453"/>
      </dsp:txXfrm>
    </dsp:sp>
    <dsp:sp modelId="{5BE31E60-BAC2-494E-9FC3-63A97854003F}">
      <dsp:nvSpPr>
        <dsp:cNvPr id="0" name=""/>
        <dsp:cNvSpPr/>
      </dsp:nvSpPr>
      <dsp:spPr>
        <a:xfrm rot="2957060">
          <a:off x="1811248" y="3587231"/>
          <a:ext cx="1497008" cy="37975"/>
        </a:xfrm>
        <a:custGeom>
          <a:avLst/>
          <a:gdLst/>
          <a:ahLst/>
          <a:cxnLst/>
          <a:rect l="0" t="0" r="0" b="0"/>
          <a:pathLst>
            <a:path>
              <a:moveTo>
                <a:pt x="0" y="18987"/>
              </a:moveTo>
              <a:lnTo>
                <a:pt x="1497008" y="18987"/>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2327" y="3568793"/>
        <a:ext cx="74850" cy="74850"/>
      </dsp:txXfrm>
    </dsp:sp>
    <dsp:sp modelId="{EAE143E9-CED7-4166-9290-A1BA810F30AB}">
      <dsp:nvSpPr>
        <dsp:cNvPr id="0" name=""/>
        <dsp:cNvSpPr/>
      </dsp:nvSpPr>
      <dsp:spPr>
        <a:xfrm>
          <a:off x="3048006" y="3657602"/>
          <a:ext cx="2063798" cy="1031899"/>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Submit claim</a:t>
          </a:r>
        </a:p>
      </dsp:txBody>
      <dsp:txXfrm>
        <a:off x="3078229" y="3687825"/>
        <a:ext cx="2003352" cy="971453"/>
      </dsp:txXfrm>
    </dsp:sp>
    <dsp:sp modelId="{FAB3F82F-298A-48A3-A15D-0CCC350CBCF4}">
      <dsp:nvSpPr>
        <dsp:cNvPr id="0" name=""/>
        <dsp:cNvSpPr/>
      </dsp:nvSpPr>
      <dsp:spPr>
        <a:xfrm>
          <a:off x="5111804" y="4154564"/>
          <a:ext cx="907988" cy="37975"/>
        </a:xfrm>
        <a:custGeom>
          <a:avLst/>
          <a:gdLst/>
          <a:ahLst/>
          <a:cxnLst/>
          <a:rect l="0" t="0" r="0" b="0"/>
          <a:pathLst>
            <a:path>
              <a:moveTo>
                <a:pt x="0" y="18987"/>
              </a:moveTo>
              <a:lnTo>
                <a:pt x="907988" y="18987"/>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43099" y="4150852"/>
        <a:ext cx="45399" cy="45399"/>
      </dsp:txXfrm>
    </dsp:sp>
    <dsp:sp modelId="{748A01A7-6C22-4431-B5F5-8A3F5917D28A}">
      <dsp:nvSpPr>
        <dsp:cNvPr id="0" name=""/>
        <dsp:cNvSpPr/>
      </dsp:nvSpPr>
      <dsp:spPr>
        <a:xfrm>
          <a:off x="6019793" y="3657602"/>
          <a:ext cx="2213135" cy="1031899"/>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Clearinghouse</a:t>
          </a:r>
        </a:p>
      </dsp:txBody>
      <dsp:txXfrm>
        <a:off x="6050016" y="3687825"/>
        <a:ext cx="2152689" cy="9714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9B5EC-ED20-4136-BB03-E359721AB653}">
      <dsp:nvSpPr>
        <dsp:cNvPr id="0" name=""/>
        <dsp:cNvSpPr/>
      </dsp:nvSpPr>
      <dsp:spPr>
        <a:xfrm>
          <a:off x="1832108" y="42018"/>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Employee</a:t>
          </a:r>
        </a:p>
      </dsp:txBody>
      <dsp:txXfrm>
        <a:off x="1832108" y="42018"/>
        <a:ext cx="675084" cy="675084"/>
      </dsp:txXfrm>
    </dsp:sp>
    <dsp:sp modelId="{E0B395EA-2D7B-42ED-8582-283267178F95}">
      <dsp:nvSpPr>
        <dsp:cNvPr id="0" name=""/>
        <dsp:cNvSpPr/>
      </dsp:nvSpPr>
      <dsp:spPr>
        <a:xfrm>
          <a:off x="692382" y="122457"/>
          <a:ext cx="1905739" cy="1905739"/>
        </a:xfrm>
        <a:prstGeom prst="circularArrow">
          <a:avLst>
            <a:gd name="adj1" fmla="val 6908"/>
            <a:gd name="adj2" fmla="val 465794"/>
            <a:gd name="adj3" fmla="val 135512"/>
            <a:gd name="adj4" fmla="val 20025680"/>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83B3C-71FD-443D-B01E-AB7DEDF8B597}">
      <dsp:nvSpPr>
        <dsp:cNvPr id="0" name=""/>
        <dsp:cNvSpPr/>
      </dsp:nvSpPr>
      <dsp:spPr>
        <a:xfrm>
          <a:off x="1889681" y="1216330"/>
          <a:ext cx="772127" cy="6124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Provider</a:t>
          </a:r>
        </a:p>
      </dsp:txBody>
      <dsp:txXfrm>
        <a:off x="1889681" y="1216330"/>
        <a:ext cx="772127" cy="612470"/>
      </dsp:txXfrm>
    </dsp:sp>
    <dsp:sp modelId="{F8D61F83-ECF0-4024-AEA6-C84D149BFD1D}">
      <dsp:nvSpPr>
        <dsp:cNvPr id="0" name=""/>
        <dsp:cNvSpPr/>
      </dsp:nvSpPr>
      <dsp:spPr>
        <a:xfrm>
          <a:off x="761097" y="45451"/>
          <a:ext cx="1905739" cy="1905739"/>
        </a:xfrm>
        <a:prstGeom prst="circularArrow">
          <a:avLst>
            <a:gd name="adj1" fmla="val 6908"/>
            <a:gd name="adj2" fmla="val 465794"/>
            <a:gd name="adj3" fmla="val 6482219"/>
            <a:gd name="adj4" fmla="val 4648513"/>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B98C3-2900-4356-A6FE-E763E2E6682C}">
      <dsp:nvSpPr>
        <dsp:cNvPr id="0" name=""/>
        <dsp:cNvSpPr/>
      </dsp:nvSpPr>
      <dsp:spPr>
        <a:xfrm>
          <a:off x="686230" y="1187897"/>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Payor</a:t>
          </a:r>
        </a:p>
      </dsp:txBody>
      <dsp:txXfrm>
        <a:off x="686230" y="1187897"/>
        <a:ext cx="675084" cy="675084"/>
      </dsp:txXfrm>
    </dsp:sp>
    <dsp:sp modelId="{C4F4F0D1-FB04-42EA-A16F-C0309C9EE87B}">
      <dsp:nvSpPr>
        <dsp:cNvPr id="0" name=""/>
        <dsp:cNvSpPr/>
      </dsp:nvSpPr>
      <dsp:spPr>
        <a:xfrm>
          <a:off x="643841" y="-369"/>
          <a:ext cx="1905739" cy="1905739"/>
        </a:xfrm>
        <a:prstGeom prst="circularArrow">
          <a:avLst>
            <a:gd name="adj1" fmla="val 6908"/>
            <a:gd name="adj2" fmla="val 465794"/>
            <a:gd name="adj3" fmla="val 11347555"/>
            <a:gd name="adj4" fmla="val 9786651"/>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711DD-DBAD-4AAB-912E-F9F62EE30148}">
      <dsp:nvSpPr>
        <dsp:cNvPr id="0" name=""/>
        <dsp:cNvSpPr/>
      </dsp:nvSpPr>
      <dsp:spPr>
        <a:xfrm>
          <a:off x="686230" y="42018"/>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Employer</a:t>
          </a:r>
        </a:p>
      </dsp:txBody>
      <dsp:txXfrm>
        <a:off x="686230" y="42018"/>
        <a:ext cx="675084" cy="675084"/>
      </dsp:txXfrm>
    </dsp:sp>
    <dsp:sp modelId="{E94C2FE8-2F28-47F7-9CEC-DD843D0A2D41}">
      <dsp:nvSpPr>
        <dsp:cNvPr id="0" name=""/>
        <dsp:cNvSpPr/>
      </dsp:nvSpPr>
      <dsp:spPr>
        <a:xfrm>
          <a:off x="643841" y="-369"/>
          <a:ext cx="1905739" cy="1905739"/>
        </a:xfrm>
        <a:prstGeom prst="circularArrow">
          <a:avLst>
            <a:gd name="adj1" fmla="val 6908"/>
            <a:gd name="adj2" fmla="val 465794"/>
            <a:gd name="adj3" fmla="val 16747555"/>
            <a:gd name="adj4" fmla="val 15186651"/>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0665C-8103-4D3D-B6E3-32B520C8F921}">
      <dsp:nvSpPr>
        <dsp:cNvPr id="0" name=""/>
        <dsp:cNvSpPr/>
      </dsp:nvSpPr>
      <dsp:spPr>
        <a:xfrm>
          <a:off x="228597" y="1143000"/>
          <a:ext cx="1946404" cy="97320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Payors</a:t>
          </a:r>
        </a:p>
      </dsp:txBody>
      <dsp:txXfrm>
        <a:off x="257101" y="1171504"/>
        <a:ext cx="1889396" cy="916194"/>
      </dsp:txXfrm>
    </dsp:sp>
    <dsp:sp modelId="{4D30EDEA-4A9D-43F4-8F64-FAB4221374AB}">
      <dsp:nvSpPr>
        <dsp:cNvPr id="0" name=""/>
        <dsp:cNvSpPr/>
      </dsp:nvSpPr>
      <dsp:spPr>
        <a:xfrm rot="18623475">
          <a:off x="1910965" y="1040380"/>
          <a:ext cx="1500224" cy="35815"/>
        </a:xfrm>
        <a:custGeom>
          <a:avLst/>
          <a:gdLst/>
          <a:ahLst/>
          <a:cxnLst/>
          <a:rect l="0" t="0" r="0" b="0"/>
          <a:pathLst>
            <a:path>
              <a:moveTo>
                <a:pt x="0" y="17907"/>
              </a:moveTo>
              <a:lnTo>
                <a:pt x="1500224" y="17907"/>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3572" y="1020782"/>
        <a:ext cx="75011" cy="75011"/>
      </dsp:txXfrm>
    </dsp:sp>
    <dsp:sp modelId="{ADA9AAF7-C95F-4ADA-9164-C0456FD340D9}">
      <dsp:nvSpPr>
        <dsp:cNvPr id="0" name=""/>
        <dsp:cNvSpPr/>
      </dsp:nvSpPr>
      <dsp:spPr>
        <a:xfrm>
          <a:off x="3147153" y="373"/>
          <a:ext cx="1946404" cy="97320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Employer</a:t>
          </a:r>
        </a:p>
      </dsp:txBody>
      <dsp:txXfrm>
        <a:off x="3175657" y="28877"/>
        <a:ext cx="1889396" cy="916194"/>
      </dsp:txXfrm>
    </dsp:sp>
    <dsp:sp modelId="{5BE31E60-BAC2-494E-9FC3-63A97854003F}">
      <dsp:nvSpPr>
        <dsp:cNvPr id="0" name=""/>
        <dsp:cNvSpPr/>
      </dsp:nvSpPr>
      <dsp:spPr>
        <a:xfrm rot="21517111">
          <a:off x="2174861" y="1599971"/>
          <a:ext cx="972433" cy="35815"/>
        </a:xfrm>
        <a:custGeom>
          <a:avLst/>
          <a:gdLst/>
          <a:ahLst/>
          <a:cxnLst/>
          <a:rect l="0" t="0" r="0" b="0"/>
          <a:pathLst>
            <a:path>
              <a:moveTo>
                <a:pt x="0" y="17907"/>
              </a:moveTo>
              <a:lnTo>
                <a:pt x="972433" y="17907"/>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6767" y="1593568"/>
        <a:ext cx="48621" cy="48621"/>
      </dsp:txXfrm>
    </dsp:sp>
    <dsp:sp modelId="{EAE143E9-CED7-4166-9290-A1BA810F30AB}">
      <dsp:nvSpPr>
        <dsp:cNvPr id="0" name=""/>
        <dsp:cNvSpPr/>
      </dsp:nvSpPr>
      <dsp:spPr>
        <a:xfrm>
          <a:off x="3147153" y="1119555"/>
          <a:ext cx="1946404" cy="97320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TPA</a:t>
          </a:r>
        </a:p>
      </dsp:txBody>
      <dsp:txXfrm>
        <a:off x="3175657" y="1148059"/>
        <a:ext cx="1889396" cy="916194"/>
      </dsp:txXfrm>
    </dsp:sp>
    <dsp:sp modelId="{E141B525-8010-4260-B666-747ADFCF6395}">
      <dsp:nvSpPr>
        <dsp:cNvPr id="0" name=""/>
        <dsp:cNvSpPr/>
      </dsp:nvSpPr>
      <dsp:spPr>
        <a:xfrm rot="2905212">
          <a:off x="1928664" y="2159562"/>
          <a:ext cx="1464827" cy="35815"/>
        </a:xfrm>
        <a:custGeom>
          <a:avLst/>
          <a:gdLst/>
          <a:ahLst/>
          <a:cxnLst/>
          <a:rect l="0" t="0" r="0" b="0"/>
          <a:pathLst>
            <a:path>
              <a:moveTo>
                <a:pt x="0" y="17907"/>
              </a:moveTo>
              <a:lnTo>
                <a:pt x="1464827" y="17907"/>
              </a:lnTo>
            </a:path>
          </a:pathLst>
        </a:custGeom>
        <a:noFill/>
        <a:ln w="285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4457" y="2140849"/>
        <a:ext cx="73241" cy="73241"/>
      </dsp:txXfrm>
    </dsp:sp>
    <dsp:sp modelId="{4C242CC6-B9E5-4B3F-8C67-915842BBE2AC}">
      <dsp:nvSpPr>
        <dsp:cNvPr id="0" name=""/>
        <dsp:cNvSpPr/>
      </dsp:nvSpPr>
      <dsp:spPr>
        <a:xfrm>
          <a:off x="3147153" y="2238738"/>
          <a:ext cx="1946404" cy="97320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Insurance company</a:t>
          </a:r>
        </a:p>
      </dsp:txBody>
      <dsp:txXfrm>
        <a:off x="3175657" y="2267242"/>
        <a:ext cx="1889396" cy="916194"/>
      </dsp:txXfrm>
    </dsp:sp>
    <dsp:sp modelId="{FAB3F82F-298A-48A3-A15D-0CCC350CBCF4}">
      <dsp:nvSpPr>
        <dsp:cNvPr id="0" name=""/>
        <dsp:cNvSpPr/>
      </dsp:nvSpPr>
      <dsp:spPr>
        <a:xfrm rot="17692822">
          <a:off x="4557577" y="1868044"/>
          <a:ext cx="1850524" cy="35815"/>
        </a:xfrm>
        <a:custGeom>
          <a:avLst/>
          <a:gdLst/>
          <a:ahLst/>
          <a:cxnLst/>
          <a:rect l="0" t="0" r="0" b="0"/>
          <a:pathLst>
            <a:path>
              <a:moveTo>
                <a:pt x="0" y="17907"/>
              </a:moveTo>
              <a:lnTo>
                <a:pt x="1850524" y="17907"/>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436576" y="1839689"/>
        <a:ext cx="92526" cy="92526"/>
      </dsp:txXfrm>
    </dsp:sp>
    <dsp:sp modelId="{748A01A7-6C22-4431-B5F5-8A3F5917D28A}">
      <dsp:nvSpPr>
        <dsp:cNvPr id="0" name=""/>
        <dsp:cNvSpPr/>
      </dsp:nvSpPr>
      <dsp:spPr>
        <a:xfrm>
          <a:off x="5872120" y="559964"/>
          <a:ext cx="1946404" cy="97320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BC/BS</a:t>
          </a:r>
        </a:p>
      </dsp:txBody>
      <dsp:txXfrm>
        <a:off x="5900624" y="588468"/>
        <a:ext cx="1889396" cy="916194"/>
      </dsp:txXfrm>
    </dsp:sp>
    <dsp:sp modelId="{04347C87-7241-41AE-AAE4-C817C40F3EB4}">
      <dsp:nvSpPr>
        <dsp:cNvPr id="0" name=""/>
        <dsp:cNvSpPr/>
      </dsp:nvSpPr>
      <dsp:spPr>
        <a:xfrm rot="19457599">
          <a:off x="5003438" y="2427636"/>
          <a:ext cx="958801" cy="35815"/>
        </a:xfrm>
        <a:custGeom>
          <a:avLst/>
          <a:gdLst/>
          <a:ahLst/>
          <a:cxnLst/>
          <a:rect l="0" t="0" r="0" b="0"/>
          <a:pathLst>
            <a:path>
              <a:moveTo>
                <a:pt x="0" y="17907"/>
              </a:moveTo>
              <a:lnTo>
                <a:pt x="958801" y="17907"/>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58869" y="2421573"/>
        <a:ext cx="47940" cy="47940"/>
      </dsp:txXfrm>
    </dsp:sp>
    <dsp:sp modelId="{26E06F61-0021-4260-8AC4-0F2A91E0776E}">
      <dsp:nvSpPr>
        <dsp:cNvPr id="0" name=""/>
        <dsp:cNvSpPr/>
      </dsp:nvSpPr>
      <dsp:spPr>
        <a:xfrm>
          <a:off x="5872120" y="1679147"/>
          <a:ext cx="1946404" cy="97320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Aetna</a:t>
          </a:r>
        </a:p>
      </dsp:txBody>
      <dsp:txXfrm>
        <a:off x="5900624" y="1707651"/>
        <a:ext cx="1889396" cy="916194"/>
      </dsp:txXfrm>
    </dsp:sp>
    <dsp:sp modelId="{05FFB7E7-D670-44E5-B5CE-4BA74F04CE9C}">
      <dsp:nvSpPr>
        <dsp:cNvPr id="0" name=""/>
        <dsp:cNvSpPr/>
      </dsp:nvSpPr>
      <dsp:spPr>
        <a:xfrm rot="2142401">
          <a:off x="5003438" y="2987227"/>
          <a:ext cx="958801" cy="35815"/>
        </a:xfrm>
        <a:custGeom>
          <a:avLst/>
          <a:gdLst/>
          <a:ahLst/>
          <a:cxnLst/>
          <a:rect l="0" t="0" r="0" b="0"/>
          <a:pathLst>
            <a:path>
              <a:moveTo>
                <a:pt x="0" y="17907"/>
              </a:moveTo>
              <a:lnTo>
                <a:pt x="958801" y="17907"/>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58869" y="2981165"/>
        <a:ext cx="47940" cy="47940"/>
      </dsp:txXfrm>
    </dsp:sp>
    <dsp:sp modelId="{001882B9-A470-4079-B941-2CB99649716D}">
      <dsp:nvSpPr>
        <dsp:cNvPr id="0" name=""/>
        <dsp:cNvSpPr/>
      </dsp:nvSpPr>
      <dsp:spPr>
        <a:xfrm>
          <a:off x="5872120" y="2798329"/>
          <a:ext cx="1946404" cy="97320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UnitedHealth Group</a:t>
          </a:r>
        </a:p>
      </dsp:txBody>
      <dsp:txXfrm>
        <a:off x="5900624" y="2826833"/>
        <a:ext cx="1889396" cy="916194"/>
      </dsp:txXfrm>
    </dsp:sp>
    <dsp:sp modelId="{5DC85972-EFE5-4E02-BE3B-092E1136B2D1}">
      <dsp:nvSpPr>
        <dsp:cNvPr id="0" name=""/>
        <dsp:cNvSpPr/>
      </dsp:nvSpPr>
      <dsp:spPr>
        <a:xfrm rot="3907178">
          <a:off x="4557577" y="3546818"/>
          <a:ext cx="1850524" cy="35815"/>
        </a:xfrm>
        <a:custGeom>
          <a:avLst/>
          <a:gdLst/>
          <a:ahLst/>
          <a:cxnLst/>
          <a:rect l="0" t="0" r="0" b="0"/>
          <a:pathLst>
            <a:path>
              <a:moveTo>
                <a:pt x="0" y="17907"/>
              </a:moveTo>
              <a:lnTo>
                <a:pt x="1850524" y="17907"/>
              </a:lnTo>
            </a:path>
          </a:pathLst>
        </a:custGeom>
        <a:noFill/>
        <a:ln w="285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436576" y="3518463"/>
        <a:ext cx="92526" cy="92526"/>
      </dsp:txXfrm>
    </dsp:sp>
    <dsp:sp modelId="{EBE7B2D5-CC2F-4CF4-A6ED-48D79DAC4082}">
      <dsp:nvSpPr>
        <dsp:cNvPr id="0" name=""/>
        <dsp:cNvSpPr/>
      </dsp:nvSpPr>
      <dsp:spPr>
        <a:xfrm>
          <a:off x="5872120" y="3917512"/>
          <a:ext cx="1946404" cy="973202"/>
        </a:xfrm>
        <a:prstGeom prst="roundRect">
          <a:avLst>
            <a:gd name="adj" fmla="val 10000"/>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Cigna</a:t>
          </a:r>
        </a:p>
      </dsp:txBody>
      <dsp:txXfrm>
        <a:off x="5900624" y="3946016"/>
        <a:ext cx="1889396" cy="9161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9B5EC-ED20-4136-BB03-E359721AB653}">
      <dsp:nvSpPr>
        <dsp:cNvPr id="0" name=""/>
        <dsp:cNvSpPr/>
      </dsp:nvSpPr>
      <dsp:spPr>
        <a:xfrm>
          <a:off x="1835597" y="42018"/>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Employee</a:t>
          </a:r>
        </a:p>
      </dsp:txBody>
      <dsp:txXfrm>
        <a:off x="1835597" y="42018"/>
        <a:ext cx="675084" cy="675084"/>
      </dsp:txXfrm>
    </dsp:sp>
    <dsp:sp modelId="{E0B395EA-2D7B-42ED-8582-283267178F95}">
      <dsp:nvSpPr>
        <dsp:cNvPr id="0" name=""/>
        <dsp:cNvSpPr/>
      </dsp:nvSpPr>
      <dsp:spPr>
        <a:xfrm>
          <a:off x="647330" y="-369"/>
          <a:ext cx="1905739" cy="1905739"/>
        </a:xfrm>
        <a:prstGeom prst="circularArrow">
          <a:avLst>
            <a:gd name="adj1" fmla="val 6908"/>
            <a:gd name="adj2" fmla="val 465794"/>
            <a:gd name="adj3" fmla="val 547555"/>
            <a:gd name="adj4" fmla="val 20586651"/>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83B3C-71FD-443D-B01E-AB7DEDF8B597}">
      <dsp:nvSpPr>
        <dsp:cNvPr id="0" name=""/>
        <dsp:cNvSpPr/>
      </dsp:nvSpPr>
      <dsp:spPr>
        <a:xfrm>
          <a:off x="1835597" y="1187897"/>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Provider</a:t>
          </a:r>
        </a:p>
      </dsp:txBody>
      <dsp:txXfrm>
        <a:off x="1835597" y="1187897"/>
        <a:ext cx="675084" cy="675084"/>
      </dsp:txXfrm>
    </dsp:sp>
    <dsp:sp modelId="{F8D61F83-ECF0-4024-AEA6-C84D149BFD1D}">
      <dsp:nvSpPr>
        <dsp:cNvPr id="0" name=""/>
        <dsp:cNvSpPr/>
      </dsp:nvSpPr>
      <dsp:spPr>
        <a:xfrm>
          <a:off x="647330" y="-369"/>
          <a:ext cx="1905739" cy="1905739"/>
        </a:xfrm>
        <a:prstGeom prst="circularArrow">
          <a:avLst>
            <a:gd name="adj1" fmla="val 6908"/>
            <a:gd name="adj2" fmla="val 465794"/>
            <a:gd name="adj3" fmla="val 5947555"/>
            <a:gd name="adj4" fmla="val 4386651"/>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B98C3-2900-4356-A6FE-E763E2E6682C}">
      <dsp:nvSpPr>
        <dsp:cNvPr id="0" name=""/>
        <dsp:cNvSpPr/>
      </dsp:nvSpPr>
      <dsp:spPr>
        <a:xfrm>
          <a:off x="689718" y="1187897"/>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Payor</a:t>
          </a:r>
        </a:p>
      </dsp:txBody>
      <dsp:txXfrm>
        <a:off x="689718" y="1187897"/>
        <a:ext cx="675084" cy="675084"/>
      </dsp:txXfrm>
    </dsp:sp>
    <dsp:sp modelId="{C4F4F0D1-FB04-42EA-A16F-C0309C9EE87B}">
      <dsp:nvSpPr>
        <dsp:cNvPr id="0" name=""/>
        <dsp:cNvSpPr/>
      </dsp:nvSpPr>
      <dsp:spPr>
        <a:xfrm>
          <a:off x="647330" y="-369"/>
          <a:ext cx="1905739" cy="1905739"/>
        </a:xfrm>
        <a:prstGeom prst="circularArrow">
          <a:avLst>
            <a:gd name="adj1" fmla="val 6908"/>
            <a:gd name="adj2" fmla="val 465794"/>
            <a:gd name="adj3" fmla="val 11347555"/>
            <a:gd name="adj4" fmla="val 9786651"/>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711DD-DBAD-4AAB-912E-F9F62EE30148}">
      <dsp:nvSpPr>
        <dsp:cNvPr id="0" name=""/>
        <dsp:cNvSpPr/>
      </dsp:nvSpPr>
      <dsp:spPr>
        <a:xfrm>
          <a:off x="689718" y="42018"/>
          <a:ext cx="675084" cy="675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Employer</a:t>
          </a:r>
        </a:p>
      </dsp:txBody>
      <dsp:txXfrm>
        <a:off x="689718" y="42018"/>
        <a:ext cx="675084" cy="675084"/>
      </dsp:txXfrm>
    </dsp:sp>
    <dsp:sp modelId="{E94C2FE8-2F28-47F7-9CEC-DD843D0A2D41}">
      <dsp:nvSpPr>
        <dsp:cNvPr id="0" name=""/>
        <dsp:cNvSpPr/>
      </dsp:nvSpPr>
      <dsp:spPr>
        <a:xfrm>
          <a:off x="647330" y="-369"/>
          <a:ext cx="1905739" cy="1905739"/>
        </a:xfrm>
        <a:prstGeom prst="circularArrow">
          <a:avLst>
            <a:gd name="adj1" fmla="val 6908"/>
            <a:gd name="adj2" fmla="val 465794"/>
            <a:gd name="adj3" fmla="val 16747555"/>
            <a:gd name="adj4" fmla="val 15186651"/>
            <a:gd name="adj5" fmla="val 8059"/>
          </a:avLst>
        </a:prstGeom>
        <a:solidFill>
          <a:schemeClr val="accent1">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7BD1A-CCC2-4ABE-9B4A-56FAC3BAE572}"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FC50B-0EEB-42AB-B831-45B61CFF36ED}" type="slidenum">
              <a:rPr lang="en-US" smtClean="0"/>
              <a:t>‹#›</a:t>
            </a:fld>
            <a:endParaRPr lang="en-US"/>
          </a:p>
        </p:txBody>
      </p:sp>
    </p:spTree>
    <p:extLst>
      <p:ext uri="{BB962C8B-B14F-4D97-AF65-F5344CB8AC3E}">
        <p14:creationId xmlns:p14="http://schemas.microsoft.com/office/powerpoint/2010/main" val="655274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n.wikipedia.org/wiki/American_Medical_Association" TargetMode="External"/><Relationship Id="rId7" Type="http://schemas.openxmlformats.org/officeDocument/2006/relationships/hyperlink" Target="http://en.wikipedia.org/wiki/Prosthetic"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en.wikipedia.org/wiki/Ambulance" TargetMode="External"/><Relationship Id="rId5" Type="http://schemas.openxmlformats.org/officeDocument/2006/relationships/hyperlink" Target="http://en.wikipedia.org/wiki/HCPCS_Level_2" TargetMode="External"/><Relationship Id="rId4" Type="http://schemas.openxmlformats.org/officeDocument/2006/relationships/hyperlink" Target="http://en.wikipedia.org/wiki/Current_Procedural_Terminology"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F8CDFC-616D-4499-B528-715433E770BE}" type="slidenum">
              <a:rPr lang="en-US" smtClean="0"/>
              <a:t>2</a:t>
            </a:fld>
            <a:endParaRPr lang="en-US"/>
          </a:p>
        </p:txBody>
      </p:sp>
    </p:spTree>
    <p:extLst>
      <p:ext uri="{BB962C8B-B14F-4D97-AF65-F5344CB8AC3E}">
        <p14:creationId xmlns:p14="http://schemas.microsoft.com/office/powerpoint/2010/main" val="292958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20000"/>
          </a:bodyPr>
          <a:lstStyle/>
          <a:p>
            <a:r>
              <a:rPr lang="en-US" sz="1200" kern="1200" dirty="0">
                <a:solidFill>
                  <a:schemeClr val="tx1"/>
                </a:solidFill>
                <a:latin typeface="+mn-lt"/>
                <a:ea typeface="+mn-ea"/>
                <a:cs typeface="+mn-cs"/>
              </a:rPr>
              <a:t>The </a:t>
            </a:r>
            <a:r>
              <a:rPr lang="en-US" sz="1200" b="1" kern="1200" dirty="0">
                <a:solidFill>
                  <a:schemeClr val="tx1"/>
                </a:solidFill>
                <a:latin typeface="+mn-lt"/>
                <a:ea typeface="+mn-ea"/>
                <a:cs typeface="+mn-cs"/>
              </a:rPr>
              <a:t>Employee</a:t>
            </a:r>
            <a:r>
              <a:rPr lang="en-US" sz="1200" kern="1200" dirty="0">
                <a:solidFill>
                  <a:schemeClr val="tx1"/>
                </a:solidFill>
                <a:latin typeface="+mn-lt"/>
                <a:ea typeface="+mn-ea"/>
                <a:cs typeface="+mn-cs"/>
              </a:rPr>
              <a:t> goes to see the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for his annual exam. He has already met his </a:t>
            </a:r>
            <a:r>
              <a:rPr lang="en-US" sz="1200" b="1" kern="1200" dirty="0">
                <a:solidFill>
                  <a:schemeClr val="tx1"/>
                </a:solidFill>
                <a:latin typeface="+mn-lt"/>
                <a:ea typeface="+mn-ea"/>
                <a:cs typeface="+mn-cs"/>
              </a:rPr>
              <a:t>deductible</a:t>
            </a:r>
            <a:r>
              <a:rPr lang="en-US" sz="1200" kern="1200" dirty="0">
                <a:solidFill>
                  <a:schemeClr val="tx1"/>
                </a:solidFill>
                <a:latin typeface="+mn-lt"/>
                <a:ea typeface="+mn-ea"/>
                <a:cs typeface="+mn-cs"/>
              </a:rPr>
              <a:t> so he simply has to pay his </a:t>
            </a:r>
            <a:r>
              <a:rPr lang="en-US" sz="1200" b="1" kern="1200" dirty="0">
                <a:solidFill>
                  <a:schemeClr val="tx1"/>
                </a:solidFill>
                <a:latin typeface="+mn-lt"/>
                <a:ea typeface="+mn-ea"/>
                <a:cs typeface="+mn-cs"/>
              </a:rPr>
              <a:t>co payment</a:t>
            </a:r>
            <a:r>
              <a:rPr lang="en-US" sz="1200" kern="1200" dirty="0">
                <a:solidFill>
                  <a:schemeClr val="tx1"/>
                </a:solidFill>
                <a:latin typeface="+mn-lt"/>
                <a:ea typeface="+mn-ea"/>
                <a:cs typeface="+mn-cs"/>
              </a:rPr>
              <a:t>. The receptionist asks him to sign the privacy statement with their </a:t>
            </a:r>
            <a:r>
              <a:rPr lang="en-US" sz="1200" b="1" kern="1200" dirty="0">
                <a:solidFill>
                  <a:schemeClr val="tx1"/>
                </a:solidFill>
                <a:latin typeface="+mn-lt"/>
                <a:ea typeface="+mn-ea"/>
                <a:cs typeface="+mn-cs"/>
              </a:rPr>
              <a:t>HIPAA</a:t>
            </a:r>
            <a:r>
              <a:rPr lang="en-US" sz="1200" kern="1200" dirty="0">
                <a:solidFill>
                  <a:schemeClr val="tx1"/>
                </a:solidFill>
                <a:latin typeface="+mn-lt"/>
                <a:ea typeface="+mn-ea"/>
                <a:cs typeface="+mn-cs"/>
              </a:rPr>
              <a:t> policy.</a:t>
            </a:r>
          </a:p>
          <a:p>
            <a:r>
              <a:rPr lang="en-US" sz="1200" kern="1200" dirty="0">
                <a:solidFill>
                  <a:schemeClr val="tx1"/>
                </a:solidFill>
                <a:latin typeface="+mn-lt"/>
                <a:ea typeface="+mn-ea"/>
                <a:cs typeface="+mn-cs"/>
              </a:rPr>
              <a:t>Your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has </a:t>
            </a:r>
            <a:r>
              <a:rPr lang="en-US" sz="1200" b="1" kern="1200" dirty="0">
                <a:solidFill>
                  <a:schemeClr val="tx1"/>
                </a:solidFill>
                <a:latin typeface="+mn-lt"/>
                <a:ea typeface="+mn-ea"/>
                <a:cs typeface="+mn-cs"/>
              </a:rPr>
              <a:t>Clinical Practice Guidelines</a:t>
            </a:r>
            <a:r>
              <a:rPr lang="en-US" sz="1200" kern="1200" dirty="0">
                <a:solidFill>
                  <a:schemeClr val="tx1"/>
                </a:solidFill>
                <a:latin typeface="+mn-lt"/>
                <a:ea typeface="+mn-ea"/>
                <a:cs typeface="+mn-cs"/>
              </a:rPr>
              <a:t> that he/she follows to standardize care for each disease or illness episode. For example, if this patient has diabetes there are </a:t>
            </a:r>
            <a:r>
              <a:rPr lang="en-US" sz="1200" b="1" kern="1200" dirty="0">
                <a:solidFill>
                  <a:schemeClr val="tx1"/>
                </a:solidFill>
                <a:latin typeface="+mn-lt"/>
                <a:ea typeface="+mn-ea"/>
                <a:cs typeface="+mn-cs"/>
              </a:rPr>
              <a:t>disease management programs</a:t>
            </a:r>
            <a:r>
              <a:rPr lang="en-US" sz="1200" kern="1200" dirty="0">
                <a:solidFill>
                  <a:schemeClr val="tx1"/>
                </a:solidFill>
                <a:latin typeface="+mn-lt"/>
                <a:ea typeface="+mn-ea"/>
                <a:cs typeface="+mn-cs"/>
              </a:rPr>
              <a:t> that the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can recommend to help manage the symptoms of diabetes and recommend therapies to improve the quality of life. If this patient was healthy, the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may recommend a </a:t>
            </a:r>
            <a:r>
              <a:rPr lang="en-US" sz="1200" b="1" kern="1200" dirty="0">
                <a:solidFill>
                  <a:schemeClr val="tx1"/>
                </a:solidFill>
                <a:latin typeface="+mn-lt"/>
                <a:ea typeface="+mn-ea"/>
                <a:cs typeface="+mn-cs"/>
              </a:rPr>
              <a:t>Wellness</a:t>
            </a:r>
            <a:r>
              <a:rPr lang="en-US" sz="1200" kern="1200" dirty="0">
                <a:solidFill>
                  <a:schemeClr val="tx1"/>
                </a:solidFill>
                <a:latin typeface="+mn-lt"/>
                <a:ea typeface="+mn-ea"/>
                <a:cs typeface="+mn-cs"/>
              </a:rPr>
              <a:t> program to keep him healthy. If the patient needs to see a specialist, for example an endocrinologist, for his diabetes, a </a:t>
            </a:r>
            <a:r>
              <a:rPr lang="en-US" sz="1200" b="1" kern="1200" dirty="0">
                <a:solidFill>
                  <a:schemeClr val="tx1"/>
                </a:solidFill>
                <a:latin typeface="+mn-lt"/>
                <a:ea typeface="+mn-ea"/>
                <a:cs typeface="+mn-cs"/>
              </a:rPr>
              <a:t>referral</a:t>
            </a:r>
            <a:r>
              <a:rPr lang="en-US" sz="1200" kern="1200" dirty="0">
                <a:solidFill>
                  <a:schemeClr val="tx1"/>
                </a:solidFill>
                <a:latin typeface="+mn-lt"/>
                <a:ea typeface="+mn-ea"/>
                <a:cs typeface="+mn-cs"/>
              </a:rPr>
              <a:t> may be needed.</a:t>
            </a:r>
          </a:p>
          <a:p>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Providers</a:t>
            </a:r>
            <a:r>
              <a:rPr lang="en-US" sz="1200" b="0" kern="1200" baseline="0" dirty="0">
                <a:solidFill>
                  <a:schemeClr val="tx1"/>
                </a:solidFill>
                <a:latin typeface="+mn-lt"/>
                <a:ea typeface="+mn-ea"/>
                <a:cs typeface="+mn-cs"/>
              </a:rPr>
              <a:t> </a:t>
            </a:r>
            <a:r>
              <a:rPr lang="en-US" sz="1200" kern="1200" dirty="0">
                <a:solidFill>
                  <a:schemeClr val="tx1"/>
                </a:solidFill>
                <a:latin typeface="+mn-lt"/>
                <a:ea typeface="+mn-ea"/>
                <a:cs typeface="+mn-cs"/>
              </a:rPr>
              <a:t>are rated on their efficiency and performance in a variety of ways that affect their annual compensation. Often </a:t>
            </a:r>
            <a:r>
              <a:rPr lang="en-US" sz="1200" b="1" kern="1200" dirty="0">
                <a:solidFill>
                  <a:schemeClr val="tx1"/>
                </a:solidFill>
                <a:latin typeface="+mn-lt"/>
                <a:ea typeface="+mn-ea"/>
                <a:cs typeface="+mn-cs"/>
              </a:rPr>
              <a:t>physician profiling</a:t>
            </a:r>
            <a:r>
              <a:rPr lang="en-US" sz="1200" kern="1200" dirty="0">
                <a:solidFill>
                  <a:schemeClr val="tx1"/>
                </a:solidFill>
                <a:latin typeface="+mn-lt"/>
                <a:ea typeface="+mn-ea"/>
                <a:cs typeface="+mn-cs"/>
              </a:rPr>
              <a:t> is used to rate each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They may also do a </a:t>
            </a:r>
            <a:r>
              <a:rPr lang="en-US" sz="1200" b="1" kern="1200" dirty="0">
                <a:solidFill>
                  <a:schemeClr val="tx1"/>
                </a:solidFill>
                <a:latin typeface="+mn-lt"/>
                <a:ea typeface="+mn-ea"/>
                <a:cs typeface="+mn-cs"/>
              </a:rPr>
              <a:t>Drug Utilization Review</a:t>
            </a:r>
            <a:r>
              <a:rPr lang="en-US" sz="1200" kern="1200" dirty="0">
                <a:solidFill>
                  <a:schemeClr val="tx1"/>
                </a:solidFill>
                <a:latin typeface="+mn-lt"/>
                <a:ea typeface="+mn-ea"/>
                <a:cs typeface="+mn-cs"/>
              </a:rPr>
              <a:t> or receive a </a:t>
            </a:r>
            <a:r>
              <a:rPr lang="en-US" sz="1200" b="1" kern="1200" dirty="0">
                <a:solidFill>
                  <a:schemeClr val="tx1"/>
                </a:solidFill>
                <a:latin typeface="+mn-lt"/>
                <a:ea typeface="+mn-ea"/>
                <a:cs typeface="+mn-cs"/>
              </a:rPr>
              <a:t>Report Card</a:t>
            </a:r>
            <a:r>
              <a:rPr lang="en-US" sz="1200" kern="1200" dirty="0">
                <a:solidFill>
                  <a:schemeClr val="tx1"/>
                </a:solidFill>
                <a:latin typeface="+mn-lt"/>
                <a:ea typeface="+mn-ea"/>
                <a:cs typeface="+mn-cs"/>
              </a:rPr>
              <a:t> detailing their performance. </a:t>
            </a:r>
            <a:r>
              <a:rPr lang="en-US" sz="1200" b="1" kern="1200" dirty="0">
                <a:solidFill>
                  <a:schemeClr val="tx1"/>
                </a:solidFill>
                <a:latin typeface="+mn-lt"/>
                <a:ea typeface="+mn-ea"/>
                <a:cs typeface="+mn-cs"/>
              </a:rPr>
              <a:t>Providers</a:t>
            </a:r>
            <a:r>
              <a:rPr lang="en-US" sz="1200" kern="1200" dirty="0">
                <a:solidFill>
                  <a:schemeClr val="tx1"/>
                </a:solidFill>
                <a:latin typeface="+mn-lt"/>
                <a:ea typeface="+mn-ea"/>
                <a:cs typeface="+mn-cs"/>
              </a:rPr>
              <a:t> practice </a:t>
            </a:r>
            <a:r>
              <a:rPr lang="en-US" sz="1200" b="1" kern="1200" dirty="0">
                <a:solidFill>
                  <a:schemeClr val="tx1"/>
                </a:solidFill>
                <a:latin typeface="+mn-lt"/>
                <a:ea typeface="+mn-ea"/>
                <a:cs typeface="+mn-cs"/>
              </a:rPr>
              <a:t>risk sharing</a:t>
            </a:r>
            <a:r>
              <a:rPr lang="en-US" sz="1200" kern="1200" dirty="0">
                <a:solidFill>
                  <a:schemeClr val="tx1"/>
                </a:solidFill>
                <a:latin typeface="+mn-lt"/>
                <a:ea typeface="+mn-ea"/>
                <a:cs typeface="+mn-cs"/>
              </a:rPr>
              <a:t>, a feature of the managed care environment requiring managed care plans and their contract providers to share financial risk through different mechanisms such as </a:t>
            </a:r>
            <a:r>
              <a:rPr lang="en-US" sz="1200" b="1" kern="1200" dirty="0">
                <a:solidFill>
                  <a:schemeClr val="tx1"/>
                </a:solidFill>
                <a:latin typeface="+mn-lt"/>
                <a:ea typeface="+mn-ea"/>
                <a:cs typeface="+mn-cs"/>
              </a:rPr>
              <a:t>capitation</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risk pools</a:t>
            </a:r>
            <a:r>
              <a:rPr lang="en-US" sz="1200" kern="1200" dirty="0">
                <a:solidFill>
                  <a:schemeClr val="tx1"/>
                </a:solidFill>
                <a:latin typeface="+mn-lt"/>
                <a:ea typeface="+mn-ea"/>
                <a:cs typeface="+mn-cs"/>
              </a:rPr>
              <a:t> and </a:t>
            </a:r>
            <a:r>
              <a:rPr lang="en-US" sz="1200" b="1" kern="1200" dirty="0">
                <a:solidFill>
                  <a:schemeClr val="tx1"/>
                </a:solidFill>
                <a:latin typeface="+mn-lt"/>
                <a:ea typeface="+mn-ea"/>
                <a:cs typeface="+mn-cs"/>
              </a:rPr>
              <a:t>per diem</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Withholding</a:t>
            </a:r>
            <a:r>
              <a:rPr lang="en-US" sz="1200" kern="1200" dirty="0">
                <a:solidFill>
                  <a:schemeClr val="tx1"/>
                </a:solidFill>
                <a:latin typeface="+mn-lt"/>
                <a:ea typeface="+mn-ea"/>
                <a:cs typeface="+mn-cs"/>
              </a:rPr>
              <a:t> is a common method to encourage cost effective practices and the money is usually placed in the </a:t>
            </a:r>
            <a:r>
              <a:rPr lang="en-US" sz="1200" b="1" kern="1200" dirty="0">
                <a:solidFill>
                  <a:schemeClr val="tx1"/>
                </a:solidFill>
                <a:latin typeface="+mn-lt"/>
                <a:ea typeface="+mn-ea"/>
                <a:cs typeface="+mn-cs"/>
              </a:rPr>
              <a:t>risk pools</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Risk shifting</a:t>
            </a:r>
            <a:r>
              <a:rPr lang="en-US" sz="1200" kern="1200" dirty="0">
                <a:solidFill>
                  <a:schemeClr val="tx1"/>
                </a:solidFill>
                <a:latin typeface="+mn-lt"/>
                <a:ea typeface="+mn-ea"/>
                <a:cs typeface="+mn-cs"/>
              </a:rPr>
              <a:t> is a practice used by many health plans that moves financial risk from the insurer to the provider which encourages physicians to deliver fewer services, although there is </a:t>
            </a:r>
            <a:r>
              <a:rPr lang="en-US" sz="1200" b="1" kern="1200" dirty="0">
                <a:solidFill>
                  <a:schemeClr val="tx1"/>
                </a:solidFill>
                <a:latin typeface="+mn-lt"/>
                <a:ea typeface="+mn-ea"/>
                <a:cs typeface="+mn-cs"/>
              </a:rPr>
              <a:t>stop loss insurance</a:t>
            </a:r>
            <a:r>
              <a:rPr lang="en-US" sz="1200" kern="1200" dirty="0">
                <a:solidFill>
                  <a:schemeClr val="tx1"/>
                </a:solidFill>
                <a:latin typeface="+mn-lt"/>
                <a:ea typeface="+mn-ea"/>
                <a:cs typeface="+mn-cs"/>
              </a:rPr>
              <a:t> to ensure a provider does not lose too much money. </a:t>
            </a:r>
            <a:r>
              <a:rPr lang="en-US" sz="1200" b="1" kern="1200" dirty="0">
                <a:solidFill>
                  <a:schemeClr val="tx1"/>
                </a:solidFill>
                <a:latin typeface="+mn-lt"/>
                <a:ea typeface="+mn-ea"/>
                <a:cs typeface="+mn-cs"/>
              </a:rPr>
              <a:t>Physician incentive plans</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(PIP)</a:t>
            </a:r>
            <a:r>
              <a:rPr lang="en-US" sz="1200" kern="1200" dirty="0">
                <a:solidFill>
                  <a:schemeClr val="tx1"/>
                </a:solidFill>
                <a:latin typeface="+mn-lt"/>
                <a:ea typeface="+mn-ea"/>
                <a:cs typeface="+mn-cs"/>
              </a:rPr>
              <a:t> are also utilized to financially reward or penalize providers based on the services provide. Examples of PIPs included bonuses, fee withholdings or capitation payments. </a:t>
            </a:r>
            <a:r>
              <a:rPr lang="en-US" sz="1200" b="1" kern="1200" dirty="0">
                <a:solidFill>
                  <a:schemeClr val="tx1"/>
                </a:solidFill>
                <a:latin typeface="+mn-lt"/>
                <a:ea typeface="+mn-ea"/>
                <a:cs typeface="+mn-cs"/>
              </a:rPr>
              <a:t>Fee for service</a:t>
            </a:r>
            <a:r>
              <a:rPr lang="en-US" sz="1200" kern="1200" dirty="0">
                <a:solidFill>
                  <a:schemeClr val="tx1"/>
                </a:solidFill>
                <a:latin typeface="+mn-lt"/>
                <a:ea typeface="+mn-ea"/>
                <a:cs typeface="+mn-cs"/>
              </a:rPr>
              <a:t> is common as well.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There are several ways that </a:t>
            </a:r>
            <a:r>
              <a:rPr lang="en-US" sz="1200" b="1" kern="1200" dirty="0">
                <a:solidFill>
                  <a:schemeClr val="tx1"/>
                </a:solidFill>
                <a:latin typeface="+mn-lt"/>
                <a:ea typeface="+mn-ea"/>
                <a:cs typeface="+mn-cs"/>
              </a:rPr>
              <a:t>Providers</a:t>
            </a:r>
            <a:r>
              <a:rPr lang="en-US" sz="1200" kern="1200" dirty="0">
                <a:solidFill>
                  <a:schemeClr val="tx1"/>
                </a:solidFill>
                <a:latin typeface="+mn-lt"/>
                <a:ea typeface="+mn-ea"/>
                <a:cs typeface="+mn-cs"/>
              </a:rPr>
              <a:t> can receive payment, such as </a:t>
            </a:r>
            <a:r>
              <a:rPr lang="en-US" sz="1200" b="1" kern="1200" dirty="0">
                <a:solidFill>
                  <a:schemeClr val="tx1"/>
                </a:solidFill>
                <a:latin typeface="+mn-lt"/>
                <a:ea typeface="+mn-ea"/>
                <a:cs typeface="+mn-cs"/>
              </a:rPr>
              <a:t>Prospective</a:t>
            </a:r>
            <a:r>
              <a:rPr lang="en-US" sz="1200" kern="1200" dirty="0">
                <a:solidFill>
                  <a:schemeClr val="tx1"/>
                </a:solidFill>
                <a:latin typeface="+mn-lt"/>
                <a:ea typeface="+mn-ea"/>
                <a:cs typeface="+mn-cs"/>
              </a:rPr>
              <a:t> or </a:t>
            </a:r>
            <a:r>
              <a:rPr lang="en-US" sz="1200" b="1" kern="1200" dirty="0">
                <a:solidFill>
                  <a:schemeClr val="tx1"/>
                </a:solidFill>
                <a:latin typeface="+mn-lt"/>
                <a:ea typeface="+mn-ea"/>
                <a:cs typeface="+mn-cs"/>
              </a:rPr>
              <a:t>Retrospective</a:t>
            </a:r>
            <a:r>
              <a:rPr lang="en-US" sz="1200" kern="1200" dirty="0">
                <a:solidFill>
                  <a:schemeClr val="tx1"/>
                </a:solidFill>
                <a:latin typeface="+mn-lt"/>
                <a:ea typeface="+mn-ea"/>
                <a:cs typeface="+mn-cs"/>
              </a:rPr>
              <a:t> methods. The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then submits a </a:t>
            </a:r>
            <a:r>
              <a:rPr lang="en-US" sz="1200" b="1" kern="1200" dirty="0">
                <a:solidFill>
                  <a:schemeClr val="tx1"/>
                </a:solidFill>
                <a:latin typeface="+mn-lt"/>
                <a:ea typeface="+mn-ea"/>
                <a:cs typeface="+mn-cs"/>
              </a:rPr>
              <a:t>claim</a:t>
            </a:r>
            <a:r>
              <a:rPr lang="en-US" sz="1200" kern="1200" dirty="0">
                <a:solidFill>
                  <a:schemeClr val="tx1"/>
                </a:solidFill>
                <a:latin typeface="+mn-lt"/>
                <a:ea typeface="+mn-ea"/>
                <a:cs typeface="+mn-cs"/>
              </a:rPr>
              <a:t> for reimbursement for their services.</a:t>
            </a:r>
          </a:p>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Payor</a:t>
            </a:r>
            <a:r>
              <a:rPr lang="en-US" sz="1200" dirty="0"/>
              <a:t> - generally refers to entities other than the patient that finance or reimburse the cost of health services. In most cases, this term refers to insurance carriers, other third-party Payors, or health plan sponsors (employers or unions). They help ease the administrative and financial</a:t>
            </a:r>
            <a:r>
              <a:rPr lang="en-US" sz="1200" baseline="0" dirty="0"/>
              <a:t> </a:t>
            </a:r>
            <a:r>
              <a:rPr lang="en-US" sz="1200" dirty="0"/>
              <a:t>burden of the Managed Health Care process.</a:t>
            </a:r>
            <a:r>
              <a:rPr lang="en-US" sz="1200" baseline="0" dirty="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After the </a:t>
            </a:r>
            <a:r>
              <a:rPr lang="en-US" sz="1200" b="1" baseline="0" dirty="0"/>
              <a:t>Claim</a:t>
            </a:r>
            <a:r>
              <a:rPr lang="en-US" sz="1200" baseline="0" dirty="0"/>
              <a:t> has been processed, the </a:t>
            </a:r>
            <a:r>
              <a:rPr lang="en-US" sz="1200" b="1" baseline="0" dirty="0"/>
              <a:t>Payor</a:t>
            </a:r>
            <a:r>
              <a:rPr lang="en-US" sz="1200" baseline="0" dirty="0"/>
              <a:t> reimburses the appropriate party. Most of the time they reimburse the </a:t>
            </a:r>
            <a:r>
              <a:rPr lang="en-US" sz="1200" b="1" baseline="0" dirty="0"/>
              <a:t>Providers</a:t>
            </a:r>
            <a:r>
              <a:rPr lang="en-US" sz="1200" baseline="0" dirty="0"/>
              <a:t> through various methods such as capitation, risk pools and per diem. </a:t>
            </a:r>
            <a:endParaRPr lang="en-US" sz="1200" dirty="0"/>
          </a:p>
          <a:p>
            <a:endParaRPr lang="en-US" dirty="0"/>
          </a:p>
          <a:p>
            <a:r>
              <a:rPr lang="en-US" dirty="0"/>
              <a:t>Although there are many other </a:t>
            </a:r>
            <a:r>
              <a:rPr lang="en-US" b="1" dirty="0"/>
              <a:t>Payors</a:t>
            </a:r>
            <a:r>
              <a:rPr lang="en-US" dirty="0"/>
              <a:t> in</a:t>
            </a:r>
            <a:r>
              <a:rPr lang="en-US" baseline="0" dirty="0"/>
              <a:t> the industry</a:t>
            </a:r>
            <a:r>
              <a:rPr lang="en-US" dirty="0"/>
              <a:t>, the oldest</a:t>
            </a:r>
            <a:r>
              <a:rPr lang="en-US" baseline="0" dirty="0"/>
              <a:t> </a:t>
            </a:r>
            <a:r>
              <a:rPr lang="en-US" b="1" baseline="0" dirty="0"/>
              <a:t>Payor</a:t>
            </a:r>
            <a:r>
              <a:rPr lang="en-US" baseline="0" dirty="0"/>
              <a:t> is Blue Cross and Blue Shield which originated in 1929 and 1930 respectively (although they did not merge to become BC/BS until 1982).</a:t>
            </a:r>
          </a:p>
          <a:p>
            <a:endParaRPr lang="en-US" baseline="0" dirty="0"/>
          </a:p>
          <a:p>
            <a:r>
              <a:rPr lang="en-US" baseline="0" dirty="0"/>
              <a:t>As of 2005, the three top health care </a:t>
            </a:r>
            <a:r>
              <a:rPr lang="en-US" b="1" baseline="0" dirty="0"/>
              <a:t>Payors</a:t>
            </a:r>
            <a:r>
              <a:rPr lang="en-US" baseline="0" dirty="0"/>
              <a:t> were Aetna, UnitedHealth Group and Cigna. </a:t>
            </a:r>
          </a:p>
          <a:p>
            <a:endParaRPr lang="en-US" baseline="0" dirty="0"/>
          </a:p>
          <a:p>
            <a:r>
              <a:rPr lang="en-US" baseline="0" dirty="0"/>
              <a:t>Self Insured Employers:  </a:t>
            </a:r>
            <a:r>
              <a:rPr lang="en-US" sz="1200" u="sng" kern="1200" dirty="0">
                <a:solidFill>
                  <a:schemeClr val="tx1"/>
                </a:solidFill>
                <a:latin typeface="+mn-lt"/>
                <a:ea typeface="+mn-ea"/>
                <a:cs typeface="+mn-cs"/>
              </a:rPr>
              <a:t>"Third Party Administrator (TPA)" or "Administrative Services Only (ASO)" organization to administer claims processing</a:t>
            </a:r>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F8CDFC-616D-4499-B528-715433E770BE}" type="slidenum">
              <a:rPr lang="en-US" smtClean="0"/>
              <a:t>13</a:t>
            </a:fld>
            <a:endParaRPr lang="en-US"/>
          </a:p>
        </p:txBody>
      </p:sp>
    </p:spTree>
    <p:extLst>
      <p:ext uri="{BB962C8B-B14F-4D97-AF65-F5344CB8AC3E}">
        <p14:creationId xmlns:p14="http://schemas.microsoft.com/office/powerpoint/2010/main" val="1595419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F8CDFC-616D-4499-B528-715433E770BE}" type="slidenum">
              <a:rPr lang="en-US" smtClean="0"/>
              <a:t>14</a:t>
            </a:fld>
            <a:endParaRPr lang="en-US"/>
          </a:p>
        </p:txBody>
      </p:sp>
    </p:spTree>
    <p:extLst>
      <p:ext uri="{BB962C8B-B14F-4D97-AF65-F5344CB8AC3E}">
        <p14:creationId xmlns:p14="http://schemas.microsoft.com/office/powerpoint/2010/main" val="3494818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latin typeface="+mn-lt"/>
                <a:ea typeface="+mn-ea"/>
                <a:cs typeface="+mn-cs"/>
              </a:rPr>
              <a:t>The </a:t>
            </a:r>
            <a:r>
              <a:rPr lang="en-US" sz="1200" b="1" kern="1200" dirty="0">
                <a:solidFill>
                  <a:schemeClr val="tx1"/>
                </a:solidFill>
                <a:latin typeface="+mn-lt"/>
                <a:ea typeface="+mn-ea"/>
                <a:cs typeface="+mn-cs"/>
              </a:rPr>
              <a:t>Employee</a:t>
            </a:r>
            <a:r>
              <a:rPr lang="en-US" sz="1200" kern="1200" dirty="0">
                <a:solidFill>
                  <a:schemeClr val="tx1"/>
                </a:solidFill>
                <a:latin typeface="+mn-lt"/>
                <a:ea typeface="+mn-ea"/>
                <a:cs typeface="+mn-cs"/>
              </a:rPr>
              <a:t> has left the </a:t>
            </a:r>
            <a:r>
              <a:rPr lang="en-US" sz="1200" b="1" kern="1200" dirty="0">
                <a:solidFill>
                  <a:schemeClr val="tx1"/>
                </a:solidFill>
                <a:latin typeface="+mn-lt"/>
                <a:ea typeface="+mn-ea"/>
                <a:cs typeface="+mn-cs"/>
              </a:rPr>
              <a:t>Provider’s</a:t>
            </a:r>
            <a:r>
              <a:rPr lang="en-US" sz="1200" kern="1200" dirty="0">
                <a:solidFill>
                  <a:schemeClr val="tx1"/>
                </a:solidFill>
                <a:latin typeface="+mn-lt"/>
                <a:ea typeface="+mn-ea"/>
                <a:cs typeface="+mn-cs"/>
              </a:rPr>
              <a:t> office with a prescription and takes it to the nearest </a:t>
            </a:r>
            <a:r>
              <a:rPr lang="en-US" sz="1200" b="1" kern="1200" dirty="0">
                <a:solidFill>
                  <a:schemeClr val="tx1"/>
                </a:solidFill>
                <a:latin typeface="+mn-lt"/>
                <a:ea typeface="+mn-ea"/>
                <a:cs typeface="+mn-cs"/>
              </a:rPr>
              <a:t>Pharmacy</a:t>
            </a:r>
            <a:r>
              <a:rPr lang="en-US" sz="1200" kern="1200" dirty="0">
                <a:solidFill>
                  <a:schemeClr val="tx1"/>
                </a:solidFill>
                <a:latin typeface="+mn-lt"/>
                <a:ea typeface="+mn-ea"/>
                <a:cs typeface="+mn-cs"/>
              </a:rPr>
              <a:t>. Each drug/pharmaceutical is approved by the </a:t>
            </a:r>
            <a:r>
              <a:rPr lang="en-US" sz="1200" b="1" kern="1200" dirty="0">
                <a:solidFill>
                  <a:schemeClr val="tx1"/>
                </a:solidFill>
                <a:latin typeface="+mn-lt"/>
                <a:ea typeface="+mn-ea"/>
                <a:cs typeface="+mn-cs"/>
              </a:rPr>
              <a:t>FDA</a:t>
            </a:r>
            <a:r>
              <a:rPr lang="en-US" sz="1200" kern="1200" dirty="0">
                <a:solidFill>
                  <a:schemeClr val="tx1"/>
                </a:solidFill>
                <a:latin typeface="+mn-lt"/>
                <a:ea typeface="+mn-ea"/>
                <a:cs typeface="+mn-cs"/>
              </a:rPr>
              <a:t> and has a specific </a:t>
            </a:r>
            <a:r>
              <a:rPr lang="en-US" sz="1200" b="1" kern="1200" dirty="0">
                <a:solidFill>
                  <a:schemeClr val="tx1"/>
                </a:solidFill>
                <a:latin typeface="+mn-lt"/>
                <a:ea typeface="+mn-ea"/>
                <a:cs typeface="+mn-cs"/>
              </a:rPr>
              <a:t>NDC</a:t>
            </a:r>
            <a:r>
              <a:rPr lang="en-US" sz="1200" kern="1200" dirty="0">
                <a:solidFill>
                  <a:schemeClr val="tx1"/>
                </a:solidFill>
                <a:latin typeface="+mn-lt"/>
                <a:ea typeface="+mn-ea"/>
                <a:cs typeface="+mn-cs"/>
              </a:rPr>
              <a:t> code. This identifies each drug for claims.</a:t>
            </a:r>
          </a:p>
          <a:p>
            <a:r>
              <a:rPr lang="en-US" sz="1200" b="1" kern="1200" dirty="0">
                <a:solidFill>
                  <a:schemeClr val="tx1"/>
                </a:solidFill>
                <a:latin typeface="+mn-lt"/>
                <a:ea typeface="+mn-ea"/>
                <a:cs typeface="+mn-cs"/>
              </a:rPr>
              <a:t>P&amp;T committees</a:t>
            </a:r>
            <a:r>
              <a:rPr lang="en-US" sz="1200" kern="1200" dirty="0">
                <a:solidFill>
                  <a:schemeClr val="tx1"/>
                </a:solidFill>
                <a:latin typeface="+mn-lt"/>
                <a:ea typeface="+mn-ea"/>
                <a:cs typeface="+mn-cs"/>
              </a:rPr>
              <a:t> meet periodically and they assist managed healthcare companies in creating formularies. Drugs are placed into tiers called </a:t>
            </a:r>
            <a:r>
              <a:rPr lang="en-US" sz="1200" b="1" kern="1200" dirty="0">
                <a:solidFill>
                  <a:schemeClr val="tx1"/>
                </a:solidFill>
                <a:latin typeface="+mn-lt"/>
                <a:ea typeface="+mn-ea"/>
                <a:cs typeface="+mn-cs"/>
              </a:rPr>
              <a:t>Formularies</a:t>
            </a:r>
            <a:r>
              <a:rPr lang="en-US" sz="1200" kern="1200" dirty="0">
                <a:solidFill>
                  <a:schemeClr val="tx1"/>
                </a:solidFill>
                <a:latin typeface="+mn-lt"/>
                <a:ea typeface="+mn-ea"/>
                <a:cs typeface="+mn-cs"/>
              </a:rPr>
              <a:t>. The </a:t>
            </a:r>
            <a:r>
              <a:rPr lang="en-US" sz="1200" b="1" kern="1200" dirty="0">
                <a:solidFill>
                  <a:schemeClr val="tx1"/>
                </a:solidFill>
                <a:latin typeface="+mn-lt"/>
                <a:ea typeface="+mn-ea"/>
                <a:cs typeface="+mn-cs"/>
              </a:rPr>
              <a:t>formulary</a:t>
            </a:r>
            <a:r>
              <a:rPr lang="en-US" sz="1200" kern="1200" dirty="0">
                <a:solidFill>
                  <a:schemeClr val="tx1"/>
                </a:solidFill>
                <a:latin typeface="+mn-lt"/>
                <a:ea typeface="+mn-ea"/>
                <a:cs typeface="+mn-cs"/>
              </a:rPr>
              <a:t> is a list of drugs that is approved by a MHC plan and available for distribution. There are several tiers of coverage and price will vary with each tier.  Many times </a:t>
            </a:r>
            <a:r>
              <a:rPr lang="en-US" sz="1200" b="1" kern="1200" dirty="0">
                <a:solidFill>
                  <a:schemeClr val="tx1"/>
                </a:solidFill>
                <a:latin typeface="+mn-lt"/>
                <a:ea typeface="+mn-ea"/>
                <a:cs typeface="+mn-cs"/>
              </a:rPr>
              <a:t>MHC</a:t>
            </a:r>
            <a:r>
              <a:rPr lang="en-US" sz="1200" kern="1200" dirty="0">
                <a:solidFill>
                  <a:schemeClr val="tx1"/>
                </a:solidFill>
                <a:latin typeface="+mn-lt"/>
                <a:ea typeface="+mn-ea"/>
                <a:cs typeface="+mn-cs"/>
              </a:rPr>
              <a:t> promote the use of </a:t>
            </a:r>
            <a:r>
              <a:rPr lang="en-US" sz="1200" b="1" kern="1200" dirty="0">
                <a:solidFill>
                  <a:schemeClr val="tx1"/>
                </a:solidFill>
                <a:latin typeface="+mn-lt"/>
                <a:ea typeface="+mn-ea"/>
                <a:cs typeface="+mn-cs"/>
              </a:rPr>
              <a:t>generics</a:t>
            </a:r>
            <a:r>
              <a:rPr lang="en-US" sz="1200" kern="1200" dirty="0">
                <a:solidFill>
                  <a:schemeClr val="tx1"/>
                </a:solidFill>
                <a:latin typeface="+mn-lt"/>
                <a:ea typeface="+mn-ea"/>
                <a:cs typeface="+mn-cs"/>
              </a:rPr>
              <a:t> and other low cost strategies. </a:t>
            </a:r>
            <a:r>
              <a:rPr lang="en-US" sz="1200" b="1" kern="1200" dirty="0">
                <a:solidFill>
                  <a:schemeClr val="tx1"/>
                </a:solidFill>
                <a:latin typeface="+mn-lt"/>
                <a:ea typeface="+mn-ea"/>
                <a:cs typeface="+mn-cs"/>
              </a:rPr>
              <a:t>Step care</a:t>
            </a:r>
            <a:r>
              <a:rPr lang="en-US" sz="1200" kern="1200" dirty="0">
                <a:solidFill>
                  <a:schemeClr val="tx1"/>
                </a:solidFill>
                <a:latin typeface="+mn-lt"/>
                <a:ea typeface="+mn-ea"/>
                <a:cs typeface="+mn-cs"/>
              </a:rPr>
              <a:t> is a way to ensure less costly drug options are utilized first. Many times a formulary will call for </a:t>
            </a:r>
            <a:r>
              <a:rPr lang="en-US" sz="1200" b="0" kern="1200" dirty="0">
                <a:solidFill>
                  <a:schemeClr val="tx1"/>
                </a:solidFill>
                <a:latin typeface="+mn-lt"/>
                <a:ea typeface="+mn-ea"/>
                <a:cs typeface="+mn-cs"/>
              </a:rPr>
              <a:t>a</a:t>
            </a:r>
            <a:r>
              <a:rPr lang="en-US" sz="1200" b="1" kern="1200" dirty="0">
                <a:solidFill>
                  <a:schemeClr val="tx1"/>
                </a:solidFill>
                <a:latin typeface="+mn-lt"/>
                <a:ea typeface="+mn-ea"/>
                <a:cs typeface="+mn-cs"/>
              </a:rPr>
              <a:t> Prior Authorization</a:t>
            </a:r>
            <a:r>
              <a:rPr lang="en-US" sz="1200" kern="1200" dirty="0">
                <a:solidFill>
                  <a:schemeClr val="tx1"/>
                </a:solidFill>
                <a:latin typeface="+mn-lt"/>
                <a:ea typeface="+mn-ea"/>
                <a:cs typeface="+mn-cs"/>
              </a:rPr>
              <a:t> in order for the prescription to be filled. This could be due to a </a:t>
            </a:r>
            <a:r>
              <a:rPr lang="en-US" sz="1200" b="1" kern="1200" dirty="0">
                <a:solidFill>
                  <a:schemeClr val="tx1"/>
                </a:solidFill>
                <a:latin typeface="+mn-lt"/>
                <a:ea typeface="+mn-ea"/>
                <a:cs typeface="+mn-cs"/>
              </a:rPr>
              <a:t>step care</a:t>
            </a:r>
            <a:r>
              <a:rPr lang="en-US" sz="1200" kern="1200" dirty="0">
                <a:solidFill>
                  <a:schemeClr val="tx1"/>
                </a:solidFill>
                <a:latin typeface="+mn-lt"/>
                <a:ea typeface="+mn-ea"/>
                <a:cs typeface="+mn-cs"/>
              </a:rPr>
              <a:t> mandate on the drug. If the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does not want the </a:t>
            </a:r>
            <a:r>
              <a:rPr lang="en-US" sz="1200" b="1" kern="1200" dirty="0">
                <a:solidFill>
                  <a:schemeClr val="tx1"/>
                </a:solidFill>
                <a:latin typeface="+mn-lt"/>
                <a:ea typeface="+mn-ea"/>
                <a:cs typeface="+mn-cs"/>
              </a:rPr>
              <a:t>Employee</a:t>
            </a:r>
            <a:r>
              <a:rPr lang="en-US" sz="1200" kern="1200" dirty="0">
                <a:solidFill>
                  <a:schemeClr val="tx1"/>
                </a:solidFill>
                <a:latin typeface="+mn-lt"/>
                <a:ea typeface="+mn-ea"/>
                <a:cs typeface="+mn-cs"/>
              </a:rPr>
              <a:t> to try the </a:t>
            </a:r>
            <a:r>
              <a:rPr lang="en-US" sz="1200" b="1" kern="1200" dirty="0">
                <a:solidFill>
                  <a:schemeClr val="tx1"/>
                </a:solidFill>
                <a:latin typeface="+mn-lt"/>
                <a:ea typeface="+mn-ea"/>
                <a:cs typeface="+mn-cs"/>
              </a:rPr>
              <a:t>generic</a:t>
            </a:r>
            <a:r>
              <a:rPr lang="en-US" sz="1200" kern="1200" dirty="0">
                <a:solidFill>
                  <a:schemeClr val="tx1"/>
                </a:solidFill>
                <a:latin typeface="+mn-lt"/>
                <a:ea typeface="+mn-ea"/>
                <a:cs typeface="+mn-cs"/>
              </a:rPr>
              <a:t> substitute first (perhaps they had a bad adverse event from the generic drug) he/she may have to fill out a </a:t>
            </a:r>
            <a:r>
              <a:rPr lang="en-US" sz="1200" b="1" kern="1200" dirty="0">
                <a:solidFill>
                  <a:schemeClr val="tx1"/>
                </a:solidFill>
                <a:latin typeface="+mn-lt"/>
                <a:ea typeface="+mn-ea"/>
                <a:cs typeface="+mn-cs"/>
              </a:rPr>
              <a:t>Prior Authorization</a:t>
            </a:r>
            <a:r>
              <a:rPr lang="en-US" sz="1200" kern="1200" dirty="0">
                <a:solidFill>
                  <a:schemeClr val="tx1"/>
                </a:solidFill>
                <a:latin typeface="+mn-lt"/>
                <a:ea typeface="+mn-ea"/>
                <a:cs typeface="+mn-cs"/>
              </a:rPr>
              <a:t>, commonly referred to as a PA.</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The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may also write a prescription for a </a:t>
            </a:r>
            <a:r>
              <a:rPr lang="en-US" sz="1200" b="1" kern="1200" dirty="0">
                <a:solidFill>
                  <a:schemeClr val="tx1"/>
                </a:solidFill>
                <a:latin typeface="+mn-lt"/>
                <a:ea typeface="+mn-ea"/>
                <a:cs typeface="+mn-cs"/>
              </a:rPr>
              <a:t>mail order</a:t>
            </a:r>
            <a:r>
              <a:rPr lang="en-US" sz="1200" kern="1200" dirty="0">
                <a:solidFill>
                  <a:schemeClr val="tx1"/>
                </a:solidFill>
                <a:latin typeface="+mn-lt"/>
                <a:ea typeface="+mn-ea"/>
                <a:cs typeface="+mn-cs"/>
              </a:rPr>
              <a:t> supply. This is normally a less costly alternative to retail pharmacies and often provides drugs in a 3 month bundle versus having to refill each month. If a drug has an </a:t>
            </a:r>
            <a:r>
              <a:rPr lang="en-US" sz="1200" b="1" kern="1200" dirty="0">
                <a:solidFill>
                  <a:schemeClr val="tx1"/>
                </a:solidFill>
                <a:latin typeface="+mn-lt"/>
                <a:ea typeface="+mn-ea"/>
                <a:cs typeface="+mn-cs"/>
              </a:rPr>
              <a:t>NDC </a:t>
            </a:r>
            <a:r>
              <a:rPr lang="en-US" sz="1200" b="1" kern="1200" dirty="0" err="1">
                <a:solidFill>
                  <a:schemeClr val="tx1"/>
                </a:solidFill>
                <a:latin typeface="+mn-lt"/>
                <a:ea typeface="+mn-ea"/>
                <a:cs typeface="+mn-cs"/>
              </a:rPr>
              <a:t>blockout</a:t>
            </a:r>
            <a:r>
              <a:rPr lang="en-US" sz="1200" kern="1200" dirty="0">
                <a:solidFill>
                  <a:schemeClr val="tx1"/>
                </a:solidFill>
                <a:latin typeface="+mn-lt"/>
                <a:ea typeface="+mn-ea"/>
                <a:cs typeface="+mn-cs"/>
              </a:rPr>
              <a:t> that means the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cannot prescribe nor can the </a:t>
            </a:r>
            <a:r>
              <a:rPr lang="en-US" sz="1200" b="1" kern="1200" dirty="0">
                <a:solidFill>
                  <a:schemeClr val="tx1"/>
                </a:solidFill>
                <a:latin typeface="+mn-lt"/>
                <a:ea typeface="+mn-ea"/>
                <a:cs typeface="+mn-cs"/>
              </a:rPr>
              <a:t>Employee</a:t>
            </a:r>
            <a:r>
              <a:rPr lang="en-US" sz="1200" kern="1200" dirty="0">
                <a:solidFill>
                  <a:schemeClr val="tx1"/>
                </a:solidFill>
                <a:latin typeface="+mn-lt"/>
                <a:ea typeface="+mn-ea"/>
                <a:cs typeface="+mn-cs"/>
              </a:rPr>
              <a:t> receive the particular drug that is on the </a:t>
            </a:r>
            <a:r>
              <a:rPr lang="en-US" sz="1200" b="1" kern="1200" dirty="0">
                <a:solidFill>
                  <a:schemeClr val="tx1"/>
                </a:solidFill>
                <a:latin typeface="+mn-lt"/>
                <a:ea typeface="+mn-ea"/>
                <a:cs typeface="+mn-cs"/>
              </a:rPr>
              <a:t>NDC </a:t>
            </a:r>
            <a:r>
              <a:rPr lang="en-US" sz="1200" b="1" kern="1200" dirty="0" err="1">
                <a:solidFill>
                  <a:schemeClr val="tx1"/>
                </a:solidFill>
                <a:latin typeface="+mn-lt"/>
                <a:ea typeface="+mn-ea"/>
                <a:cs typeface="+mn-cs"/>
              </a:rPr>
              <a:t>blockout</a:t>
            </a:r>
            <a:r>
              <a:rPr lang="en-US" sz="1200" kern="1200" dirty="0">
                <a:solidFill>
                  <a:schemeClr val="tx1"/>
                </a:solidFill>
                <a:latin typeface="+mn-lt"/>
                <a:ea typeface="+mn-ea"/>
                <a:cs typeface="+mn-cs"/>
              </a:rPr>
              <a:t> list.</a:t>
            </a:r>
          </a:p>
          <a:p>
            <a:endParaRPr lang="en-US" sz="1200" kern="1200" dirty="0">
              <a:solidFill>
                <a:schemeClr val="tx1"/>
              </a:solidFill>
              <a:latin typeface="+mn-lt"/>
              <a:ea typeface="+mn-ea"/>
              <a:cs typeface="+mn-cs"/>
            </a:endParaRPr>
          </a:p>
          <a:p>
            <a:r>
              <a:rPr lang="en-US" dirty="0"/>
              <a:t>When generic products become available, the market competition often leads to substantially lower prices for both the original brand name product and the generic forms. The time it takes a generic drug to appear on the market varies. In the US, drug patents give 20 years of protection, but they are applied for before clinical trials begin, so the "effective" life of a drug patent tends to be between seven and 12 years.</a:t>
            </a: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After the </a:t>
            </a:r>
            <a:r>
              <a:rPr lang="en-US" sz="1200" b="1" kern="1200" dirty="0">
                <a:solidFill>
                  <a:schemeClr val="tx1"/>
                </a:solidFill>
                <a:latin typeface="+mn-lt"/>
                <a:ea typeface="+mn-ea"/>
                <a:cs typeface="+mn-cs"/>
              </a:rPr>
              <a:t>Employee</a:t>
            </a:r>
            <a:r>
              <a:rPr lang="en-US" sz="1200" kern="1200" dirty="0">
                <a:solidFill>
                  <a:schemeClr val="tx1"/>
                </a:solidFill>
                <a:latin typeface="+mn-lt"/>
                <a:ea typeface="+mn-ea"/>
                <a:cs typeface="+mn-cs"/>
              </a:rPr>
              <a:t> receives his care, completes his visit to the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and picks up his prescription, the information is entered into a system to process a </a:t>
            </a:r>
            <a:r>
              <a:rPr lang="en-US" sz="1200" b="1" kern="1200" dirty="0">
                <a:solidFill>
                  <a:schemeClr val="tx1"/>
                </a:solidFill>
                <a:latin typeface="+mn-lt"/>
                <a:ea typeface="+mn-ea"/>
                <a:cs typeface="+mn-cs"/>
              </a:rPr>
              <a:t>claim</a:t>
            </a:r>
            <a:r>
              <a:rPr lang="en-US" sz="1200" kern="1200" dirty="0">
                <a:solidFill>
                  <a:schemeClr val="tx1"/>
                </a:solidFill>
                <a:latin typeface="+mn-lt"/>
                <a:ea typeface="+mn-ea"/>
                <a:cs typeface="+mn-cs"/>
              </a:rPr>
              <a:t> for reimbursement. </a:t>
            </a:r>
            <a:r>
              <a:rPr lang="en-US" sz="1200" b="1" kern="1200" dirty="0">
                <a:solidFill>
                  <a:schemeClr val="tx1"/>
                </a:solidFill>
                <a:latin typeface="+mn-lt"/>
                <a:ea typeface="+mn-ea"/>
                <a:cs typeface="+mn-cs"/>
              </a:rPr>
              <a:t>Claims</a:t>
            </a:r>
            <a:r>
              <a:rPr lang="en-US" sz="1200" kern="1200" dirty="0">
                <a:solidFill>
                  <a:schemeClr val="tx1"/>
                </a:solidFill>
                <a:latin typeface="+mn-lt"/>
                <a:ea typeface="+mn-ea"/>
                <a:cs typeface="+mn-cs"/>
              </a:rPr>
              <a:t> are made up of </a:t>
            </a:r>
            <a:r>
              <a:rPr lang="en-US" sz="1200" b="1" kern="1200" dirty="0">
                <a:solidFill>
                  <a:schemeClr val="tx1"/>
                </a:solidFill>
                <a:latin typeface="+mn-lt"/>
                <a:ea typeface="+mn-ea"/>
                <a:cs typeface="+mn-cs"/>
              </a:rPr>
              <a:t>ICD, </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NDC </a:t>
            </a:r>
            <a:r>
              <a:rPr lang="en-US" sz="1200" kern="1200" dirty="0">
                <a:solidFill>
                  <a:schemeClr val="tx1"/>
                </a:solidFill>
                <a:latin typeface="+mn-lt"/>
                <a:ea typeface="+mn-ea"/>
                <a:cs typeface="+mn-cs"/>
              </a:rPr>
              <a:t>and</a:t>
            </a:r>
            <a:r>
              <a:rPr lang="en-US" sz="1200" b="1" kern="1200" dirty="0">
                <a:solidFill>
                  <a:schemeClr val="tx1"/>
                </a:solidFill>
                <a:latin typeface="+mn-lt"/>
                <a:ea typeface="+mn-ea"/>
                <a:cs typeface="+mn-cs"/>
              </a:rPr>
              <a:t> Revenue</a:t>
            </a:r>
            <a:r>
              <a:rPr lang="en-US" sz="1200" kern="1200" dirty="0">
                <a:solidFill>
                  <a:schemeClr val="tx1"/>
                </a:solidFill>
                <a:latin typeface="+mn-lt"/>
                <a:ea typeface="+mn-ea"/>
                <a:cs typeface="+mn-cs"/>
              </a:rPr>
              <a:t> codes. Some </a:t>
            </a:r>
            <a:r>
              <a:rPr lang="en-US" sz="1200" b="1" kern="1200" dirty="0">
                <a:solidFill>
                  <a:schemeClr val="tx1"/>
                </a:solidFill>
                <a:latin typeface="+mn-lt"/>
                <a:ea typeface="+mn-ea"/>
                <a:cs typeface="+mn-cs"/>
              </a:rPr>
              <a:t>Providers</a:t>
            </a:r>
            <a:r>
              <a:rPr lang="en-US" sz="1200" kern="1200" dirty="0">
                <a:solidFill>
                  <a:schemeClr val="tx1"/>
                </a:solidFill>
                <a:latin typeface="+mn-lt"/>
                <a:ea typeface="+mn-ea"/>
                <a:cs typeface="+mn-cs"/>
              </a:rPr>
              <a:t> or </a:t>
            </a:r>
            <a:r>
              <a:rPr lang="en-US" sz="1200" b="1" kern="1200" dirty="0">
                <a:solidFill>
                  <a:schemeClr val="tx1"/>
                </a:solidFill>
                <a:latin typeface="+mn-lt"/>
                <a:ea typeface="+mn-ea"/>
                <a:cs typeface="+mn-cs"/>
              </a:rPr>
              <a:t>Employers</a:t>
            </a:r>
            <a:r>
              <a:rPr lang="en-US" sz="1200" kern="1200" dirty="0">
                <a:solidFill>
                  <a:schemeClr val="tx1"/>
                </a:solidFill>
                <a:latin typeface="+mn-lt"/>
                <a:ea typeface="+mn-ea"/>
                <a:cs typeface="+mn-cs"/>
              </a:rPr>
              <a:t> utilize a </a:t>
            </a:r>
            <a:r>
              <a:rPr lang="en-US" sz="1200" b="1" kern="1200" dirty="0">
                <a:solidFill>
                  <a:schemeClr val="tx1"/>
                </a:solidFill>
                <a:latin typeface="+mn-lt"/>
                <a:ea typeface="+mn-ea"/>
                <a:cs typeface="+mn-cs"/>
              </a:rPr>
              <a:t>TPA</a:t>
            </a:r>
            <a:r>
              <a:rPr lang="en-US" sz="1200" kern="1200" dirty="0">
                <a:solidFill>
                  <a:schemeClr val="tx1"/>
                </a:solidFill>
                <a:latin typeface="+mn-lt"/>
                <a:ea typeface="+mn-ea"/>
                <a:cs typeface="+mn-cs"/>
              </a:rPr>
              <a:t> to assist them in the </a:t>
            </a:r>
            <a:r>
              <a:rPr lang="en-US" sz="1200" b="1" kern="1200" dirty="0">
                <a:solidFill>
                  <a:schemeClr val="tx1"/>
                </a:solidFill>
                <a:latin typeface="+mn-lt"/>
                <a:ea typeface="+mn-ea"/>
                <a:cs typeface="+mn-cs"/>
              </a:rPr>
              <a:t>claims</a:t>
            </a:r>
            <a:r>
              <a:rPr lang="en-US" sz="1200" kern="1200" dirty="0">
                <a:solidFill>
                  <a:schemeClr val="tx1"/>
                </a:solidFill>
                <a:latin typeface="+mn-lt"/>
                <a:ea typeface="+mn-ea"/>
                <a:cs typeface="+mn-cs"/>
              </a:rPr>
              <a:t> process and with </a:t>
            </a:r>
            <a:r>
              <a:rPr lang="en-US" sz="1200" b="1" kern="1200" dirty="0">
                <a:solidFill>
                  <a:schemeClr val="tx1"/>
                </a:solidFill>
                <a:latin typeface="+mn-lt"/>
                <a:ea typeface="+mn-ea"/>
                <a:cs typeface="+mn-cs"/>
              </a:rPr>
              <a:t>coding</a:t>
            </a:r>
            <a:r>
              <a:rPr lang="en-US" sz="1200" kern="1200" dirty="0">
                <a:solidFill>
                  <a:schemeClr val="tx1"/>
                </a:solidFill>
                <a:latin typeface="+mn-lt"/>
                <a:ea typeface="+mn-ea"/>
                <a:cs typeface="+mn-cs"/>
              </a:rPr>
              <a:t>. A commonly used method of submitting </a:t>
            </a:r>
            <a:r>
              <a:rPr lang="en-US" sz="1200" b="1" kern="1200" dirty="0">
                <a:solidFill>
                  <a:schemeClr val="tx1"/>
                </a:solidFill>
                <a:latin typeface="+mn-lt"/>
                <a:ea typeface="+mn-ea"/>
                <a:cs typeface="+mn-cs"/>
              </a:rPr>
              <a:t>claims</a:t>
            </a:r>
            <a:r>
              <a:rPr lang="en-US" sz="1200" kern="1200" dirty="0">
                <a:solidFill>
                  <a:schemeClr val="tx1"/>
                </a:solidFill>
                <a:latin typeface="+mn-lt"/>
                <a:ea typeface="+mn-ea"/>
                <a:cs typeface="+mn-cs"/>
              </a:rPr>
              <a:t> is through </a:t>
            </a:r>
            <a:r>
              <a:rPr lang="en-US" sz="1200" b="1" kern="1200" dirty="0">
                <a:solidFill>
                  <a:schemeClr val="tx1"/>
                </a:solidFill>
                <a:latin typeface="+mn-lt"/>
                <a:ea typeface="+mn-ea"/>
                <a:cs typeface="+mn-cs"/>
              </a:rPr>
              <a:t>electronic submission,</a:t>
            </a:r>
            <a:r>
              <a:rPr lang="en-US" sz="1200" kern="1200" dirty="0">
                <a:solidFill>
                  <a:schemeClr val="tx1"/>
                </a:solidFill>
                <a:latin typeface="+mn-lt"/>
                <a:ea typeface="+mn-ea"/>
                <a:cs typeface="+mn-cs"/>
              </a:rPr>
              <a:t> where the </a:t>
            </a:r>
            <a:r>
              <a:rPr lang="en-US" sz="1200" b="1" kern="1200" dirty="0">
                <a:solidFill>
                  <a:schemeClr val="tx1"/>
                </a:solidFill>
                <a:latin typeface="+mn-lt"/>
                <a:ea typeface="+mn-ea"/>
                <a:cs typeface="+mn-cs"/>
              </a:rPr>
              <a:t>claim</a:t>
            </a:r>
            <a:r>
              <a:rPr lang="en-US" sz="1200" kern="1200" dirty="0">
                <a:solidFill>
                  <a:schemeClr val="tx1"/>
                </a:solidFill>
                <a:latin typeface="+mn-lt"/>
                <a:ea typeface="+mn-ea"/>
                <a:cs typeface="+mn-cs"/>
              </a:rPr>
              <a:t> is submitted via computer. The </a:t>
            </a:r>
            <a:r>
              <a:rPr lang="en-US" sz="1200" b="1" kern="1200" dirty="0">
                <a:solidFill>
                  <a:schemeClr val="tx1"/>
                </a:solidFill>
                <a:latin typeface="+mn-lt"/>
                <a:ea typeface="+mn-ea"/>
                <a:cs typeface="+mn-cs"/>
              </a:rPr>
              <a:t>claim</a:t>
            </a:r>
            <a:r>
              <a:rPr lang="en-US" sz="1200" kern="1200" dirty="0">
                <a:solidFill>
                  <a:schemeClr val="tx1"/>
                </a:solidFill>
                <a:latin typeface="+mn-lt"/>
                <a:ea typeface="+mn-ea"/>
                <a:cs typeface="+mn-cs"/>
              </a:rPr>
              <a:t> is sent to a </a:t>
            </a:r>
            <a:r>
              <a:rPr lang="en-US" sz="1200" b="1" kern="1200" dirty="0">
                <a:solidFill>
                  <a:schemeClr val="tx1"/>
                </a:solidFill>
                <a:latin typeface="+mn-lt"/>
                <a:ea typeface="+mn-ea"/>
                <a:cs typeface="+mn-cs"/>
              </a:rPr>
              <a:t>clearinghouse</a:t>
            </a:r>
            <a:r>
              <a:rPr lang="en-US" sz="1200" kern="1200" dirty="0">
                <a:solidFill>
                  <a:schemeClr val="tx1"/>
                </a:solidFill>
                <a:latin typeface="+mn-lt"/>
                <a:ea typeface="+mn-ea"/>
                <a:cs typeface="+mn-cs"/>
              </a:rPr>
              <a:t> for a </a:t>
            </a:r>
            <a:r>
              <a:rPr lang="en-US" sz="1200" b="1" kern="1200" dirty="0">
                <a:solidFill>
                  <a:schemeClr val="tx1"/>
                </a:solidFill>
                <a:latin typeface="+mn-lt"/>
                <a:ea typeface="+mn-ea"/>
                <a:cs typeface="+mn-cs"/>
              </a:rPr>
              <a:t>claims review </a:t>
            </a:r>
            <a:r>
              <a:rPr lang="en-US" sz="1200" kern="1200" dirty="0">
                <a:solidFill>
                  <a:schemeClr val="tx1"/>
                </a:solidFill>
                <a:latin typeface="+mn-lt"/>
                <a:ea typeface="+mn-ea"/>
                <a:cs typeface="+mn-cs"/>
              </a:rPr>
              <a:t>to</a:t>
            </a:r>
            <a:r>
              <a:rPr lang="en-US" sz="1200" b="1" kern="1200" dirty="0">
                <a:solidFill>
                  <a:schemeClr val="tx1"/>
                </a:solidFill>
                <a:latin typeface="+mn-lt"/>
                <a:ea typeface="+mn-ea"/>
                <a:cs typeface="+mn-cs"/>
              </a:rPr>
              <a:t> </a:t>
            </a:r>
            <a:r>
              <a:rPr lang="en-US" sz="1200" kern="1200" dirty="0">
                <a:solidFill>
                  <a:schemeClr val="tx1"/>
                </a:solidFill>
                <a:latin typeface="+mn-lt"/>
                <a:ea typeface="+mn-ea"/>
                <a:cs typeface="+mn-cs"/>
              </a:rPr>
              <a:t>ensure that the </a:t>
            </a:r>
            <a:r>
              <a:rPr lang="en-US" sz="1200" b="1" kern="1200" dirty="0">
                <a:solidFill>
                  <a:schemeClr val="tx1"/>
                </a:solidFill>
                <a:latin typeface="+mn-lt"/>
                <a:ea typeface="+mn-ea"/>
                <a:cs typeface="+mn-cs"/>
              </a:rPr>
              <a:t>claim</a:t>
            </a:r>
            <a:r>
              <a:rPr lang="en-US" sz="1200" kern="1200" dirty="0">
                <a:solidFill>
                  <a:schemeClr val="tx1"/>
                </a:solidFill>
                <a:latin typeface="+mn-lt"/>
                <a:ea typeface="+mn-ea"/>
                <a:cs typeface="+mn-cs"/>
              </a:rPr>
              <a:t> is valid and is eligible for reimbursement. This process is also called </a:t>
            </a:r>
            <a:r>
              <a:rPr lang="en-US" sz="1200" b="1" kern="1200" dirty="0">
                <a:solidFill>
                  <a:schemeClr val="tx1"/>
                </a:solidFill>
                <a:latin typeface="+mn-lt"/>
                <a:ea typeface="+mn-ea"/>
                <a:cs typeface="+mn-cs"/>
              </a:rPr>
              <a:t>adjudication</a:t>
            </a:r>
            <a:r>
              <a:rPr lang="en-US" sz="1200" kern="1200" dirty="0">
                <a:solidFill>
                  <a:schemeClr val="tx1"/>
                </a:solidFill>
                <a:latin typeface="+mn-lt"/>
                <a:ea typeface="+mn-ea"/>
                <a:cs typeface="+mn-cs"/>
              </a:rPr>
              <a:t>. Sometimes the </a:t>
            </a:r>
            <a:r>
              <a:rPr lang="en-US" sz="1200" b="1" kern="1200" dirty="0">
                <a:solidFill>
                  <a:schemeClr val="tx1"/>
                </a:solidFill>
                <a:latin typeface="+mn-lt"/>
                <a:ea typeface="+mn-ea"/>
                <a:cs typeface="+mn-cs"/>
              </a:rPr>
              <a:t>claims</a:t>
            </a:r>
            <a:r>
              <a:rPr lang="en-US" sz="1200" kern="1200" dirty="0">
                <a:solidFill>
                  <a:schemeClr val="tx1"/>
                </a:solidFill>
                <a:latin typeface="+mn-lt"/>
                <a:ea typeface="+mn-ea"/>
                <a:cs typeface="+mn-cs"/>
              </a:rPr>
              <a:t> are not approved for various reasons. </a:t>
            </a:r>
            <a:r>
              <a:rPr lang="en-US" sz="1200" b="1" kern="1200" dirty="0" err="1">
                <a:solidFill>
                  <a:schemeClr val="tx1"/>
                </a:solidFill>
                <a:latin typeface="+mn-lt"/>
                <a:ea typeface="+mn-ea"/>
                <a:cs typeface="+mn-cs"/>
              </a:rPr>
              <a:t>Upcoding</a:t>
            </a:r>
            <a:r>
              <a:rPr lang="en-US" sz="1200" kern="1200" dirty="0">
                <a:solidFill>
                  <a:schemeClr val="tx1"/>
                </a:solidFill>
                <a:latin typeface="+mn-lt"/>
                <a:ea typeface="+mn-ea"/>
                <a:cs typeface="+mn-cs"/>
              </a:rPr>
              <a:t> is a common practice and occurs when the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bills for a higher level of service than was actually provided. If a </a:t>
            </a:r>
            <a:r>
              <a:rPr lang="en-US" sz="1200" b="1" kern="1200" dirty="0">
                <a:solidFill>
                  <a:schemeClr val="tx1"/>
                </a:solidFill>
                <a:latin typeface="+mn-lt"/>
                <a:ea typeface="+mn-ea"/>
                <a:cs typeface="+mn-cs"/>
              </a:rPr>
              <a:t>claim</a:t>
            </a:r>
            <a:r>
              <a:rPr lang="en-US" sz="1200" kern="1200" dirty="0">
                <a:solidFill>
                  <a:schemeClr val="tx1"/>
                </a:solidFill>
                <a:latin typeface="+mn-lt"/>
                <a:ea typeface="+mn-ea"/>
                <a:cs typeface="+mn-cs"/>
              </a:rPr>
              <a:t> is not eligible a </a:t>
            </a:r>
            <a:r>
              <a:rPr lang="en-US" sz="1200" b="1" kern="1200" dirty="0">
                <a:solidFill>
                  <a:schemeClr val="tx1"/>
                </a:solidFill>
                <a:latin typeface="+mn-lt"/>
                <a:ea typeface="+mn-ea"/>
                <a:cs typeface="+mn-cs"/>
              </a:rPr>
              <a:t>disallowance</a:t>
            </a:r>
            <a:r>
              <a:rPr lang="en-US" sz="1200" kern="1200" dirty="0">
                <a:solidFill>
                  <a:schemeClr val="tx1"/>
                </a:solidFill>
                <a:latin typeface="+mn-lt"/>
                <a:ea typeface="+mn-ea"/>
                <a:cs typeface="+mn-cs"/>
              </a:rPr>
              <a:t> occurs and the </a:t>
            </a:r>
            <a:r>
              <a:rPr lang="en-US" sz="1200" b="1" kern="1200" dirty="0">
                <a:solidFill>
                  <a:schemeClr val="tx1"/>
                </a:solidFill>
                <a:latin typeface="+mn-lt"/>
                <a:ea typeface="+mn-ea"/>
                <a:cs typeface="+mn-cs"/>
              </a:rPr>
              <a:t>claim</a:t>
            </a:r>
            <a:r>
              <a:rPr lang="en-US" sz="1200" kern="1200" dirty="0">
                <a:solidFill>
                  <a:schemeClr val="tx1"/>
                </a:solidFill>
                <a:latin typeface="+mn-lt"/>
                <a:ea typeface="+mn-ea"/>
                <a:cs typeface="+mn-cs"/>
              </a:rPr>
              <a:t> is sent back to the </a:t>
            </a:r>
            <a:r>
              <a:rPr lang="en-US" sz="1200" b="1" kern="1200" dirty="0">
                <a:solidFill>
                  <a:schemeClr val="tx1"/>
                </a:solidFill>
                <a:latin typeface="+mn-lt"/>
                <a:ea typeface="+mn-ea"/>
                <a:cs typeface="+mn-cs"/>
              </a:rPr>
              <a:t>Provider</a:t>
            </a:r>
            <a:r>
              <a:rPr lang="en-US" sz="1200" kern="1200" dirty="0">
                <a:solidFill>
                  <a:schemeClr val="tx1"/>
                </a:solidFill>
                <a:latin typeface="+mn-lt"/>
                <a:ea typeface="+mn-ea"/>
                <a:cs typeface="+mn-cs"/>
              </a:rPr>
              <a:t> for them to correct or dispute. Companies such as </a:t>
            </a:r>
            <a:r>
              <a:rPr lang="en-US" sz="1200" b="1" kern="1200" dirty="0">
                <a:solidFill>
                  <a:schemeClr val="tx1"/>
                </a:solidFill>
                <a:latin typeface="+mn-lt"/>
                <a:ea typeface="+mn-ea"/>
                <a:cs typeface="+mn-cs"/>
              </a:rPr>
              <a:t>Bloodhound</a:t>
            </a:r>
            <a:r>
              <a:rPr lang="en-US" sz="1200" kern="1200" dirty="0">
                <a:solidFill>
                  <a:schemeClr val="tx1"/>
                </a:solidFill>
                <a:latin typeface="+mn-lt"/>
                <a:ea typeface="+mn-ea"/>
                <a:cs typeface="+mn-cs"/>
              </a:rPr>
              <a:t> assist clients with </a:t>
            </a:r>
            <a:r>
              <a:rPr lang="en-US" sz="1200" b="1" kern="1200" dirty="0">
                <a:solidFill>
                  <a:schemeClr val="tx1"/>
                </a:solidFill>
                <a:latin typeface="+mn-lt"/>
                <a:ea typeface="+mn-ea"/>
                <a:cs typeface="+mn-cs"/>
              </a:rPr>
              <a:t>claim</a:t>
            </a:r>
            <a:r>
              <a:rPr lang="en-US" sz="1200" kern="1200" dirty="0">
                <a:solidFill>
                  <a:schemeClr val="tx1"/>
                </a:solidFill>
                <a:latin typeface="+mn-lt"/>
                <a:ea typeface="+mn-ea"/>
                <a:cs typeface="+mn-cs"/>
              </a:rPr>
              <a:t> review to check for ineligible </a:t>
            </a:r>
            <a:r>
              <a:rPr lang="en-US" sz="1200" b="1" kern="1200" dirty="0">
                <a:solidFill>
                  <a:schemeClr val="tx1"/>
                </a:solidFill>
                <a:latin typeface="+mn-lt"/>
                <a:ea typeface="+mn-ea"/>
                <a:cs typeface="+mn-cs"/>
              </a:rPr>
              <a:t>claims</a:t>
            </a:r>
            <a:r>
              <a:rPr lang="en-US" sz="1200" kern="1200" dirty="0">
                <a:solidFill>
                  <a:schemeClr val="tx1"/>
                </a:solidFill>
                <a:latin typeface="+mn-lt"/>
                <a:ea typeface="+mn-ea"/>
                <a:cs typeface="+mn-cs"/>
              </a:rPr>
              <a:t>, fraud, and abuse.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ICD Codes: International Classification</a:t>
            </a:r>
            <a:r>
              <a:rPr lang="en-US" sz="1200" kern="1200" baseline="0" dirty="0">
                <a:solidFill>
                  <a:schemeClr val="tx1"/>
                </a:solidFill>
                <a:latin typeface="+mn-lt"/>
                <a:ea typeface="+mn-ea"/>
                <a:cs typeface="+mn-cs"/>
              </a:rPr>
              <a:t> of Disease</a:t>
            </a:r>
            <a:r>
              <a:rPr lang="en-US" sz="1200" kern="120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Revenue Codes:  Identify</a:t>
            </a:r>
            <a:r>
              <a:rPr lang="en-US" sz="1200" kern="1200" baseline="0" dirty="0">
                <a:solidFill>
                  <a:schemeClr val="tx1"/>
                </a:solidFill>
                <a:latin typeface="+mn-lt"/>
                <a:ea typeface="+mn-ea"/>
                <a:cs typeface="+mn-cs"/>
              </a:rPr>
              <a:t> where patient had service in hospital billing-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CPT Codes:  </a:t>
            </a:r>
            <a:r>
              <a:rPr lang="en-US" b="1" dirty="0"/>
              <a:t>Current Procedural Terminology-</a:t>
            </a:r>
            <a:r>
              <a:rPr lang="en-US" dirty="0"/>
              <a:t>describes medical, surgical, and diagnostic services-</a:t>
            </a:r>
            <a:r>
              <a:rPr lang="en-US" dirty="0" err="1"/>
              <a:t>Tonsilectomy</a:t>
            </a:r>
            <a:r>
              <a:rPr lang="en-US" dirty="0"/>
              <a:t>  </a:t>
            </a: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474.00 </a:t>
            </a:r>
            <a:r>
              <a:rPr lang="en-US" sz="1200" kern="1200" baseline="0" dirty="0" err="1">
                <a:solidFill>
                  <a:schemeClr val="tx1"/>
                </a:solidFill>
                <a:latin typeface="+mn-lt"/>
                <a:ea typeface="+mn-ea"/>
                <a:cs typeface="+mn-cs"/>
              </a:rPr>
              <a:t>Tonsilitis</a:t>
            </a:r>
            <a:r>
              <a:rPr lang="en-US" sz="1200" kern="1200" baseline="0" dirty="0">
                <a:solidFill>
                  <a:schemeClr val="tx1"/>
                </a:solidFill>
                <a:latin typeface="+mn-lt"/>
                <a:ea typeface="+mn-ea"/>
                <a:cs typeface="+mn-cs"/>
              </a:rPr>
              <a:t> (ICD9)</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42820 removal of tonsils (CPT)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360 Operating Room Services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Revenue codes are 3-digit numbers that are used on hospital bills to tell the insurance companies either where the patient was when they received treatment, or what type of item a patient might have received as a patient. A medical claim will not be paid if this is missing from a bill.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latin typeface="+mn-lt"/>
              <a:ea typeface="+mn-ea"/>
              <a:cs typeface="+mn-cs"/>
            </a:endParaRPr>
          </a:p>
          <a:p>
            <a:pPr rtl="0"/>
            <a:r>
              <a:rPr lang="en-US" dirty="0"/>
              <a:t>HCPCS includes three levels of codes:</a:t>
            </a:r>
          </a:p>
          <a:p>
            <a:pPr rtl="0"/>
            <a:r>
              <a:rPr lang="en-US" b="1" dirty="0"/>
              <a:t>Level I</a:t>
            </a:r>
            <a:r>
              <a:rPr lang="en-US" dirty="0"/>
              <a:t> consists of the </a:t>
            </a:r>
            <a:r>
              <a:rPr lang="en-US" dirty="0">
                <a:hlinkClick r:id="rId3" action="ppaction://hlinkfile" tooltip="American Medical Association"/>
              </a:rPr>
              <a:t>American Medical Association</a:t>
            </a:r>
            <a:r>
              <a:rPr lang="en-US" dirty="0"/>
              <a:t>'s </a:t>
            </a:r>
            <a:r>
              <a:rPr lang="en-US" dirty="0">
                <a:hlinkClick r:id="rId4" action="ppaction://hlinkfile" tooltip="Current Procedural Terminology"/>
              </a:rPr>
              <a:t>Current Procedural Terminology</a:t>
            </a:r>
            <a:r>
              <a:rPr lang="en-US" dirty="0"/>
              <a:t> (CPT) and is numeric.</a:t>
            </a:r>
          </a:p>
          <a:p>
            <a:pPr rtl="0"/>
            <a:r>
              <a:rPr lang="en-US" b="1" dirty="0">
                <a:hlinkClick r:id="rId5" action="ppaction://hlinkfile" tooltip="HCPCS Level 2"/>
              </a:rPr>
              <a:t>Level II</a:t>
            </a:r>
            <a:r>
              <a:rPr lang="en-US" dirty="0"/>
              <a:t> codes are alphanumeric and primarily include non-physician services such as </a:t>
            </a:r>
            <a:r>
              <a:rPr lang="en-US" dirty="0">
                <a:hlinkClick r:id="rId6" action="ppaction://hlinkfile" tooltip="Ambulance"/>
              </a:rPr>
              <a:t>ambulance</a:t>
            </a:r>
            <a:r>
              <a:rPr lang="en-US" dirty="0"/>
              <a:t> services and </a:t>
            </a:r>
            <a:r>
              <a:rPr lang="en-US" dirty="0">
                <a:hlinkClick r:id="rId7" action="ppaction://hlinkfile" tooltip="Prosthetic"/>
              </a:rPr>
              <a:t>prosthetic</a:t>
            </a:r>
            <a:r>
              <a:rPr lang="en-US" dirty="0"/>
              <a:t> devices,</a:t>
            </a:r>
            <a:r>
              <a:rPr lang="en-US" baseline="30000" dirty="0">
                <a:hlinkClick r:id="" action="ppaction://hlinkfile"/>
              </a:rPr>
              <a:t>[2]</a:t>
            </a:r>
            <a:r>
              <a:rPr lang="en-US" dirty="0"/>
              <a:t> and represent items and supplies and non-physician services not covered by CPT-4 codes (Level I).</a:t>
            </a:r>
          </a:p>
          <a:p>
            <a:pPr rtl="0"/>
            <a:r>
              <a:rPr lang="en-US" b="1" dirty="0"/>
              <a:t>Level III</a:t>
            </a:r>
            <a:r>
              <a:rPr lang="en-US" dirty="0"/>
              <a:t> codes, also called local codes, were developed by state Medicaid agencies, Medicare contractors, and private insurers for use in specific programs and jurisdictions. The use of Level III codes was discontinued on December 31, 2003, in order to adhere to consistent coding standards.</a:t>
            </a:r>
          </a:p>
          <a:p>
            <a:pPr rtl="0"/>
            <a:endParaRPr lang="en-US" dirty="0"/>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Table 1 – Comparisons of the Diagnosis Code Sets ICD-9 	ICD-10 	</a:t>
            </a:r>
          </a:p>
          <a:p>
            <a:r>
              <a:rPr lang="en-US" sz="1200" kern="1200" baseline="0" dirty="0">
                <a:solidFill>
                  <a:schemeClr val="tx1"/>
                </a:solidFill>
                <a:latin typeface="+mn-lt"/>
                <a:ea typeface="+mn-ea"/>
                <a:cs typeface="+mn-cs"/>
              </a:rPr>
              <a:t>3-5 characters in length 	3-7 characters in length 	</a:t>
            </a:r>
          </a:p>
          <a:p>
            <a:r>
              <a:rPr lang="en-US" sz="1200" kern="1200" baseline="0" dirty="0">
                <a:solidFill>
                  <a:schemeClr val="tx1"/>
                </a:solidFill>
                <a:latin typeface="+mn-lt"/>
                <a:ea typeface="+mn-ea"/>
                <a:cs typeface="+mn-cs"/>
              </a:rPr>
              <a:t>Approximately 13,000 codes 	Approximately 68,000 available codes 	</a:t>
            </a:r>
          </a:p>
          <a:p>
            <a:r>
              <a:rPr lang="en-US" sz="1200" kern="1200" baseline="0" dirty="0">
                <a:solidFill>
                  <a:schemeClr val="tx1"/>
                </a:solidFill>
                <a:latin typeface="+mn-lt"/>
                <a:ea typeface="+mn-ea"/>
                <a:cs typeface="+mn-cs"/>
              </a:rPr>
              <a:t>First digit may be alpha (E or V) or numeric; digits 2-5 are numeric 	Digit 1 is alpha; digits 2 and 3 are numeric; digits 4-7 are alpha or numeric 	</a:t>
            </a:r>
          </a:p>
          <a:p>
            <a:r>
              <a:rPr lang="en-US" sz="1200" kern="1200" baseline="0" dirty="0">
                <a:solidFill>
                  <a:schemeClr val="tx1"/>
                </a:solidFill>
                <a:latin typeface="+mn-lt"/>
                <a:ea typeface="+mn-ea"/>
                <a:cs typeface="+mn-cs"/>
              </a:rPr>
              <a:t>Limited space for adding new codes 	Flexible for adding new codes 	</a:t>
            </a:r>
          </a:p>
          <a:p>
            <a:r>
              <a:rPr lang="en-US" sz="1200" kern="1200" baseline="0" dirty="0">
                <a:solidFill>
                  <a:schemeClr val="tx1"/>
                </a:solidFill>
                <a:latin typeface="+mn-lt"/>
                <a:ea typeface="+mn-ea"/>
                <a:cs typeface="+mn-cs"/>
              </a:rPr>
              <a:t>Lacks detail 	Very specific 	</a:t>
            </a:r>
          </a:p>
          <a:p>
            <a:r>
              <a:rPr lang="en-US" sz="1200" kern="1200" baseline="0" dirty="0">
                <a:solidFill>
                  <a:schemeClr val="tx1"/>
                </a:solidFill>
                <a:latin typeface="+mn-lt"/>
                <a:ea typeface="+mn-ea"/>
                <a:cs typeface="+mn-cs"/>
              </a:rPr>
              <a:t>Lacks laterality 	Has laterality (i.e., codes identifying right vs. left)</a:t>
            </a:r>
          </a:p>
        </p:txBody>
      </p:sp>
      <p:sp>
        <p:nvSpPr>
          <p:cNvPr id="4" name="Slide Number Placeholder 3"/>
          <p:cNvSpPr>
            <a:spLocks noGrp="1"/>
          </p:cNvSpPr>
          <p:nvPr>
            <p:ph type="sldNum" sz="quarter" idx="10"/>
          </p:nvPr>
        </p:nvSpPr>
        <p:spPr/>
        <p:txBody>
          <a:bodyPr/>
          <a:lstStyle/>
          <a:p>
            <a:fld id="{B440D360-6A6A-44B1-9DA7-8A990038F992}"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F8CDFC-616D-4499-B528-715433E770BE}" type="slidenum">
              <a:rPr lang="en-US" smtClean="0"/>
              <a:t>17</a:t>
            </a:fld>
            <a:endParaRPr lang="en-US"/>
          </a:p>
        </p:txBody>
      </p:sp>
    </p:spTree>
    <p:extLst>
      <p:ext uri="{BB962C8B-B14F-4D97-AF65-F5344CB8AC3E}">
        <p14:creationId xmlns:p14="http://schemas.microsoft.com/office/powerpoint/2010/main" val="171961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Population </a:t>
            </a:r>
          </a:p>
          <a:p>
            <a:r>
              <a:rPr lang="en-US" sz="1200" kern="1200" baseline="0" dirty="0">
                <a:solidFill>
                  <a:schemeClr val="tx1"/>
                </a:solidFill>
                <a:latin typeface="+mn-lt"/>
                <a:ea typeface="+mn-ea"/>
                <a:cs typeface="+mn-cs"/>
              </a:rPr>
              <a:t>Large, representative databases containing two full years of claims data, were used to calibrate the models for each of the three major insured population groups. Rigorous data quality checks, eligibility requirements and other statistical criteria were imposed when constructing analytical samples from the raw data. In cases where raw data sample size was inadequate, data was pooled across years and costs trended appropriately. </a:t>
            </a:r>
          </a:p>
          <a:p>
            <a:r>
              <a:rPr lang="en-US" sz="1200" b="1" kern="1200" baseline="0" dirty="0">
                <a:solidFill>
                  <a:schemeClr val="tx1"/>
                </a:solidFill>
                <a:latin typeface="+mn-lt"/>
                <a:ea typeface="+mn-ea"/>
                <a:cs typeface="+mn-cs"/>
              </a:rPr>
              <a:t>Commercial </a:t>
            </a:r>
          </a:p>
          <a:p>
            <a:r>
              <a:rPr lang="en-US" sz="1200" kern="1200" baseline="0" dirty="0">
                <a:solidFill>
                  <a:schemeClr val="tx1"/>
                </a:solidFill>
                <a:latin typeface="+mn-lt"/>
                <a:ea typeface="+mn-ea"/>
                <a:cs typeface="+mn-cs"/>
              </a:rPr>
              <a:t>The commercial privately-insured population: includes individuals of all ages, although less than 1% are 65 years of age or older. This population includes enrollees from self-insured employer-sponsored plans including both traditional indemnity, managed care (HMO, POS) and PPO (Preferred Provider Organizations). </a:t>
            </a:r>
          </a:p>
          <a:p>
            <a:r>
              <a:rPr lang="en-US" sz="1200" b="1" kern="1200" baseline="0" dirty="0">
                <a:solidFill>
                  <a:schemeClr val="tx1"/>
                </a:solidFill>
                <a:latin typeface="+mn-lt"/>
                <a:ea typeface="+mn-ea"/>
                <a:cs typeface="+mn-cs"/>
              </a:rPr>
              <a:t>Medicare </a:t>
            </a:r>
          </a:p>
          <a:p>
            <a:r>
              <a:rPr lang="en-US" sz="1200" kern="1200" baseline="0" dirty="0">
                <a:solidFill>
                  <a:schemeClr val="tx1"/>
                </a:solidFill>
                <a:latin typeface="+mn-lt"/>
                <a:ea typeface="+mn-ea"/>
                <a:cs typeface="+mn-cs"/>
              </a:rPr>
              <a:t>Includes both the aged (age 65 and over) and disabled (under age 65), the working aged, and dual Medicare/ Medicaid eligible individuals, but excludes those receiving hospice care. </a:t>
            </a:r>
          </a:p>
          <a:p>
            <a:r>
              <a:rPr lang="en-US" sz="1200" b="1" kern="1200" baseline="0" dirty="0">
                <a:solidFill>
                  <a:schemeClr val="tx1"/>
                </a:solidFill>
                <a:latin typeface="+mn-lt"/>
                <a:ea typeface="+mn-ea"/>
                <a:cs typeface="+mn-cs"/>
              </a:rPr>
              <a:t>Medicaid </a:t>
            </a:r>
          </a:p>
          <a:p>
            <a:r>
              <a:rPr lang="en-US" sz="1200" kern="1200" baseline="0" dirty="0">
                <a:solidFill>
                  <a:schemeClr val="tx1"/>
                </a:solidFill>
                <a:latin typeface="+mn-lt"/>
                <a:ea typeface="+mn-ea"/>
                <a:cs typeface="+mn-cs"/>
              </a:rPr>
              <a:t>Medicaid models include children, pregnant women, disabled (SSI), medically needy (TANF), recipients of long-term care, and enrollees in mental health and substance abuse programs. The Medicaid Managed Care models include encounter data from managed care organizations while the Medicaid Fee-for-Service models include data from fee for service organizations. </a:t>
            </a:r>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kern="1200" dirty="0">
                <a:solidFill>
                  <a:schemeClr val="tx1"/>
                </a:solidFill>
                <a:latin typeface="+mn-lt"/>
                <a:ea typeface="+mn-ea"/>
                <a:cs typeface="+mn-cs"/>
              </a:rPr>
              <a:t>The </a:t>
            </a:r>
            <a:r>
              <a:rPr lang="en-US" sz="1200" b="0" i="1" kern="1200" dirty="0">
                <a:solidFill>
                  <a:schemeClr val="tx1"/>
                </a:solidFill>
                <a:latin typeface="+mn-lt"/>
                <a:ea typeface="+mn-ea"/>
                <a:cs typeface="+mn-cs"/>
              </a:rPr>
              <a:t>Healthcare Effectiveness Data and Information Set</a:t>
            </a:r>
            <a:r>
              <a:rPr lang="en-US" sz="1200" b="0" kern="1200" dirty="0">
                <a:solidFill>
                  <a:schemeClr val="tx1"/>
                </a:solidFill>
                <a:latin typeface="+mn-lt"/>
                <a:ea typeface="+mn-ea"/>
                <a:cs typeface="+mn-cs"/>
              </a:rPr>
              <a:t> (</a:t>
            </a:r>
            <a:r>
              <a:rPr lang="en-US" sz="1200" b="0" i="1" kern="1200" dirty="0">
                <a:solidFill>
                  <a:schemeClr val="tx1"/>
                </a:solidFill>
                <a:latin typeface="+mn-lt"/>
                <a:ea typeface="+mn-ea"/>
                <a:cs typeface="+mn-cs"/>
              </a:rPr>
              <a:t>HEDIS</a:t>
            </a:r>
            <a:r>
              <a:rPr lang="en-US" sz="1200" b="0" kern="1200" dirty="0">
                <a:solidFill>
                  <a:schemeClr val="tx1"/>
                </a:solidFill>
                <a:latin typeface="+mn-lt"/>
                <a:ea typeface="+mn-ea"/>
                <a:cs typeface="+mn-cs"/>
              </a:rPr>
              <a:t>) is a tool used by more than 90 percent of America's health plans to measure performance </a:t>
            </a:r>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b="0" kern="1200" dirty="0">
                <a:solidFill>
                  <a:schemeClr val="tx1"/>
                </a:solidFill>
                <a:latin typeface="+mn-lt"/>
                <a:ea typeface="+mn-ea"/>
                <a:cs typeface="+mn-cs"/>
              </a:rPr>
              <a:t>The </a:t>
            </a:r>
            <a:r>
              <a:rPr lang="en-US" sz="1200" b="0" i="1" kern="1200" dirty="0">
                <a:solidFill>
                  <a:schemeClr val="tx1"/>
                </a:solidFill>
                <a:latin typeface="+mn-lt"/>
                <a:ea typeface="+mn-ea"/>
                <a:cs typeface="+mn-cs"/>
              </a:rPr>
              <a:t>Healthcare Effectiveness Data and Information Set</a:t>
            </a:r>
            <a:r>
              <a:rPr lang="en-US" sz="1200" b="0" kern="1200" dirty="0">
                <a:solidFill>
                  <a:schemeClr val="tx1"/>
                </a:solidFill>
                <a:latin typeface="+mn-lt"/>
                <a:ea typeface="+mn-ea"/>
                <a:cs typeface="+mn-cs"/>
              </a:rPr>
              <a:t> (</a:t>
            </a:r>
            <a:r>
              <a:rPr lang="en-US" sz="1200" b="0" i="1" kern="1200" dirty="0">
                <a:solidFill>
                  <a:schemeClr val="tx1"/>
                </a:solidFill>
                <a:latin typeface="+mn-lt"/>
                <a:ea typeface="+mn-ea"/>
                <a:cs typeface="+mn-cs"/>
              </a:rPr>
              <a:t>HEDIS</a:t>
            </a:r>
            <a:r>
              <a:rPr lang="en-US" sz="1200" b="0" kern="1200" dirty="0">
                <a:solidFill>
                  <a:schemeClr val="tx1"/>
                </a:solidFill>
                <a:latin typeface="+mn-lt"/>
                <a:ea typeface="+mn-ea"/>
                <a:cs typeface="+mn-cs"/>
              </a:rPr>
              <a:t>) is a tool used by more than 90 percent of America's health plans to measure performance </a:t>
            </a:r>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964871A-F9C1-40BD-9800-1AD01BA6190A}" type="slidenum">
              <a:rPr lang="en-US" smtClean="0"/>
              <a:pPr>
                <a:defRPr/>
              </a:pPr>
              <a:t>28</a:t>
            </a:fld>
            <a:endParaRPr lang="en-US" dirty="0"/>
          </a:p>
        </p:txBody>
      </p:sp>
      <p:sp>
        <p:nvSpPr>
          <p:cNvPr id="5" name="Footer Placeholder 4"/>
          <p:cNvSpPr>
            <a:spLocks noGrp="1"/>
          </p:cNvSpPr>
          <p:nvPr>
            <p:ph type="ftr" sz="quarter" idx="11"/>
          </p:nvPr>
        </p:nvSpPr>
        <p:spPr/>
        <p:txBody>
          <a:bodyPr/>
          <a:lstStyle/>
          <a:p>
            <a:r>
              <a:rPr lang="en-US"/>
              <a:t>INTERNAL ONLY</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F8CDFC-616D-4499-B528-715433E770BE}" type="slidenum">
              <a:rPr lang="en-US" smtClean="0"/>
              <a:t>4</a:t>
            </a:fld>
            <a:endParaRPr lang="en-US"/>
          </a:p>
        </p:txBody>
      </p:sp>
    </p:spTree>
    <p:extLst>
      <p:ext uri="{BB962C8B-B14F-4D97-AF65-F5344CB8AC3E}">
        <p14:creationId xmlns:p14="http://schemas.microsoft.com/office/powerpoint/2010/main" val="2360826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Medicare:   </a:t>
            </a:r>
          </a:p>
          <a:p>
            <a:r>
              <a:rPr lang="en-US" dirty="0"/>
              <a:t>44 million enrollees – 15% of US population</a:t>
            </a:r>
          </a:p>
          <a:p>
            <a:r>
              <a:rPr lang="en-US" dirty="0"/>
              <a:t>79 Million expected by 2030</a:t>
            </a:r>
          </a:p>
          <a:p>
            <a:r>
              <a:rPr lang="en-US" dirty="0"/>
              <a:t>1</a:t>
            </a:r>
            <a:r>
              <a:rPr lang="en-US" baseline="0" dirty="0"/>
              <a:t> in 10 depend on Medicare solely</a:t>
            </a:r>
          </a:p>
          <a:p>
            <a:endParaRPr lang="en-US" baseline="0" dirty="0"/>
          </a:p>
          <a:p>
            <a:r>
              <a:rPr lang="en-US" sz="1200" kern="1200" dirty="0">
                <a:solidFill>
                  <a:schemeClr val="tx1"/>
                </a:solidFill>
                <a:latin typeface="+mn-lt"/>
                <a:ea typeface="+mn-ea"/>
                <a:cs typeface="+mn-cs"/>
              </a:rPr>
              <a:t>Medicaid:  </a:t>
            </a:r>
          </a:p>
          <a:p>
            <a:r>
              <a:rPr lang="en-US" sz="1200" kern="1200" dirty="0">
                <a:solidFill>
                  <a:schemeClr val="tx1"/>
                </a:solidFill>
                <a:latin typeface="+mn-lt"/>
                <a:ea typeface="+mn-ea"/>
                <a:cs typeface="+mn-cs"/>
              </a:rPr>
              <a:t>62.5 Million enrollees – 20%</a:t>
            </a:r>
          </a:p>
          <a:p>
            <a:r>
              <a:rPr lang="en-US" sz="1200" kern="1200" dirty="0">
                <a:solidFill>
                  <a:schemeClr val="tx1"/>
                </a:solidFill>
                <a:latin typeface="+mn-lt"/>
                <a:ea typeface="+mn-ea"/>
                <a:cs typeface="+mn-cs"/>
              </a:rPr>
              <a:t>CHIP – Children's Health Insurance Program</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311.6 Million US population</a:t>
            </a:r>
            <a:endParaRPr lang="en-US" dirty="0"/>
          </a:p>
        </p:txBody>
      </p:sp>
      <p:sp>
        <p:nvSpPr>
          <p:cNvPr id="4" name="Slide Number Placeholder 3"/>
          <p:cNvSpPr>
            <a:spLocks noGrp="1"/>
          </p:cNvSpPr>
          <p:nvPr>
            <p:ph type="sldNum" sz="quarter" idx="10"/>
          </p:nvPr>
        </p:nvSpPr>
        <p:spPr/>
        <p:txBody>
          <a:bodyPr/>
          <a:lstStyle/>
          <a:p>
            <a:pPr>
              <a:defRPr/>
            </a:pPr>
            <a:fld id="{5C874F34-B503-4D24-AA44-0BC749552B37}" type="slidenum">
              <a:rPr lang="en-US" smtClean="0">
                <a:solidFill>
                  <a:prstClr val="black"/>
                </a:solidFill>
              </a:rPr>
              <a:pPr>
                <a:defRPr/>
              </a:pPr>
              <a:t>6</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F8CDFC-616D-4499-B528-715433E770BE}" type="slidenum">
              <a:rPr lang="en-US" smtClean="0"/>
              <a:t>8</a:t>
            </a:fld>
            <a:endParaRPr lang="en-US"/>
          </a:p>
        </p:txBody>
      </p:sp>
    </p:spTree>
    <p:extLst>
      <p:ext uri="{BB962C8B-B14F-4D97-AF65-F5344CB8AC3E}">
        <p14:creationId xmlns:p14="http://schemas.microsoft.com/office/powerpoint/2010/main" val="417209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Employer provides </a:t>
            </a:r>
            <a:r>
              <a:rPr lang="en-US" sz="1200" b="1" kern="1200" dirty="0">
                <a:solidFill>
                  <a:schemeClr val="tx1"/>
                </a:solidFill>
                <a:latin typeface="+mn-lt"/>
                <a:ea typeface="+mn-ea"/>
                <a:cs typeface="+mn-cs"/>
              </a:rPr>
              <a:t>private health insurance</a:t>
            </a:r>
            <a:r>
              <a:rPr lang="en-US" sz="1200" kern="1200" dirty="0">
                <a:solidFill>
                  <a:schemeClr val="tx1"/>
                </a:solidFill>
                <a:latin typeface="+mn-lt"/>
                <a:ea typeface="+mn-ea"/>
                <a:cs typeface="+mn-cs"/>
              </a:rPr>
              <a:t> for their Employees.  The company may employ a </a:t>
            </a:r>
            <a:r>
              <a:rPr lang="en-US" sz="1200" b="1" kern="1200" dirty="0">
                <a:solidFill>
                  <a:schemeClr val="tx1"/>
                </a:solidFill>
                <a:latin typeface="+mn-lt"/>
                <a:ea typeface="+mn-ea"/>
                <a:cs typeface="+mn-cs"/>
              </a:rPr>
              <a:t>Corporate Benefit Manager</a:t>
            </a:r>
            <a:r>
              <a:rPr lang="en-US" sz="1200" kern="1200" dirty="0">
                <a:solidFill>
                  <a:schemeClr val="tx1"/>
                </a:solidFill>
                <a:latin typeface="+mn-lt"/>
                <a:ea typeface="+mn-ea"/>
                <a:cs typeface="+mn-cs"/>
              </a:rPr>
              <a:t> or employ a </a:t>
            </a:r>
            <a:r>
              <a:rPr lang="en-US" sz="1200" b="1" kern="1200" dirty="0">
                <a:solidFill>
                  <a:schemeClr val="tx1"/>
                </a:solidFill>
                <a:latin typeface="+mn-lt"/>
                <a:ea typeface="+mn-ea"/>
                <a:cs typeface="+mn-cs"/>
              </a:rPr>
              <a:t>Third Party Administrator (TPA) </a:t>
            </a:r>
            <a:r>
              <a:rPr lang="en-US" sz="1200" kern="1200" dirty="0">
                <a:solidFill>
                  <a:schemeClr val="tx1"/>
                </a:solidFill>
                <a:latin typeface="+mn-lt"/>
                <a:ea typeface="+mn-ea"/>
                <a:cs typeface="+mn-cs"/>
              </a:rPr>
              <a:t>to manage their benefits department or program. Periodically your </a:t>
            </a:r>
            <a:r>
              <a:rPr lang="en-US" sz="1200" b="1" kern="1200" dirty="0">
                <a:solidFill>
                  <a:schemeClr val="tx1"/>
                </a:solidFill>
                <a:latin typeface="+mn-lt"/>
                <a:ea typeface="+mn-ea"/>
                <a:cs typeface="+mn-cs"/>
              </a:rPr>
              <a:t>Corporate Benefit Manager or TPA </a:t>
            </a:r>
            <a:r>
              <a:rPr lang="en-US" sz="1200" kern="1200" dirty="0">
                <a:solidFill>
                  <a:schemeClr val="tx1"/>
                </a:solidFill>
                <a:latin typeface="+mn-lt"/>
                <a:ea typeface="+mn-ea"/>
                <a:cs typeface="+mn-cs"/>
              </a:rPr>
              <a:t>may do a </a:t>
            </a:r>
            <a:r>
              <a:rPr lang="en-US" sz="1200" b="1" kern="1200" dirty="0">
                <a:solidFill>
                  <a:schemeClr val="tx1"/>
                </a:solidFill>
                <a:latin typeface="+mn-lt"/>
                <a:ea typeface="+mn-ea"/>
                <a:cs typeface="+mn-cs"/>
              </a:rPr>
              <a:t>Risk Analysis</a:t>
            </a:r>
            <a:r>
              <a:rPr lang="en-US" sz="1200" kern="1200" dirty="0">
                <a:solidFill>
                  <a:schemeClr val="tx1"/>
                </a:solidFill>
                <a:latin typeface="+mn-lt"/>
                <a:ea typeface="+mn-ea"/>
                <a:cs typeface="+mn-cs"/>
              </a:rPr>
              <a:t> using </a:t>
            </a:r>
            <a:r>
              <a:rPr lang="en-US" sz="1200" b="1" kern="1200" dirty="0">
                <a:solidFill>
                  <a:schemeClr val="tx1"/>
                </a:solidFill>
                <a:latin typeface="+mn-lt"/>
                <a:ea typeface="+mn-ea"/>
                <a:cs typeface="+mn-cs"/>
              </a:rPr>
              <a:t>Enterprise Intelligence</a:t>
            </a:r>
            <a:r>
              <a:rPr lang="en-US" sz="1200" kern="1200" dirty="0">
                <a:solidFill>
                  <a:schemeClr val="tx1"/>
                </a:solidFill>
                <a:latin typeface="+mn-lt"/>
                <a:ea typeface="+mn-ea"/>
                <a:cs typeface="+mn-cs"/>
              </a:rPr>
              <a:t>. This is for </a:t>
            </a:r>
            <a:r>
              <a:rPr lang="en-US" sz="1200" b="1" kern="1200" dirty="0">
                <a:solidFill>
                  <a:schemeClr val="tx1"/>
                </a:solidFill>
                <a:latin typeface="+mn-lt"/>
                <a:ea typeface="+mn-ea"/>
                <a:cs typeface="+mn-cs"/>
              </a:rPr>
              <a:t>underwriting</a:t>
            </a:r>
            <a:r>
              <a:rPr lang="en-US" sz="1200" kern="1200" dirty="0">
                <a:solidFill>
                  <a:schemeClr val="tx1"/>
                </a:solidFill>
                <a:latin typeface="+mn-lt"/>
                <a:ea typeface="+mn-ea"/>
                <a:cs typeface="+mn-cs"/>
              </a:rPr>
              <a:t> purposes to evaluate the current benefit package. If need be, certain parts of the benefit package can be revised. For example they may raise the </a:t>
            </a:r>
            <a:r>
              <a:rPr lang="en-US" sz="1200" b="1" kern="1200" dirty="0">
                <a:solidFill>
                  <a:schemeClr val="tx1"/>
                </a:solidFill>
                <a:latin typeface="+mn-lt"/>
                <a:ea typeface="+mn-ea"/>
                <a:cs typeface="+mn-cs"/>
              </a:rPr>
              <a:t>premium</a:t>
            </a:r>
            <a:r>
              <a:rPr lang="en-US" sz="1200" kern="1200" dirty="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The </a:t>
            </a:r>
            <a:r>
              <a:rPr lang="en-US" b="1" dirty="0"/>
              <a:t>Employee</a:t>
            </a:r>
            <a:r>
              <a:rPr lang="en-US" dirty="0"/>
              <a:t> enrolls in</a:t>
            </a:r>
            <a:r>
              <a:rPr lang="en-US" baseline="0" dirty="0"/>
              <a:t> a </a:t>
            </a:r>
            <a:r>
              <a:rPr lang="en-US" b="1" baseline="0" dirty="0"/>
              <a:t>Managed Health Care </a:t>
            </a:r>
            <a:r>
              <a:rPr lang="en-US" baseline="0" dirty="0"/>
              <a:t>plan and becomes an enrollee during an open enrollment period. The </a:t>
            </a:r>
            <a:r>
              <a:rPr lang="en-US" b="1" baseline="0" dirty="0"/>
              <a:t>Employee</a:t>
            </a:r>
            <a:r>
              <a:rPr lang="en-US" baseline="0" dirty="0"/>
              <a:t> is eligible for health insurance at his/her start date and may have a variety of MHC plans to choose from. </a:t>
            </a:r>
            <a:endParaRPr lang="en-US" dirty="0"/>
          </a:p>
        </p:txBody>
      </p:sp>
      <p:sp>
        <p:nvSpPr>
          <p:cNvPr id="4" name="Slide Number Placeholder 3"/>
          <p:cNvSpPr>
            <a:spLocks noGrp="1"/>
          </p:cNvSpPr>
          <p:nvPr>
            <p:ph type="sldNum" sz="quarter" idx="10"/>
          </p:nvPr>
        </p:nvSpPr>
        <p:spPr/>
        <p:txBody>
          <a:bodyPr/>
          <a:lstStyle/>
          <a:p>
            <a:fld id="{B440D360-6A6A-44B1-9DA7-8A990038F992}"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E8A4C-9F21-4ECB-B448-483C92DABC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4D93A8-42CB-4E16-A5DC-CD59AF05C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87F4B8-F28F-450A-9E9B-694EE15370A0}"/>
              </a:ext>
            </a:extLst>
          </p:cNvPr>
          <p:cNvSpPr>
            <a:spLocks noGrp="1"/>
          </p:cNvSpPr>
          <p:nvPr>
            <p:ph type="dt" sz="half" idx="10"/>
          </p:nvPr>
        </p:nvSpPr>
        <p:spPr/>
        <p:txBody>
          <a:bodyPr/>
          <a:lstStyle/>
          <a:p>
            <a:fld id="{1E3095D0-8692-4C4C-B84C-2C3D3E96E09D}" type="datetimeFigureOut">
              <a:rPr lang="en-US" smtClean="0"/>
              <a:t>11/19/2021</a:t>
            </a:fld>
            <a:endParaRPr lang="en-US"/>
          </a:p>
        </p:txBody>
      </p:sp>
      <p:sp>
        <p:nvSpPr>
          <p:cNvPr id="5" name="Footer Placeholder 4">
            <a:extLst>
              <a:ext uri="{FF2B5EF4-FFF2-40B4-BE49-F238E27FC236}">
                <a16:creationId xmlns:a16="http://schemas.microsoft.com/office/drawing/2014/main" id="{66624A83-ADA0-4C4A-BC77-4130A5E78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651BA-36F7-4771-9585-DC99041857EE}"/>
              </a:ext>
            </a:extLst>
          </p:cNvPr>
          <p:cNvSpPr>
            <a:spLocks noGrp="1"/>
          </p:cNvSpPr>
          <p:nvPr>
            <p:ph type="sldNum" sz="quarter" idx="12"/>
          </p:nvPr>
        </p:nvSpPr>
        <p:spPr/>
        <p:txBody>
          <a:bodyPr/>
          <a:lstStyle/>
          <a:p>
            <a:fld id="{A40B5EDA-4C04-4DA1-AF84-B36FA72C82B5}" type="slidenum">
              <a:rPr lang="en-US" smtClean="0"/>
              <a:t>‹#›</a:t>
            </a:fld>
            <a:endParaRPr lang="en-US"/>
          </a:p>
        </p:txBody>
      </p:sp>
    </p:spTree>
    <p:extLst>
      <p:ext uri="{BB962C8B-B14F-4D97-AF65-F5344CB8AC3E}">
        <p14:creationId xmlns:p14="http://schemas.microsoft.com/office/powerpoint/2010/main" val="32848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FEED-79A1-4925-82F5-EA343C504B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C0E907-0580-4D90-935F-69C0222C4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8A836-5134-47A6-827E-9B59694AA10D}"/>
              </a:ext>
            </a:extLst>
          </p:cNvPr>
          <p:cNvSpPr>
            <a:spLocks noGrp="1"/>
          </p:cNvSpPr>
          <p:nvPr>
            <p:ph type="dt" sz="half" idx="10"/>
          </p:nvPr>
        </p:nvSpPr>
        <p:spPr/>
        <p:txBody>
          <a:bodyPr/>
          <a:lstStyle/>
          <a:p>
            <a:fld id="{1E3095D0-8692-4C4C-B84C-2C3D3E96E09D}" type="datetimeFigureOut">
              <a:rPr lang="en-US" smtClean="0"/>
              <a:t>11/19/2021</a:t>
            </a:fld>
            <a:endParaRPr lang="en-US"/>
          </a:p>
        </p:txBody>
      </p:sp>
      <p:sp>
        <p:nvSpPr>
          <p:cNvPr id="5" name="Footer Placeholder 4">
            <a:extLst>
              <a:ext uri="{FF2B5EF4-FFF2-40B4-BE49-F238E27FC236}">
                <a16:creationId xmlns:a16="http://schemas.microsoft.com/office/drawing/2014/main" id="{A8D77F54-4386-47D8-A96E-0AB1E8CBD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F2635E-9EA1-4940-BD01-B8B72F199693}"/>
              </a:ext>
            </a:extLst>
          </p:cNvPr>
          <p:cNvSpPr>
            <a:spLocks noGrp="1"/>
          </p:cNvSpPr>
          <p:nvPr>
            <p:ph type="sldNum" sz="quarter" idx="12"/>
          </p:nvPr>
        </p:nvSpPr>
        <p:spPr/>
        <p:txBody>
          <a:bodyPr/>
          <a:lstStyle/>
          <a:p>
            <a:fld id="{A40B5EDA-4C04-4DA1-AF84-B36FA72C82B5}" type="slidenum">
              <a:rPr lang="en-US" smtClean="0"/>
              <a:t>‹#›</a:t>
            </a:fld>
            <a:endParaRPr lang="en-US"/>
          </a:p>
        </p:txBody>
      </p:sp>
    </p:spTree>
    <p:extLst>
      <p:ext uri="{BB962C8B-B14F-4D97-AF65-F5344CB8AC3E}">
        <p14:creationId xmlns:p14="http://schemas.microsoft.com/office/powerpoint/2010/main" val="399117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D8EA4E-664F-419A-B8D3-DE34B669CF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2A8273-4C54-4798-8EA0-7DA140CE16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2F721-CF9F-4BD5-A8A9-A85AB62D6531}"/>
              </a:ext>
            </a:extLst>
          </p:cNvPr>
          <p:cNvSpPr>
            <a:spLocks noGrp="1"/>
          </p:cNvSpPr>
          <p:nvPr>
            <p:ph type="dt" sz="half" idx="10"/>
          </p:nvPr>
        </p:nvSpPr>
        <p:spPr/>
        <p:txBody>
          <a:bodyPr/>
          <a:lstStyle/>
          <a:p>
            <a:fld id="{1E3095D0-8692-4C4C-B84C-2C3D3E96E09D}" type="datetimeFigureOut">
              <a:rPr lang="en-US" smtClean="0"/>
              <a:t>11/19/2021</a:t>
            </a:fld>
            <a:endParaRPr lang="en-US"/>
          </a:p>
        </p:txBody>
      </p:sp>
      <p:sp>
        <p:nvSpPr>
          <p:cNvPr id="5" name="Footer Placeholder 4">
            <a:extLst>
              <a:ext uri="{FF2B5EF4-FFF2-40B4-BE49-F238E27FC236}">
                <a16:creationId xmlns:a16="http://schemas.microsoft.com/office/drawing/2014/main" id="{6B26311A-6104-4BD8-BAC5-943769536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7A5F-FAAF-42E4-ADAC-A181B3B9CBB4}"/>
              </a:ext>
            </a:extLst>
          </p:cNvPr>
          <p:cNvSpPr>
            <a:spLocks noGrp="1"/>
          </p:cNvSpPr>
          <p:nvPr>
            <p:ph type="sldNum" sz="quarter" idx="12"/>
          </p:nvPr>
        </p:nvSpPr>
        <p:spPr/>
        <p:txBody>
          <a:bodyPr/>
          <a:lstStyle/>
          <a:p>
            <a:fld id="{A40B5EDA-4C04-4DA1-AF84-B36FA72C82B5}" type="slidenum">
              <a:rPr lang="en-US" smtClean="0"/>
              <a:t>‹#›</a:t>
            </a:fld>
            <a:endParaRPr lang="en-US"/>
          </a:p>
        </p:txBody>
      </p:sp>
    </p:spTree>
    <p:extLst>
      <p:ext uri="{BB962C8B-B14F-4D97-AF65-F5344CB8AC3E}">
        <p14:creationId xmlns:p14="http://schemas.microsoft.com/office/powerpoint/2010/main" val="2821551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descr="PPT_TitleBkgd-02.png"/>
          <p:cNvPicPr>
            <a:picLocks noChangeAspect="1"/>
          </p:cNvPicPr>
          <p:nvPr userDrawn="1"/>
        </p:nvPicPr>
        <p:blipFill rotWithShape="1">
          <a:blip r:embed="rId2" cstate="print">
            <a:extLst>
              <a:ext uri="{28A0092B-C50C-407E-A947-70E740481C1C}">
                <a14:useLocalDpi xmlns:a14="http://schemas.microsoft.com/office/drawing/2010/main"/>
              </a:ext>
            </a:extLst>
          </a:blip>
          <a:srcRect t="1355" b="1586"/>
          <a:stretch/>
        </p:blipFill>
        <p:spPr>
          <a:xfrm>
            <a:off x="0" y="2"/>
            <a:ext cx="12192000" cy="6857999"/>
          </a:xfrm>
          <a:prstGeom prst="rect">
            <a:avLst/>
          </a:prstGeom>
        </p:spPr>
      </p:pic>
      <p:pic>
        <p:nvPicPr>
          <p:cNvPr id="10" name="Picture 9" descr="ppt_backgrounds-06-01.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rot="16200000">
            <a:off x="-738660" y="741470"/>
            <a:ext cx="3896838" cy="2419517"/>
          </a:xfrm>
          <a:prstGeom prst="rect">
            <a:avLst/>
          </a:prstGeom>
        </p:spPr>
      </p:pic>
      <p:pic>
        <p:nvPicPr>
          <p:cNvPr id="8" name="Picture 7" descr="ppt_backgrounds-06-01.pn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6123813" y="2"/>
            <a:ext cx="6068187" cy="2965825"/>
          </a:xfrm>
          <a:prstGeom prst="rect">
            <a:avLst/>
          </a:prstGeom>
        </p:spPr>
      </p:pic>
      <p:pic>
        <p:nvPicPr>
          <p:cNvPr id="11" name="Picture 10" descr="ppt_backgrounds-06-01.png"/>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2519116" y="2810"/>
            <a:ext cx="5195784" cy="1086614"/>
          </a:xfrm>
          <a:prstGeom prst="rect">
            <a:avLst/>
          </a:prstGeom>
        </p:spPr>
      </p:pic>
      <p:pic>
        <p:nvPicPr>
          <p:cNvPr id="12" name="Picture 11" descr="ppt_backgrounds-06-01.png"/>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836705" y="2502640"/>
            <a:ext cx="2769099" cy="1369398"/>
          </a:xfrm>
          <a:prstGeom prst="rect">
            <a:avLst/>
          </a:prstGeom>
        </p:spPr>
      </p:pic>
      <p:sp>
        <p:nvSpPr>
          <p:cNvPr id="9" name="Rectangle 8"/>
          <p:cNvSpPr/>
          <p:nvPr userDrawn="1"/>
        </p:nvSpPr>
        <p:spPr>
          <a:xfrm>
            <a:off x="9015638" y="0"/>
            <a:ext cx="2439263" cy="190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97255" y="859117"/>
            <a:ext cx="7689727" cy="1733920"/>
          </a:xfrm>
          <a:solidFill>
            <a:schemeClr val="bg1"/>
          </a:solidFill>
        </p:spPr>
        <p:txBody>
          <a:bodyPr lIns="254000" anchor="ctr">
            <a:normAutofit/>
          </a:bodyPr>
          <a:lstStyle>
            <a:lvl1pPr>
              <a:lnSpc>
                <a:spcPct val="80000"/>
              </a:lnSpc>
              <a:defRPr sz="4000" b="0" spc="-80" baseline="0">
                <a:solidFill>
                  <a:schemeClr val="tx1">
                    <a:lumMod val="85000"/>
                    <a:lumOff val="15000"/>
                  </a:schemeClr>
                </a:solidFill>
              </a:defRPr>
            </a:lvl1pPr>
          </a:lstStyle>
          <a:p>
            <a:r>
              <a:rPr lang="en-US" dirty="0"/>
              <a:t>Click to edit master title style for title slide</a:t>
            </a:r>
          </a:p>
        </p:txBody>
      </p:sp>
      <p:sp>
        <p:nvSpPr>
          <p:cNvPr id="3" name="Subtitle 2"/>
          <p:cNvSpPr>
            <a:spLocks noGrp="1"/>
          </p:cNvSpPr>
          <p:nvPr>
            <p:ph type="subTitle" idx="1" hasCustomPrompt="1"/>
          </p:nvPr>
        </p:nvSpPr>
        <p:spPr>
          <a:xfrm>
            <a:off x="697256" y="2457814"/>
            <a:ext cx="7689725" cy="418360"/>
          </a:xfrm>
          <a:solidFill>
            <a:srgbClr val="FFFFFF"/>
          </a:solidFill>
        </p:spPr>
        <p:txBody>
          <a:bodyPr lIns="283210">
            <a:normAutofit/>
          </a:bodyPr>
          <a:lstStyle>
            <a:lvl1pPr marL="0" indent="0" algn="l">
              <a:buNone/>
              <a:defRPr sz="1600" b="0" cap="none" spc="0" baseline="0">
                <a:solidFill>
                  <a:schemeClr val="bg1">
                    <a:lumMod val="50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0342033" y="6386454"/>
            <a:ext cx="1725931" cy="311150"/>
          </a:xfrm>
        </p:spPr>
        <p:txBody>
          <a:bodyPr/>
          <a:lstStyle>
            <a:lvl1pPr>
              <a:defRPr>
                <a:solidFill>
                  <a:srgbClr val="0C96D4"/>
                </a:solidFill>
              </a:defRPr>
            </a:lvl1pPr>
          </a:lstStyle>
          <a:p>
            <a:pPr>
              <a:defRPr/>
            </a:pPr>
            <a:fld id="{3DB6A926-B9FD-434C-A220-6F82B8CBEF8C}" type="slidenum">
              <a:rPr lang="en-US" smtClean="0"/>
              <a:pPr>
                <a:defRPr/>
              </a:pPr>
              <a:t>‹#›</a:t>
            </a:fld>
            <a:endParaRPr lang="en-US" dirty="0"/>
          </a:p>
        </p:txBody>
      </p:sp>
      <p:pic>
        <p:nvPicPr>
          <p:cNvPr id="16" name="Picture 15" descr="VH_logo.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9520086" y="376340"/>
            <a:ext cx="1984620" cy="557798"/>
          </a:xfrm>
          <a:prstGeom prst="rect">
            <a:avLst/>
          </a:prstGeom>
        </p:spPr>
      </p:pic>
      <p:pic>
        <p:nvPicPr>
          <p:cNvPr id="14" name="Picture 13" descr="DataDrivenPerformance-01.png"/>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9455165" y="1058793"/>
            <a:ext cx="2250503" cy="213656"/>
          </a:xfrm>
          <a:prstGeom prst="rect">
            <a:avLst/>
          </a:prstGeom>
        </p:spPr>
      </p:pic>
      <p:sp>
        <p:nvSpPr>
          <p:cNvPr id="13" name="Rectangle 12"/>
          <p:cNvSpPr/>
          <p:nvPr userDrawn="1"/>
        </p:nvSpPr>
        <p:spPr>
          <a:xfrm>
            <a:off x="0" y="0"/>
            <a:ext cx="12192000" cy="6858000"/>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lumMod val="65000"/>
                  </a:schemeClr>
                </a:solidFill>
              </a:ln>
            </a:endParaRPr>
          </a:p>
        </p:txBody>
      </p:sp>
    </p:spTree>
    <p:extLst>
      <p:ext uri="{BB962C8B-B14F-4D97-AF65-F5344CB8AC3E}">
        <p14:creationId xmlns:p14="http://schemas.microsoft.com/office/powerpoint/2010/main" val="1510273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Logo">
    <p:spTree>
      <p:nvGrpSpPr>
        <p:cNvPr id="1" name=""/>
        <p:cNvGrpSpPr/>
        <p:nvPr/>
      </p:nvGrpSpPr>
      <p:grpSpPr>
        <a:xfrm>
          <a:off x="0" y="0"/>
          <a:ext cx="0" cy="0"/>
          <a:chOff x="0" y="0"/>
          <a:chExt cx="0" cy="0"/>
        </a:xfrm>
      </p:grpSpPr>
      <p:pic>
        <p:nvPicPr>
          <p:cNvPr id="4" name="Picture 3" descr="PPT_TitleBkgd-02.png"/>
          <p:cNvPicPr>
            <a:picLocks noChangeAspect="1"/>
          </p:cNvPicPr>
          <p:nvPr userDrawn="1"/>
        </p:nvPicPr>
        <p:blipFill rotWithShape="1">
          <a:blip r:embed="rId2" cstate="print">
            <a:extLst>
              <a:ext uri="{28A0092B-C50C-407E-A947-70E740481C1C}">
                <a14:useLocalDpi xmlns:a14="http://schemas.microsoft.com/office/drawing/2010/main"/>
              </a:ext>
            </a:extLst>
          </a:blip>
          <a:srcRect t="1355" b="1586"/>
          <a:stretch/>
        </p:blipFill>
        <p:spPr>
          <a:xfrm>
            <a:off x="0" y="2"/>
            <a:ext cx="12192000" cy="6857999"/>
          </a:xfrm>
          <a:prstGeom prst="rect">
            <a:avLst/>
          </a:prstGeom>
        </p:spPr>
      </p:pic>
      <p:pic>
        <p:nvPicPr>
          <p:cNvPr id="10" name="Picture 9" descr="ppt_backgrounds-06-01.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rot="16200000">
            <a:off x="-738660" y="741470"/>
            <a:ext cx="3896838" cy="2419517"/>
          </a:xfrm>
          <a:prstGeom prst="rect">
            <a:avLst/>
          </a:prstGeom>
        </p:spPr>
      </p:pic>
      <p:pic>
        <p:nvPicPr>
          <p:cNvPr id="8" name="Picture 7" descr="ppt_backgrounds-06-01.pn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6123813" y="2"/>
            <a:ext cx="6068187" cy="2965825"/>
          </a:xfrm>
          <a:prstGeom prst="rect">
            <a:avLst/>
          </a:prstGeom>
        </p:spPr>
      </p:pic>
      <p:pic>
        <p:nvPicPr>
          <p:cNvPr id="11" name="Picture 10" descr="ppt_backgrounds-06-01.png"/>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2519116" y="2810"/>
            <a:ext cx="5195784" cy="1086614"/>
          </a:xfrm>
          <a:prstGeom prst="rect">
            <a:avLst/>
          </a:prstGeom>
        </p:spPr>
      </p:pic>
      <p:pic>
        <p:nvPicPr>
          <p:cNvPr id="12" name="Picture 11" descr="ppt_backgrounds-06-01.png"/>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836705" y="2502640"/>
            <a:ext cx="2769099" cy="1369398"/>
          </a:xfrm>
          <a:prstGeom prst="rect">
            <a:avLst/>
          </a:prstGeom>
        </p:spPr>
      </p:pic>
      <p:sp>
        <p:nvSpPr>
          <p:cNvPr id="9" name="Rectangle 8"/>
          <p:cNvSpPr/>
          <p:nvPr userDrawn="1"/>
        </p:nvSpPr>
        <p:spPr>
          <a:xfrm>
            <a:off x="9015638" y="0"/>
            <a:ext cx="2439263" cy="190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97255" y="859117"/>
            <a:ext cx="7689727" cy="1733920"/>
          </a:xfrm>
          <a:solidFill>
            <a:schemeClr val="bg1"/>
          </a:solidFill>
        </p:spPr>
        <p:txBody>
          <a:bodyPr lIns="254000" anchor="ctr">
            <a:normAutofit/>
          </a:bodyPr>
          <a:lstStyle>
            <a:lvl1pPr>
              <a:lnSpc>
                <a:spcPct val="80000"/>
              </a:lnSpc>
              <a:defRPr sz="4000" b="0" spc="-80" baseline="0">
                <a:solidFill>
                  <a:schemeClr val="tx1">
                    <a:lumMod val="85000"/>
                    <a:lumOff val="15000"/>
                  </a:schemeClr>
                </a:solidFill>
              </a:defRPr>
            </a:lvl1pPr>
          </a:lstStyle>
          <a:p>
            <a:r>
              <a:rPr lang="en-US" dirty="0"/>
              <a:t>Click to edit master title style for title slide</a:t>
            </a:r>
          </a:p>
        </p:txBody>
      </p:sp>
      <p:sp>
        <p:nvSpPr>
          <p:cNvPr id="3" name="Subtitle 2"/>
          <p:cNvSpPr>
            <a:spLocks noGrp="1"/>
          </p:cNvSpPr>
          <p:nvPr>
            <p:ph type="subTitle" idx="1" hasCustomPrompt="1"/>
          </p:nvPr>
        </p:nvSpPr>
        <p:spPr>
          <a:xfrm>
            <a:off x="697256" y="2457814"/>
            <a:ext cx="7689725" cy="418360"/>
          </a:xfrm>
          <a:solidFill>
            <a:srgbClr val="FFFFFF"/>
          </a:solidFill>
        </p:spPr>
        <p:txBody>
          <a:bodyPr lIns="283210">
            <a:normAutofit/>
          </a:bodyPr>
          <a:lstStyle>
            <a:lvl1pPr marL="0" indent="0" algn="l">
              <a:buNone/>
              <a:defRPr sz="1600" b="0" cap="none" spc="0" baseline="0">
                <a:solidFill>
                  <a:schemeClr val="bg1">
                    <a:lumMod val="50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0342033" y="6386454"/>
            <a:ext cx="1725931" cy="311150"/>
          </a:xfrm>
        </p:spPr>
        <p:txBody>
          <a:bodyPr/>
          <a:lstStyle>
            <a:lvl1pPr>
              <a:defRPr>
                <a:solidFill>
                  <a:srgbClr val="0C96D4"/>
                </a:solidFill>
              </a:defRPr>
            </a:lvl1pPr>
          </a:lstStyle>
          <a:p>
            <a:pPr>
              <a:defRPr/>
            </a:pPr>
            <a:fld id="{3DB6A926-B9FD-434C-A220-6F82B8CBEF8C}" type="slidenum">
              <a:rPr lang="en-US" smtClean="0"/>
              <a:pPr>
                <a:defRPr/>
              </a:pPr>
              <a:t>‹#›</a:t>
            </a:fld>
            <a:endParaRPr lang="en-US" dirty="0"/>
          </a:p>
        </p:txBody>
      </p:sp>
      <p:pic>
        <p:nvPicPr>
          <p:cNvPr id="16" name="Picture 15" descr="VH_logo.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9520086" y="376340"/>
            <a:ext cx="1984620" cy="557798"/>
          </a:xfrm>
          <a:prstGeom prst="rect">
            <a:avLst/>
          </a:prstGeom>
        </p:spPr>
      </p:pic>
      <p:sp>
        <p:nvSpPr>
          <p:cNvPr id="13" name="Rectangle 12"/>
          <p:cNvSpPr/>
          <p:nvPr userDrawn="1"/>
        </p:nvSpPr>
        <p:spPr>
          <a:xfrm>
            <a:off x="0" y="0"/>
            <a:ext cx="12192000" cy="6858000"/>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lumMod val="65000"/>
                  </a:schemeClr>
                </a:solidFill>
              </a:ln>
            </a:endParaRPr>
          </a:p>
        </p:txBody>
      </p:sp>
      <p:sp>
        <p:nvSpPr>
          <p:cNvPr id="5" name="Rectangle 4"/>
          <p:cNvSpPr/>
          <p:nvPr userDrawn="1"/>
        </p:nvSpPr>
        <p:spPr>
          <a:xfrm>
            <a:off x="7403988" y="4887636"/>
            <a:ext cx="4082269" cy="1292786"/>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DataDrivenPerformance-01.png"/>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9455165" y="1058793"/>
            <a:ext cx="2250503" cy="213656"/>
          </a:xfrm>
          <a:prstGeom prst="rect">
            <a:avLst/>
          </a:prstGeom>
        </p:spPr>
      </p:pic>
    </p:spTree>
    <p:extLst>
      <p:ext uri="{BB962C8B-B14F-4D97-AF65-F5344CB8AC3E}">
        <p14:creationId xmlns:p14="http://schemas.microsoft.com/office/powerpoint/2010/main" val="124875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 Transition ">
    <p:spTree>
      <p:nvGrpSpPr>
        <p:cNvPr id="1" name=""/>
        <p:cNvGrpSpPr/>
        <p:nvPr/>
      </p:nvGrpSpPr>
      <p:grpSpPr>
        <a:xfrm>
          <a:off x="0" y="0"/>
          <a:ext cx="0" cy="0"/>
          <a:chOff x="0" y="0"/>
          <a:chExt cx="0" cy="0"/>
        </a:xfrm>
      </p:grpSpPr>
      <p:pic>
        <p:nvPicPr>
          <p:cNvPr id="5" name="Picture 4" descr="ppt_backgrounds-06-01.png"/>
          <p:cNvPicPr>
            <a:picLocks noChangeAspect="1"/>
          </p:cNvPicPr>
          <p:nvPr userDrawn="1"/>
        </p:nvPicPr>
        <p:blipFill rotWithShape="1">
          <a:blip r:embed="rId2" cstate="print">
            <a:extLst>
              <a:ext uri="{28A0092B-C50C-407E-A947-70E740481C1C}">
                <a14:useLocalDpi xmlns:a14="http://schemas.microsoft.com/office/drawing/2010/main"/>
              </a:ext>
            </a:extLst>
          </a:blip>
          <a:srcRect t="1586" b="1355"/>
          <a:stretch/>
        </p:blipFill>
        <p:spPr>
          <a:xfrm>
            <a:off x="0" y="1"/>
            <a:ext cx="12192000" cy="6858000"/>
          </a:xfrm>
          <a:prstGeom prst="rect">
            <a:avLst/>
          </a:prstGeom>
          <a:solidFill>
            <a:srgbClr val="FFFFFF"/>
          </a:solidFill>
        </p:spPr>
      </p:pic>
      <p:pic>
        <p:nvPicPr>
          <p:cNvPr id="15" name="Picture 14" descr="ppt_backgrounds-06-01.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rot="10800000">
            <a:off x="336675" y="5908230"/>
            <a:ext cx="1105648" cy="760127"/>
          </a:xfrm>
          <a:prstGeom prst="rect">
            <a:avLst/>
          </a:prstGeom>
        </p:spPr>
      </p:pic>
      <p:pic>
        <p:nvPicPr>
          <p:cNvPr id="12" name="Picture 11" descr="ppt_backgrounds-06-01.pn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rot="10800000">
            <a:off x="1825863" y="0"/>
            <a:ext cx="1457316" cy="1004954"/>
          </a:xfrm>
          <a:prstGeom prst="rect">
            <a:avLst/>
          </a:prstGeom>
        </p:spPr>
      </p:pic>
      <p:pic>
        <p:nvPicPr>
          <p:cNvPr id="11" name="Picture 10" descr="ppt_backgrounds-06-01.png"/>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rot="5400000">
            <a:off x="-151627" y="308507"/>
            <a:ext cx="2129118" cy="1825864"/>
          </a:xfrm>
          <a:prstGeom prst="rect">
            <a:avLst/>
          </a:prstGeom>
        </p:spPr>
      </p:pic>
      <p:sp>
        <p:nvSpPr>
          <p:cNvPr id="9" name="Rectangle 8"/>
          <p:cNvSpPr/>
          <p:nvPr userDrawn="1"/>
        </p:nvSpPr>
        <p:spPr>
          <a:xfrm>
            <a:off x="9442825" y="0"/>
            <a:ext cx="2231215" cy="14791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0"/>
          </p:nvPr>
        </p:nvSpPr>
        <p:spPr>
          <a:xfrm>
            <a:off x="10313670" y="6413306"/>
            <a:ext cx="1754295" cy="255051"/>
          </a:xfrm>
        </p:spPr>
        <p:txBody>
          <a:bodyPr/>
          <a:lstStyle>
            <a:lvl1pPr>
              <a:defRPr>
                <a:solidFill>
                  <a:schemeClr val="accent1"/>
                </a:solidFill>
              </a:defRPr>
            </a:lvl1pPr>
          </a:lstStyle>
          <a:p>
            <a:pPr>
              <a:defRPr/>
            </a:pPr>
            <a:fld id="{3DB6A926-B9FD-434C-A220-6F82B8CBEF8C}" type="slidenum">
              <a:rPr lang="en-US" smtClean="0"/>
              <a:pPr>
                <a:defRPr/>
              </a:pPr>
              <a:t>‹#›</a:t>
            </a:fld>
            <a:endParaRPr lang="en-US" dirty="0"/>
          </a:p>
        </p:txBody>
      </p:sp>
      <p:pic>
        <p:nvPicPr>
          <p:cNvPr id="4" name="Picture 3" descr="VH Logos-white.png"/>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026911" y="5929482"/>
            <a:ext cx="1742184" cy="527673"/>
          </a:xfrm>
          <a:prstGeom prst="rect">
            <a:avLst/>
          </a:prstGeom>
        </p:spPr>
      </p:pic>
      <p:pic>
        <p:nvPicPr>
          <p:cNvPr id="13" name="Picture 12" descr="ppt_backgrounds-06-01.png"/>
          <p:cNvPicPr>
            <a:picLocks noChangeAspect="1"/>
          </p:cNvPicPr>
          <p:nvPr userDrawn="1"/>
        </p:nvPicPr>
        <p:blipFill rotWithShape="1">
          <a:blip r:embed="rId7" cstate="print">
            <a:extLst>
              <a:ext uri="{28A0092B-C50C-407E-A947-70E740481C1C}">
                <a14:useLocalDpi xmlns:a14="http://schemas.microsoft.com/office/drawing/2010/main"/>
              </a:ext>
            </a:extLst>
          </a:blip>
          <a:srcRect/>
          <a:stretch/>
        </p:blipFill>
        <p:spPr>
          <a:xfrm>
            <a:off x="2848786" y="3518648"/>
            <a:ext cx="3207372" cy="760127"/>
          </a:xfrm>
          <a:prstGeom prst="rect">
            <a:avLst/>
          </a:prstGeom>
        </p:spPr>
      </p:pic>
      <p:pic>
        <p:nvPicPr>
          <p:cNvPr id="14" name="Picture 13" descr="ppt_backgrounds-06-01.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8890000" y="3662083"/>
            <a:ext cx="1105648" cy="760127"/>
          </a:xfrm>
          <a:prstGeom prst="rect">
            <a:avLst/>
          </a:prstGeom>
        </p:spPr>
      </p:pic>
      <p:sp>
        <p:nvSpPr>
          <p:cNvPr id="10" name="Text Placeholder 9"/>
          <p:cNvSpPr>
            <a:spLocks noGrp="1"/>
          </p:cNvSpPr>
          <p:nvPr>
            <p:ph type="body" sz="quarter" idx="11"/>
          </p:nvPr>
        </p:nvSpPr>
        <p:spPr>
          <a:xfrm>
            <a:off x="687285" y="844178"/>
            <a:ext cx="7729577" cy="1763153"/>
          </a:xfrm>
          <a:solidFill>
            <a:srgbClr val="FFFFFF"/>
          </a:solidFill>
        </p:spPr>
        <p:txBody>
          <a:bodyPr lIns="254000" anchor="ctr" anchorCtr="0">
            <a:normAutofit/>
          </a:bodyPr>
          <a:lstStyle>
            <a:lvl1pPr>
              <a:lnSpc>
                <a:spcPct val="80000"/>
              </a:lnSpc>
              <a:defRPr sz="4000"/>
            </a:lvl1pPr>
          </a:lstStyle>
          <a:p>
            <a:pPr lvl="0"/>
            <a:r>
              <a:rPr lang="en-US" dirty="0"/>
              <a:t>Click to edit Master text styles</a:t>
            </a:r>
          </a:p>
        </p:txBody>
      </p:sp>
      <p:sp>
        <p:nvSpPr>
          <p:cNvPr id="16" name="Rectangle 15"/>
          <p:cNvSpPr/>
          <p:nvPr userDrawn="1"/>
        </p:nvSpPr>
        <p:spPr>
          <a:xfrm>
            <a:off x="0" y="0"/>
            <a:ext cx="12192000" cy="6858000"/>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lumMod val="65000"/>
                  </a:schemeClr>
                </a:solidFill>
              </a:ln>
            </a:endParaRPr>
          </a:p>
        </p:txBody>
      </p:sp>
    </p:spTree>
    <p:extLst>
      <p:ext uri="{BB962C8B-B14F-4D97-AF65-F5344CB8AC3E}">
        <p14:creationId xmlns:p14="http://schemas.microsoft.com/office/powerpoint/2010/main" val="4108343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marL="566738" indent="-165100">
              <a:defRPr sz="1400"/>
            </a:lvl3pPr>
            <a:lvl4pPr marL="796925" indent="-179388">
              <a:buFont typeface="Lucida Grande"/>
              <a:buChar char="-"/>
              <a:defRPr/>
            </a:lvl4pPr>
            <a:lvl5pPr marL="1028700" indent="-174625">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0196970" y="6521421"/>
            <a:ext cx="1754295" cy="241297"/>
          </a:xfrm>
        </p:spPr>
        <p:txBody>
          <a:bodyPr/>
          <a:lstStyle>
            <a:lvl1pPr>
              <a:defRPr>
                <a:solidFill>
                  <a:schemeClr val="bg1"/>
                </a:solidFill>
              </a:defRPr>
            </a:lvl1pPr>
          </a:lstStyle>
          <a:p>
            <a:pPr>
              <a:defRPr/>
            </a:pPr>
            <a:fld id="{3DB6A926-B9FD-434C-A220-6F82B8CBEF8C}" type="slidenum">
              <a:rPr lang="en-US" smtClean="0"/>
              <a:pPr>
                <a:defRPr/>
              </a:pPr>
              <a:t>‹#›</a:t>
            </a:fld>
            <a:endParaRPr lang="en-US" dirty="0"/>
          </a:p>
        </p:txBody>
      </p:sp>
    </p:spTree>
    <p:extLst>
      <p:ext uri="{BB962C8B-B14F-4D97-AF65-F5344CB8AC3E}">
        <p14:creationId xmlns:p14="http://schemas.microsoft.com/office/powerpoint/2010/main" val="2062527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Font typeface="+mj-lt"/>
              <a:buAutoNum type="arabicPeriod"/>
              <a:defRPr b="1">
                <a:solidFill>
                  <a:srgbClr val="000000"/>
                </a:solidFill>
              </a:defRPr>
            </a:lvl1pPr>
            <a:lvl2pPr marL="623888" indent="-236538">
              <a:buClr>
                <a:srgbClr val="0C96D4"/>
              </a:buClr>
              <a:buFont typeface="Arial"/>
              <a:buChar char="•"/>
              <a:defRPr b="0">
                <a:solidFill>
                  <a:schemeClr val="tx1"/>
                </a:solidFill>
              </a:defRPr>
            </a:lvl2pPr>
            <a:lvl3pPr marL="917575" indent="-228600">
              <a:buClr>
                <a:srgbClr val="0C96D4"/>
              </a:buClr>
              <a:buFont typeface="Wingdings" charset="2"/>
              <a:buChar char="§"/>
              <a:defRPr sz="1400"/>
            </a:lvl3pPr>
            <a:lvl4pPr marL="1203325" indent="-228600">
              <a:buFont typeface="Arial"/>
              <a:buChar char="•"/>
              <a:defRPr/>
            </a:lvl4pPr>
            <a:lvl5pPr marL="1490663" indent="-228600">
              <a:buFont typeface="Lucida Grande"/>
              <a:buChar cha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0196970" y="6521421"/>
            <a:ext cx="1754295" cy="241297"/>
          </a:xfrm>
        </p:spPr>
        <p:txBody>
          <a:bodyPr/>
          <a:lstStyle>
            <a:lvl1pPr>
              <a:defRPr>
                <a:solidFill>
                  <a:schemeClr val="bg1"/>
                </a:solidFill>
              </a:defRPr>
            </a:lvl1pPr>
          </a:lstStyle>
          <a:p>
            <a:pPr>
              <a:defRPr/>
            </a:pPr>
            <a:fld id="{3DB6A926-B9FD-434C-A220-6F82B8CBEF8C}" type="slidenum">
              <a:rPr lang="en-US" smtClean="0"/>
              <a:pPr>
                <a:defRPr/>
              </a:pPr>
              <a:t>‹#›</a:t>
            </a:fld>
            <a:endParaRPr lang="en-US" dirty="0"/>
          </a:p>
        </p:txBody>
      </p:sp>
    </p:spTree>
    <p:extLst>
      <p:ext uri="{BB962C8B-B14F-4D97-AF65-F5344CB8AC3E}">
        <p14:creationId xmlns:p14="http://schemas.microsoft.com/office/powerpoint/2010/main" val="1090636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0162470" y="6510429"/>
            <a:ext cx="1754295" cy="255051"/>
          </a:xfrm>
        </p:spPr>
        <p:txBody>
          <a:bodyPr/>
          <a:lstStyle/>
          <a:p>
            <a:pPr>
              <a:defRPr/>
            </a:pPr>
            <a:fld id="{3DB6A926-B9FD-434C-A220-6F82B8CBEF8C}" type="slidenum">
              <a:rPr lang="en-US" smtClean="0"/>
              <a:pPr>
                <a:defRPr/>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6" name="Content Placeholder 2"/>
          <p:cNvSpPr>
            <a:spLocks noGrp="1"/>
          </p:cNvSpPr>
          <p:nvPr>
            <p:ph idx="1"/>
          </p:nvPr>
        </p:nvSpPr>
        <p:spPr>
          <a:xfrm>
            <a:off x="609600" y="1081437"/>
            <a:ext cx="5450541" cy="5049809"/>
          </a:xfrm>
        </p:spPr>
        <p:txBody>
          <a:bodyPr/>
          <a:lstStyle>
            <a:lvl3pPr marL="566738" indent="-165100">
              <a:defRPr/>
            </a:lvl3pPr>
            <a:lvl4pPr marL="796925" indent="-166688">
              <a:buFont typeface="Arial"/>
              <a:buChar char="•"/>
              <a:defRPr/>
            </a:lvl4pPr>
            <a:lvl5pPr marL="976313" indent="-165100">
              <a:buFont typeface="Lucida Grande"/>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6163733" y="1081437"/>
            <a:ext cx="5439835" cy="5049809"/>
          </a:xfrm>
        </p:spPr>
        <p:txBody>
          <a:bodyPr/>
          <a:lstStyle>
            <a:lvl3pPr marL="566738" indent="-165100">
              <a:defRPr/>
            </a:lvl3pPr>
            <a:lvl4pPr marL="796925" indent="-171450">
              <a:buFont typeface="Arial"/>
              <a:buChar char="•"/>
              <a:defRPr/>
            </a:lvl4pPr>
            <a:lvl5pPr marL="1028700" indent="-161925">
              <a:buFont typeface="Lucida Grande"/>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6832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0177590" y="6510429"/>
            <a:ext cx="1754295" cy="255051"/>
          </a:xfrm>
        </p:spPr>
        <p:txBody>
          <a:bodyPr/>
          <a:lstStyle/>
          <a:p>
            <a:pPr>
              <a:defRPr/>
            </a:pPr>
            <a:fld id="{3DB6A926-B9FD-434C-A220-6F82B8CBEF8C}" type="slidenum">
              <a:rPr lang="en-US" smtClean="0"/>
              <a:pPr>
                <a:defRPr/>
              </a:pPr>
              <a:t>‹#›</a:t>
            </a:fld>
            <a:endParaRPr lang="en-US" dirty="0"/>
          </a:p>
        </p:txBody>
      </p:sp>
      <p:sp>
        <p:nvSpPr>
          <p:cNvPr id="4" name="Content Placeholder 2"/>
          <p:cNvSpPr>
            <a:spLocks noGrp="1"/>
          </p:cNvSpPr>
          <p:nvPr>
            <p:ph idx="1"/>
          </p:nvPr>
        </p:nvSpPr>
        <p:spPr>
          <a:xfrm>
            <a:off x="609601" y="1081437"/>
            <a:ext cx="3604916" cy="5049809"/>
          </a:xfrm>
        </p:spPr>
        <p:txBody>
          <a:bodyPr/>
          <a:lstStyle>
            <a:lvl2pPr marL="287338" indent="-182563">
              <a:defRPr/>
            </a:lvl2pPr>
            <a:lvl3pPr marL="514350" indent="-177800">
              <a:defRPr/>
            </a:lvl3pPr>
            <a:lvl4pPr marL="796925" indent="-161925">
              <a:buFont typeface="Arial"/>
              <a:buChar char="•"/>
              <a:defRPr/>
            </a:lvl4pPr>
            <a:lvl5pPr marL="1081088" indent="-160338">
              <a:buFont typeface="Lucida Grande"/>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4311579" y="1081437"/>
            <a:ext cx="3597835" cy="5049809"/>
          </a:xfrm>
        </p:spPr>
        <p:txBody>
          <a:bodyPr/>
          <a:lstStyle>
            <a:lvl2pPr marL="287338" indent="-182563">
              <a:defRPr/>
            </a:lvl2pPr>
            <a:lvl3pPr marL="514350" indent="-177800">
              <a:defRPr/>
            </a:lvl3pPr>
            <a:lvl4pPr marL="744538" indent="-166688">
              <a:buFont typeface="Arial"/>
              <a:buChar char="•"/>
              <a:defRPr/>
            </a:lvl4pPr>
            <a:lvl5pPr marL="976313" indent="-168275">
              <a:buFont typeface="Lucida Grande"/>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4"/>
          </p:nvPr>
        </p:nvSpPr>
        <p:spPr>
          <a:xfrm>
            <a:off x="8006477" y="1081437"/>
            <a:ext cx="3597835" cy="5049809"/>
          </a:xfrm>
        </p:spPr>
        <p:txBody>
          <a:bodyPr/>
          <a:lstStyle>
            <a:lvl2pPr marL="342900" indent="-182563">
              <a:defRPr/>
            </a:lvl2pPr>
            <a:lvl3pPr marL="566738" indent="-173038">
              <a:defRPr/>
            </a:lvl3pPr>
            <a:lvl4pPr marL="860425" indent="-168275" defTabSz="974725">
              <a:buFont typeface="Arial"/>
              <a:buChar char="•"/>
              <a:defRPr/>
            </a:lvl4pPr>
            <a:lvl5pPr marL="1081088" indent="-160338">
              <a:buFont typeface="Lucida Grande"/>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98168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a:defRPr/>
            </a:pPr>
            <a:fld id="{3DB6A926-B9FD-434C-A220-6F82B8CBEF8C}" type="slidenum">
              <a:rPr lang="en-US" smtClean="0"/>
              <a:pPr>
                <a:defRPr/>
              </a:pPr>
              <a:t>‹#›</a:t>
            </a:fld>
            <a:endParaRPr lang="en-US" dirty="0"/>
          </a:p>
        </p:txBody>
      </p:sp>
      <p:sp>
        <p:nvSpPr>
          <p:cNvPr id="4" name="Content Placeholder 2"/>
          <p:cNvSpPr>
            <a:spLocks noGrp="1"/>
          </p:cNvSpPr>
          <p:nvPr>
            <p:ph idx="1"/>
          </p:nvPr>
        </p:nvSpPr>
        <p:spPr>
          <a:xfrm>
            <a:off x="609600" y="1081437"/>
            <a:ext cx="5450541" cy="2452152"/>
          </a:xfrm>
        </p:spPr>
        <p:txBody>
          <a:bodyPr/>
          <a:lstStyle>
            <a:lvl2pPr marL="342900" indent="-182563">
              <a:defRPr/>
            </a:lvl2pPr>
            <a:lvl3pPr marL="622300" indent="-228600">
              <a:defRPr/>
            </a:lvl3pPr>
            <a:lvl4pPr marL="920750" indent="-228600">
              <a:buFont typeface="Arial"/>
              <a:buChar char="•"/>
              <a:defRPr/>
            </a:lvl4pPr>
            <a:lvl5pPr marL="1149350" indent="-228600">
              <a:buFont typeface="Lucida Grande"/>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idx="13"/>
          </p:nvPr>
        </p:nvSpPr>
        <p:spPr>
          <a:xfrm>
            <a:off x="6163733" y="1081437"/>
            <a:ext cx="5439835" cy="2452152"/>
          </a:xfrm>
        </p:spPr>
        <p:txBody>
          <a:bodyPr/>
          <a:lstStyle>
            <a:lvl2pPr marL="342900" indent="-182563">
              <a:defRPr/>
            </a:lvl2pPr>
            <a:lvl3pPr marL="622300" indent="-228600">
              <a:defRPr/>
            </a:lvl3pPr>
            <a:lvl4pPr marL="920750" indent="-228600">
              <a:buFont typeface="Arial"/>
              <a:buChar char="•"/>
              <a:defRPr/>
            </a:lvl4pPr>
            <a:lvl5pPr marL="1206500" indent="-228600">
              <a:buFont typeface="Lucida Grande"/>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4"/>
          </p:nvPr>
        </p:nvSpPr>
        <p:spPr>
          <a:xfrm>
            <a:off x="609600" y="3626226"/>
            <a:ext cx="5450541" cy="2452152"/>
          </a:xfrm>
        </p:spPr>
        <p:txBody>
          <a:bodyPr/>
          <a:lstStyle>
            <a:lvl2pPr marL="342900" indent="-182563">
              <a:defRPr/>
            </a:lvl2pPr>
            <a:lvl3pPr marL="622300" indent="-228600">
              <a:defRPr/>
            </a:lvl3pPr>
            <a:lvl4pPr marL="920750" indent="-228600">
              <a:buFont typeface="Arial"/>
              <a:buChar char="•"/>
              <a:defRPr/>
            </a:lvl4pPr>
            <a:lvl5pPr marL="1149350" indent="-228600">
              <a:buFont typeface="Lucida Grande"/>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5"/>
          </p:nvPr>
        </p:nvSpPr>
        <p:spPr>
          <a:xfrm>
            <a:off x="6163733" y="3626226"/>
            <a:ext cx="5439835" cy="2452152"/>
          </a:xfrm>
        </p:spPr>
        <p:txBody>
          <a:bodyPr/>
          <a:lstStyle>
            <a:lvl2pPr marL="342900" indent="-182563">
              <a:defRPr/>
            </a:lvl2pPr>
            <a:lvl3pPr marL="622300" indent="-228600">
              <a:defRPr/>
            </a:lvl3pPr>
            <a:lvl4pPr marL="920750" indent="-228600">
              <a:buFont typeface="Arial"/>
              <a:buChar char="•"/>
              <a:defRPr/>
            </a:lvl4pPr>
            <a:lvl5pPr marL="1206500" indent="-228600">
              <a:buFont typeface="Lucida Grande"/>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187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36F6-F1D0-4929-B669-ECB0C1573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6397BF-D4B6-42DC-B973-F65594B91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DAAB0-21A4-44C6-8A9C-62D17070FF53}"/>
              </a:ext>
            </a:extLst>
          </p:cNvPr>
          <p:cNvSpPr>
            <a:spLocks noGrp="1"/>
          </p:cNvSpPr>
          <p:nvPr>
            <p:ph type="dt" sz="half" idx="10"/>
          </p:nvPr>
        </p:nvSpPr>
        <p:spPr/>
        <p:txBody>
          <a:bodyPr/>
          <a:lstStyle/>
          <a:p>
            <a:fld id="{1E3095D0-8692-4C4C-B84C-2C3D3E96E09D}" type="datetimeFigureOut">
              <a:rPr lang="en-US" smtClean="0"/>
              <a:t>11/19/2021</a:t>
            </a:fld>
            <a:endParaRPr lang="en-US"/>
          </a:p>
        </p:txBody>
      </p:sp>
      <p:sp>
        <p:nvSpPr>
          <p:cNvPr id="5" name="Footer Placeholder 4">
            <a:extLst>
              <a:ext uri="{FF2B5EF4-FFF2-40B4-BE49-F238E27FC236}">
                <a16:creationId xmlns:a16="http://schemas.microsoft.com/office/drawing/2014/main" id="{700A17EA-3C1B-47D0-BECF-41B70DA3D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1C2B8-6497-4543-928D-035BC97DA6B7}"/>
              </a:ext>
            </a:extLst>
          </p:cNvPr>
          <p:cNvSpPr>
            <a:spLocks noGrp="1"/>
          </p:cNvSpPr>
          <p:nvPr>
            <p:ph type="sldNum" sz="quarter" idx="12"/>
          </p:nvPr>
        </p:nvSpPr>
        <p:spPr/>
        <p:txBody>
          <a:bodyPr/>
          <a:lstStyle/>
          <a:p>
            <a:fld id="{A40B5EDA-4C04-4DA1-AF84-B36FA72C82B5}" type="slidenum">
              <a:rPr lang="en-US" smtClean="0"/>
              <a:t>‹#›</a:t>
            </a:fld>
            <a:endParaRPr lang="en-US"/>
          </a:p>
        </p:txBody>
      </p:sp>
    </p:spTree>
    <p:extLst>
      <p:ext uri="{BB962C8B-B14F-4D97-AF65-F5344CB8AC3E}">
        <p14:creationId xmlns:p14="http://schemas.microsoft.com/office/powerpoint/2010/main" val="3834017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3DB6A926-B9FD-434C-A220-6F82B8CBEF8C}" type="slidenum">
              <a:rPr lang="en-US" smtClean="0"/>
              <a:pPr>
                <a:defRPr/>
              </a:pPr>
              <a:t>‹#›</a:t>
            </a:fld>
            <a:endParaRPr lang="en-US"/>
          </a:p>
        </p:txBody>
      </p:sp>
    </p:spTree>
    <p:extLst>
      <p:ext uri="{BB962C8B-B14F-4D97-AF65-F5344CB8AC3E}">
        <p14:creationId xmlns:p14="http://schemas.microsoft.com/office/powerpoint/2010/main" val="316213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DB6A926-B9FD-434C-A220-6F82B8CBEF8C}" type="slidenum">
              <a:rPr lang="en-US" smtClean="0"/>
              <a:pPr>
                <a:defRPr/>
              </a:pPr>
              <a:t>‹#›</a:t>
            </a:fld>
            <a:endParaRPr lang="en-US"/>
          </a:p>
        </p:txBody>
      </p:sp>
      <p:sp>
        <p:nvSpPr>
          <p:cNvPr id="2" name="Rectangle 1"/>
          <p:cNvSpPr/>
          <p:nvPr userDrawn="1"/>
        </p:nvSpPr>
        <p:spPr>
          <a:xfrm>
            <a:off x="448235" y="709706"/>
            <a:ext cx="11215844" cy="15688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78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CC03-634A-486A-A271-C7F7B1E829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AC29E8-7EE0-411B-8C3C-086CE3D5A1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CA8857-F522-451D-881A-1EC2A20EFB9D}"/>
              </a:ext>
            </a:extLst>
          </p:cNvPr>
          <p:cNvSpPr>
            <a:spLocks noGrp="1"/>
          </p:cNvSpPr>
          <p:nvPr>
            <p:ph type="dt" sz="half" idx="10"/>
          </p:nvPr>
        </p:nvSpPr>
        <p:spPr/>
        <p:txBody>
          <a:bodyPr/>
          <a:lstStyle/>
          <a:p>
            <a:fld id="{1E3095D0-8692-4C4C-B84C-2C3D3E96E09D}" type="datetimeFigureOut">
              <a:rPr lang="en-US" smtClean="0"/>
              <a:t>11/19/2021</a:t>
            </a:fld>
            <a:endParaRPr lang="en-US"/>
          </a:p>
        </p:txBody>
      </p:sp>
      <p:sp>
        <p:nvSpPr>
          <p:cNvPr id="5" name="Footer Placeholder 4">
            <a:extLst>
              <a:ext uri="{FF2B5EF4-FFF2-40B4-BE49-F238E27FC236}">
                <a16:creationId xmlns:a16="http://schemas.microsoft.com/office/drawing/2014/main" id="{B8D7383A-8537-4B9C-87F8-B7222F424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436F4-B73A-4B43-B1B9-C9BB8084A018}"/>
              </a:ext>
            </a:extLst>
          </p:cNvPr>
          <p:cNvSpPr>
            <a:spLocks noGrp="1"/>
          </p:cNvSpPr>
          <p:nvPr>
            <p:ph type="sldNum" sz="quarter" idx="12"/>
          </p:nvPr>
        </p:nvSpPr>
        <p:spPr/>
        <p:txBody>
          <a:bodyPr/>
          <a:lstStyle/>
          <a:p>
            <a:fld id="{A40B5EDA-4C04-4DA1-AF84-B36FA72C82B5}" type="slidenum">
              <a:rPr lang="en-US" smtClean="0"/>
              <a:t>‹#›</a:t>
            </a:fld>
            <a:endParaRPr lang="en-US"/>
          </a:p>
        </p:txBody>
      </p:sp>
    </p:spTree>
    <p:extLst>
      <p:ext uri="{BB962C8B-B14F-4D97-AF65-F5344CB8AC3E}">
        <p14:creationId xmlns:p14="http://schemas.microsoft.com/office/powerpoint/2010/main" val="194161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36E3-3E2D-4B19-8701-3D84266B20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9E9E4B-C59B-476A-ACD9-26ED9A905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20CB6A-AA59-4DC0-8B6B-200303D26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F3A1AB-9037-49E9-82C1-BF9082A67E02}"/>
              </a:ext>
            </a:extLst>
          </p:cNvPr>
          <p:cNvSpPr>
            <a:spLocks noGrp="1"/>
          </p:cNvSpPr>
          <p:nvPr>
            <p:ph type="dt" sz="half" idx="10"/>
          </p:nvPr>
        </p:nvSpPr>
        <p:spPr/>
        <p:txBody>
          <a:bodyPr/>
          <a:lstStyle/>
          <a:p>
            <a:fld id="{1E3095D0-8692-4C4C-B84C-2C3D3E96E09D}" type="datetimeFigureOut">
              <a:rPr lang="en-US" smtClean="0"/>
              <a:t>11/19/2021</a:t>
            </a:fld>
            <a:endParaRPr lang="en-US"/>
          </a:p>
        </p:txBody>
      </p:sp>
      <p:sp>
        <p:nvSpPr>
          <p:cNvPr id="6" name="Footer Placeholder 5">
            <a:extLst>
              <a:ext uri="{FF2B5EF4-FFF2-40B4-BE49-F238E27FC236}">
                <a16:creationId xmlns:a16="http://schemas.microsoft.com/office/drawing/2014/main" id="{FDE9A7BE-D26B-4D8E-B0B9-F2DC73BA6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76186-6FEE-44AC-8F99-82118EB60C63}"/>
              </a:ext>
            </a:extLst>
          </p:cNvPr>
          <p:cNvSpPr>
            <a:spLocks noGrp="1"/>
          </p:cNvSpPr>
          <p:nvPr>
            <p:ph type="sldNum" sz="quarter" idx="12"/>
          </p:nvPr>
        </p:nvSpPr>
        <p:spPr/>
        <p:txBody>
          <a:bodyPr/>
          <a:lstStyle/>
          <a:p>
            <a:fld id="{A40B5EDA-4C04-4DA1-AF84-B36FA72C82B5}" type="slidenum">
              <a:rPr lang="en-US" smtClean="0"/>
              <a:t>‹#›</a:t>
            </a:fld>
            <a:endParaRPr lang="en-US"/>
          </a:p>
        </p:txBody>
      </p:sp>
    </p:spTree>
    <p:extLst>
      <p:ext uri="{BB962C8B-B14F-4D97-AF65-F5344CB8AC3E}">
        <p14:creationId xmlns:p14="http://schemas.microsoft.com/office/powerpoint/2010/main" val="264084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01A0-4F5E-413A-B8F2-4E39C14850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F84DE-65C2-49A5-A02C-22F886DC10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56DD71-1C01-496F-9593-88CCB31361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1C7241-92A3-4DFE-8B18-26E77355A8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353ACB-A106-4090-B629-D3A561841F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3B67A-8C65-43D8-B78E-F41C7C69543B}"/>
              </a:ext>
            </a:extLst>
          </p:cNvPr>
          <p:cNvSpPr>
            <a:spLocks noGrp="1"/>
          </p:cNvSpPr>
          <p:nvPr>
            <p:ph type="dt" sz="half" idx="10"/>
          </p:nvPr>
        </p:nvSpPr>
        <p:spPr/>
        <p:txBody>
          <a:bodyPr/>
          <a:lstStyle/>
          <a:p>
            <a:fld id="{1E3095D0-8692-4C4C-B84C-2C3D3E96E09D}" type="datetimeFigureOut">
              <a:rPr lang="en-US" smtClean="0"/>
              <a:t>11/19/2021</a:t>
            </a:fld>
            <a:endParaRPr lang="en-US"/>
          </a:p>
        </p:txBody>
      </p:sp>
      <p:sp>
        <p:nvSpPr>
          <p:cNvPr id="8" name="Footer Placeholder 7">
            <a:extLst>
              <a:ext uri="{FF2B5EF4-FFF2-40B4-BE49-F238E27FC236}">
                <a16:creationId xmlns:a16="http://schemas.microsoft.com/office/drawing/2014/main" id="{6478CD54-B2F4-4C74-A62E-6C57C3C8B3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A97E4D-4AAF-4DA4-9794-2A085C406950}"/>
              </a:ext>
            </a:extLst>
          </p:cNvPr>
          <p:cNvSpPr>
            <a:spLocks noGrp="1"/>
          </p:cNvSpPr>
          <p:nvPr>
            <p:ph type="sldNum" sz="quarter" idx="12"/>
          </p:nvPr>
        </p:nvSpPr>
        <p:spPr/>
        <p:txBody>
          <a:bodyPr/>
          <a:lstStyle/>
          <a:p>
            <a:fld id="{A40B5EDA-4C04-4DA1-AF84-B36FA72C82B5}" type="slidenum">
              <a:rPr lang="en-US" smtClean="0"/>
              <a:t>‹#›</a:t>
            </a:fld>
            <a:endParaRPr lang="en-US"/>
          </a:p>
        </p:txBody>
      </p:sp>
    </p:spTree>
    <p:extLst>
      <p:ext uri="{BB962C8B-B14F-4D97-AF65-F5344CB8AC3E}">
        <p14:creationId xmlns:p14="http://schemas.microsoft.com/office/powerpoint/2010/main" val="37733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46BF-E69A-4CBA-975D-AC34C10DA1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D4C007-58A5-4D51-83ED-F6AD38D549F3}"/>
              </a:ext>
            </a:extLst>
          </p:cNvPr>
          <p:cNvSpPr>
            <a:spLocks noGrp="1"/>
          </p:cNvSpPr>
          <p:nvPr>
            <p:ph type="dt" sz="half" idx="10"/>
          </p:nvPr>
        </p:nvSpPr>
        <p:spPr/>
        <p:txBody>
          <a:bodyPr/>
          <a:lstStyle/>
          <a:p>
            <a:fld id="{1E3095D0-8692-4C4C-B84C-2C3D3E96E09D}" type="datetimeFigureOut">
              <a:rPr lang="en-US" smtClean="0"/>
              <a:t>11/19/2021</a:t>
            </a:fld>
            <a:endParaRPr lang="en-US"/>
          </a:p>
        </p:txBody>
      </p:sp>
      <p:sp>
        <p:nvSpPr>
          <p:cNvPr id="4" name="Footer Placeholder 3">
            <a:extLst>
              <a:ext uri="{FF2B5EF4-FFF2-40B4-BE49-F238E27FC236}">
                <a16:creationId xmlns:a16="http://schemas.microsoft.com/office/drawing/2014/main" id="{5E104D57-1D8E-4A32-9869-03522D43BD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BC8806-D3E0-4745-9C2C-13E02D0CCCF8}"/>
              </a:ext>
            </a:extLst>
          </p:cNvPr>
          <p:cNvSpPr>
            <a:spLocks noGrp="1"/>
          </p:cNvSpPr>
          <p:nvPr>
            <p:ph type="sldNum" sz="quarter" idx="12"/>
          </p:nvPr>
        </p:nvSpPr>
        <p:spPr/>
        <p:txBody>
          <a:bodyPr/>
          <a:lstStyle/>
          <a:p>
            <a:fld id="{A40B5EDA-4C04-4DA1-AF84-B36FA72C82B5}" type="slidenum">
              <a:rPr lang="en-US" smtClean="0"/>
              <a:t>‹#›</a:t>
            </a:fld>
            <a:endParaRPr lang="en-US"/>
          </a:p>
        </p:txBody>
      </p:sp>
    </p:spTree>
    <p:extLst>
      <p:ext uri="{BB962C8B-B14F-4D97-AF65-F5344CB8AC3E}">
        <p14:creationId xmlns:p14="http://schemas.microsoft.com/office/powerpoint/2010/main" val="539258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E5F3C-DC1F-4A3F-B648-F49A01370E36}"/>
              </a:ext>
            </a:extLst>
          </p:cNvPr>
          <p:cNvSpPr>
            <a:spLocks noGrp="1"/>
          </p:cNvSpPr>
          <p:nvPr>
            <p:ph type="dt" sz="half" idx="10"/>
          </p:nvPr>
        </p:nvSpPr>
        <p:spPr/>
        <p:txBody>
          <a:bodyPr/>
          <a:lstStyle/>
          <a:p>
            <a:fld id="{1E3095D0-8692-4C4C-B84C-2C3D3E96E09D}" type="datetimeFigureOut">
              <a:rPr lang="en-US" smtClean="0"/>
              <a:t>11/19/2021</a:t>
            </a:fld>
            <a:endParaRPr lang="en-US"/>
          </a:p>
        </p:txBody>
      </p:sp>
      <p:sp>
        <p:nvSpPr>
          <p:cNvPr id="3" name="Footer Placeholder 2">
            <a:extLst>
              <a:ext uri="{FF2B5EF4-FFF2-40B4-BE49-F238E27FC236}">
                <a16:creationId xmlns:a16="http://schemas.microsoft.com/office/drawing/2014/main" id="{4CA82BC1-6870-4F8C-A613-2F7C2F0DB1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D239CC-F146-4C76-83F8-1D66D526675E}"/>
              </a:ext>
            </a:extLst>
          </p:cNvPr>
          <p:cNvSpPr>
            <a:spLocks noGrp="1"/>
          </p:cNvSpPr>
          <p:nvPr>
            <p:ph type="sldNum" sz="quarter" idx="12"/>
          </p:nvPr>
        </p:nvSpPr>
        <p:spPr/>
        <p:txBody>
          <a:bodyPr/>
          <a:lstStyle/>
          <a:p>
            <a:fld id="{A40B5EDA-4C04-4DA1-AF84-B36FA72C82B5}" type="slidenum">
              <a:rPr lang="en-US" smtClean="0"/>
              <a:t>‹#›</a:t>
            </a:fld>
            <a:endParaRPr lang="en-US"/>
          </a:p>
        </p:txBody>
      </p:sp>
    </p:spTree>
    <p:extLst>
      <p:ext uri="{BB962C8B-B14F-4D97-AF65-F5344CB8AC3E}">
        <p14:creationId xmlns:p14="http://schemas.microsoft.com/office/powerpoint/2010/main" val="321503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EDB6-DAB0-4262-960D-F536BF377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FC5E8F-1F7B-4269-A645-8508875E7E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9128FD-1DC8-4C9D-B6EB-A22DE8F02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C6BCE1-C3A4-4F5F-9E17-69BABD3A3449}"/>
              </a:ext>
            </a:extLst>
          </p:cNvPr>
          <p:cNvSpPr>
            <a:spLocks noGrp="1"/>
          </p:cNvSpPr>
          <p:nvPr>
            <p:ph type="dt" sz="half" idx="10"/>
          </p:nvPr>
        </p:nvSpPr>
        <p:spPr/>
        <p:txBody>
          <a:bodyPr/>
          <a:lstStyle/>
          <a:p>
            <a:fld id="{1E3095D0-8692-4C4C-B84C-2C3D3E96E09D}" type="datetimeFigureOut">
              <a:rPr lang="en-US" smtClean="0"/>
              <a:t>11/19/2021</a:t>
            </a:fld>
            <a:endParaRPr lang="en-US"/>
          </a:p>
        </p:txBody>
      </p:sp>
      <p:sp>
        <p:nvSpPr>
          <p:cNvPr id="6" name="Footer Placeholder 5">
            <a:extLst>
              <a:ext uri="{FF2B5EF4-FFF2-40B4-BE49-F238E27FC236}">
                <a16:creationId xmlns:a16="http://schemas.microsoft.com/office/drawing/2014/main" id="{FFFA0D36-D60C-47EF-8C15-EAD5270B2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319C5-A99D-45A2-ACF1-99727A1B8E20}"/>
              </a:ext>
            </a:extLst>
          </p:cNvPr>
          <p:cNvSpPr>
            <a:spLocks noGrp="1"/>
          </p:cNvSpPr>
          <p:nvPr>
            <p:ph type="sldNum" sz="quarter" idx="12"/>
          </p:nvPr>
        </p:nvSpPr>
        <p:spPr/>
        <p:txBody>
          <a:bodyPr/>
          <a:lstStyle/>
          <a:p>
            <a:fld id="{A40B5EDA-4C04-4DA1-AF84-B36FA72C82B5}" type="slidenum">
              <a:rPr lang="en-US" smtClean="0"/>
              <a:t>‹#›</a:t>
            </a:fld>
            <a:endParaRPr lang="en-US"/>
          </a:p>
        </p:txBody>
      </p:sp>
    </p:spTree>
    <p:extLst>
      <p:ext uri="{BB962C8B-B14F-4D97-AF65-F5344CB8AC3E}">
        <p14:creationId xmlns:p14="http://schemas.microsoft.com/office/powerpoint/2010/main" val="80554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38D7-C60C-4D16-9D31-84DA54258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1FF973-4B39-40FF-B25A-83FBB2EF5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96E431-C1B5-4420-A94A-04E11BF7C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86F3A-6C79-4314-A0A7-21531833658A}"/>
              </a:ext>
            </a:extLst>
          </p:cNvPr>
          <p:cNvSpPr>
            <a:spLocks noGrp="1"/>
          </p:cNvSpPr>
          <p:nvPr>
            <p:ph type="dt" sz="half" idx="10"/>
          </p:nvPr>
        </p:nvSpPr>
        <p:spPr/>
        <p:txBody>
          <a:bodyPr/>
          <a:lstStyle/>
          <a:p>
            <a:fld id="{1E3095D0-8692-4C4C-B84C-2C3D3E96E09D}" type="datetimeFigureOut">
              <a:rPr lang="en-US" smtClean="0"/>
              <a:t>11/19/2021</a:t>
            </a:fld>
            <a:endParaRPr lang="en-US"/>
          </a:p>
        </p:txBody>
      </p:sp>
      <p:sp>
        <p:nvSpPr>
          <p:cNvPr id="6" name="Footer Placeholder 5">
            <a:extLst>
              <a:ext uri="{FF2B5EF4-FFF2-40B4-BE49-F238E27FC236}">
                <a16:creationId xmlns:a16="http://schemas.microsoft.com/office/drawing/2014/main" id="{F815025E-141E-48BD-9096-39668DB42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25F63-6749-47A2-B510-2AC71262A7C8}"/>
              </a:ext>
            </a:extLst>
          </p:cNvPr>
          <p:cNvSpPr>
            <a:spLocks noGrp="1"/>
          </p:cNvSpPr>
          <p:nvPr>
            <p:ph type="sldNum" sz="quarter" idx="12"/>
          </p:nvPr>
        </p:nvSpPr>
        <p:spPr/>
        <p:txBody>
          <a:bodyPr/>
          <a:lstStyle/>
          <a:p>
            <a:fld id="{A40B5EDA-4C04-4DA1-AF84-B36FA72C82B5}" type="slidenum">
              <a:rPr lang="en-US" smtClean="0"/>
              <a:t>‹#›</a:t>
            </a:fld>
            <a:endParaRPr lang="en-US"/>
          </a:p>
        </p:txBody>
      </p:sp>
    </p:spTree>
    <p:extLst>
      <p:ext uri="{BB962C8B-B14F-4D97-AF65-F5344CB8AC3E}">
        <p14:creationId xmlns:p14="http://schemas.microsoft.com/office/powerpoint/2010/main" val="211798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18" Type="http://schemas.openxmlformats.org/officeDocument/2006/relationships/image" Target="../media/image8.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png"/><Relationship Id="rId17" Type="http://schemas.openxmlformats.org/officeDocument/2006/relationships/image" Target="../media/image7.emf"/><Relationship Id="rId2" Type="http://schemas.openxmlformats.org/officeDocument/2006/relationships/slideLayout" Target="../slideLayouts/slideLayout13.xml"/><Relationship Id="rId16"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image" Target="../media/image5.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EA0A07-F94B-47E6-93E8-063A276A0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2D49F4-026E-4B76-9E28-8418C51ED2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E6284-4F03-4DF2-8436-5DA2F7ADB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095D0-8692-4C4C-B84C-2C3D3E96E09D}" type="datetimeFigureOut">
              <a:rPr lang="en-US" smtClean="0"/>
              <a:t>11/19/2021</a:t>
            </a:fld>
            <a:endParaRPr lang="en-US"/>
          </a:p>
        </p:txBody>
      </p:sp>
      <p:sp>
        <p:nvSpPr>
          <p:cNvPr id="5" name="Footer Placeholder 4">
            <a:extLst>
              <a:ext uri="{FF2B5EF4-FFF2-40B4-BE49-F238E27FC236}">
                <a16:creationId xmlns:a16="http://schemas.microsoft.com/office/drawing/2014/main" id="{860EC7B4-307F-4089-9FD7-1B5E9301A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9F75E7-5DC1-44DA-8FE4-DC0F57978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B5EDA-4C04-4DA1-AF84-B36FA72C82B5}" type="slidenum">
              <a:rPr lang="en-US" smtClean="0"/>
              <a:t>‹#›</a:t>
            </a:fld>
            <a:endParaRPr lang="en-US"/>
          </a:p>
        </p:txBody>
      </p:sp>
    </p:spTree>
    <p:extLst>
      <p:ext uri="{BB962C8B-B14F-4D97-AF65-F5344CB8AC3E}">
        <p14:creationId xmlns:p14="http://schemas.microsoft.com/office/powerpoint/2010/main" val="646202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descr="PPT_TitleBkgd-02.png"/>
          <p:cNvPicPr>
            <a:picLocks noChangeAspect="1"/>
          </p:cNvPicPr>
          <p:nvPr userDrawn="1"/>
        </p:nvPicPr>
        <p:blipFill rotWithShape="1">
          <a:blip r:embed="rId12" cstate="print">
            <a:extLst>
              <a:ext uri="{28A0092B-C50C-407E-A947-70E740481C1C}">
                <a14:useLocalDpi xmlns:a14="http://schemas.microsoft.com/office/drawing/2010/main"/>
              </a:ext>
            </a:extLst>
          </a:blip>
          <a:srcRect/>
          <a:stretch/>
        </p:blipFill>
        <p:spPr>
          <a:xfrm>
            <a:off x="0" y="5303282"/>
            <a:ext cx="518583" cy="1178356"/>
          </a:xfrm>
          <a:prstGeom prst="rect">
            <a:avLst/>
          </a:prstGeom>
        </p:spPr>
      </p:pic>
      <p:pic>
        <p:nvPicPr>
          <p:cNvPr id="18" name="Picture 17" descr="PPT_TitleBkgd-02.png"/>
          <p:cNvPicPr>
            <a:picLocks noChangeAspect="1"/>
          </p:cNvPicPr>
          <p:nvPr userDrawn="1"/>
        </p:nvPicPr>
        <p:blipFill rotWithShape="1">
          <a:blip r:embed="rId13" cstate="print">
            <a:extLst>
              <a:ext uri="{28A0092B-C50C-407E-A947-70E740481C1C}">
                <a14:useLocalDpi xmlns:a14="http://schemas.microsoft.com/office/drawing/2010/main"/>
              </a:ext>
            </a:extLst>
          </a:blip>
          <a:srcRect/>
          <a:stretch/>
        </p:blipFill>
        <p:spPr>
          <a:xfrm>
            <a:off x="9753601" y="4876800"/>
            <a:ext cx="2438400" cy="1697050"/>
          </a:xfrm>
          <a:prstGeom prst="rect">
            <a:avLst/>
          </a:prstGeom>
        </p:spPr>
      </p:pic>
      <p:pic>
        <p:nvPicPr>
          <p:cNvPr id="20" name="Picture 19" descr="PPT_TitleBkgd-02.png"/>
          <p:cNvPicPr>
            <a:picLocks noChangeAspect="1"/>
          </p:cNvPicPr>
          <p:nvPr userDrawn="1"/>
        </p:nvPicPr>
        <p:blipFill rotWithShape="1">
          <a:blip r:embed="rId14" cstate="print">
            <a:extLst>
              <a:ext uri="{28A0092B-C50C-407E-A947-70E740481C1C}">
                <a14:useLocalDpi xmlns:a14="http://schemas.microsoft.com/office/drawing/2010/main"/>
              </a:ext>
            </a:extLst>
          </a:blip>
          <a:srcRect/>
          <a:stretch/>
        </p:blipFill>
        <p:spPr>
          <a:xfrm rot="10800000">
            <a:off x="1" y="-1"/>
            <a:ext cx="1345401" cy="1107143"/>
          </a:xfrm>
          <a:prstGeom prst="rect">
            <a:avLst/>
          </a:prstGeom>
        </p:spPr>
      </p:pic>
      <p:pic>
        <p:nvPicPr>
          <p:cNvPr id="23" name="Picture 22" descr="PPT_TitleBkgd-02.png"/>
          <p:cNvPicPr>
            <a:picLocks noChangeAspect="1"/>
          </p:cNvPicPr>
          <p:nvPr userDrawn="1"/>
        </p:nvPicPr>
        <p:blipFill rotWithShape="1">
          <a:blip r:embed="rId15" cstate="print">
            <a:extLst>
              <a:ext uri="{28A0092B-C50C-407E-A947-70E740481C1C}">
                <a14:useLocalDpi xmlns:a14="http://schemas.microsoft.com/office/drawing/2010/main"/>
              </a:ext>
            </a:extLst>
          </a:blip>
          <a:srcRect/>
          <a:stretch/>
        </p:blipFill>
        <p:spPr>
          <a:xfrm>
            <a:off x="10846600" y="1"/>
            <a:ext cx="1345401" cy="1183343"/>
          </a:xfrm>
          <a:prstGeom prst="rect">
            <a:avLst/>
          </a:prstGeom>
        </p:spPr>
      </p:pic>
      <p:sp>
        <p:nvSpPr>
          <p:cNvPr id="2" name="Title Placeholder 1"/>
          <p:cNvSpPr>
            <a:spLocks noGrp="1"/>
          </p:cNvSpPr>
          <p:nvPr>
            <p:ph type="title"/>
          </p:nvPr>
        </p:nvSpPr>
        <p:spPr>
          <a:xfrm>
            <a:off x="609600" y="83971"/>
            <a:ext cx="10993968" cy="808213"/>
          </a:xfrm>
          <a:prstGeom prst="rect">
            <a:avLst/>
          </a:prstGeom>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609599" y="1081437"/>
            <a:ext cx="10993967" cy="50498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VH_logo.png"/>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589676" y="6143158"/>
            <a:ext cx="1016000" cy="285558"/>
          </a:xfrm>
          <a:prstGeom prst="rect">
            <a:avLst/>
          </a:prstGeom>
        </p:spPr>
      </p:pic>
      <p:pic>
        <p:nvPicPr>
          <p:cNvPr id="11" name="Picture 10"/>
          <p:cNvPicPr/>
          <p:nvPr userDrawn="1"/>
        </p:nvPicPr>
        <p:blipFill>
          <a:blip r:embed="rId17">
            <a:extLst>
              <a:ext uri="{28A0092B-C50C-407E-A947-70E740481C1C}">
                <a14:useLocalDpi xmlns:a14="http://schemas.microsoft.com/office/drawing/2010/main"/>
              </a:ext>
            </a:extLst>
          </a:blip>
          <a:srcRect/>
          <a:stretch>
            <a:fillRect/>
          </a:stretch>
        </p:blipFill>
        <p:spPr bwMode="auto">
          <a:xfrm>
            <a:off x="3" y="6733825"/>
            <a:ext cx="12191999" cy="124175"/>
          </a:xfrm>
          <a:prstGeom prst="rect">
            <a:avLst/>
          </a:prstGeom>
          <a:noFill/>
          <a:ln>
            <a:noFill/>
          </a:ln>
        </p:spPr>
      </p:pic>
      <p:pic>
        <p:nvPicPr>
          <p:cNvPr id="12" name="Picture 11"/>
          <p:cNvPicPr/>
          <p:nvPr userDrawn="1"/>
        </p:nvPicPr>
        <p:blipFill>
          <a:blip r:embed="rId18">
            <a:alphaModFix amt="86000"/>
            <a:extLst>
              <a:ext uri="{28A0092B-C50C-407E-A947-70E740481C1C}">
                <a14:useLocalDpi xmlns:a14="http://schemas.microsoft.com/office/drawing/2010/main"/>
              </a:ext>
            </a:extLst>
          </a:blip>
          <a:srcRect/>
          <a:stretch>
            <a:fillRect/>
          </a:stretch>
        </p:blipFill>
        <p:spPr bwMode="auto">
          <a:xfrm>
            <a:off x="2" y="6541770"/>
            <a:ext cx="12191999" cy="204755"/>
          </a:xfrm>
          <a:prstGeom prst="rect">
            <a:avLst/>
          </a:prstGeom>
          <a:noFill/>
          <a:ln>
            <a:noFill/>
          </a:ln>
        </p:spPr>
      </p:pic>
      <p:sp>
        <p:nvSpPr>
          <p:cNvPr id="6" name="Slide Number Placeholder 5"/>
          <p:cNvSpPr>
            <a:spLocks noGrp="1"/>
          </p:cNvSpPr>
          <p:nvPr>
            <p:ph type="sldNum" sz="quarter" idx="4"/>
          </p:nvPr>
        </p:nvSpPr>
        <p:spPr>
          <a:xfrm>
            <a:off x="10192710" y="6510429"/>
            <a:ext cx="1754295" cy="255051"/>
          </a:xfrm>
          <a:prstGeom prst="rect">
            <a:avLst/>
          </a:prstGeom>
        </p:spPr>
        <p:txBody>
          <a:bodyPr vert="horz" lIns="91440" tIns="45720" rIns="91440" bIns="45720" rtlCol="0" anchor="ctr"/>
          <a:lstStyle>
            <a:lvl1pPr algn="r">
              <a:defRPr sz="800" b="0">
                <a:solidFill>
                  <a:schemeClr val="bg1"/>
                </a:solidFill>
              </a:defRPr>
            </a:lvl1pPr>
          </a:lstStyle>
          <a:p>
            <a:pPr>
              <a:defRPr/>
            </a:pPr>
            <a:fld id="{3DB6A926-B9FD-434C-A220-6F82B8CBEF8C}" type="slidenum">
              <a:rPr lang="en-US" smtClean="0"/>
              <a:pPr>
                <a:defRPr/>
              </a:pPr>
              <a:t>‹#›</a:t>
            </a:fld>
            <a:endParaRPr lang="en-US" dirty="0"/>
          </a:p>
        </p:txBody>
      </p:sp>
      <p:sp>
        <p:nvSpPr>
          <p:cNvPr id="13" name="Rectangle 12"/>
          <p:cNvSpPr/>
          <p:nvPr userDrawn="1"/>
        </p:nvSpPr>
        <p:spPr>
          <a:xfrm>
            <a:off x="0" y="0"/>
            <a:ext cx="12192000" cy="6858000"/>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lumMod val="65000"/>
                  </a:schemeClr>
                </a:solidFill>
              </a:ln>
            </a:endParaRPr>
          </a:p>
        </p:txBody>
      </p:sp>
      <p:sp>
        <p:nvSpPr>
          <p:cNvPr id="4" name="TextBox 3"/>
          <p:cNvSpPr txBox="1"/>
          <p:nvPr userDrawn="1"/>
        </p:nvSpPr>
        <p:spPr>
          <a:xfrm>
            <a:off x="181921" y="6534118"/>
            <a:ext cx="3137371" cy="215444"/>
          </a:xfrm>
          <a:prstGeom prst="rect">
            <a:avLst/>
          </a:prstGeom>
          <a:noFill/>
        </p:spPr>
        <p:txBody>
          <a:bodyPr wrap="square" rtlCol="0">
            <a:spAutoFit/>
          </a:bodyPr>
          <a:lstStyle/>
          <a:p>
            <a:r>
              <a:rPr lang="en-US" sz="800" dirty="0">
                <a:solidFill>
                  <a:schemeClr val="bg1"/>
                </a:solidFill>
              </a:rPr>
              <a:t>© 2012</a:t>
            </a:r>
            <a:r>
              <a:rPr lang="en-US" sz="800" baseline="0" dirty="0">
                <a:solidFill>
                  <a:schemeClr val="bg1"/>
                </a:solidFill>
              </a:rPr>
              <a:t> </a:t>
            </a:r>
            <a:r>
              <a:rPr lang="en-US" sz="800" dirty="0">
                <a:solidFill>
                  <a:schemeClr val="bg1"/>
                </a:solidFill>
              </a:rPr>
              <a:t>Verisk Health, Inc.   All Rights Reserved</a:t>
            </a:r>
          </a:p>
        </p:txBody>
      </p:sp>
    </p:spTree>
    <p:extLst>
      <p:ext uri="{BB962C8B-B14F-4D97-AF65-F5344CB8AC3E}">
        <p14:creationId xmlns:p14="http://schemas.microsoft.com/office/powerpoint/2010/main" val="3364678620"/>
      </p:ext>
    </p:extLst>
  </p:cSld>
  <p:clrMap bg1="lt1" tx1="dk1" bg2="lt2" tx2="dk2" accent1="accent1" accent2="accent2" accent3="accent3" accent4="accent4" accent5="accent5" accent6="accent6" hlink="hlink" folHlink="folHlink"/>
  <p:sldLayoutIdLst>
    <p:sldLayoutId id="2147483759" r:id="rId1"/>
    <p:sldLayoutId id="2147483769" r:id="rId2"/>
    <p:sldLayoutId id="2147483766" r:id="rId3"/>
    <p:sldLayoutId id="2147483760" r:id="rId4"/>
    <p:sldLayoutId id="2147483770" r:id="rId5"/>
    <p:sldLayoutId id="2147483763" r:id="rId6"/>
    <p:sldLayoutId id="2147483767" r:id="rId7"/>
    <p:sldLayoutId id="2147483768" r:id="rId8"/>
    <p:sldLayoutId id="2147483761" r:id="rId9"/>
    <p:sldLayoutId id="2147483762" r:id="rId10"/>
  </p:sldLayoutIdLst>
  <p:hf hdr="0" ftr="0" dt="0"/>
  <p:txStyles>
    <p:titleStyle>
      <a:lvl1pPr algn="l" defTabSz="914400" rtl="0" eaLnBrk="1" latinLnBrk="0" hangingPunct="1">
        <a:lnSpc>
          <a:spcPct val="90000"/>
        </a:lnSpc>
        <a:spcBef>
          <a:spcPct val="0"/>
        </a:spcBef>
        <a:buNone/>
        <a:defRPr sz="3400" b="1" kern="1200" cap="none" spc="-60" baseline="0">
          <a:solidFill>
            <a:schemeClr val="tx1"/>
          </a:solidFill>
          <a:latin typeface="+mj-lt"/>
          <a:ea typeface="+mj-ea"/>
          <a:cs typeface="+mj-cs"/>
        </a:defRPr>
      </a:lvl1pPr>
    </p:titleStyle>
    <p:bodyStyle>
      <a:lvl1pPr marL="0" indent="0" algn="l" defTabSz="914400" rtl="0" eaLnBrk="1" latinLnBrk="0" hangingPunct="1">
        <a:spcBef>
          <a:spcPct val="20000"/>
        </a:spcBef>
        <a:spcAft>
          <a:spcPts val="600"/>
        </a:spcAft>
        <a:buClr>
          <a:srgbClr val="0078AE"/>
        </a:buClr>
        <a:buFontTx/>
        <a:buNone/>
        <a:defRPr sz="1800" b="0" kern="1200">
          <a:solidFill>
            <a:srgbClr val="262626"/>
          </a:solidFill>
          <a:latin typeface="+mn-lt"/>
          <a:ea typeface="+mn-ea"/>
          <a:cs typeface="+mn-cs"/>
        </a:defRPr>
      </a:lvl1pPr>
      <a:lvl2pPr marL="341313" indent="-182563" algn="l" defTabSz="914400" rtl="0" eaLnBrk="1" latinLnBrk="0" hangingPunct="1">
        <a:spcBef>
          <a:spcPct val="20000"/>
        </a:spcBef>
        <a:buClr>
          <a:srgbClr val="0C96D4"/>
        </a:buClr>
        <a:buFont typeface="Arial"/>
        <a:buChar char="•"/>
        <a:defRPr sz="1600" kern="1200">
          <a:solidFill>
            <a:srgbClr val="262626"/>
          </a:solidFill>
          <a:latin typeface="+mn-lt"/>
          <a:ea typeface="+mn-ea"/>
          <a:cs typeface="+mn-cs"/>
        </a:defRPr>
      </a:lvl2pPr>
      <a:lvl3pPr marL="566738" indent="-163513" algn="l" defTabSz="914400" rtl="0" eaLnBrk="1" latinLnBrk="0" hangingPunct="1">
        <a:spcBef>
          <a:spcPct val="20000"/>
        </a:spcBef>
        <a:buClr>
          <a:srgbClr val="0C96D4"/>
        </a:buClr>
        <a:buFont typeface="Wingdings" charset="2"/>
        <a:buChar char="§"/>
        <a:defRPr sz="1400" kern="1200">
          <a:solidFill>
            <a:srgbClr val="262626"/>
          </a:solidFill>
          <a:latin typeface="+mn-lt"/>
          <a:ea typeface="+mn-ea"/>
          <a:cs typeface="+mn-cs"/>
        </a:defRPr>
      </a:lvl3pPr>
      <a:lvl4pPr marL="796925" indent="-160338" algn="l" defTabSz="914400" rtl="0" eaLnBrk="1" latinLnBrk="0" hangingPunct="1">
        <a:spcBef>
          <a:spcPct val="20000"/>
        </a:spcBef>
        <a:buClr>
          <a:srgbClr val="0C96D4"/>
        </a:buClr>
        <a:buFont typeface="Arial"/>
        <a:buChar char="•"/>
        <a:defRPr sz="1200" kern="1200">
          <a:solidFill>
            <a:srgbClr val="262626"/>
          </a:solidFill>
          <a:latin typeface="+mn-lt"/>
          <a:ea typeface="+mn-ea"/>
          <a:cs typeface="+mn-cs"/>
        </a:defRPr>
      </a:lvl4pPr>
      <a:lvl5pPr marL="1028700" indent="-180975" algn="l" defTabSz="914400" rtl="0" eaLnBrk="1" latinLnBrk="0" hangingPunct="1">
        <a:spcBef>
          <a:spcPct val="20000"/>
        </a:spcBef>
        <a:buClr>
          <a:srgbClr val="0C96D4"/>
        </a:buClr>
        <a:buFont typeface="Lucida Grande"/>
        <a:buChar char="-"/>
        <a:defRPr sz="1200" kern="1200" baseline="0">
          <a:solidFill>
            <a:srgbClr val="262626"/>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AC2B-D8F4-482B-9CF1-48A46773393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0B74A0B-87E9-495C-9FCB-A0653FBCD3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082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838200"/>
          </a:xfrm>
        </p:spPr>
        <p:txBody>
          <a:bodyPr>
            <a:normAutofit/>
          </a:bodyPr>
          <a:lstStyle/>
          <a:p>
            <a:r>
              <a:rPr lang="en-US" dirty="0"/>
              <a:t>Employee’s role in the healthcare process</a:t>
            </a:r>
          </a:p>
        </p:txBody>
      </p:sp>
      <p:graphicFrame>
        <p:nvGraphicFramePr>
          <p:cNvPr id="4" name="Content Placeholder 3"/>
          <p:cNvGraphicFramePr>
            <a:graphicFrameLocks noGrp="1"/>
          </p:cNvGraphicFramePr>
          <p:nvPr>
            <p:ph idx="1"/>
          </p:nvPr>
        </p:nvGraphicFramePr>
        <p:xfrm>
          <a:off x="2133600" y="1135856"/>
          <a:ext cx="8240712" cy="4891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nvGraphicFramePr>
        <p:xfrm>
          <a:off x="1554480" y="983456"/>
          <a:ext cx="3200400" cy="1905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0085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3932" y="105937"/>
            <a:ext cx="9220200" cy="838200"/>
          </a:xfrm>
        </p:spPr>
        <p:txBody>
          <a:bodyPr>
            <a:normAutofit/>
          </a:bodyPr>
          <a:lstStyle/>
          <a:p>
            <a:r>
              <a:rPr lang="en-US" dirty="0"/>
              <a:t>Providers’ role in the healthcare process</a:t>
            </a:r>
          </a:p>
        </p:txBody>
      </p:sp>
      <p:graphicFrame>
        <p:nvGraphicFramePr>
          <p:cNvPr id="4" name="Content Placeholder 3"/>
          <p:cNvGraphicFramePr>
            <a:graphicFrameLocks noGrp="1"/>
          </p:cNvGraphicFramePr>
          <p:nvPr>
            <p:ph idx="1"/>
          </p:nvPr>
        </p:nvGraphicFramePr>
        <p:xfrm>
          <a:off x="2133600" y="1033347"/>
          <a:ext cx="8240712" cy="4891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nvGraphicFramePr>
        <p:xfrm>
          <a:off x="1524000" y="957147"/>
          <a:ext cx="3200400" cy="1905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006695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712" y="43543"/>
            <a:ext cx="8610600" cy="838200"/>
          </a:xfrm>
        </p:spPr>
        <p:txBody>
          <a:bodyPr>
            <a:normAutofit/>
          </a:bodyPr>
          <a:lstStyle/>
          <a:p>
            <a:r>
              <a:rPr lang="en-US" dirty="0"/>
              <a:t>Payors’ role in the healthcare process</a:t>
            </a:r>
          </a:p>
        </p:txBody>
      </p:sp>
      <p:graphicFrame>
        <p:nvGraphicFramePr>
          <p:cNvPr id="4" name="Content Placeholder 3"/>
          <p:cNvGraphicFramePr>
            <a:graphicFrameLocks noGrp="1"/>
          </p:cNvGraphicFramePr>
          <p:nvPr>
            <p:ph idx="1"/>
          </p:nvPr>
        </p:nvGraphicFramePr>
        <p:xfrm>
          <a:off x="1981200" y="1088571"/>
          <a:ext cx="8240712" cy="4891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nvGraphicFramePr>
        <p:xfrm>
          <a:off x="1524000" y="3755571"/>
          <a:ext cx="3200400" cy="1905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2282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8915400" cy="1066800"/>
          </a:xfrm>
        </p:spPr>
        <p:txBody>
          <a:bodyPr>
            <a:normAutofit/>
          </a:bodyPr>
          <a:lstStyle/>
          <a:p>
            <a:r>
              <a:rPr lang="en-US" dirty="0"/>
              <a:t>Government and Pharmacy fit into the healthcare process</a:t>
            </a:r>
          </a:p>
        </p:txBody>
      </p:sp>
      <p:graphicFrame>
        <p:nvGraphicFramePr>
          <p:cNvPr id="4" name="Content Placeholder 3"/>
          <p:cNvGraphicFramePr>
            <a:graphicFrameLocks noGrp="1"/>
          </p:cNvGraphicFramePr>
          <p:nvPr>
            <p:ph idx="1"/>
          </p:nvPr>
        </p:nvGraphicFramePr>
        <p:xfrm>
          <a:off x="2819400" y="1594366"/>
          <a:ext cx="6324600"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7239000" y="4607602"/>
            <a:ext cx="2209800" cy="1159132"/>
            <a:chOff x="5943600" y="4114801"/>
            <a:chExt cx="2209800" cy="1159132"/>
          </a:xfrm>
        </p:grpSpPr>
        <p:sp>
          <p:nvSpPr>
            <p:cNvPr id="5" name="TextBox 4"/>
            <p:cNvSpPr txBox="1"/>
            <p:nvPr/>
          </p:nvSpPr>
          <p:spPr>
            <a:xfrm>
              <a:off x="6096000" y="4812268"/>
              <a:ext cx="2057400" cy="461665"/>
            </a:xfrm>
            <a:prstGeom prst="rect">
              <a:avLst/>
            </a:prstGeom>
            <a:noFill/>
          </p:spPr>
          <p:txBody>
            <a:bodyPr wrap="square" rtlCol="0">
              <a:spAutoFit/>
            </a:bodyPr>
            <a:lstStyle/>
            <a:p>
              <a:r>
                <a:rPr lang="en-US" sz="2400" b="1" dirty="0"/>
                <a:t>Pharmacy</a:t>
              </a:r>
            </a:p>
          </p:txBody>
        </p:sp>
        <p:cxnSp>
          <p:nvCxnSpPr>
            <p:cNvPr id="10" name="Straight Arrow Connector 9"/>
            <p:cNvCxnSpPr/>
            <p:nvPr/>
          </p:nvCxnSpPr>
          <p:spPr>
            <a:xfrm rot="16200000" flipV="1">
              <a:off x="5867400" y="4191001"/>
              <a:ext cx="5334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3200400" y="4619270"/>
            <a:ext cx="2057400" cy="1147465"/>
            <a:chOff x="1676400" y="4114800"/>
            <a:chExt cx="2057400" cy="1147465"/>
          </a:xfrm>
        </p:grpSpPr>
        <p:sp>
          <p:nvSpPr>
            <p:cNvPr id="13" name="TextBox 12"/>
            <p:cNvSpPr txBox="1"/>
            <p:nvPr/>
          </p:nvSpPr>
          <p:spPr>
            <a:xfrm>
              <a:off x="1676400" y="4800600"/>
              <a:ext cx="2057400" cy="461665"/>
            </a:xfrm>
            <a:prstGeom prst="rect">
              <a:avLst/>
            </a:prstGeom>
            <a:noFill/>
          </p:spPr>
          <p:txBody>
            <a:bodyPr wrap="square" rtlCol="0">
              <a:spAutoFit/>
            </a:bodyPr>
            <a:lstStyle/>
            <a:p>
              <a:r>
                <a:rPr lang="en-US" sz="2400" b="1" dirty="0"/>
                <a:t>Government</a:t>
              </a:r>
            </a:p>
          </p:txBody>
        </p:sp>
        <p:cxnSp>
          <p:nvCxnSpPr>
            <p:cNvPr id="14" name="Straight Arrow Connector 13"/>
            <p:cNvCxnSpPr/>
            <p:nvPr/>
          </p:nvCxnSpPr>
          <p:spPr>
            <a:xfrm rot="5400000" flipH="1" flipV="1">
              <a:off x="2590800" y="4267200"/>
              <a:ext cx="6096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42305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
            <a:ext cx="8610600" cy="990600"/>
          </a:xfrm>
        </p:spPr>
        <p:txBody>
          <a:bodyPr>
            <a:normAutofit/>
          </a:bodyPr>
          <a:lstStyle/>
          <a:p>
            <a:r>
              <a:rPr lang="en-US" sz="3200" dirty="0"/>
              <a:t>Government’s primary role is as a Payor</a:t>
            </a:r>
          </a:p>
        </p:txBody>
      </p:sp>
      <p:graphicFrame>
        <p:nvGraphicFramePr>
          <p:cNvPr id="4" name="Content Placeholder 3"/>
          <p:cNvGraphicFramePr>
            <a:graphicFrameLocks/>
          </p:cNvGraphicFramePr>
          <p:nvPr/>
        </p:nvGraphicFramePr>
        <p:xfrm>
          <a:off x="6096000" y="3229279"/>
          <a:ext cx="5257800" cy="2610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p:cNvGrpSpPr/>
          <p:nvPr/>
        </p:nvGrpSpPr>
        <p:grpSpPr>
          <a:xfrm>
            <a:off x="6892519" y="5521597"/>
            <a:ext cx="1546860" cy="887898"/>
            <a:chOff x="2514600" y="2743200"/>
            <a:chExt cx="1143000" cy="492644"/>
          </a:xfrm>
        </p:grpSpPr>
        <p:sp>
          <p:nvSpPr>
            <p:cNvPr id="12" name="TextBox 11"/>
            <p:cNvSpPr txBox="1"/>
            <p:nvPr/>
          </p:nvSpPr>
          <p:spPr>
            <a:xfrm>
              <a:off x="2514600" y="3048000"/>
              <a:ext cx="1143000" cy="187844"/>
            </a:xfrm>
            <a:prstGeom prst="rect">
              <a:avLst/>
            </a:prstGeom>
            <a:noFill/>
          </p:spPr>
          <p:txBody>
            <a:bodyPr wrap="square" rtlCol="0">
              <a:spAutoFit/>
            </a:bodyPr>
            <a:lstStyle/>
            <a:p>
              <a:r>
                <a:rPr lang="en-US" sz="1600" b="1" dirty="0"/>
                <a:t>Government</a:t>
              </a:r>
            </a:p>
          </p:txBody>
        </p:sp>
        <p:cxnSp>
          <p:nvCxnSpPr>
            <p:cNvPr id="16" name="Straight Arrow Connector 15"/>
            <p:cNvCxnSpPr/>
            <p:nvPr/>
          </p:nvCxnSpPr>
          <p:spPr>
            <a:xfrm rot="5400000" flipH="1" flipV="1">
              <a:off x="2933700" y="2781300"/>
              <a:ext cx="3048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1926772" y="1061357"/>
            <a:ext cx="5576317" cy="3970318"/>
          </a:xfrm>
          <a:prstGeom prst="rect">
            <a:avLst/>
          </a:prstGeom>
          <a:noFill/>
        </p:spPr>
        <p:txBody>
          <a:bodyPr wrap="square" rtlCol="0">
            <a:spAutoFit/>
          </a:bodyPr>
          <a:lstStyle/>
          <a:p>
            <a:pPr>
              <a:buFont typeface="Arial" pitchFamily="34" charset="0"/>
              <a:buChar char="•"/>
            </a:pPr>
            <a:r>
              <a:rPr lang="en-US" dirty="0"/>
              <a:t>Government is the Payor through programs such as Medicare and Medicaid</a:t>
            </a:r>
          </a:p>
          <a:p>
            <a:pPr>
              <a:buFont typeface="Arial" pitchFamily="34" charset="0"/>
              <a:buChar char="•"/>
            </a:pPr>
            <a:r>
              <a:rPr lang="en-US" dirty="0"/>
              <a:t>Government is also involved in the regulation of the other facets of the healthcare system:</a:t>
            </a:r>
          </a:p>
          <a:p>
            <a:pPr lvl="1">
              <a:buFont typeface="Arial" pitchFamily="34" charset="0"/>
              <a:buChar char="•"/>
            </a:pPr>
            <a:r>
              <a:rPr lang="en-US" dirty="0"/>
              <a:t>Ensure that </a:t>
            </a:r>
            <a:r>
              <a:rPr lang="en-US" i="1" dirty="0"/>
              <a:t>employers</a:t>
            </a:r>
            <a:r>
              <a:rPr lang="en-US" dirty="0"/>
              <a:t> offer subsidized health insurance to employees</a:t>
            </a:r>
          </a:p>
          <a:p>
            <a:pPr lvl="1">
              <a:buFont typeface="Arial" pitchFamily="34" charset="0"/>
              <a:buChar char="•"/>
            </a:pPr>
            <a:r>
              <a:rPr lang="en-US" dirty="0"/>
              <a:t>Require </a:t>
            </a:r>
            <a:r>
              <a:rPr lang="en-US" i="1" dirty="0"/>
              <a:t>employees</a:t>
            </a:r>
            <a:r>
              <a:rPr lang="en-US" dirty="0"/>
              <a:t> who can afford it to have some form of health insurance</a:t>
            </a:r>
          </a:p>
          <a:p>
            <a:pPr lvl="1">
              <a:buFont typeface="Arial" pitchFamily="34" charset="0"/>
              <a:buChar char="•"/>
            </a:pPr>
            <a:r>
              <a:rPr lang="en-US" dirty="0"/>
              <a:t>License </a:t>
            </a:r>
            <a:r>
              <a:rPr lang="en-US" i="1" dirty="0"/>
              <a:t>providers</a:t>
            </a:r>
            <a:r>
              <a:rPr lang="en-US" dirty="0"/>
              <a:t> to ensure an acceptable level of competency and care</a:t>
            </a:r>
          </a:p>
          <a:p>
            <a:pPr lvl="1">
              <a:buFont typeface="Arial" pitchFamily="34" charset="0"/>
              <a:buChar char="•"/>
            </a:pPr>
            <a:r>
              <a:rPr lang="en-US" dirty="0"/>
              <a:t>Regulate private </a:t>
            </a:r>
            <a:r>
              <a:rPr lang="en-US" i="1" dirty="0"/>
              <a:t>payors</a:t>
            </a:r>
            <a:r>
              <a:rPr lang="en-US" dirty="0"/>
              <a:t>, preventing them from discriminating against more expensive members of the population.</a:t>
            </a:r>
          </a:p>
          <a:p>
            <a:pPr lvl="1">
              <a:buFont typeface="Arial" pitchFamily="34" charset="0"/>
              <a:buChar char="•"/>
            </a:pPr>
            <a:endParaRPr lang="en-US" dirty="0"/>
          </a:p>
        </p:txBody>
      </p:sp>
    </p:spTree>
    <p:extLst>
      <p:ext uri="{BB962C8B-B14F-4D97-AF65-F5344CB8AC3E}">
        <p14:creationId xmlns:p14="http://schemas.microsoft.com/office/powerpoint/2010/main" val="139840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Pharmacy’s, a type of provider, role in the healthcare process</a:t>
            </a:r>
          </a:p>
        </p:txBody>
      </p:sp>
      <p:graphicFrame>
        <p:nvGraphicFramePr>
          <p:cNvPr id="4" name="Content Placeholder 3"/>
          <p:cNvGraphicFramePr>
            <a:graphicFrameLocks noGrp="1"/>
          </p:cNvGraphicFramePr>
          <p:nvPr>
            <p:ph idx="1"/>
          </p:nvPr>
        </p:nvGraphicFramePr>
        <p:xfrm>
          <a:off x="2209800" y="1632857"/>
          <a:ext cx="8240712" cy="4891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nvGraphicFramePr>
        <p:xfrm>
          <a:off x="304800" y="1023257"/>
          <a:ext cx="5486400" cy="210579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 name="Group 2"/>
          <p:cNvGrpSpPr/>
          <p:nvPr/>
        </p:nvGrpSpPr>
        <p:grpSpPr>
          <a:xfrm>
            <a:off x="3865418" y="2990557"/>
            <a:ext cx="914400" cy="581799"/>
            <a:chOff x="1600200" y="2438400"/>
            <a:chExt cx="914400" cy="581799"/>
          </a:xfrm>
        </p:grpSpPr>
        <p:sp>
          <p:nvSpPr>
            <p:cNvPr id="6" name="TextBox 5"/>
            <p:cNvSpPr txBox="1"/>
            <p:nvPr/>
          </p:nvSpPr>
          <p:spPr>
            <a:xfrm>
              <a:off x="1600200" y="2743200"/>
              <a:ext cx="914400" cy="276999"/>
            </a:xfrm>
            <a:prstGeom prst="rect">
              <a:avLst/>
            </a:prstGeom>
            <a:noFill/>
          </p:spPr>
          <p:txBody>
            <a:bodyPr wrap="square" rtlCol="0">
              <a:spAutoFit/>
            </a:bodyPr>
            <a:lstStyle/>
            <a:p>
              <a:r>
                <a:rPr lang="en-US" sz="1200" b="1" dirty="0"/>
                <a:t>Pharmacy</a:t>
              </a:r>
            </a:p>
          </p:txBody>
        </p:sp>
        <p:cxnSp>
          <p:nvCxnSpPr>
            <p:cNvPr id="8" name="Straight Arrow Connector 7"/>
            <p:cNvCxnSpPr/>
            <p:nvPr/>
          </p:nvCxnSpPr>
          <p:spPr>
            <a:xfrm rot="16200000" flipV="1">
              <a:off x="1600200" y="2438400"/>
              <a:ext cx="3048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3930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143" y="0"/>
            <a:ext cx="8871858" cy="990600"/>
          </a:xfrm>
        </p:spPr>
        <p:txBody>
          <a:bodyPr>
            <a:normAutofit/>
          </a:bodyPr>
          <a:lstStyle/>
          <a:p>
            <a:r>
              <a:rPr lang="en-US" dirty="0"/>
              <a:t>Processing billed claims</a:t>
            </a:r>
          </a:p>
        </p:txBody>
      </p:sp>
      <p:graphicFrame>
        <p:nvGraphicFramePr>
          <p:cNvPr id="4" name="Content Placeholder 3"/>
          <p:cNvGraphicFramePr>
            <a:graphicFrameLocks noGrp="1"/>
          </p:cNvGraphicFramePr>
          <p:nvPr>
            <p:ph idx="1"/>
          </p:nvPr>
        </p:nvGraphicFramePr>
        <p:xfrm>
          <a:off x="1981199" y="1228635"/>
          <a:ext cx="8240712" cy="4891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676401" y="1152436"/>
            <a:ext cx="2971799" cy="1200329"/>
          </a:xfrm>
          <a:prstGeom prst="rect">
            <a:avLst/>
          </a:prstGeom>
          <a:noFill/>
        </p:spPr>
        <p:txBody>
          <a:bodyPr wrap="square" rtlCol="0">
            <a:spAutoFit/>
          </a:bodyPr>
          <a:lstStyle/>
          <a:p>
            <a:r>
              <a:rPr lang="en-US" sz="2400" dirty="0"/>
              <a:t>-a complex, but important part of the healthcare process</a:t>
            </a:r>
          </a:p>
        </p:txBody>
      </p:sp>
    </p:spTree>
    <p:extLst>
      <p:ext uri="{BB962C8B-B14F-4D97-AF65-F5344CB8AC3E}">
        <p14:creationId xmlns:p14="http://schemas.microsoft.com/office/powerpoint/2010/main" val="4171129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Simplified Commercial Claims Flow Chart</a:t>
            </a:r>
          </a:p>
        </p:txBody>
      </p:sp>
      <p:sp>
        <p:nvSpPr>
          <p:cNvPr id="4" name="Content Placeholder 3"/>
          <p:cNvSpPr>
            <a:spLocks noGrp="1"/>
          </p:cNvSpPr>
          <p:nvPr>
            <p:ph idx="1"/>
          </p:nvPr>
        </p:nvSpPr>
        <p:spPr>
          <a:xfrm>
            <a:off x="1792942" y="5138842"/>
            <a:ext cx="8915400" cy="1165354"/>
          </a:xfrm>
        </p:spPr>
        <p:txBody>
          <a:bodyPr/>
          <a:lstStyle/>
          <a:p>
            <a:r>
              <a:rPr lang="en-US" sz="2400" dirty="0"/>
              <a:t>Verisk Health products optimize payment in this process and improve reporting and analysis on claims data</a:t>
            </a:r>
          </a:p>
          <a:p>
            <a:endParaRPr lang="en-US" dirty="0"/>
          </a:p>
        </p:txBody>
      </p:sp>
      <p:grpSp>
        <p:nvGrpSpPr>
          <p:cNvPr id="22" name="Group 21"/>
          <p:cNvGrpSpPr/>
          <p:nvPr/>
        </p:nvGrpSpPr>
        <p:grpSpPr>
          <a:xfrm>
            <a:off x="1716742" y="1343155"/>
            <a:ext cx="8686800" cy="3769608"/>
            <a:chOff x="152400" y="1843113"/>
            <a:chExt cx="8686800" cy="3769608"/>
          </a:xfrm>
        </p:grpSpPr>
        <p:sp>
          <p:nvSpPr>
            <p:cNvPr id="7" name="Rectangle 6"/>
            <p:cNvSpPr/>
            <p:nvPr/>
          </p:nvSpPr>
          <p:spPr>
            <a:xfrm>
              <a:off x="152400" y="1856359"/>
              <a:ext cx="2438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28600" y="1898060"/>
              <a:ext cx="2362200" cy="830997"/>
            </a:xfrm>
            <a:prstGeom prst="rect">
              <a:avLst/>
            </a:prstGeom>
            <a:noFill/>
          </p:spPr>
          <p:txBody>
            <a:bodyPr wrap="square" rtlCol="0">
              <a:spAutoFit/>
            </a:bodyPr>
            <a:lstStyle/>
            <a:p>
              <a:pPr algn="ctr"/>
              <a:r>
                <a:rPr lang="en-US" sz="1600" dirty="0">
                  <a:solidFill>
                    <a:schemeClr val="bg1"/>
                  </a:solidFill>
                </a:rPr>
                <a:t>Provider generates claim, submits to clearinghouse</a:t>
              </a:r>
            </a:p>
          </p:txBody>
        </p:sp>
        <p:sp>
          <p:nvSpPr>
            <p:cNvPr id="9" name="Rectangle 8"/>
            <p:cNvSpPr/>
            <p:nvPr/>
          </p:nvSpPr>
          <p:spPr>
            <a:xfrm>
              <a:off x="3316942" y="1847429"/>
              <a:ext cx="2438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294529" y="1843113"/>
              <a:ext cx="2554942" cy="830997"/>
            </a:xfrm>
            <a:prstGeom prst="rect">
              <a:avLst/>
            </a:prstGeom>
            <a:noFill/>
          </p:spPr>
          <p:txBody>
            <a:bodyPr wrap="square" rtlCol="0">
              <a:spAutoFit/>
            </a:bodyPr>
            <a:lstStyle/>
            <a:p>
              <a:pPr algn="ctr"/>
              <a:r>
                <a:rPr lang="en-US" sz="1600" dirty="0">
                  <a:solidFill>
                    <a:schemeClr val="bg1"/>
                  </a:solidFill>
                </a:rPr>
                <a:t>Clearinghouse bundles claims together for payors and submits in bulk</a:t>
              </a:r>
            </a:p>
          </p:txBody>
        </p:sp>
        <p:sp>
          <p:nvSpPr>
            <p:cNvPr id="11" name="Rectangle 10"/>
            <p:cNvSpPr/>
            <p:nvPr/>
          </p:nvSpPr>
          <p:spPr>
            <a:xfrm>
              <a:off x="6400800" y="1856359"/>
              <a:ext cx="2438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400800" y="1856359"/>
              <a:ext cx="2362200" cy="830997"/>
            </a:xfrm>
            <a:prstGeom prst="rect">
              <a:avLst/>
            </a:prstGeom>
            <a:noFill/>
          </p:spPr>
          <p:txBody>
            <a:bodyPr wrap="square" rtlCol="0">
              <a:spAutoFit/>
            </a:bodyPr>
            <a:lstStyle/>
            <a:p>
              <a:pPr algn="ctr"/>
              <a:r>
                <a:rPr lang="en-US" sz="1600" dirty="0">
                  <a:solidFill>
                    <a:schemeClr val="bg1"/>
                  </a:solidFill>
                </a:rPr>
                <a:t>Payor reviews claims and either accepts or rejects claim</a:t>
              </a:r>
            </a:p>
          </p:txBody>
        </p:sp>
        <p:cxnSp>
          <p:nvCxnSpPr>
            <p:cNvPr id="13" name="Straight Arrow Connector 12"/>
            <p:cNvCxnSpPr/>
            <p:nvPr/>
          </p:nvCxnSpPr>
          <p:spPr>
            <a:xfrm>
              <a:off x="2743200" y="2084959"/>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867400" y="2084959"/>
              <a:ext cx="381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a:off x="2743200" y="2389759"/>
              <a:ext cx="381000" cy="1588"/>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0800000">
              <a:off x="5867400" y="2389759"/>
              <a:ext cx="381000" cy="1588"/>
            </a:xfrm>
            <a:prstGeom prst="straightConnector1">
              <a:avLst/>
            </a:prstGeom>
            <a:ln>
              <a:prstDash val="sysDot"/>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400800" y="3523829"/>
              <a:ext cx="2438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6400800" y="3523829"/>
              <a:ext cx="2362200" cy="830997"/>
            </a:xfrm>
            <a:prstGeom prst="rect">
              <a:avLst/>
            </a:prstGeom>
            <a:noFill/>
          </p:spPr>
          <p:txBody>
            <a:bodyPr wrap="square" rtlCol="0">
              <a:spAutoFit/>
            </a:bodyPr>
            <a:lstStyle/>
            <a:p>
              <a:pPr algn="ctr"/>
              <a:r>
                <a:rPr lang="en-US" sz="1600" dirty="0">
                  <a:solidFill>
                    <a:schemeClr val="bg1"/>
                  </a:solidFill>
                </a:rPr>
                <a:t>If payor accepts, bill is paid based on negotiated contract</a:t>
              </a:r>
            </a:p>
          </p:txBody>
        </p:sp>
        <p:sp>
          <p:nvSpPr>
            <p:cNvPr id="19" name="Rounded Rectangular Callout 18"/>
            <p:cNvSpPr/>
            <p:nvPr/>
          </p:nvSpPr>
          <p:spPr>
            <a:xfrm rot="10800000">
              <a:off x="4114800" y="3227959"/>
              <a:ext cx="2057400" cy="1295400"/>
            </a:xfrm>
            <a:prstGeom prst="wedgeRoundRectCallout">
              <a:avLst>
                <a:gd name="adj1" fmla="val -45425"/>
                <a:gd name="adj2" fmla="val 98162"/>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343400" y="3227959"/>
              <a:ext cx="1752600" cy="1323439"/>
            </a:xfrm>
            <a:prstGeom prst="rect">
              <a:avLst/>
            </a:prstGeom>
            <a:noFill/>
          </p:spPr>
          <p:txBody>
            <a:bodyPr wrap="square" rtlCol="0">
              <a:spAutoFit/>
            </a:bodyPr>
            <a:lstStyle/>
            <a:p>
              <a:r>
                <a:rPr lang="en-US" sz="1600" dirty="0">
                  <a:solidFill>
                    <a:schemeClr val="bg1"/>
                  </a:solidFill>
                </a:rPr>
                <a:t>If payor rejects, the claims is sent back to provider via clearinghouse</a:t>
              </a:r>
            </a:p>
          </p:txBody>
        </p:sp>
        <p:sp>
          <p:nvSpPr>
            <p:cNvPr id="21" name="Pentagon 20"/>
            <p:cNvSpPr/>
            <p:nvPr/>
          </p:nvSpPr>
          <p:spPr>
            <a:xfrm rot="5400000">
              <a:off x="4202177" y="2956898"/>
              <a:ext cx="739646" cy="4572000"/>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7236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Review of Learning Objectives</a:t>
            </a:r>
          </a:p>
          <a:p>
            <a:endParaRPr lang="en-US" sz="2400" dirty="0"/>
          </a:p>
          <a:p>
            <a:pPr marL="342900" indent="-342900">
              <a:buFont typeface="Wingdings" pitchFamily="2" charset="2"/>
              <a:buChar char="§"/>
            </a:pPr>
            <a:r>
              <a:rPr lang="en-US" sz="2400" dirty="0"/>
              <a:t>An Overview of Managed Health Care</a:t>
            </a:r>
          </a:p>
          <a:p>
            <a:pPr marL="342900" indent="-342900">
              <a:buFont typeface="Wingdings" pitchFamily="2" charset="2"/>
              <a:buChar char="§"/>
            </a:pPr>
            <a:endParaRPr lang="en-US" sz="2400" dirty="0"/>
          </a:p>
          <a:p>
            <a:pPr marL="342900" indent="-342900">
              <a:buFont typeface="Wingdings" pitchFamily="2" charset="2"/>
              <a:buChar char="§"/>
            </a:pPr>
            <a:r>
              <a:rPr lang="en-US" sz="2400" dirty="0"/>
              <a:t>Managed Health Care Process</a:t>
            </a:r>
          </a:p>
          <a:p>
            <a:pPr marL="342900" indent="-342900">
              <a:buFont typeface="Wingdings" pitchFamily="2" charset="2"/>
              <a:buChar char="§"/>
            </a:pPr>
            <a:endParaRPr lang="en-US" sz="2400" dirty="0"/>
          </a:p>
          <a:p>
            <a:pPr marL="342900" indent="-342900">
              <a:buFont typeface="Wingdings" pitchFamily="2" charset="2"/>
              <a:buChar char="§"/>
            </a:pPr>
            <a:r>
              <a:rPr lang="en-US" sz="2400" b="1" dirty="0"/>
              <a:t>Summary and Points to remember</a:t>
            </a:r>
          </a:p>
          <a:p>
            <a:pPr marL="342900" indent="-342900">
              <a:buFont typeface="Wingdings" pitchFamily="2" charset="2"/>
              <a:buChar char="§"/>
            </a:pPr>
            <a:endParaRPr lang="en-US" sz="2400" dirty="0"/>
          </a:p>
          <a:p>
            <a:pPr marL="342900" indent="-342900">
              <a:buFont typeface="Wingdings" pitchFamily="2" charset="2"/>
              <a:buChar char="§"/>
            </a:pPr>
            <a:r>
              <a:rPr lang="en-US" sz="2400" dirty="0"/>
              <a:t>Open discussion</a:t>
            </a:r>
          </a:p>
          <a:p>
            <a:endParaRPr lang="en-US" dirty="0"/>
          </a:p>
        </p:txBody>
      </p:sp>
    </p:spTree>
    <p:extLst>
      <p:ext uri="{BB962C8B-B14F-4D97-AF65-F5344CB8AC3E}">
        <p14:creationId xmlns:p14="http://schemas.microsoft.com/office/powerpoint/2010/main" val="1853327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9877" y="87086"/>
            <a:ext cx="9073180" cy="838200"/>
          </a:xfrm>
        </p:spPr>
        <p:txBody>
          <a:bodyPr>
            <a:normAutofit/>
          </a:bodyPr>
          <a:lstStyle/>
          <a:p>
            <a:r>
              <a:rPr lang="en-US" sz="2400" dirty="0"/>
              <a:t>Verisk Health responds to specific business challenges confronting an array of healthcare organizations</a:t>
            </a:r>
          </a:p>
        </p:txBody>
      </p:sp>
      <p:grpSp>
        <p:nvGrpSpPr>
          <p:cNvPr id="3" name="Group 10"/>
          <p:cNvGrpSpPr/>
          <p:nvPr/>
        </p:nvGrpSpPr>
        <p:grpSpPr>
          <a:xfrm>
            <a:off x="2458193" y="1496452"/>
            <a:ext cx="7070925" cy="4056965"/>
            <a:chOff x="1053935" y="1295400"/>
            <a:chExt cx="7070925" cy="4056965"/>
          </a:xfrm>
        </p:grpSpPr>
        <p:sp>
          <p:nvSpPr>
            <p:cNvPr id="4" name="Rectangle 3"/>
            <p:cNvSpPr/>
            <p:nvPr/>
          </p:nvSpPr>
          <p:spPr>
            <a:xfrm>
              <a:off x="1066800" y="1295400"/>
              <a:ext cx="2743200" cy="990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Budgeting and Underwriting</a:t>
              </a:r>
            </a:p>
          </p:txBody>
        </p:sp>
        <p:sp>
          <p:nvSpPr>
            <p:cNvPr id="5" name="Rectangle 4"/>
            <p:cNvSpPr/>
            <p:nvPr/>
          </p:nvSpPr>
          <p:spPr>
            <a:xfrm>
              <a:off x="1053935" y="2819400"/>
              <a:ext cx="2743200" cy="990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Performance Assessment</a:t>
              </a:r>
            </a:p>
          </p:txBody>
        </p:sp>
        <p:sp>
          <p:nvSpPr>
            <p:cNvPr id="6" name="Rectangle 5"/>
            <p:cNvSpPr/>
            <p:nvPr/>
          </p:nvSpPr>
          <p:spPr>
            <a:xfrm>
              <a:off x="1066800" y="4361765"/>
              <a:ext cx="2743200" cy="990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Medical Management</a:t>
              </a:r>
            </a:p>
          </p:txBody>
        </p:sp>
        <p:sp>
          <p:nvSpPr>
            <p:cNvPr id="7" name="TextBox 6"/>
            <p:cNvSpPr txBox="1"/>
            <p:nvPr/>
          </p:nvSpPr>
          <p:spPr>
            <a:xfrm>
              <a:off x="3888179" y="1371600"/>
              <a:ext cx="3408305" cy="923330"/>
            </a:xfrm>
            <a:prstGeom prst="rect">
              <a:avLst/>
            </a:prstGeom>
            <a:noFill/>
          </p:spPr>
          <p:txBody>
            <a:bodyPr wrap="none" rtlCol="0">
              <a:spAutoFit/>
            </a:bodyPr>
            <a:lstStyle/>
            <a:p>
              <a:pPr>
                <a:buFont typeface="Arial" pitchFamily="34" charset="0"/>
                <a:buChar char="•"/>
              </a:pPr>
              <a:r>
                <a:rPr lang="en-US" dirty="0"/>
                <a:t>Setting premiums and payment rates</a:t>
              </a:r>
            </a:p>
            <a:p>
              <a:pPr>
                <a:buFont typeface="Arial" pitchFamily="34" charset="0"/>
                <a:buChar char="•"/>
              </a:pPr>
              <a:r>
                <a:rPr lang="en-US" dirty="0"/>
                <a:t>Budgeting for care delivery costs</a:t>
              </a:r>
            </a:p>
            <a:p>
              <a:pPr>
                <a:buFont typeface="Arial" pitchFamily="34" charset="0"/>
                <a:buChar char="•"/>
              </a:pPr>
              <a:r>
                <a:rPr lang="en-US" dirty="0"/>
                <a:t>Measuring changes to population risk</a:t>
              </a:r>
            </a:p>
          </p:txBody>
        </p:sp>
        <p:sp>
          <p:nvSpPr>
            <p:cNvPr id="8" name="TextBox 7"/>
            <p:cNvSpPr txBox="1"/>
            <p:nvPr/>
          </p:nvSpPr>
          <p:spPr>
            <a:xfrm>
              <a:off x="3886200" y="2991534"/>
              <a:ext cx="3874779" cy="646331"/>
            </a:xfrm>
            <a:prstGeom prst="rect">
              <a:avLst/>
            </a:prstGeom>
            <a:noFill/>
          </p:spPr>
          <p:txBody>
            <a:bodyPr wrap="none" rtlCol="0">
              <a:spAutoFit/>
            </a:bodyPr>
            <a:lstStyle/>
            <a:p>
              <a:pPr>
                <a:buFont typeface="Arial" pitchFamily="34" charset="0"/>
                <a:buChar char="•"/>
              </a:pPr>
              <a:r>
                <a:rPr lang="en-US" dirty="0"/>
                <a:t>Quantifying physician variability</a:t>
              </a:r>
            </a:p>
            <a:p>
              <a:pPr>
                <a:buFont typeface="Arial" pitchFamily="34" charset="0"/>
                <a:buChar char="•"/>
              </a:pPr>
              <a:r>
                <a:rPr lang="en-US" dirty="0"/>
                <a:t>Understanding population health outcomes</a:t>
              </a:r>
            </a:p>
          </p:txBody>
        </p:sp>
        <p:sp>
          <p:nvSpPr>
            <p:cNvPr id="9" name="TextBox 8"/>
            <p:cNvSpPr txBox="1"/>
            <p:nvPr/>
          </p:nvSpPr>
          <p:spPr>
            <a:xfrm>
              <a:off x="3886199" y="4533899"/>
              <a:ext cx="4238661" cy="646331"/>
            </a:xfrm>
            <a:prstGeom prst="rect">
              <a:avLst/>
            </a:prstGeom>
            <a:noFill/>
          </p:spPr>
          <p:txBody>
            <a:bodyPr wrap="none" rtlCol="0">
              <a:spAutoFit/>
            </a:bodyPr>
            <a:lstStyle/>
            <a:p>
              <a:pPr>
                <a:buFont typeface="Arial" pitchFamily="34" charset="0"/>
                <a:buChar char="•"/>
              </a:pPr>
              <a:r>
                <a:rPr lang="en-US" dirty="0"/>
                <a:t>Identifying  and stratifying high risk individuals</a:t>
              </a:r>
            </a:p>
            <a:p>
              <a:pPr>
                <a:buFont typeface="Arial" pitchFamily="34" charset="0"/>
                <a:buChar char="•"/>
              </a:pPr>
              <a:r>
                <a:rPr lang="en-US" dirty="0"/>
                <a:t>Prioritizing individuals for targeted interventions</a:t>
              </a:r>
            </a:p>
          </p:txBody>
        </p:sp>
      </p:grpSp>
    </p:spTree>
    <p:extLst>
      <p:ext uri="{BB962C8B-B14F-4D97-AF65-F5344CB8AC3E}">
        <p14:creationId xmlns:p14="http://schemas.microsoft.com/office/powerpoint/2010/main" val="17193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6941" y="859117"/>
            <a:ext cx="5986716" cy="1733920"/>
          </a:xfrm>
        </p:spPr>
        <p:txBody>
          <a:bodyPr/>
          <a:lstStyle/>
          <a:p>
            <a:r>
              <a:rPr lang="en-US" dirty="0"/>
              <a:t>Introduction to Healthcare</a:t>
            </a:r>
          </a:p>
        </p:txBody>
      </p:sp>
      <p:sp>
        <p:nvSpPr>
          <p:cNvPr id="3" name="Subtitle 2"/>
          <p:cNvSpPr>
            <a:spLocks noGrp="1"/>
          </p:cNvSpPr>
          <p:nvPr>
            <p:ph type="subTitle" idx="1"/>
          </p:nvPr>
        </p:nvSpPr>
        <p:spPr/>
        <p:txBody>
          <a:bodyPr>
            <a:normAutofit/>
          </a:bodyPr>
          <a:lstStyle/>
          <a:p>
            <a:r>
              <a:rPr lang="en-US" dirty="0"/>
              <a:t>New Hire Orientation</a:t>
            </a:r>
          </a:p>
        </p:txBody>
      </p:sp>
    </p:spTree>
    <p:extLst>
      <p:ext uri="{BB962C8B-B14F-4D97-AF65-F5344CB8AC3E}">
        <p14:creationId xmlns:p14="http://schemas.microsoft.com/office/powerpoint/2010/main" val="3415041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878"/>
            <a:ext cx="8763000" cy="838200"/>
          </a:xfrm>
        </p:spPr>
        <p:txBody>
          <a:bodyPr>
            <a:noAutofit/>
          </a:bodyPr>
          <a:lstStyle/>
          <a:p>
            <a:r>
              <a:rPr lang="en-US" sz="2800" dirty="0"/>
              <a:t>Population</a:t>
            </a:r>
          </a:p>
        </p:txBody>
      </p:sp>
      <p:sp>
        <p:nvSpPr>
          <p:cNvPr id="3" name="Content Placeholder 2"/>
          <p:cNvSpPr>
            <a:spLocks noGrp="1"/>
          </p:cNvSpPr>
          <p:nvPr>
            <p:ph idx="1"/>
          </p:nvPr>
        </p:nvSpPr>
        <p:spPr>
          <a:xfrm>
            <a:off x="1981200" y="1118840"/>
            <a:ext cx="8240712" cy="4891088"/>
          </a:xfrm>
        </p:spPr>
        <p:txBody>
          <a:bodyPr>
            <a:normAutofit fontScale="92500" lnSpcReduction="20000"/>
          </a:bodyPr>
          <a:lstStyle/>
          <a:p>
            <a:r>
              <a:rPr lang="en-US" dirty="0">
                <a:solidFill>
                  <a:schemeClr val="tx1"/>
                </a:solidFill>
              </a:rPr>
              <a:t>Large, representative databases containing two full years of claims data, were used to calibrate the models for each of the three major insured population groups</a:t>
            </a:r>
          </a:p>
          <a:p>
            <a:endParaRPr lang="en-US" dirty="0"/>
          </a:p>
          <a:p>
            <a:r>
              <a:rPr lang="en-US" b="1" dirty="0"/>
              <a:t>Commercial </a:t>
            </a:r>
          </a:p>
          <a:p>
            <a:r>
              <a:rPr lang="en-US" dirty="0">
                <a:solidFill>
                  <a:schemeClr val="tx1"/>
                </a:solidFill>
              </a:rPr>
              <a:t>Individuals of all ages, although less than 1% are 65 years of age or older and</a:t>
            </a:r>
          </a:p>
          <a:p>
            <a:r>
              <a:rPr lang="en-US" dirty="0">
                <a:solidFill>
                  <a:schemeClr val="tx1"/>
                </a:solidFill>
              </a:rPr>
              <a:t>enrollees from self-insured employer-sponsored plans</a:t>
            </a:r>
          </a:p>
          <a:p>
            <a:endParaRPr lang="en-US" dirty="0"/>
          </a:p>
          <a:p>
            <a:r>
              <a:rPr lang="en-US" b="1" dirty="0"/>
              <a:t>Medicare </a:t>
            </a:r>
          </a:p>
          <a:p>
            <a:r>
              <a:rPr lang="en-US" dirty="0">
                <a:solidFill>
                  <a:schemeClr val="tx1"/>
                </a:solidFill>
              </a:rPr>
              <a:t>the aged (age 65 and over), disabled (under age 65), the working aged, and</a:t>
            </a:r>
          </a:p>
          <a:p>
            <a:r>
              <a:rPr lang="en-US" dirty="0">
                <a:solidFill>
                  <a:schemeClr val="tx1"/>
                </a:solidFill>
              </a:rPr>
              <a:t>dual Medicare/ Medicaid eligible individuals, (excludes those receiving hospice care).</a:t>
            </a:r>
          </a:p>
          <a:p>
            <a:endParaRPr lang="en-US" dirty="0"/>
          </a:p>
          <a:p>
            <a:r>
              <a:rPr lang="en-US" b="1" dirty="0"/>
              <a:t>Medicaid </a:t>
            </a:r>
          </a:p>
          <a:p>
            <a:r>
              <a:rPr lang="en-US" dirty="0">
                <a:solidFill>
                  <a:schemeClr val="tx1"/>
                </a:solidFill>
              </a:rPr>
              <a:t>children, pregnant women, disabled (SSI), medically needy (TANF), recipients of long-term care, and enrollees in mental health and substance abuse programs. </a:t>
            </a:r>
          </a:p>
        </p:txBody>
      </p:sp>
    </p:spTree>
    <p:extLst>
      <p:ext uri="{BB962C8B-B14F-4D97-AF65-F5344CB8AC3E}">
        <p14:creationId xmlns:p14="http://schemas.microsoft.com/office/powerpoint/2010/main" val="333528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18635"/>
            <a:ext cx="5797550" cy="465137"/>
          </a:xfrm>
        </p:spPr>
        <p:txBody>
          <a:bodyPr>
            <a:noAutofit/>
          </a:bodyPr>
          <a:lstStyle/>
          <a:p>
            <a:r>
              <a:rPr lang="en-US" sz="2800" dirty="0"/>
              <a:t>Verisk Health Products</a:t>
            </a:r>
          </a:p>
        </p:txBody>
      </p:sp>
      <p:grpSp>
        <p:nvGrpSpPr>
          <p:cNvPr id="3" name="Group 10"/>
          <p:cNvGrpSpPr/>
          <p:nvPr/>
        </p:nvGrpSpPr>
        <p:grpSpPr>
          <a:xfrm>
            <a:off x="2457450" y="1723906"/>
            <a:ext cx="3084216" cy="3505200"/>
            <a:chOff x="1066800" y="1295400"/>
            <a:chExt cx="3084216" cy="3505200"/>
          </a:xfrm>
        </p:grpSpPr>
        <p:sp>
          <p:nvSpPr>
            <p:cNvPr id="4" name="Rectangle 3"/>
            <p:cNvSpPr/>
            <p:nvPr/>
          </p:nvSpPr>
          <p:spPr>
            <a:xfrm>
              <a:off x="1066800" y="1295400"/>
              <a:ext cx="2743200" cy="990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Enterprise Intelligence</a:t>
              </a:r>
            </a:p>
          </p:txBody>
        </p:sp>
        <p:sp>
          <p:nvSpPr>
            <p:cNvPr id="5" name="Rectangle 4"/>
            <p:cNvSpPr/>
            <p:nvPr/>
          </p:nvSpPr>
          <p:spPr>
            <a:xfrm>
              <a:off x="1066800" y="2590800"/>
              <a:ext cx="2743200" cy="990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Medical Intelligence</a:t>
              </a:r>
            </a:p>
          </p:txBody>
        </p:sp>
        <p:sp>
          <p:nvSpPr>
            <p:cNvPr id="6" name="Rectangle 5"/>
            <p:cNvSpPr/>
            <p:nvPr/>
          </p:nvSpPr>
          <p:spPr>
            <a:xfrm>
              <a:off x="1066800" y="3886200"/>
              <a:ext cx="2743200" cy="914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DxCG</a:t>
              </a:r>
              <a:r>
                <a:rPr lang="en-US" dirty="0"/>
                <a:t> Risk Solutions </a:t>
              </a:r>
            </a:p>
          </p:txBody>
        </p:sp>
        <p:sp>
          <p:nvSpPr>
            <p:cNvPr id="7" name="TextBox 6"/>
            <p:cNvSpPr txBox="1"/>
            <p:nvPr/>
          </p:nvSpPr>
          <p:spPr>
            <a:xfrm>
              <a:off x="3886200" y="1447800"/>
              <a:ext cx="264816" cy="369332"/>
            </a:xfrm>
            <a:prstGeom prst="rect">
              <a:avLst/>
            </a:prstGeom>
            <a:noFill/>
          </p:spPr>
          <p:txBody>
            <a:bodyPr wrap="none" rtlCol="0">
              <a:spAutoFit/>
            </a:bodyPr>
            <a:lstStyle/>
            <a:p>
              <a:pPr>
                <a:buFont typeface="Arial" pitchFamily="34" charset="0"/>
                <a:buChar char="•"/>
              </a:pPr>
              <a:endParaRPr lang="en-US" dirty="0"/>
            </a:p>
          </p:txBody>
        </p:sp>
        <p:sp>
          <p:nvSpPr>
            <p:cNvPr id="8" name="TextBox 7"/>
            <p:cNvSpPr txBox="1"/>
            <p:nvPr/>
          </p:nvSpPr>
          <p:spPr>
            <a:xfrm>
              <a:off x="3886200" y="2819400"/>
              <a:ext cx="264816" cy="369332"/>
            </a:xfrm>
            <a:prstGeom prst="rect">
              <a:avLst/>
            </a:prstGeom>
            <a:noFill/>
          </p:spPr>
          <p:txBody>
            <a:bodyPr wrap="none" rtlCol="0">
              <a:spAutoFit/>
            </a:bodyPr>
            <a:lstStyle/>
            <a:p>
              <a:pPr>
                <a:buFont typeface="Arial" pitchFamily="34" charset="0"/>
                <a:buChar char="•"/>
              </a:pPr>
              <a:endParaRPr lang="en-US" dirty="0"/>
            </a:p>
          </p:txBody>
        </p:sp>
        <p:sp>
          <p:nvSpPr>
            <p:cNvPr id="9" name="TextBox 8"/>
            <p:cNvSpPr txBox="1"/>
            <p:nvPr/>
          </p:nvSpPr>
          <p:spPr>
            <a:xfrm>
              <a:off x="3886200" y="4038600"/>
              <a:ext cx="264816" cy="369332"/>
            </a:xfrm>
            <a:prstGeom prst="rect">
              <a:avLst/>
            </a:prstGeom>
            <a:noFill/>
          </p:spPr>
          <p:txBody>
            <a:bodyPr wrap="none" rtlCol="0">
              <a:spAutoFit/>
            </a:bodyPr>
            <a:lstStyle/>
            <a:p>
              <a:pPr>
                <a:buFont typeface="Arial" pitchFamily="34" charset="0"/>
                <a:buChar char="•"/>
              </a:pPr>
              <a:endParaRPr lang="en-US" dirty="0"/>
            </a:p>
          </p:txBody>
        </p:sp>
      </p:grpSp>
      <p:grpSp>
        <p:nvGrpSpPr>
          <p:cNvPr id="10" name="Group 10"/>
          <p:cNvGrpSpPr/>
          <p:nvPr/>
        </p:nvGrpSpPr>
        <p:grpSpPr>
          <a:xfrm>
            <a:off x="6579870" y="1723906"/>
            <a:ext cx="3103266" cy="3504962"/>
            <a:chOff x="1047750" y="1257300"/>
            <a:chExt cx="3103266" cy="3504962"/>
          </a:xfrm>
        </p:grpSpPr>
        <p:sp>
          <p:nvSpPr>
            <p:cNvPr id="11" name="Rectangle 10"/>
            <p:cNvSpPr/>
            <p:nvPr/>
          </p:nvSpPr>
          <p:spPr>
            <a:xfrm>
              <a:off x="1047750" y="1257300"/>
              <a:ext cx="2743200" cy="990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Bloodhound</a:t>
              </a:r>
            </a:p>
          </p:txBody>
        </p:sp>
        <p:sp>
          <p:nvSpPr>
            <p:cNvPr id="12" name="Rectangle 11"/>
            <p:cNvSpPr/>
            <p:nvPr/>
          </p:nvSpPr>
          <p:spPr>
            <a:xfrm>
              <a:off x="1066800" y="2552700"/>
              <a:ext cx="2743200" cy="990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Performance Measurement</a:t>
              </a:r>
            </a:p>
          </p:txBody>
        </p:sp>
        <p:sp>
          <p:nvSpPr>
            <p:cNvPr id="13" name="Rectangle 12"/>
            <p:cNvSpPr/>
            <p:nvPr/>
          </p:nvSpPr>
          <p:spPr>
            <a:xfrm>
              <a:off x="1047750" y="3847862"/>
              <a:ext cx="2743200" cy="9144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HCI</a:t>
              </a:r>
            </a:p>
          </p:txBody>
        </p:sp>
        <p:sp>
          <p:nvSpPr>
            <p:cNvPr id="14" name="TextBox 13"/>
            <p:cNvSpPr txBox="1"/>
            <p:nvPr/>
          </p:nvSpPr>
          <p:spPr>
            <a:xfrm>
              <a:off x="3886200" y="1447800"/>
              <a:ext cx="264816" cy="369332"/>
            </a:xfrm>
            <a:prstGeom prst="rect">
              <a:avLst/>
            </a:prstGeom>
            <a:noFill/>
          </p:spPr>
          <p:txBody>
            <a:bodyPr wrap="none" rtlCol="0">
              <a:spAutoFit/>
            </a:bodyPr>
            <a:lstStyle/>
            <a:p>
              <a:pPr>
                <a:buFont typeface="Arial" pitchFamily="34" charset="0"/>
                <a:buChar char="•"/>
              </a:pPr>
              <a:endParaRPr lang="en-US" dirty="0"/>
            </a:p>
          </p:txBody>
        </p:sp>
        <p:sp>
          <p:nvSpPr>
            <p:cNvPr id="15" name="TextBox 14"/>
            <p:cNvSpPr txBox="1"/>
            <p:nvPr/>
          </p:nvSpPr>
          <p:spPr>
            <a:xfrm>
              <a:off x="3886200" y="2819400"/>
              <a:ext cx="264816" cy="369332"/>
            </a:xfrm>
            <a:prstGeom prst="rect">
              <a:avLst/>
            </a:prstGeom>
            <a:noFill/>
          </p:spPr>
          <p:txBody>
            <a:bodyPr wrap="none" rtlCol="0">
              <a:spAutoFit/>
            </a:bodyPr>
            <a:lstStyle/>
            <a:p>
              <a:pPr>
                <a:buFont typeface="Arial" pitchFamily="34" charset="0"/>
                <a:buChar char="•"/>
              </a:pPr>
              <a:endParaRPr lang="en-US" dirty="0"/>
            </a:p>
          </p:txBody>
        </p:sp>
        <p:sp>
          <p:nvSpPr>
            <p:cNvPr id="16" name="TextBox 15"/>
            <p:cNvSpPr txBox="1"/>
            <p:nvPr/>
          </p:nvSpPr>
          <p:spPr>
            <a:xfrm>
              <a:off x="3886200" y="4038600"/>
              <a:ext cx="264816" cy="369332"/>
            </a:xfrm>
            <a:prstGeom prst="rect">
              <a:avLst/>
            </a:prstGeom>
            <a:noFill/>
          </p:spPr>
          <p:txBody>
            <a:bodyPr wrap="none" rtlCol="0">
              <a:spAutoFit/>
            </a:bodyPr>
            <a:lstStyle/>
            <a:p>
              <a:pPr>
                <a:buFont typeface="Arial" pitchFamily="34" charset="0"/>
                <a:buChar char="•"/>
              </a:pPr>
              <a:endParaRPr lang="en-US" dirty="0"/>
            </a:p>
          </p:txBody>
        </p:sp>
      </p:grpSp>
    </p:spTree>
    <p:extLst>
      <p:ext uri="{BB962C8B-B14F-4D97-AF65-F5344CB8AC3E}">
        <p14:creationId xmlns:p14="http://schemas.microsoft.com/office/powerpoint/2010/main" val="675445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pPr eaLnBrk="1" hangingPunct="1"/>
            <a:r>
              <a:rPr lang="en-US" dirty="0">
                <a:ea typeface="ＭＳ Ｐゴシック" pitchFamily="34" charset="-128"/>
              </a:rPr>
              <a:t>Verisk Health Solution Suite at a Glance</a:t>
            </a:r>
          </a:p>
        </p:txBody>
      </p:sp>
      <p:grpSp>
        <p:nvGrpSpPr>
          <p:cNvPr id="2" name="Group 1"/>
          <p:cNvGrpSpPr/>
          <p:nvPr/>
        </p:nvGrpSpPr>
        <p:grpSpPr>
          <a:xfrm>
            <a:off x="1728788" y="1346200"/>
            <a:ext cx="8763000" cy="4506913"/>
            <a:chOff x="152400" y="1241425"/>
            <a:chExt cx="8763000" cy="4506913"/>
          </a:xfrm>
        </p:grpSpPr>
        <p:pic>
          <p:nvPicPr>
            <p:cNvPr id="40963" name="Picture 14" descr="Paper_03"/>
            <p:cNvPicPr>
              <a:picLocks noChangeAspect="1" noChangeArrowheads="1"/>
            </p:cNvPicPr>
            <p:nvPr/>
          </p:nvPicPr>
          <p:blipFill>
            <a:blip r:embed="rId3" cstate="print"/>
            <a:srcRect/>
            <a:stretch>
              <a:fillRect/>
            </a:stretch>
          </p:blipFill>
          <p:spPr bwMode="auto">
            <a:xfrm>
              <a:off x="1752600" y="1241425"/>
              <a:ext cx="2843213" cy="1622425"/>
            </a:xfrm>
            <a:prstGeom prst="rect">
              <a:avLst/>
            </a:prstGeom>
            <a:noFill/>
            <a:ln w="9525">
              <a:noFill/>
              <a:miter lim="800000"/>
              <a:headEnd/>
              <a:tailEnd/>
            </a:ln>
          </p:spPr>
        </p:pic>
        <p:pic>
          <p:nvPicPr>
            <p:cNvPr id="40964" name="Picture 14" descr="Paper_03"/>
            <p:cNvPicPr>
              <a:picLocks noChangeAspect="1" noChangeArrowheads="1"/>
            </p:cNvPicPr>
            <p:nvPr/>
          </p:nvPicPr>
          <p:blipFill>
            <a:blip r:embed="rId3" cstate="print"/>
            <a:srcRect/>
            <a:stretch>
              <a:fillRect/>
            </a:stretch>
          </p:blipFill>
          <p:spPr bwMode="auto">
            <a:xfrm>
              <a:off x="4664075" y="1241425"/>
              <a:ext cx="2843213" cy="1622425"/>
            </a:xfrm>
            <a:prstGeom prst="rect">
              <a:avLst/>
            </a:prstGeom>
            <a:noFill/>
            <a:ln w="9525">
              <a:noFill/>
              <a:miter lim="800000"/>
              <a:headEnd/>
              <a:tailEnd/>
            </a:ln>
          </p:spPr>
        </p:pic>
        <p:pic>
          <p:nvPicPr>
            <p:cNvPr id="40965" name="Picture 14" descr="Paper_03"/>
            <p:cNvPicPr>
              <a:picLocks noChangeAspect="1" noChangeArrowheads="1"/>
            </p:cNvPicPr>
            <p:nvPr/>
          </p:nvPicPr>
          <p:blipFill>
            <a:blip r:embed="rId3" cstate="print"/>
            <a:srcRect/>
            <a:stretch>
              <a:fillRect/>
            </a:stretch>
          </p:blipFill>
          <p:spPr bwMode="auto">
            <a:xfrm>
              <a:off x="152400" y="2676525"/>
              <a:ext cx="2843213" cy="1624013"/>
            </a:xfrm>
            <a:prstGeom prst="rect">
              <a:avLst/>
            </a:prstGeom>
            <a:noFill/>
            <a:ln w="9525">
              <a:noFill/>
              <a:miter lim="800000"/>
              <a:headEnd/>
              <a:tailEnd/>
            </a:ln>
          </p:spPr>
        </p:pic>
        <p:pic>
          <p:nvPicPr>
            <p:cNvPr id="40966" name="Picture 14" descr="Paper_03"/>
            <p:cNvPicPr>
              <a:picLocks noChangeAspect="1" noChangeArrowheads="1"/>
            </p:cNvPicPr>
            <p:nvPr/>
          </p:nvPicPr>
          <p:blipFill>
            <a:blip r:embed="rId3" cstate="print"/>
            <a:srcRect/>
            <a:stretch>
              <a:fillRect/>
            </a:stretch>
          </p:blipFill>
          <p:spPr bwMode="auto">
            <a:xfrm>
              <a:off x="3100388" y="2676525"/>
              <a:ext cx="2843212" cy="1624013"/>
            </a:xfrm>
            <a:prstGeom prst="rect">
              <a:avLst/>
            </a:prstGeom>
            <a:noFill/>
            <a:ln w="9525">
              <a:noFill/>
              <a:miter lim="800000"/>
              <a:headEnd/>
              <a:tailEnd/>
            </a:ln>
          </p:spPr>
        </p:pic>
        <p:pic>
          <p:nvPicPr>
            <p:cNvPr id="40967" name="Picture 14" descr="Paper_03"/>
            <p:cNvPicPr>
              <a:picLocks noChangeAspect="1" noChangeArrowheads="1"/>
            </p:cNvPicPr>
            <p:nvPr/>
          </p:nvPicPr>
          <p:blipFill>
            <a:blip r:embed="rId3" cstate="print"/>
            <a:srcRect/>
            <a:stretch>
              <a:fillRect/>
            </a:stretch>
          </p:blipFill>
          <p:spPr bwMode="auto">
            <a:xfrm>
              <a:off x="6072188" y="2676525"/>
              <a:ext cx="2843212" cy="1624013"/>
            </a:xfrm>
            <a:prstGeom prst="rect">
              <a:avLst/>
            </a:prstGeom>
            <a:noFill/>
            <a:ln w="9525">
              <a:noFill/>
              <a:miter lim="800000"/>
              <a:headEnd/>
              <a:tailEnd/>
            </a:ln>
          </p:spPr>
        </p:pic>
        <p:pic>
          <p:nvPicPr>
            <p:cNvPr id="40968" name="Picture 14" descr="Paper_03"/>
            <p:cNvPicPr>
              <a:picLocks noChangeAspect="1" noChangeArrowheads="1"/>
            </p:cNvPicPr>
            <p:nvPr/>
          </p:nvPicPr>
          <p:blipFill>
            <a:blip r:embed="rId3" cstate="print"/>
            <a:srcRect/>
            <a:stretch>
              <a:fillRect/>
            </a:stretch>
          </p:blipFill>
          <p:spPr bwMode="auto">
            <a:xfrm>
              <a:off x="1804988" y="4124325"/>
              <a:ext cx="2843212" cy="1624013"/>
            </a:xfrm>
            <a:prstGeom prst="rect">
              <a:avLst/>
            </a:prstGeom>
            <a:noFill/>
            <a:ln w="9525">
              <a:noFill/>
              <a:miter lim="800000"/>
              <a:headEnd/>
              <a:tailEnd/>
            </a:ln>
          </p:spPr>
        </p:pic>
        <p:sp>
          <p:nvSpPr>
            <p:cNvPr id="40969" name="TextBox 9"/>
            <p:cNvSpPr txBox="1">
              <a:spLocks noChangeArrowheads="1"/>
            </p:cNvSpPr>
            <p:nvPr/>
          </p:nvSpPr>
          <p:spPr bwMode="auto">
            <a:xfrm>
              <a:off x="1857375" y="1403350"/>
              <a:ext cx="2654300" cy="1000274"/>
            </a:xfrm>
            <a:prstGeom prst="rect">
              <a:avLst/>
            </a:prstGeom>
            <a:noFill/>
            <a:ln w="9525">
              <a:noFill/>
              <a:miter lim="800000"/>
              <a:headEnd/>
              <a:tailEnd/>
            </a:ln>
          </p:spPr>
          <p:txBody>
            <a:bodyPr rIns="0">
              <a:spAutoFit/>
            </a:bodyPr>
            <a:lstStyle/>
            <a:p>
              <a:pPr algn="ctr">
                <a:lnSpc>
                  <a:spcPct val="90000"/>
                </a:lnSpc>
                <a:spcBef>
                  <a:spcPts val="300"/>
                </a:spcBef>
                <a:spcAft>
                  <a:spcPts val="300"/>
                </a:spcAft>
              </a:pPr>
              <a:r>
                <a:rPr lang="en-US" dirty="0">
                  <a:solidFill>
                    <a:schemeClr val="tx2"/>
                  </a:solidFill>
                  <a:latin typeface="Arial Narrow" pitchFamily="34" charset="0"/>
                </a:rPr>
                <a:t>Medical</a:t>
              </a:r>
              <a:r>
                <a:rPr lang="en-US" sz="1400" dirty="0">
                  <a:solidFill>
                    <a:schemeClr val="tx2"/>
                  </a:solidFill>
                  <a:latin typeface="Arial Narrow" pitchFamily="34" charset="0"/>
                </a:rPr>
                <a:t> </a:t>
              </a:r>
              <a:r>
                <a:rPr lang="en-US" dirty="0">
                  <a:solidFill>
                    <a:schemeClr val="tx2"/>
                  </a:solidFill>
                  <a:latin typeface="Arial Narrow" pitchFamily="34" charset="0"/>
                </a:rPr>
                <a:t>Intelligence</a:t>
              </a:r>
            </a:p>
            <a:p>
              <a:pPr algn="ctr">
                <a:lnSpc>
                  <a:spcPct val="90000"/>
                </a:lnSpc>
                <a:spcBef>
                  <a:spcPts val="300"/>
                </a:spcBef>
                <a:spcAft>
                  <a:spcPts val="300"/>
                </a:spcAft>
              </a:pPr>
              <a:r>
                <a:rPr lang="en-US" sz="1400" dirty="0">
                  <a:latin typeface="Arial Narrow" pitchFamily="34" charset="0"/>
                </a:rPr>
                <a:t>Data analytics and </a:t>
              </a:r>
              <a:br>
                <a:rPr lang="en-US" sz="1400" dirty="0">
                  <a:latin typeface="Arial Narrow" pitchFamily="34" charset="0"/>
                </a:rPr>
              </a:br>
              <a:r>
                <a:rPr lang="en-US" sz="1400" dirty="0">
                  <a:latin typeface="Arial Narrow" pitchFamily="34" charset="0"/>
                </a:rPr>
                <a:t>reporting platform supporting medical management and reporting</a:t>
              </a:r>
            </a:p>
          </p:txBody>
        </p:sp>
        <p:sp>
          <p:nvSpPr>
            <p:cNvPr id="40970" name="TextBox 10"/>
            <p:cNvSpPr txBox="1">
              <a:spLocks noChangeArrowheads="1"/>
            </p:cNvSpPr>
            <p:nvPr/>
          </p:nvSpPr>
          <p:spPr bwMode="auto">
            <a:xfrm>
              <a:off x="4760913" y="1403350"/>
              <a:ext cx="2654300" cy="1000125"/>
            </a:xfrm>
            <a:prstGeom prst="rect">
              <a:avLst/>
            </a:prstGeom>
            <a:noFill/>
            <a:ln w="9525">
              <a:noFill/>
              <a:miter lim="800000"/>
              <a:headEnd/>
              <a:tailEnd/>
            </a:ln>
          </p:spPr>
          <p:txBody>
            <a:bodyPr rIns="0">
              <a:spAutoFit/>
            </a:bodyPr>
            <a:lstStyle/>
            <a:p>
              <a:pPr algn="ctr">
                <a:lnSpc>
                  <a:spcPct val="90000"/>
                </a:lnSpc>
                <a:spcBef>
                  <a:spcPts val="300"/>
                </a:spcBef>
                <a:spcAft>
                  <a:spcPts val="300"/>
                </a:spcAft>
              </a:pPr>
              <a:r>
                <a:rPr lang="en-US" dirty="0">
                  <a:solidFill>
                    <a:schemeClr val="tx2"/>
                  </a:solidFill>
                  <a:latin typeface="Arial Narrow" pitchFamily="34" charset="0"/>
                </a:rPr>
                <a:t>Enterprise Intelligence</a:t>
              </a:r>
            </a:p>
            <a:p>
              <a:pPr algn="ctr">
                <a:lnSpc>
                  <a:spcPct val="90000"/>
                </a:lnSpc>
                <a:spcBef>
                  <a:spcPts val="300"/>
                </a:spcBef>
                <a:spcAft>
                  <a:spcPts val="300"/>
                </a:spcAft>
              </a:pPr>
              <a:r>
                <a:rPr lang="en-US" sz="1400" dirty="0">
                  <a:latin typeface="Arial Narrow" pitchFamily="34" charset="0"/>
                </a:rPr>
                <a:t>Highly flexible, </a:t>
              </a:r>
              <a:br>
                <a:rPr lang="en-US" sz="1400" dirty="0">
                  <a:latin typeface="Arial Narrow" pitchFamily="34" charset="0"/>
                </a:rPr>
              </a:br>
              <a:r>
                <a:rPr lang="en-US" sz="1400" dirty="0">
                  <a:latin typeface="Arial Narrow" pitchFamily="34" charset="0"/>
                </a:rPr>
                <a:t>enterprise-level reporting and analytics platform</a:t>
              </a:r>
            </a:p>
          </p:txBody>
        </p:sp>
        <p:sp>
          <p:nvSpPr>
            <p:cNvPr id="40971" name="TextBox 11"/>
            <p:cNvSpPr txBox="1">
              <a:spLocks noChangeArrowheads="1"/>
            </p:cNvSpPr>
            <p:nvPr/>
          </p:nvSpPr>
          <p:spPr bwMode="auto">
            <a:xfrm>
              <a:off x="249238" y="2838450"/>
              <a:ext cx="2654300" cy="806450"/>
            </a:xfrm>
            <a:prstGeom prst="rect">
              <a:avLst/>
            </a:prstGeom>
            <a:noFill/>
            <a:ln w="9525">
              <a:noFill/>
              <a:miter lim="800000"/>
              <a:headEnd/>
              <a:tailEnd/>
            </a:ln>
          </p:spPr>
          <p:txBody>
            <a:bodyPr rIns="0">
              <a:spAutoFit/>
            </a:bodyPr>
            <a:lstStyle/>
            <a:p>
              <a:pPr algn="ctr">
                <a:lnSpc>
                  <a:spcPct val="90000"/>
                </a:lnSpc>
                <a:spcBef>
                  <a:spcPts val="300"/>
                </a:spcBef>
                <a:spcAft>
                  <a:spcPts val="300"/>
                </a:spcAft>
              </a:pPr>
              <a:r>
                <a:rPr lang="en-US" dirty="0" err="1">
                  <a:solidFill>
                    <a:schemeClr val="tx2"/>
                  </a:solidFill>
                  <a:latin typeface="Arial Narrow" pitchFamily="34" charset="0"/>
                </a:rPr>
                <a:t>DxCG</a:t>
              </a:r>
              <a:r>
                <a:rPr lang="en-US" dirty="0">
                  <a:solidFill>
                    <a:schemeClr val="tx2"/>
                  </a:solidFill>
                  <a:latin typeface="Arial Narrow" pitchFamily="34" charset="0"/>
                </a:rPr>
                <a:t> Risk Solutions</a:t>
              </a:r>
            </a:p>
            <a:p>
              <a:pPr algn="ctr">
                <a:lnSpc>
                  <a:spcPct val="90000"/>
                </a:lnSpc>
                <a:spcBef>
                  <a:spcPts val="300"/>
                </a:spcBef>
                <a:spcAft>
                  <a:spcPts val="300"/>
                </a:spcAft>
              </a:pPr>
              <a:r>
                <a:rPr lang="en-US" sz="1400" dirty="0">
                  <a:latin typeface="Arial Narrow" pitchFamily="34" charset="0"/>
                </a:rPr>
                <a:t>Industry standard for risk adjustment and prediction engines </a:t>
              </a:r>
            </a:p>
          </p:txBody>
        </p:sp>
        <p:sp>
          <p:nvSpPr>
            <p:cNvPr id="40972" name="TextBox 12"/>
            <p:cNvSpPr txBox="1">
              <a:spLocks noChangeArrowheads="1"/>
            </p:cNvSpPr>
            <p:nvPr/>
          </p:nvSpPr>
          <p:spPr bwMode="auto">
            <a:xfrm>
              <a:off x="3205163" y="2828925"/>
              <a:ext cx="2654300" cy="806375"/>
            </a:xfrm>
            <a:prstGeom prst="rect">
              <a:avLst/>
            </a:prstGeom>
            <a:noFill/>
            <a:ln w="9525">
              <a:noFill/>
              <a:miter lim="800000"/>
              <a:headEnd/>
              <a:tailEnd/>
            </a:ln>
          </p:spPr>
          <p:txBody>
            <a:bodyPr rIns="0">
              <a:spAutoFit/>
            </a:bodyPr>
            <a:lstStyle/>
            <a:p>
              <a:pPr algn="ctr">
                <a:lnSpc>
                  <a:spcPct val="90000"/>
                </a:lnSpc>
                <a:spcBef>
                  <a:spcPts val="300"/>
                </a:spcBef>
                <a:spcAft>
                  <a:spcPts val="300"/>
                </a:spcAft>
              </a:pPr>
              <a:r>
                <a:rPr lang="en-US" dirty="0">
                  <a:solidFill>
                    <a:schemeClr val="tx2"/>
                  </a:solidFill>
                  <a:latin typeface="Arial Narrow" pitchFamily="34" charset="0"/>
                </a:rPr>
                <a:t>Performance Measurement</a:t>
              </a:r>
            </a:p>
            <a:p>
              <a:pPr algn="ctr">
                <a:lnSpc>
                  <a:spcPct val="90000"/>
                </a:lnSpc>
                <a:spcBef>
                  <a:spcPts val="300"/>
                </a:spcBef>
                <a:spcAft>
                  <a:spcPts val="300"/>
                </a:spcAft>
              </a:pPr>
              <a:r>
                <a:rPr lang="en-US" sz="1400" dirty="0">
                  <a:latin typeface="Arial Narrow" pitchFamily="34" charset="0"/>
                </a:rPr>
                <a:t>HEDIS® and other quality and performance measurement toolset</a:t>
              </a:r>
            </a:p>
          </p:txBody>
        </p:sp>
        <p:sp>
          <p:nvSpPr>
            <p:cNvPr id="40973" name="TextBox 13"/>
            <p:cNvSpPr txBox="1">
              <a:spLocks noChangeArrowheads="1"/>
            </p:cNvSpPr>
            <p:nvPr/>
          </p:nvSpPr>
          <p:spPr bwMode="auto">
            <a:xfrm>
              <a:off x="6169025" y="2828925"/>
              <a:ext cx="2654300" cy="806375"/>
            </a:xfrm>
            <a:prstGeom prst="rect">
              <a:avLst/>
            </a:prstGeom>
            <a:noFill/>
            <a:ln w="9525">
              <a:noFill/>
              <a:miter lim="800000"/>
              <a:headEnd/>
              <a:tailEnd/>
            </a:ln>
          </p:spPr>
          <p:txBody>
            <a:bodyPr rIns="0">
              <a:spAutoFit/>
            </a:bodyPr>
            <a:lstStyle/>
            <a:p>
              <a:pPr algn="ctr">
                <a:lnSpc>
                  <a:spcPct val="90000"/>
                </a:lnSpc>
                <a:spcBef>
                  <a:spcPts val="300"/>
                </a:spcBef>
                <a:spcAft>
                  <a:spcPts val="300"/>
                </a:spcAft>
              </a:pPr>
              <a:r>
                <a:rPr lang="en-US" dirty="0">
                  <a:solidFill>
                    <a:schemeClr val="tx2"/>
                  </a:solidFill>
                  <a:latin typeface="Arial Narrow" pitchFamily="34" charset="0"/>
                </a:rPr>
                <a:t>Prepayment Fraud Prevention</a:t>
              </a:r>
            </a:p>
            <a:p>
              <a:pPr algn="ctr">
                <a:lnSpc>
                  <a:spcPct val="90000"/>
                </a:lnSpc>
                <a:spcBef>
                  <a:spcPts val="300"/>
                </a:spcBef>
                <a:spcAft>
                  <a:spcPts val="300"/>
                </a:spcAft>
              </a:pPr>
              <a:r>
                <a:rPr lang="en-US" sz="1400" dirty="0">
                  <a:latin typeface="Arial Narrow" pitchFamily="34" charset="0"/>
                </a:rPr>
                <a:t>Clinically validated fraud, waste and abuse solutions powered by Nucleus</a:t>
              </a:r>
            </a:p>
          </p:txBody>
        </p:sp>
        <p:sp>
          <p:nvSpPr>
            <p:cNvPr id="40974" name="TextBox 14"/>
            <p:cNvSpPr txBox="1">
              <a:spLocks noChangeArrowheads="1"/>
            </p:cNvSpPr>
            <p:nvPr/>
          </p:nvSpPr>
          <p:spPr bwMode="auto">
            <a:xfrm>
              <a:off x="1984375" y="4265613"/>
              <a:ext cx="2482850" cy="1193800"/>
            </a:xfrm>
            <a:prstGeom prst="rect">
              <a:avLst/>
            </a:prstGeom>
            <a:noFill/>
            <a:ln w="9525">
              <a:noFill/>
              <a:miter lim="800000"/>
              <a:headEnd/>
              <a:tailEnd/>
            </a:ln>
          </p:spPr>
          <p:txBody>
            <a:bodyPr rIns="0">
              <a:spAutoFit/>
            </a:bodyPr>
            <a:lstStyle/>
            <a:p>
              <a:pPr algn="ctr">
                <a:lnSpc>
                  <a:spcPct val="90000"/>
                </a:lnSpc>
                <a:spcBef>
                  <a:spcPts val="300"/>
                </a:spcBef>
                <a:spcAft>
                  <a:spcPts val="300"/>
                </a:spcAft>
              </a:pPr>
              <a:r>
                <a:rPr lang="en-US" dirty="0">
                  <a:solidFill>
                    <a:schemeClr val="tx2"/>
                  </a:solidFill>
                  <a:latin typeface="Arial Narrow" pitchFamily="34" charset="0"/>
                </a:rPr>
                <a:t>Real-time Claims Editing</a:t>
              </a:r>
            </a:p>
            <a:p>
              <a:pPr algn="ctr">
                <a:lnSpc>
                  <a:spcPct val="90000"/>
                </a:lnSpc>
                <a:spcBef>
                  <a:spcPts val="300"/>
                </a:spcBef>
                <a:spcAft>
                  <a:spcPts val="300"/>
                </a:spcAft>
              </a:pPr>
              <a:r>
                <a:rPr lang="en-US" sz="1400" dirty="0">
                  <a:latin typeface="Arial Narrow" pitchFamily="34" charset="0"/>
                </a:rPr>
                <a:t>Real-time, pre-adjudication claims editing and automated decision making via the </a:t>
              </a:r>
              <a:r>
                <a:rPr lang="en-US" sz="1400" dirty="0" err="1">
                  <a:latin typeface="Arial Narrow" pitchFamily="34" charset="0"/>
                </a:rPr>
                <a:t>ConVergence</a:t>
              </a:r>
              <a:r>
                <a:rPr lang="en-US" sz="1400" dirty="0">
                  <a:latin typeface="Arial Narrow" pitchFamily="34" charset="0"/>
                </a:rPr>
                <a:t> platform  </a:t>
              </a:r>
            </a:p>
          </p:txBody>
        </p:sp>
        <p:pic>
          <p:nvPicPr>
            <p:cNvPr id="40975" name="Picture 14" descr="Paper_03"/>
            <p:cNvPicPr>
              <a:picLocks noChangeAspect="1" noChangeArrowheads="1"/>
            </p:cNvPicPr>
            <p:nvPr/>
          </p:nvPicPr>
          <p:blipFill>
            <a:blip r:embed="rId3" cstate="print"/>
            <a:srcRect/>
            <a:stretch>
              <a:fillRect/>
            </a:stretch>
          </p:blipFill>
          <p:spPr bwMode="auto">
            <a:xfrm>
              <a:off x="4711700" y="4124325"/>
              <a:ext cx="2843213" cy="1624013"/>
            </a:xfrm>
            <a:prstGeom prst="rect">
              <a:avLst/>
            </a:prstGeom>
            <a:noFill/>
            <a:ln w="9525">
              <a:noFill/>
              <a:miter lim="800000"/>
              <a:headEnd/>
              <a:tailEnd/>
            </a:ln>
          </p:spPr>
        </p:pic>
        <p:sp>
          <p:nvSpPr>
            <p:cNvPr id="40976" name="TextBox 14"/>
            <p:cNvSpPr txBox="1">
              <a:spLocks noChangeArrowheads="1"/>
            </p:cNvSpPr>
            <p:nvPr/>
          </p:nvSpPr>
          <p:spPr bwMode="auto">
            <a:xfrm>
              <a:off x="4879975" y="4200525"/>
              <a:ext cx="2482850" cy="1000125"/>
            </a:xfrm>
            <a:prstGeom prst="rect">
              <a:avLst/>
            </a:prstGeom>
            <a:noFill/>
            <a:ln w="9525">
              <a:noFill/>
              <a:miter lim="800000"/>
              <a:headEnd/>
              <a:tailEnd/>
            </a:ln>
          </p:spPr>
          <p:txBody>
            <a:bodyPr rIns="0">
              <a:spAutoFit/>
            </a:bodyPr>
            <a:lstStyle/>
            <a:p>
              <a:pPr algn="ctr">
                <a:lnSpc>
                  <a:spcPct val="90000"/>
                </a:lnSpc>
                <a:spcBef>
                  <a:spcPts val="300"/>
                </a:spcBef>
                <a:spcAft>
                  <a:spcPts val="300"/>
                </a:spcAft>
              </a:pPr>
              <a:r>
                <a:rPr lang="en-US" dirty="0">
                  <a:solidFill>
                    <a:schemeClr val="tx2"/>
                  </a:solidFill>
                  <a:latin typeface="Arial Narrow" pitchFamily="34" charset="0"/>
                </a:rPr>
                <a:t>Revenue Management</a:t>
              </a:r>
            </a:p>
            <a:p>
              <a:pPr algn="ctr">
                <a:lnSpc>
                  <a:spcPct val="90000"/>
                </a:lnSpc>
                <a:spcBef>
                  <a:spcPts val="300"/>
                </a:spcBef>
                <a:spcAft>
                  <a:spcPts val="300"/>
                </a:spcAft>
              </a:pPr>
              <a:r>
                <a:rPr lang="en-US" sz="1400" dirty="0">
                  <a:latin typeface="Arial Narrow" pitchFamily="34" charset="0"/>
                </a:rPr>
                <a:t>Strategic compliance and revenue enhancement for Medicare &amp; Medicaid Plans</a:t>
              </a:r>
            </a:p>
          </p:txBody>
        </p:sp>
      </p:grpSp>
    </p:spTree>
    <p:extLst>
      <p:ext uri="{BB962C8B-B14F-4D97-AF65-F5344CB8AC3E}">
        <p14:creationId xmlns:p14="http://schemas.microsoft.com/office/powerpoint/2010/main" val="520044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r>
              <a:rPr lang="en-US" dirty="0"/>
              <a:t>Verisk Health comprehensive services are offered to…</a:t>
            </a:r>
            <a:endParaRPr lang="en-US" dirty="0">
              <a:ea typeface="ＭＳ Ｐゴシック" pitchFamily="34" charset="-128"/>
            </a:endParaRPr>
          </a:p>
        </p:txBody>
      </p:sp>
      <p:sp>
        <p:nvSpPr>
          <p:cNvPr id="18" name="Rectangle 17"/>
          <p:cNvSpPr/>
          <p:nvPr/>
        </p:nvSpPr>
        <p:spPr>
          <a:xfrm>
            <a:off x="1981200" y="1748135"/>
            <a:ext cx="2286000" cy="6858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Health Plans</a:t>
            </a:r>
          </a:p>
        </p:txBody>
      </p:sp>
      <p:sp>
        <p:nvSpPr>
          <p:cNvPr id="19" name="Rectangle 18"/>
          <p:cNvSpPr/>
          <p:nvPr/>
        </p:nvSpPr>
        <p:spPr>
          <a:xfrm>
            <a:off x="1981200" y="2999313"/>
            <a:ext cx="2286000" cy="6858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Employers</a:t>
            </a:r>
          </a:p>
        </p:txBody>
      </p:sp>
      <p:sp>
        <p:nvSpPr>
          <p:cNvPr id="22" name="Rectangle 21"/>
          <p:cNvSpPr/>
          <p:nvPr/>
        </p:nvSpPr>
        <p:spPr>
          <a:xfrm>
            <a:off x="1981200" y="4451240"/>
            <a:ext cx="2286000" cy="609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Provider Groups</a:t>
            </a:r>
          </a:p>
        </p:txBody>
      </p:sp>
      <p:sp>
        <p:nvSpPr>
          <p:cNvPr id="4" name="Rectangle 3"/>
          <p:cNvSpPr/>
          <p:nvPr/>
        </p:nvSpPr>
        <p:spPr>
          <a:xfrm>
            <a:off x="4365024" y="1674674"/>
            <a:ext cx="6057900" cy="923330"/>
          </a:xfrm>
          <a:prstGeom prst="rect">
            <a:avLst/>
          </a:prstGeom>
        </p:spPr>
        <p:txBody>
          <a:bodyPr wrap="square">
            <a:spAutoFit/>
          </a:bodyPr>
          <a:lstStyle/>
          <a:p>
            <a:r>
              <a:rPr lang="en-US" dirty="0"/>
              <a:t>We help focus efforts to control risk, revealing opportunities to lower medical claims costs, improve quality of care and increase member satisfaction</a:t>
            </a:r>
          </a:p>
        </p:txBody>
      </p:sp>
      <p:sp>
        <p:nvSpPr>
          <p:cNvPr id="5" name="Rectangle 4"/>
          <p:cNvSpPr/>
          <p:nvPr/>
        </p:nvSpPr>
        <p:spPr>
          <a:xfrm>
            <a:off x="4381500" y="2991197"/>
            <a:ext cx="6038850" cy="1200329"/>
          </a:xfrm>
          <a:prstGeom prst="rect">
            <a:avLst/>
          </a:prstGeom>
        </p:spPr>
        <p:txBody>
          <a:bodyPr wrap="square">
            <a:spAutoFit/>
          </a:bodyPr>
          <a:lstStyle/>
          <a:p>
            <a:r>
              <a:rPr lang="en-US" dirty="0"/>
              <a:t>We help you understand your specific population’s health issues and determine the best, most cost-effective strategy for providing benefits and targeted health improvement programs</a:t>
            </a:r>
          </a:p>
        </p:txBody>
      </p:sp>
      <p:sp>
        <p:nvSpPr>
          <p:cNvPr id="6" name="Rectangle 5"/>
          <p:cNvSpPr/>
          <p:nvPr/>
        </p:nvSpPr>
        <p:spPr>
          <a:xfrm>
            <a:off x="4381500" y="4426760"/>
            <a:ext cx="5943600" cy="1200329"/>
          </a:xfrm>
          <a:prstGeom prst="rect">
            <a:avLst/>
          </a:prstGeom>
        </p:spPr>
        <p:txBody>
          <a:bodyPr wrap="square">
            <a:spAutoFit/>
          </a:bodyPr>
          <a:lstStyle/>
          <a:p>
            <a:r>
              <a:rPr lang="en-US" dirty="0"/>
              <a:t>Verisk Health helps physicians’ groups understand their risks, identify gaps in care prior to patient engagement, and align physician economics with payor payment models.</a:t>
            </a:r>
          </a:p>
        </p:txBody>
      </p:sp>
    </p:spTree>
    <p:extLst>
      <p:ext uri="{BB962C8B-B14F-4D97-AF65-F5344CB8AC3E}">
        <p14:creationId xmlns:p14="http://schemas.microsoft.com/office/powerpoint/2010/main" val="2951746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Verisk Health customers also include: </a:t>
            </a:r>
          </a:p>
        </p:txBody>
      </p:sp>
      <p:sp>
        <p:nvSpPr>
          <p:cNvPr id="4" name="Content Placeholder 3"/>
          <p:cNvSpPr>
            <a:spLocks noGrp="1"/>
          </p:cNvSpPr>
          <p:nvPr>
            <p:ph idx="1"/>
          </p:nvPr>
        </p:nvSpPr>
        <p:spPr>
          <a:xfrm>
            <a:off x="4572000" y="1420586"/>
            <a:ext cx="5715000" cy="1524000"/>
          </a:xfrm>
        </p:spPr>
        <p:txBody>
          <a:bodyPr>
            <a:normAutofit/>
          </a:bodyPr>
          <a:lstStyle/>
          <a:p>
            <a:r>
              <a:rPr lang="en-US" sz="1500" dirty="0">
                <a:solidFill>
                  <a:schemeClr val="tx1"/>
                </a:solidFill>
              </a:rPr>
              <a:t>Verisk Health helps brokers, employee benefits consultants and reinsurers create new business opportunities in the employer market by converting available healthcare data into actionable knowledge.</a:t>
            </a:r>
          </a:p>
          <a:p>
            <a:endParaRPr lang="en-US" dirty="0"/>
          </a:p>
        </p:txBody>
      </p:sp>
      <p:sp>
        <p:nvSpPr>
          <p:cNvPr id="5" name="Rectangle 4"/>
          <p:cNvSpPr/>
          <p:nvPr/>
        </p:nvSpPr>
        <p:spPr>
          <a:xfrm>
            <a:off x="1981200" y="1496786"/>
            <a:ext cx="2209800" cy="6858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Brokers and Consultants</a:t>
            </a:r>
          </a:p>
        </p:txBody>
      </p:sp>
      <p:sp>
        <p:nvSpPr>
          <p:cNvPr id="6" name="Rectangle 5"/>
          <p:cNvSpPr/>
          <p:nvPr/>
        </p:nvSpPr>
        <p:spPr>
          <a:xfrm>
            <a:off x="1981200" y="3124199"/>
            <a:ext cx="2286000" cy="609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Public Sector</a:t>
            </a:r>
          </a:p>
        </p:txBody>
      </p:sp>
      <p:sp>
        <p:nvSpPr>
          <p:cNvPr id="7" name="Rectangle 6"/>
          <p:cNvSpPr/>
          <p:nvPr/>
        </p:nvSpPr>
        <p:spPr>
          <a:xfrm>
            <a:off x="1981200" y="4720603"/>
            <a:ext cx="2286000" cy="609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Third Party Administrators</a:t>
            </a:r>
          </a:p>
        </p:txBody>
      </p:sp>
      <p:sp>
        <p:nvSpPr>
          <p:cNvPr id="8" name="Rectangle 7"/>
          <p:cNvSpPr/>
          <p:nvPr/>
        </p:nvSpPr>
        <p:spPr>
          <a:xfrm>
            <a:off x="4572000" y="3124200"/>
            <a:ext cx="5791200" cy="1015663"/>
          </a:xfrm>
          <a:prstGeom prst="rect">
            <a:avLst/>
          </a:prstGeom>
        </p:spPr>
        <p:txBody>
          <a:bodyPr wrap="square">
            <a:spAutoFit/>
          </a:bodyPr>
          <a:lstStyle/>
          <a:p>
            <a:r>
              <a:rPr lang="en-US" sz="1500" dirty="0"/>
              <a:t>Verisk Health provides tailored solutions to meet the needs of public sector payors seeking to identify, manage and minimize clinical and financial risk associated with the Medicare and Medicaid populations</a:t>
            </a:r>
            <a:r>
              <a:rPr lang="en-US" sz="1400" dirty="0"/>
              <a:t>.</a:t>
            </a:r>
          </a:p>
        </p:txBody>
      </p:sp>
      <p:sp>
        <p:nvSpPr>
          <p:cNvPr id="9" name="Rectangle 8"/>
          <p:cNvSpPr/>
          <p:nvPr/>
        </p:nvSpPr>
        <p:spPr>
          <a:xfrm>
            <a:off x="4572000" y="4720604"/>
            <a:ext cx="5638800" cy="1015663"/>
          </a:xfrm>
          <a:prstGeom prst="rect">
            <a:avLst/>
          </a:prstGeom>
        </p:spPr>
        <p:txBody>
          <a:bodyPr wrap="square">
            <a:spAutoFit/>
          </a:bodyPr>
          <a:lstStyle/>
          <a:p>
            <a:r>
              <a:rPr lang="en-US" sz="1500" dirty="0"/>
              <a:t>Our technology and strategic insight enables TPAs to increase revenue and lower costs – identifying gaps in care at the member level and addressing the drivers underlying increasing medical and pharmacy costs. </a:t>
            </a:r>
          </a:p>
        </p:txBody>
      </p:sp>
    </p:spTree>
    <p:extLst>
      <p:ext uri="{BB962C8B-B14F-4D97-AF65-F5344CB8AC3E}">
        <p14:creationId xmlns:p14="http://schemas.microsoft.com/office/powerpoint/2010/main" val="1218578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Verisk Health customers also include: </a:t>
            </a:r>
          </a:p>
        </p:txBody>
      </p:sp>
      <p:sp>
        <p:nvSpPr>
          <p:cNvPr id="4" name="Content Placeholder 3"/>
          <p:cNvSpPr>
            <a:spLocks noGrp="1"/>
          </p:cNvSpPr>
          <p:nvPr>
            <p:ph idx="1"/>
          </p:nvPr>
        </p:nvSpPr>
        <p:spPr>
          <a:xfrm>
            <a:off x="4572000" y="1420586"/>
            <a:ext cx="5715000" cy="1524000"/>
          </a:xfrm>
        </p:spPr>
        <p:txBody>
          <a:bodyPr>
            <a:normAutofit/>
          </a:bodyPr>
          <a:lstStyle/>
          <a:p>
            <a:r>
              <a:rPr lang="en-US" sz="1500" dirty="0"/>
              <a:t>We support academics, researchers and policy consultants in their efforts to understand and study the health risk of populations</a:t>
            </a:r>
          </a:p>
        </p:txBody>
      </p:sp>
      <p:sp>
        <p:nvSpPr>
          <p:cNvPr id="5" name="Rectangle 4"/>
          <p:cNvSpPr/>
          <p:nvPr/>
        </p:nvSpPr>
        <p:spPr>
          <a:xfrm>
            <a:off x="1981200" y="1496786"/>
            <a:ext cx="2209800" cy="6858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Academics and Researchers</a:t>
            </a:r>
          </a:p>
        </p:txBody>
      </p:sp>
      <p:sp>
        <p:nvSpPr>
          <p:cNvPr id="6" name="Rectangle 5"/>
          <p:cNvSpPr/>
          <p:nvPr/>
        </p:nvSpPr>
        <p:spPr>
          <a:xfrm>
            <a:off x="1981200" y="3124199"/>
            <a:ext cx="2286000" cy="609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Care Management Organizations</a:t>
            </a:r>
          </a:p>
        </p:txBody>
      </p:sp>
      <p:sp>
        <p:nvSpPr>
          <p:cNvPr id="7" name="Rectangle 6"/>
          <p:cNvSpPr/>
          <p:nvPr/>
        </p:nvSpPr>
        <p:spPr>
          <a:xfrm>
            <a:off x="1981200" y="4720603"/>
            <a:ext cx="2373682" cy="6096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Health Information Technology Providers</a:t>
            </a:r>
          </a:p>
        </p:txBody>
      </p:sp>
      <p:sp>
        <p:nvSpPr>
          <p:cNvPr id="8" name="Rectangle 7"/>
          <p:cNvSpPr/>
          <p:nvPr/>
        </p:nvSpPr>
        <p:spPr>
          <a:xfrm>
            <a:off x="4572000" y="2962330"/>
            <a:ext cx="5791200" cy="1000274"/>
          </a:xfrm>
          <a:prstGeom prst="rect">
            <a:avLst/>
          </a:prstGeom>
        </p:spPr>
        <p:txBody>
          <a:bodyPr wrap="square">
            <a:spAutoFit/>
          </a:bodyPr>
          <a:lstStyle/>
          <a:p>
            <a:r>
              <a:rPr lang="en-US" sz="1500" dirty="0"/>
              <a:t>Verisk Health helps care managers stratify member populations, identify high-risk individuals and track the end results of their program participation against cost and quality metrics.</a:t>
            </a:r>
          </a:p>
          <a:p>
            <a:r>
              <a:rPr lang="en-US" sz="1400" dirty="0"/>
              <a:t>.</a:t>
            </a:r>
          </a:p>
        </p:txBody>
      </p:sp>
      <p:sp>
        <p:nvSpPr>
          <p:cNvPr id="9" name="Rectangle 8"/>
          <p:cNvSpPr/>
          <p:nvPr/>
        </p:nvSpPr>
        <p:spPr>
          <a:xfrm>
            <a:off x="4572000" y="4620396"/>
            <a:ext cx="5638800" cy="1015663"/>
          </a:xfrm>
          <a:prstGeom prst="rect">
            <a:avLst/>
          </a:prstGeom>
        </p:spPr>
        <p:txBody>
          <a:bodyPr wrap="square">
            <a:spAutoFit/>
          </a:bodyPr>
          <a:lstStyle/>
          <a:p>
            <a:r>
              <a:rPr lang="en-US" sz="1500" dirty="0"/>
              <a:t>We offer you state-of-the-art risk solutions that can be integrated into 3rd-party applications, support for implementation and maintenance of healthcare data analytics systems, and additional capacity via outsourcing services.</a:t>
            </a:r>
          </a:p>
        </p:txBody>
      </p:sp>
    </p:spTree>
    <p:extLst>
      <p:ext uri="{BB962C8B-B14F-4D97-AF65-F5344CB8AC3E}">
        <p14:creationId xmlns:p14="http://schemas.microsoft.com/office/powerpoint/2010/main" val="1505006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Review of Learning Objectives</a:t>
            </a:r>
          </a:p>
          <a:p>
            <a:endParaRPr lang="en-US" sz="2400" dirty="0"/>
          </a:p>
          <a:p>
            <a:pPr marL="342900" indent="-342900">
              <a:buFont typeface="Wingdings" pitchFamily="2" charset="2"/>
              <a:buChar char="§"/>
            </a:pPr>
            <a:r>
              <a:rPr lang="en-US" sz="2400" dirty="0"/>
              <a:t>An Overview of Managed Health Care</a:t>
            </a:r>
          </a:p>
          <a:p>
            <a:pPr marL="342900" indent="-342900">
              <a:buFont typeface="Wingdings" pitchFamily="2" charset="2"/>
              <a:buChar char="§"/>
            </a:pPr>
            <a:endParaRPr lang="en-US" sz="2400" dirty="0"/>
          </a:p>
          <a:p>
            <a:pPr marL="342900" indent="-342900">
              <a:buFont typeface="Wingdings" pitchFamily="2" charset="2"/>
              <a:buChar char="§"/>
            </a:pPr>
            <a:r>
              <a:rPr lang="en-US" sz="2400" dirty="0"/>
              <a:t>Managed Health Care Process</a:t>
            </a:r>
          </a:p>
          <a:p>
            <a:pPr marL="342900" indent="-342900">
              <a:buFont typeface="Wingdings" pitchFamily="2" charset="2"/>
              <a:buChar char="§"/>
            </a:pPr>
            <a:endParaRPr lang="en-US" sz="2400" dirty="0"/>
          </a:p>
          <a:p>
            <a:pPr marL="342900" indent="-342900">
              <a:buFont typeface="Wingdings" pitchFamily="2" charset="2"/>
              <a:buChar char="§"/>
            </a:pPr>
            <a:r>
              <a:rPr lang="en-US" sz="2400" dirty="0"/>
              <a:t>Summary and Points to remember</a:t>
            </a:r>
          </a:p>
          <a:p>
            <a:pPr marL="342900" indent="-342900">
              <a:buFont typeface="Wingdings" pitchFamily="2" charset="2"/>
              <a:buChar char="§"/>
            </a:pPr>
            <a:endParaRPr lang="en-US" sz="2400" b="1" dirty="0"/>
          </a:p>
          <a:p>
            <a:pPr marL="342900" indent="-342900">
              <a:buFont typeface="Wingdings" pitchFamily="2" charset="2"/>
              <a:buChar char="§"/>
            </a:pPr>
            <a:r>
              <a:rPr lang="en-US" sz="2400" b="1" dirty="0"/>
              <a:t>Open discussion</a:t>
            </a:r>
          </a:p>
          <a:p>
            <a:endParaRPr lang="en-US" dirty="0"/>
          </a:p>
        </p:txBody>
      </p:sp>
    </p:spTree>
    <p:extLst>
      <p:ext uri="{BB962C8B-B14F-4D97-AF65-F5344CB8AC3E}">
        <p14:creationId xmlns:p14="http://schemas.microsoft.com/office/powerpoint/2010/main" val="1261738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Did we meet the learning objectives?</a:t>
            </a:r>
          </a:p>
        </p:txBody>
      </p:sp>
      <p:sp>
        <p:nvSpPr>
          <p:cNvPr id="4" name="Content Placeholder 3"/>
          <p:cNvSpPr>
            <a:spLocks noGrp="1"/>
          </p:cNvSpPr>
          <p:nvPr>
            <p:ph idx="1"/>
          </p:nvPr>
        </p:nvSpPr>
        <p:spPr/>
        <p:txBody>
          <a:bodyPr/>
          <a:lstStyle/>
          <a:p>
            <a:r>
              <a:rPr lang="en-US" dirty="0"/>
              <a:t>By the conclusion of this session, you will be able to:</a:t>
            </a:r>
          </a:p>
          <a:p>
            <a:endParaRPr lang="en-US" dirty="0"/>
          </a:p>
          <a:p>
            <a:r>
              <a:rPr lang="en-US" dirty="0"/>
              <a:t>• Explain the fundamental principles of managed health care</a:t>
            </a:r>
          </a:p>
          <a:p>
            <a:endParaRPr lang="en-US" dirty="0"/>
          </a:p>
          <a:p>
            <a:r>
              <a:rPr lang="en-US" dirty="0"/>
              <a:t>• Describe the key players in the managed health care process</a:t>
            </a:r>
          </a:p>
          <a:p>
            <a:endParaRPr lang="en-US" dirty="0"/>
          </a:p>
          <a:p>
            <a:r>
              <a:rPr lang="en-US" dirty="0"/>
              <a:t>• Select the appropriate Verisk Health application for a specific player</a:t>
            </a:r>
          </a:p>
          <a:p>
            <a:endParaRPr lang="en-US" dirty="0"/>
          </a:p>
        </p:txBody>
      </p:sp>
    </p:spTree>
    <p:extLst>
      <p:ext uri="{BB962C8B-B14F-4D97-AF65-F5344CB8AC3E}">
        <p14:creationId xmlns:p14="http://schemas.microsoft.com/office/powerpoint/2010/main" val="135075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Questions/Thoughts?</a:t>
            </a:r>
          </a:p>
        </p:txBody>
      </p:sp>
      <p:sp>
        <p:nvSpPr>
          <p:cNvPr id="3" name="Content Placeholder 2"/>
          <p:cNvSpPr>
            <a:spLocks noGrp="1"/>
          </p:cNvSpPr>
          <p:nvPr>
            <p:ph idx="1"/>
          </p:nvPr>
        </p:nvSpPr>
        <p:spPr/>
        <p:txBody>
          <a:bodyPr/>
          <a:lstStyle/>
          <a:p>
            <a:pPr algn="ctr"/>
            <a:endParaRPr lang="en-US" sz="9600" dirty="0"/>
          </a:p>
          <a:p>
            <a:pPr algn="ctr"/>
            <a:endParaRPr lang="en-US" sz="9600" dirty="0"/>
          </a:p>
        </p:txBody>
      </p:sp>
      <p:pic>
        <p:nvPicPr>
          <p:cNvPr id="4" name="Picture 2" descr="P:\Company Docs\Verisk V.jpg"/>
          <p:cNvPicPr>
            <a:picLocks noChangeAspect="1" noChangeArrowheads="1"/>
          </p:cNvPicPr>
          <p:nvPr/>
        </p:nvPicPr>
        <p:blipFill>
          <a:blip r:embed="rId3" cstate="print"/>
          <a:srcRect/>
          <a:stretch>
            <a:fillRect/>
          </a:stretch>
        </p:blipFill>
        <p:spPr bwMode="auto">
          <a:xfrm>
            <a:off x="5347759" y="2638426"/>
            <a:ext cx="1476375" cy="1476375"/>
          </a:xfrm>
          <a:prstGeom prst="rect">
            <a:avLst/>
          </a:prstGeom>
          <a:noFill/>
        </p:spPr>
      </p:pic>
    </p:spTree>
    <p:extLst>
      <p:ext uri="{BB962C8B-B14F-4D97-AF65-F5344CB8AC3E}">
        <p14:creationId xmlns:p14="http://schemas.microsoft.com/office/powerpoint/2010/main" val="3976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lstStyle/>
          <a:p>
            <a:pPr marL="342900" indent="-342900">
              <a:buFont typeface="Wingdings" pitchFamily="2" charset="2"/>
              <a:buChar char="§"/>
            </a:pPr>
            <a:r>
              <a:rPr lang="en-US" sz="2400" b="1" dirty="0"/>
              <a:t>Review of Learning Objectives</a:t>
            </a:r>
          </a:p>
          <a:p>
            <a:endParaRPr lang="en-US" sz="2400" dirty="0"/>
          </a:p>
          <a:p>
            <a:pPr marL="342900" indent="-342900">
              <a:buFont typeface="Wingdings" pitchFamily="2" charset="2"/>
              <a:buChar char="§"/>
            </a:pPr>
            <a:r>
              <a:rPr lang="en-US" sz="2400" dirty="0"/>
              <a:t>An Overview of Managed Health Care</a:t>
            </a:r>
          </a:p>
          <a:p>
            <a:pPr marL="342900" indent="-342900">
              <a:buFont typeface="Wingdings" pitchFamily="2" charset="2"/>
              <a:buChar char="§"/>
            </a:pPr>
            <a:endParaRPr lang="en-US" sz="2400" dirty="0"/>
          </a:p>
          <a:p>
            <a:pPr marL="342900" indent="-342900">
              <a:buFont typeface="Wingdings" pitchFamily="2" charset="2"/>
              <a:buChar char="§"/>
            </a:pPr>
            <a:r>
              <a:rPr lang="en-US" sz="2400" dirty="0"/>
              <a:t>Managed Health Care Process</a:t>
            </a:r>
          </a:p>
          <a:p>
            <a:pPr marL="342900" indent="-342900">
              <a:buFont typeface="Wingdings" pitchFamily="2" charset="2"/>
              <a:buChar char="§"/>
            </a:pPr>
            <a:endParaRPr lang="en-US" sz="2400" dirty="0"/>
          </a:p>
          <a:p>
            <a:pPr marL="342900" indent="-342900">
              <a:buFont typeface="Wingdings" pitchFamily="2" charset="2"/>
              <a:buChar char="§"/>
            </a:pPr>
            <a:r>
              <a:rPr lang="en-US" sz="2400" dirty="0"/>
              <a:t>Summary and Points to remember</a:t>
            </a:r>
          </a:p>
          <a:p>
            <a:pPr marL="342900" indent="-342900">
              <a:buFont typeface="Wingdings" pitchFamily="2" charset="2"/>
              <a:buChar char="§"/>
            </a:pPr>
            <a:endParaRPr lang="en-US" sz="2400" dirty="0"/>
          </a:p>
          <a:p>
            <a:pPr marL="342900" indent="-342900">
              <a:buFont typeface="Wingdings" pitchFamily="2" charset="2"/>
              <a:buChar char="§"/>
            </a:pPr>
            <a:r>
              <a:rPr lang="en-US" sz="2400" dirty="0"/>
              <a:t>Open discussion</a:t>
            </a:r>
          </a:p>
          <a:p>
            <a:endParaRPr lang="en-US" dirty="0"/>
          </a:p>
        </p:txBody>
      </p:sp>
    </p:spTree>
    <p:extLst>
      <p:ext uri="{BB962C8B-B14F-4D97-AF65-F5344CB8AC3E}">
        <p14:creationId xmlns:p14="http://schemas.microsoft.com/office/powerpoint/2010/main" val="148553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By the conclusion of this session, you will be able to:</a:t>
            </a:r>
          </a:p>
          <a:p>
            <a:endParaRPr lang="en-US" dirty="0"/>
          </a:p>
          <a:p>
            <a:r>
              <a:rPr lang="en-US" dirty="0"/>
              <a:t>• Explain the fundamental principles of managed health care</a:t>
            </a:r>
          </a:p>
          <a:p>
            <a:endParaRPr lang="en-US" dirty="0"/>
          </a:p>
          <a:p>
            <a:r>
              <a:rPr lang="en-US" dirty="0"/>
              <a:t>• Describe the key players in the managed health care process</a:t>
            </a:r>
          </a:p>
          <a:p>
            <a:endParaRPr lang="en-US" dirty="0"/>
          </a:p>
          <a:p>
            <a:r>
              <a:rPr lang="en-US" dirty="0"/>
              <a:t>• Select the appropriate Verisk Health application for a specific player</a:t>
            </a:r>
          </a:p>
          <a:p>
            <a:endParaRPr lang="en-US" dirty="0"/>
          </a:p>
        </p:txBody>
      </p:sp>
    </p:spTree>
    <p:extLst>
      <p:ext uri="{BB962C8B-B14F-4D97-AF65-F5344CB8AC3E}">
        <p14:creationId xmlns:p14="http://schemas.microsoft.com/office/powerpoint/2010/main" val="318400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Content Placeholder 3"/>
          <p:cNvSpPr>
            <a:spLocks noGrp="1"/>
          </p:cNvSpPr>
          <p:nvPr>
            <p:ph idx="1"/>
          </p:nvPr>
        </p:nvSpPr>
        <p:spPr/>
        <p:txBody>
          <a:bodyPr>
            <a:normAutofit/>
          </a:bodyPr>
          <a:lstStyle/>
          <a:p>
            <a:pPr marL="342900" indent="-342900">
              <a:buFont typeface="Wingdings" pitchFamily="2" charset="2"/>
              <a:buChar char="§"/>
            </a:pPr>
            <a:r>
              <a:rPr lang="en-US" sz="2400" dirty="0"/>
              <a:t>Review of Learning Objectives</a:t>
            </a:r>
          </a:p>
          <a:p>
            <a:endParaRPr lang="en-US" sz="2400" dirty="0"/>
          </a:p>
          <a:p>
            <a:pPr marL="342900" indent="-342900">
              <a:buFont typeface="Wingdings" pitchFamily="2" charset="2"/>
              <a:buChar char="§"/>
            </a:pPr>
            <a:r>
              <a:rPr lang="en-US" sz="2400" b="1" dirty="0"/>
              <a:t>An Overview of Managed Health Care</a:t>
            </a:r>
          </a:p>
          <a:p>
            <a:pPr marL="342900" indent="-342900">
              <a:buFont typeface="Wingdings" pitchFamily="2" charset="2"/>
              <a:buChar char="§"/>
            </a:pPr>
            <a:endParaRPr lang="en-US" sz="2400" dirty="0"/>
          </a:p>
          <a:p>
            <a:pPr marL="342900" indent="-342900">
              <a:buFont typeface="Wingdings" pitchFamily="2" charset="2"/>
              <a:buChar char="§"/>
            </a:pPr>
            <a:r>
              <a:rPr lang="en-US" sz="2400" dirty="0"/>
              <a:t>Managed Health Care Process</a:t>
            </a:r>
          </a:p>
          <a:p>
            <a:pPr marL="342900" indent="-342900">
              <a:buFont typeface="Wingdings" pitchFamily="2" charset="2"/>
              <a:buChar char="§"/>
            </a:pPr>
            <a:endParaRPr lang="en-US" sz="2400" dirty="0"/>
          </a:p>
          <a:p>
            <a:pPr marL="342900" indent="-342900">
              <a:buFont typeface="Wingdings" pitchFamily="2" charset="2"/>
              <a:buChar char="§"/>
            </a:pPr>
            <a:r>
              <a:rPr lang="en-US" sz="2400" dirty="0"/>
              <a:t>Summary and Points to remember</a:t>
            </a:r>
          </a:p>
          <a:p>
            <a:pPr marL="342900" indent="-342900">
              <a:buFont typeface="Wingdings" pitchFamily="2" charset="2"/>
              <a:buChar char="§"/>
            </a:pPr>
            <a:endParaRPr lang="en-US" sz="2400" dirty="0"/>
          </a:p>
          <a:p>
            <a:pPr marL="342900" indent="-342900">
              <a:buFont typeface="Wingdings" pitchFamily="2" charset="2"/>
              <a:buChar char="§"/>
            </a:pPr>
            <a:r>
              <a:rPr lang="en-US" sz="2400" dirty="0"/>
              <a:t>Open discussion</a:t>
            </a:r>
          </a:p>
          <a:p>
            <a:endParaRPr lang="en-US" sz="2400" dirty="0"/>
          </a:p>
        </p:txBody>
      </p:sp>
    </p:spTree>
    <p:extLst>
      <p:ext uri="{BB962C8B-B14F-4D97-AF65-F5344CB8AC3E}">
        <p14:creationId xmlns:p14="http://schemas.microsoft.com/office/powerpoint/2010/main" val="320957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dirty="0">
                <a:solidFill>
                  <a:schemeClr val="tx1"/>
                </a:solidFill>
                <a:ea typeface="ＭＳ Ｐゴシック" pitchFamily="1" charset="-128"/>
              </a:rPr>
              <a:t>What is Managed Health Care?</a:t>
            </a:r>
          </a:p>
        </p:txBody>
      </p:sp>
      <p:sp>
        <p:nvSpPr>
          <p:cNvPr id="23557" name="Rectangle 6"/>
          <p:cNvSpPr>
            <a:spLocks noChangeArrowheads="1"/>
          </p:cNvSpPr>
          <p:nvPr/>
        </p:nvSpPr>
        <p:spPr bwMode="auto">
          <a:xfrm>
            <a:off x="6316683" y="3483430"/>
            <a:ext cx="4114801" cy="2074863"/>
          </a:xfrm>
          <a:prstGeom prst="rect">
            <a:avLst/>
          </a:prstGeom>
          <a:noFill/>
          <a:ln w="9525">
            <a:noFill/>
            <a:miter lim="800000"/>
            <a:headEnd/>
            <a:tailEnd/>
          </a:ln>
        </p:spPr>
        <p:txBody>
          <a:bodyPr lIns="0" bIns="0"/>
          <a:lstStyle/>
          <a:p>
            <a:pPr marL="117475" indent="-117475" defTabSz="457200">
              <a:lnSpc>
                <a:spcPct val="110000"/>
              </a:lnSpc>
              <a:buFontTx/>
              <a:buChar char="•"/>
            </a:pPr>
            <a:r>
              <a:rPr lang="en-US" dirty="0">
                <a:solidFill>
                  <a:schemeClr val="tx1">
                    <a:lumMod val="85000"/>
                    <a:lumOff val="15000"/>
                  </a:schemeClr>
                </a:solidFill>
              </a:rPr>
              <a:t>Commercial/Private Health Insurance</a:t>
            </a:r>
          </a:p>
          <a:p>
            <a:pPr marL="117475" indent="-117475" defTabSz="457200">
              <a:lnSpc>
                <a:spcPct val="110000"/>
              </a:lnSpc>
              <a:buFontTx/>
              <a:buChar char="•"/>
            </a:pPr>
            <a:endParaRPr lang="en-US" dirty="0">
              <a:solidFill>
                <a:schemeClr val="tx1">
                  <a:lumMod val="85000"/>
                  <a:lumOff val="15000"/>
                </a:schemeClr>
              </a:solidFill>
            </a:endParaRPr>
          </a:p>
          <a:p>
            <a:pPr marL="117475" indent="-117475" defTabSz="457200">
              <a:lnSpc>
                <a:spcPct val="110000"/>
              </a:lnSpc>
              <a:buFontTx/>
              <a:buChar char="•"/>
            </a:pPr>
            <a:r>
              <a:rPr lang="en-US" dirty="0">
                <a:solidFill>
                  <a:schemeClr val="tx1">
                    <a:lumMod val="85000"/>
                    <a:lumOff val="15000"/>
                  </a:schemeClr>
                </a:solidFill>
              </a:rPr>
              <a:t>Medicaid</a:t>
            </a:r>
          </a:p>
          <a:p>
            <a:pPr marL="117475" indent="-117475" defTabSz="457200">
              <a:lnSpc>
                <a:spcPct val="110000"/>
              </a:lnSpc>
              <a:buFontTx/>
              <a:buChar char="•"/>
            </a:pPr>
            <a:endParaRPr lang="en-US" dirty="0">
              <a:solidFill>
                <a:schemeClr val="tx1">
                  <a:lumMod val="85000"/>
                  <a:lumOff val="15000"/>
                </a:schemeClr>
              </a:solidFill>
            </a:endParaRPr>
          </a:p>
          <a:p>
            <a:pPr marL="117475" indent="-117475" defTabSz="457200">
              <a:lnSpc>
                <a:spcPct val="110000"/>
              </a:lnSpc>
              <a:buFontTx/>
              <a:buChar char="•"/>
            </a:pPr>
            <a:r>
              <a:rPr lang="en-US" dirty="0">
                <a:solidFill>
                  <a:schemeClr val="tx1">
                    <a:lumMod val="85000"/>
                    <a:lumOff val="15000"/>
                  </a:schemeClr>
                </a:solidFill>
              </a:rPr>
              <a:t>Medicare </a:t>
            </a:r>
          </a:p>
        </p:txBody>
      </p:sp>
      <p:sp>
        <p:nvSpPr>
          <p:cNvPr id="23558" name="Text Box 9"/>
          <p:cNvSpPr txBox="1">
            <a:spLocks noChangeArrowheads="1"/>
          </p:cNvSpPr>
          <p:nvPr/>
        </p:nvSpPr>
        <p:spPr bwMode="auto">
          <a:xfrm>
            <a:off x="2111830" y="1272341"/>
            <a:ext cx="8229601" cy="1769342"/>
          </a:xfrm>
          <a:prstGeom prst="rect">
            <a:avLst/>
          </a:prstGeom>
          <a:noFill/>
          <a:ln w="9525">
            <a:noFill/>
            <a:miter lim="800000"/>
            <a:headEnd/>
            <a:tailEnd/>
          </a:ln>
        </p:spPr>
        <p:txBody>
          <a:bodyPr lIns="0" tIns="0" bIns="0"/>
          <a:lstStyle/>
          <a:p>
            <a:pPr defTabSz="457200">
              <a:lnSpc>
                <a:spcPct val="110000"/>
              </a:lnSpc>
              <a:spcBef>
                <a:spcPct val="50000"/>
              </a:spcBef>
            </a:pPr>
            <a:r>
              <a:rPr lang="en-US" b="1" dirty="0">
                <a:solidFill>
                  <a:schemeClr val="tx1">
                    <a:lumMod val="85000"/>
                    <a:lumOff val="15000"/>
                  </a:schemeClr>
                </a:solidFill>
              </a:rPr>
              <a:t>Healthcare system or approach that influences access to, cost of, and utilization of healthcare services.  May also be characterized as a financing mechanism in which members prepay for the availability of healthcare services. Also called Managed care.</a:t>
            </a:r>
          </a:p>
        </p:txBody>
      </p:sp>
      <p:grpSp>
        <p:nvGrpSpPr>
          <p:cNvPr id="2" name="Group 10"/>
          <p:cNvGrpSpPr>
            <a:grpSpLocks/>
          </p:cNvGrpSpPr>
          <p:nvPr/>
        </p:nvGrpSpPr>
        <p:grpSpPr bwMode="auto">
          <a:xfrm>
            <a:off x="1925198" y="2899218"/>
            <a:ext cx="3136900" cy="2287613"/>
            <a:chOff x="396" y="1570"/>
            <a:chExt cx="2092" cy="1570"/>
          </a:xfrm>
        </p:grpSpPr>
        <p:pic>
          <p:nvPicPr>
            <p:cNvPr id="23565" name="Picture 11" descr="Paper_03"/>
            <p:cNvPicPr>
              <a:picLocks noChangeAspect="1" noChangeArrowheads="1"/>
            </p:cNvPicPr>
            <p:nvPr/>
          </p:nvPicPr>
          <p:blipFill>
            <a:blip r:embed="rId3" cstate="print"/>
            <a:srcRect/>
            <a:stretch>
              <a:fillRect/>
            </a:stretch>
          </p:blipFill>
          <p:spPr bwMode="auto">
            <a:xfrm>
              <a:off x="396" y="1603"/>
              <a:ext cx="2092" cy="1537"/>
            </a:xfrm>
            <a:prstGeom prst="rect">
              <a:avLst/>
            </a:prstGeom>
            <a:noFill/>
            <a:ln w="9525">
              <a:noFill/>
              <a:miter lim="800000"/>
              <a:headEnd/>
              <a:tailEnd/>
            </a:ln>
          </p:spPr>
        </p:pic>
        <p:sp>
          <p:nvSpPr>
            <p:cNvPr id="23566" name="Text Box 12"/>
            <p:cNvSpPr txBox="1">
              <a:spLocks noChangeArrowheads="1"/>
            </p:cNvSpPr>
            <p:nvPr/>
          </p:nvSpPr>
          <p:spPr bwMode="auto">
            <a:xfrm>
              <a:off x="396" y="1570"/>
              <a:ext cx="2076" cy="1311"/>
            </a:xfrm>
            <a:prstGeom prst="rect">
              <a:avLst/>
            </a:prstGeom>
            <a:noFill/>
            <a:ln w="9525">
              <a:noFill/>
              <a:miter lim="800000"/>
              <a:headEnd/>
              <a:tailEnd/>
            </a:ln>
          </p:spPr>
          <p:txBody>
            <a:bodyPr lIns="274320" tIns="274320" rIns="274320" bIns="274320"/>
            <a:lstStyle/>
            <a:p>
              <a:pPr defTabSz="457200">
                <a:spcBef>
                  <a:spcPct val="50000"/>
                </a:spcBef>
              </a:pPr>
              <a:r>
                <a:rPr lang="en-US" dirty="0">
                  <a:solidFill>
                    <a:srgbClr val="ED753F"/>
                  </a:solidFill>
                </a:rPr>
                <a:t>Goal: to provide access to quality, cost effective healthcare.</a:t>
              </a:r>
            </a:p>
            <a:p>
              <a:pPr defTabSz="457200">
                <a:spcBef>
                  <a:spcPct val="50000"/>
                </a:spcBef>
              </a:pPr>
              <a:r>
                <a:rPr lang="en-US" dirty="0">
                  <a:solidFill>
                    <a:srgbClr val="4D4D4D"/>
                  </a:solidFill>
                </a:rPr>
                <a:t> </a:t>
              </a:r>
            </a:p>
          </p:txBody>
        </p:sp>
      </p:grpSp>
      <p:grpSp>
        <p:nvGrpSpPr>
          <p:cNvPr id="3" name="Group 13"/>
          <p:cNvGrpSpPr>
            <a:grpSpLocks/>
          </p:cNvGrpSpPr>
          <p:nvPr/>
        </p:nvGrpSpPr>
        <p:grpSpPr bwMode="auto">
          <a:xfrm>
            <a:off x="2671144" y="4077878"/>
            <a:ext cx="3321050" cy="2047625"/>
            <a:chOff x="388" y="1180"/>
            <a:chExt cx="2092" cy="1537"/>
          </a:xfrm>
        </p:grpSpPr>
        <p:pic>
          <p:nvPicPr>
            <p:cNvPr id="23563" name="Picture 14" descr="Paper_03"/>
            <p:cNvPicPr>
              <a:picLocks noChangeAspect="1" noChangeArrowheads="1"/>
            </p:cNvPicPr>
            <p:nvPr/>
          </p:nvPicPr>
          <p:blipFill>
            <a:blip r:embed="rId3" cstate="print"/>
            <a:srcRect/>
            <a:stretch>
              <a:fillRect/>
            </a:stretch>
          </p:blipFill>
          <p:spPr bwMode="auto">
            <a:xfrm>
              <a:off x="388" y="1180"/>
              <a:ext cx="2092" cy="1537"/>
            </a:xfrm>
            <a:prstGeom prst="rect">
              <a:avLst/>
            </a:prstGeom>
            <a:noFill/>
            <a:ln w="9525">
              <a:noFill/>
              <a:miter lim="800000"/>
              <a:headEnd/>
              <a:tailEnd/>
            </a:ln>
          </p:spPr>
        </p:pic>
        <p:sp>
          <p:nvSpPr>
            <p:cNvPr id="23564" name="Text Box 15"/>
            <p:cNvSpPr txBox="1">
              <a:spLocks noChangeArrowheads="1"/>
            </p:cNvSpPr>
            <p:nvPr/>
          </p:nvSpPr>
          <p:spPr bwMode="auto">
            <a:xfrm>
              <a:off x="388" y="1216"/>
              <a:ext cx="2076" cy="1311"/>
            </a:xfrm>
            <a:prstGeom prst="rect">
              <a:avLst/>
            </a:prstGeom>
            <a:noFill/>
            <a:ln w="9525">
              <a:noFill/>
              <a:miter lim="800000"/>
              <a:headEnd/>
              <a:tailEnd/>
            </a:ln>
          </p:spPr>
          <p:txBody>
            <a:bodyPr lIns="274320" tIns="274320" rIns="274320" bIns="274320"/>
            <a:lstStyle/>
            <a:p>
              <a:pPr defTabSz="457200">
                <a:spcBef>
                  <a:spcPct val="50000"/>
                </a:spcBef>
              </a:pPr>
              <a:r>
                <a:rPr lang="en-US" dirty="0">
                  <a:solidFill>
                    <a:srgbClr val="00AC9F"/>
                  </a:solidFill>
                </a:rPr>
                <a:t>Verisk Health caters to all players within the MHC arena and all steps in the process.</a:t>
              </a:r>
            </a:p>
          </p:txBody>
        </p:sp>
      </p:grpSp>
      <p:sp>
        <p:nvSpPr>
          <p:cNvPr id="23561" name="Text Box 18"/>
          <p:cNvSpPr txBox="1">
            <a:spLocks noChangeArrowheads="1"/>
          </p:cNvSpPr>
          <p:nvPr/>
        </p:nvSpPr>
        <p:spPr bwMode="auto">
          <a:xfrm>
            <a:off x="6316683" y="3041683"/>
            <a:ext cx="3895725" cy="252412"/>
          </a:xfrm>
          <a:prstGeom prst="rect">
            <a:avLst/>
          </a:prstGeom>
          <a:noFill/>
          <a:ln w="9525">
            <a:noFill/>
            <a:miter lim="800000"/>
            <a:headEnd/>
            <a:tailEnd/>
          </a:ln>
        </p:spPr>
        <p:txBody>
          <a:bodyPr lIns="0" tIns="0"/>
          <a:lstStyle/>
          <a:p>
            <a:pPr defTabSz="457200">
              <a:spcBef>
                <a:spcPct val="50000"/>
              </a:spcBef>
            </a:pPr>
            <a:r>
              <a:rPr lang="en-US" sz="1400" b="1" dirty="0">
                <a:solidFill>
                  <a:srgbClr val="00ACA1">
                    <a:lumMod val="75000"/>
                  </a:srgbClr>
                </a:solidFill>
              </a:rPr>
              <a:t>TYPES INCLUDE</a:t>
            </a:r>
          </a:p>
        </p:txBody>
      </p:sp>
      <p:sp>
        <p:nvSpPr>
          <p:cNvPr id="23562" name="Line 19"/>
          <p:cNvSpPr>
            <a:spLocks noChangeShapeType="1"/>
          </p:cNvSpPr>
          <p:nvPr/>
        </p:nvSpPr>
        <p:spPr bwMode="auto">
          <a:xfrm>
            <a:off x="6316684" y="3294095"/>
            <a:ext cx="3895725" cy="0"/>
          </a:xfrm>
          <a:prstGeom prst="line">
            <a:avLst/>
          </a:prstGeom>
          <a:noFill/>
          <a:ln w="9525">
            <a:solidFill>
              <a:schemeClr val="accent1"/>
            </a:solidFill>
            <a:round/>
            <a:headEnd/>
            <a:tailEnd/>
          </a:ln>
        </p:spPr>
        <p:txBody>
          <a:bodyPr/>
          <a:lstStyle/>
          <a:p>
            <a:pPr defTabSz="457200"/>
            <a:endParaRPr lang="en-US" dirty="0">
              <a:solidFill>
                <a:srgbClr val="4D4D4D"/>
              </a:solidFill>
            </a:endParaRPr>
          </a:p>
        </p:txBody>
      </p:sp>
    </p:spTree>
    <p:extLst>
      <p:ext uri="{BB962C8B-B14F-4D97-AF65-F5344CB8AC3E}">
        <p14:creationId xmlns:p14="http://schemas.microsoft.com/office/powerpoint/2010/main" val="250369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4" name="Content Placeholder 3"/>
          <p:cNvSpPr>
            <a:spLocks noGrp="1"/>
          </p:cNvSpPr>
          <p:nvPr>
            <p:ph idx="1"/>
          </p:nvPr>
        </p:nvSpPr>
        <p:spPr/>
        <p:txBody>
          <a:bodyPr/>
          <a:lstStyle/>
          <a:p>
            <a:pPr marL="342900" indent="-342900">
              <a:buFont typeface="Wingdings" pitchFamily="2" charset="2"/>
              <a:buChar char="§"/>
            </a:pPr>
            <a:r>
              <a:rPr lang="en-US" sz="2400" dirty="0"/>
              <a:t>Review of Learning Objectives</a:t>
            </a:r>
          </a:p>
          <a:p>
            <a:endParaRPr lang="en-US" sz="2400" dirty="0"/>
          </a:p>
          <a:p>
            <a:pPr marL="342900" indent="-342900">
              <a:buFont typeface="Wingdings" pitchFamily="2" charset="2"/>
              <a:buChar char="§"/>
            </a:pPr>
            <a:r>
              <a:rPr lang="en-US" sz="2400" dirty="0"/>
              <a:t>An Overview of Managed Health Care</a:t>
            </a:r>
          </a:p>
          <a:p>
            <a:pPr marL="342900" indent="-342900">
              <a:buFont typeface="Wingdings" pitchFamily="2" charset="2"/>
              <a:buChar char="§"/>
            </a:pPr>
            <a:endParaRPr lang="en-US" sz="2400" dirty="0"/>
          </a:p>
          <a:p>
            <a:pPr marL="342900" indent="-342900">
              <a:buFont typeface="Wingdings" pitchFamily="2" charset="2"/>
              <a:buChar char="§"/>
            </a:pPr>
            <a:r>
              <a:rPr lang="en-US" sz="2400" b="1" dirty="0"/>
              <a:t>Managed Health Care Process</a:t>
            </a:r>
          </a:p>
          <a:p>
            <a:pPr marL="342900" indent="-342900">
              <a:buFont typeface="Wingdings" pitchFamily="2" charset="2"/>
              <a:buChar char="§"/>
            </a:pPr>
            <a:endParaRPr lang="en-US" sz="2400" dirty="0"/>
          </a:p>
          <a:p>
            <a:pPr marL="342900" indent="-342900">
              <a:buFont typeface="Wingdings" pitchFamily="2" charset="2"/>
              <a:buChar char="§"/>
            </a:pPr>
            <a:r>
              <a:rPr lang="en-US" sz="2400" dirty="0"/>
              <a:t>Summary and Points to remember</a:t>
            </a:r>
          </a:p>
          <a:p>
            <a:pPr marL="342900" indent="-342900">
              <a:buFont typeface="Wingdings" pitchFamily="2" charset="2"/>
              <a:buChar char="§"/>
            </a:pPr>
            <a:endParaRPr lang="en-US" sz="2400" dirty="0"/>
          </a:p>
          <a:p>
            <a:pPr marL="342900" indent="-342900">
              <a:buFont typeface="Wingdings" pitchFamily="2" charset="2"/>
              <a:buChar char="§"/>
            </a:pPr>
            <a:r>
              <a:rPr lang="en-US" sz="2400" dirty="0"/>
              <a:t>Open discussion</a:t>
            </a:r>
          </a:p>
          <a:p>
            <a:endParaRPr lang="en-US" dirty="0"/>
          </a:p>
        </p:txBody>
      </p:sp>
    </p:spTree>
    <p:extLst>
      <p:ext uri="{BB962C8B-B14F-4D97-AF65-F5344CB8AC3E}">
        <p14:creationId xmlns:p14="http://schemas.microsoft.com/office/powerpoint/2010/main" val="156092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flow of data and money in the Managed Healthcare Process</a:t>
            </a:r>
          </a:p>
        </p:txBody>
      </p:sp>
      <p:graphicFrame>
        <p:nvGraphicFramePr>
          <p:cNvPr id="4" name="Content Placeholder 3"/>
          <p:cNvGraphicFramePr>
            <a:graphicFrameLocks noGrp="1"/>
          </p:cNvGraphicFramePr>
          <p:nvPr>
            <p:ph idx="1"/>
          </p:nvPr>
        </p:nvGraphicFramePr>
        <p:xfrm>
          <a:off x="2804704" y="1719943"/>
          <a:ext cx="63246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343400" y="1110344"/>
            <a:ext cx="3886200" cy="646331"/>
          </a:xfrm>
          <a:prstGeom prst="rect">
            <a:avLst/>
          </a:prstGeom>
          <a:noFill/>
        </p:spPr>
        <p:txBody>
          <a:bodyPr wrap="square" rtlCol="0">
            <a:spAutoFit/>
          </a:bodyPr>
          <a:lstStyle/>
          <a:p>
            <a:pPr algn="ctr"/>
            <a:r>
              <a:rPr lang="en-US" dirty="0"/>
              <a:t>Pays for all or parts of insurance premiums for employees</a:t>
            </a:r>
          </a:p>
        </p:txBody>
      </p:sp>
      <p:sp>
        <p:nvSpPr>
          <p:cNvPr id="6" name="TextBox 5"/>
          <p:cNvSpPr txBox="1"/>
          <p:nvPr/>
        </p:nvSpPr>
        <p:spPr>
          <a:xfrm>
            <a:off x="7924800" y="2859536"/>
            <a:ext cx="2667000" cy="1200329"/>
          </a:xfrm>
          <a:prstGeom prst="rect">
            <a:avLst/>
          </a:prstGeom>
          <a:noFill/>
        </p:spPr>
        <p:txBody>
          <a:bodyPr wrap="square" rtlCol="0">
            <a:spAutoFit/>
          </a:bodyPr>
          <a:lstStyle/>
          <a:p>
            <a:pPr algn="ctr"/>
            <a:r>
              <a:rPr lang="en-US" dirty="0"/>
              <a:t>Accesses healthcare from providers – doctors, hospitals, pharmacies, etc.</a:t>
            </a:r>
          </a:p>
        </p:txBody>
      </p:sp>
      <p:sp>
        <p:nvSpPr>
          <p:cNvPr id="7" name="TextBox 6"/>
          <p:cNvSpPr txBox="1"/>
          <p:nvPr/>
        </p:nvSpPr>
        <p:spPr>
          <a:xfrm>
            <a:off x="4568190" y="5007429"/>
            <a:ext cx="2971800" cy="1200329"/>
          </a:xfrm>
          <a:prstGeom prst="rect">
            <a:avLst/>
          </a:prstGeom>
          <a:noFill/>
        </p:spPr>
        <p:txBody>
          <a:bodyPr wrap="square" rtlCol="0">
            <a:spAutoFit/>
          </a:bodyPr>
          <a:lstStyle/>
          <a:p>
            <a:pPr algn="ctr"/>
            <a:r>
              <a:rPr lang="en-US" dirty="0"/>
              <a:t>Submits billing claim to payors for reimbursement for healthcare services rendered</a:t>
            </a:r>
          </a:p>
        </p:txBody>
      </p:sp>
      <p:sp>
        <p:nvSpPr>
          <p:cNvPr id="8" name="TextBox 7"/>
          <p:cNvSpPr txBox="1"/>
          <p:nvPr/>
        </p:nvSpPr>
        <p:spPr>
          <a:xfrm>
            <a:off x="1905000" y="2721037"/>
            <a:ext cx="2133600" cy="1754326"/>
          </a:xfrm>
          <a:prstGeom prst="rect">
            <a:avLst/>
          </a:prstGeom>
          <a:noFill/>
        </p:spPr>
        <p:txBody>
          <a:bodyPr wrap="square" rtlCol="0">
            <a:spAutoFit/>
          </a:bodyPr>
          <a:lstStyle/>
          <a:p>
            <a:pPr algn="ctr"/>
            <a:r>
              <a:rPr lang="en-US" dirty="0"/>
              <a:t>Contract with employer groups to provide insurance for their employee population</a:t>
            </a:r>
          </a:p>
        </p:txBody>
      </p:sp>
    </p:spTree>
    <p:extLst>
      <p:ext uri="{BB962C8B-B14F-4D97-AF65-F5344CB8AC3E}">
        <p14:creationId xmlns:p14="http://schemas.microsoft.com/office/powerpoint/2010/main" val="191037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3543"/>
            <a:ext cx="8839200" cy="838200"/>
          </a:xfrm>
        </p:spPr>
        <p:txBody>
          <a:bodyPr>
            <a:normAutofit/>
          </a:bodyPr>
          <a:lstStyle/>
          <a:p>
            <a:r>
              <a:rPr lang="en-US" dirty="0"/>
              <a:t>Employer’s role in the healthcare process</a:t>
            </a:r>
          </a:p>
        </p:txBody>
      </p:sp>
      <p:graphicFrame>
        <p:nvGraphicFramePr>
          <p:cNvPr id="4" name="Content Placeholder 3"/>
          <p:cNvGraphicFramePr>
            <a:graphicFrameLocks noGrp="1"/>
          </p:cNvGraphicFramePr>
          <p:nvPr>
            <p:ph idx="1"/>
          </p:nvPr>
        </p:nvGraphicFramePr>
        <p:xfrm>
          <a:off x="1981200" y="1219200"/>
          <a:ext cx="8240712" cy="4891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nvGraphicFramePr>
        <p:xfrm>
          <a:off x="1524000" y="990600"/>
          <a:ext cx="3200400" cy="1905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3054021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H_TEMP">
  <a:themeElements>
    <a:clrScheme name="VH_ThemeColors">
      <a:dk1>
        <a:sysClr val="windowText" lastClr="000000"/>
      </a:dk1>
      <a:lt1>
        <a:sysClr val="window" lastClr="FFFFFF"/>
      </a:lt1>
      <a:dk2>
        <a:srgbClr val="4CC6F3"/>
      </a:dk2>
      <a:lt2>
        <a:srgbClr val="0096D6"/>
      </a:lt2>
      <a:accent1>
        <a:srgbClr val="0076A9"/>
      </a:accent1>
      <a:accent2>
        <a:srgbClr val="69A842"/>
      </a:accent2>
      <a:accent3>
        <a:srgbClr val="FFA400"/>
      </a:accent3>
      <a:accent4>
        <a:srgbClr val="C82027"/>
      </a:accent4>
      <a:accent5>
        <a:srgbClr val="743C69"/>
      </a:accent5>
      <a:accent6>
        <a:srgbClr val="F8E815"/>
      </a:accent6>
      <a:hlink>
        <a:srgbClr val="FFA400"/>
      </a:hlink>
      <a:folHlink>
        <a:srgbClr val="FFA4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3126</Words>
  <Application>Microsoft Office PowerPoint</Application>
  <PresentationFormat>Widescreen</PresentationFormat>
  <Paragraphs>351</Paragraphs>
  <Slides>28</Slides>
  <Notes>27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Arial Narrow</vt:lpstr>
      <vt:lpstr>Calibri</vt:lpstr>
      <vt:lpstr>Calibri Light</vt:lpstr>
      <vt:lpstr>Lucida Grande</vt:lpstr>
      <vt:lpstr>Wingdings</vt:lpstr>
      <vt:lpstr>Office Theme</vt:lpstr>
      <vt:lpstr>VH_TEMP</vt:lpstr>
      <vt:lpstr>PowerPoint Presentation</vt:lpstr>
      <vt:lpstr>Introduction to Healthcare</vt:lpstr>
      <vt:lpstr>Agenda</vt:lpstr>
      <vt:lpstr>Learning Objectives</vt:lpstr>
      <vt:lpstr>Agenda</vt:lpstr>
      <vt:lpstr>What is Managed Health Care?</vt:lpstr>
      <vt:lpstr>Agenda</vt:lpstr>
      <vt:lpstr>flow of data and money in the Managed Healthcare Process</vt:lpstr>
      <vt:lpstr>Employer’s role in the healthcare process</vt:lpstr>
      <vt:lpstr>Employee’s role in the healthcare process</vt:lpstr>
      <vt:lpstr>Providers’ role in the healthcare process</vt:lpstr>
      <vt:lpstr>Payors’ role in the healthcare process</vt:lpstr>
      <vt:lpstr>Government and Pharmacy fit into the healthcare process</vt:lpstr>
      <vt:lpstr>Government’s primary role is as a Payor</vt:lpstr>
      <vt:lpstr>Pharmacy’s, a type of provider, role in the healthcare process</vt:lpstr>
      <vt:lpstr>Processing billed claims</vt:lpstr>
      <vt:lpstr>Simplified Commercial Claims Flow Chart</vt:lpstr>
      <vt:lpstr>Agenda</vt:lpstr>
      <vt:lpstr>Verisk Health responds to specific business challenges confronting an array of healthcare organizations</vt:lpstr>
      <vt:lpstr>Population</vt:lpstr>
      <vt:lpstr>Verisk Health Products</vt:lpstr>
      <vt:lpstr>Verisk Health Solution Suite at a Glance</vt:lpstr>
      <vt:lpstr>Verisk Health comprehensive services are offered to…</vt:lpstr>
      <vt:lpstr>Verisk Health customers also include: </vt:lpstr>
      <vt:lpstr>Verisk Health customers also include: </vt:lpstr>
      <vt:lpstr>Agenda</vt:lpstr>
      <vt:lpstr>Did we meet the learning objectives?</vt:lpstr>
      <vt:lpstr>Questions/Thoughts?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Rimal, Bisheshta</dc:creator>
  <cp:lastModifiedBy>Rimal, Bisheshta</cp:lastModifiedBy>
  <cp:revision>1</cp:revision>
  <dcterms:created xsi:type="dcterms:W3CDTF">2021-11-19T17:07:01Z</dcterms:created>
  <dcterms:modified xsi:type="dcterms:W3CDTF">2021-11-19T17:07:36Z</dcterms:modified>
</cp:coreProperties>
</file>