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28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shnoirajat2/HPE_Machine_Learning_Hackathon_Fina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14348" y="1340768"/>
            <a:ext cx="6858048" cy="100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sz="36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61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3600" b="1"/>
              <a:t>Machine Learning Hackathon CG 2022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793375" y="3717025"/>
            <a:ext cx="57120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 -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Machine_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unlearners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Name - Rajat Bishnoi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Email Address - bishnoirajat2@gmail.com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262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                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   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14"/>
              </a:spcBef>
              <a:spcAft>
                <a:spcPts val="0"/>
              </a:spcAft>
              <a:buClr>
                <a:schemeClr val="dk1"/>
              </a:buClr>
              <a:buSzPct val="72727"/>
              <a:buNone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                 </a:t>
            </a:r>
            <a:r>
              <a:rPr lang="en-US" sz="4400" b="1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44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14631" y="1276191"/>
            <a:ext cx="8491693" cy="510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Brief description of the problem at hand:</a:t>
            </a:r>
            <a:endParaRPr sz="24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The Problem is related to the concern of increasing phishing attacks.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We have to read the data and create a model based on the data analysis to identify if the website is legitimate or not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Dataset consists of 30 features of a phishing website with values </a:t>
            </a:r>
          </a:p>
          <a:p>
            <a:pPr marL="1143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(1- ,0,1) where, 1 represents the legitimate, 0 represents suspicious and -1 represents phishing.</a:t>
            </a: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We have to list all the dominant features, then remove top 2 dominant features and compare what changes we saw and how will they impact the predictions.</a:t>
            </a: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57150" y="857180"/>
            <a:ext cx="8520600" cy="4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I have used Gradient Boostin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 Classifier as it is a robust and most powerful machine learning model for classification and regression.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2.. Hyperparameters are selected using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RandomizedSearchCV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with 5-     fold cross validation.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Metrics used is a classification report with accuracy, recall, precision and f-score.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6376" y="233586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285725" y="928701"/>
            <a:ext cx="8520600" cy="3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have used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Notebook to write and run our code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used the following packages and libraries for the analysis:-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Numpy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Pandas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Sklearn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85720" y="928669"/>
            <a:ext cx="8520600" cy="459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Approach: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1800" b="1" i="0" u="none" strike="noStrike" cap="none" dirty="0">
              <a:solidFill>
                <a:srgbClr val="1D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 calculated best hyperparameters using cross-validation on dataset with all features and then divided it into training and testing set to check the performance using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classification_report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have all types of metrics including accuracy.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After that, I listed all the dominant features in this model, and pointed out 2 top dominant features.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Then, the top 2 dominant features were removed and a new dataset was created.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 applied cross-validation on this new dataset to find best hyperparameters and then also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data to test the performance of this new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Then, I compared both results and then using whole dataset with 28 features I predicted the labels for testing dataset provided in the problem statement and saved those as submission.csv file as mentioned.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85720" y="1543664"/>
            <a:ext cx="8520600" cy="419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23399" y="465617"/>
            <a:ext cx="7440405" cy="559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Report when used all features.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58D6C-D2C5-32E9-4006-D37EC0F15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6" y="1858296"/>
            <a:ext cx="5100756" cy="38589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285720" y="580103"/>
            <a:ext cx="8520600" cy="577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lang="en-US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Dominant features and removal of top 2 dominant features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26C5B8-2CBE-90EE-3FAA-74236A12B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5" y="2320413"/>
            <a:ext cx="8871449" cy="3253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285720" y="580103"/>
            <a:ext cx="8520600" cy="577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lang="en-US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Report when tested and trained on data excluding top 2 dominant features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5529F-4692-AD7A-4166-AFA8D0CAD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80" y="2654198"/>
            <a:ext cx="7826418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357158" y="928670"/>
            <a:ext cx="8520600" cy="175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 code as ZIP or </a:t>
            </a:r>
            <a:r>
              <a:rPr lang="en-US" sz="24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URL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link :-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https://github.com/bishnoirajat2/HPE_Machine_Learning_Hackathon_Final</a:t>
            </a: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(4:3)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Arial Black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Bishnoi, Rajat</cp:lastModifiedBy>
  <cp:revision>1</cp:revision>
  <dcterms:modified xsi:type="dcterms:W3CDTF">2022-07-23T11:39:37Z</dcterms:modified>
</cp:coreProperties>
</file>