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2/27/2017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55652" y="3344090"/>
            <a:ext cx="7636348" cy="963027"/>
          </a:xfrm>
        </p:spPr>
        <p:txBody>
          <a:bodyPr/>
          <a:lstStyle/>
          <a:p>
            <a:pPr algn="r"/>
            <a:r>
              <a:rPr lang="en-US" sz="4800" dirty="0" smtClean="0"/>
              <a:t>Re-create</a:t>
            </a:r>
            <a:endParaRPr lang="en-US" sz="4800" dirty="0"/>
          </a:p>
        </p:txBody>
      </p:sp>
      <p:sp>
        <p:nvSpPr>
          <p:cNvPr id="5" name="Subtitle 4"/>
          <p:cNvSpPr>
            <a:spLocks noGrp="1"/>
          </p:cNvSpPr>
          <p:nvPr>
            <p:ph type="subTitle" idx="1"/>
          </p:nvPr>
        </p:nvSpPr>
        <p:spPr>
          <a:xfrm>
            <a:off x="9039499" y="4777380"/>
            <a:ext cx="2886890" cy="1940555"/>
          </a:xfrm>
        </p:spPr>
        <p:txBody>
          <a:bodyPr>
            <a:normAutofit/>
          </a:bodyPr>
          <a:lstStyle/>
          <a:p>
            <a:pPr marL="342900" indent="-342900" algn="just">
              <a:buFont typeface="Arial" panose="020B0604020202020204" pitchFamily="34" charset="0"/>
              <a:buChar char="•"/>
            </a:pPr>
            <a:r>
              <a:rPr lang="en-US" dirty="0" smtClean="0"/>
              <a:t>Bishnu </a:t>
            </a:r>
            <a:r>
              <a:rPr lang="en-US" dirty="0" smtClean="0"/>
              <a:t>subedi</a:t>
            </a:r>
          </a:p>
        </p:txBody>
      </p:sp>
      <p:sp>
        <p:nvSpPr>
          <p:cNvPr id="7" name="Rectangle 6"/>
          <p:cNvSpPr/>
          <p:nvPr/>
        </p:nvSpPr>
        <p:spPr>
          <a:xfrm>
            <a:off x="750007" y="699590"/>
            <a:ext cx="9099388" cy="1200329"/>
          </a:xfrm>
          <a:prstGeom prst="rect">
            <a:avLst/>
          </a:prstGeom>
        </p:spPr>
        <p:txBody>
          <a:bodyPr wrap="square">
            <a:spAutoFit/>
          </a:bodyPr>
          <a:lstStyle/>
          <a:p>
            <a:r>
              <a:rPr lang="en-US" sz="7200" dirty="0" smtClean="0"/>
              <a:t>RURAL EDUCATION</a:t>
            </a:r>
            <a:endParaRPr lang="en-US" sz="7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084" y="2171340"/>
            <a:ext cx="6451135" cy="4271554"/>
          </a:xfrm>
          <a:prstGeom prst="rect">
            <a:avLst/>
          </a:prstGeom>
        </p:spPr>
      </p:pic>
    </p:spTree>
    <p:extLst>
      <p:ext uri="{BB962C8B-B14F-4D97-AF65-F5344CB8AC3E}">
        <p14:creationId xmlns:p14="http://schemas.microsoft.com/office/powerpoint/2010/main" val="302246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mph" presetSubtype="2" fill="hold" grpId="0" nodeType="clickEffect">
                                  <p:stCondLst>
                                    <p:cond delay="0"/>
                                  </p:stCondLst>
                                  <p:childTnLst>
                                    <p:animClr clrSpc="rgb" dir="cw">
                                      <p:cBhvr override="childStyle">
                                        <p:cTn id="13" dur="2000" fill="hold"/>
                                        <p:tgtEl>
                                          <p:spTgt spid="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560512" y="1853248"/>
            <a:ext cx="8946541" cy="4195481"/>
          </a:xfrm>
        </p:spPr>
        <p:txBody>
          <a:bodyPr>
            <a:normAutofit/>
          </a:bodyPr>
          <a:lstStyle/>
          <a:p>
            <a:pPr marL="0" indent="0">
              <a:buNone/>
            </a:pPr>
            <a:r>
              <a:rPr lang="en-US" sz="2400" dirty="0" smtClean="0"/>
              <a:t>A platform independent application program with a view to help make the lives in the rural and remote communities of any part of the world easier thus helping them uplift their living standard by giving them the appropriate guidance in the right path them wish to follow .</a:t>
            </a:r>
          </a:p>
        </p:txBody>
      </p:sp>
    </p:spTree>
    <p:extLst>
      <p:ext uri="{BB962C8B-B14F-4D97-AF65-F5344CB8AC3E}">
        <p14:creationId xmlns:p14="http://schemas.microsoft.com/office/powerpoint/2010/main" val="706434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 Support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To help guide the rural population in the right path of education.</a:t>
            </a:r>
          </a:p>
          <a:p>
            <a:pPr>
              <a:buFont typeface="Wingdings" panose="05000000000000000000" pitchFamily="2" charset="2"/>
              <a:buChar char="Ø"/>
            </a:pPr>
            <a:r>
              <a:rPr lang="en-US" dirty="0" smtClean="0"/>
              <a:t>To help </a:t>
            </a:r>
            <a:r>
              <a:rPr lang="en-US" smtClean="0"/>
              <a:t>them choose </a:t>
            </a:r>
            <a:r>
              <a:rPr lang="en-US" dirty="0" smtClean="0"/>
              <a:t>the right path to follow.</a:t>
            </a:r>
          </a:p>
          <a:p>
            <a:pPr>
              <a:buFont typeface="Wingdings" panose="05000000000000000000" pitchFamily="2" charset="2"/>
              <a:buChar char="Ø"/>
            </a:pPr>
            <a:r>
              <a:rPr lang="en-US" dirty="0" smtClean="0"/>
              <a:t>To  help them interact with the concerned people of the respective institute or organization.</a:t>
            </a:r>
          </a:p>
          <a:p>
            <a:pPr>
              <a:buFont typeface="Wingdings" panose="05000000000000000000" pitchFamily="2" charset="2"/>
              <a:buChar char="Ø"/>
            </a:pPr>
            <a:r>
              <a:rPr lang="en-US" dirty="0" smtClean="0"/>
              <a:t>To help people make economical and worthwhile decisions in choosing the right institutions .</a:t>
            </a:r>
            <a:endParaRPr lang="en-US" dirty="0"/>
          </a:p>
        </p:txBody>
      </p:sp>
    </p:spTree>
    <p:extLst>
      <p:ext uri="{BB962C8B-B14F-4D97-AF65-F5344CB8AC3E}">
        <p14:creationId xmlns:p14="http://schemas.microsoft.com/office/powerpoint/2010/main" val="349391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387" y="768250"/>
            <a:ext cx="9404723" cy="1400530"/>
          </a:xfrm>
        </p:spPr>
        <p:txBody>
          <a:bodyPr/>
          <a:lstStyle/>
          <a:p>
            <a:r>
              <a:rPr lang="en-US" dirty="0" smtClean="0"/>
              <a:t>Methodology</a:t>
            </a:r>
            <a:endParaRPr lang="en-US" dirty="0"/>
          </a:p>
        </p:txBody>
      </p:sp>
      <p:sp>
        <p:nvSpPr>
          <p:cNvPr id="3" name="Content Placeholder 2"/>
          <p:cNvSpPr>
            <a:spLocks noGrp="1"/>
          </p:cNvSpPr>
          <p:nvPr>
            <p:ph idx="1"/>
          </p:nvPr>
        </p:nvSpPr>
        <p:spPr>
          <a:xfrm>
            <a:off x="645130" y="2183546"/>
            <a:ext cx="8946541" cy="4195481"/>
          </a:xfrm>
        </p:spPr>
        <p:txBody>
          <a:bodyPr/>
          <a:lstStyle/>
          <a:p>
            <a:r>
              <a:rPr lang="en-US" dirty="0" smtClean="0"/>
              <a:t>Use of Python Programming Language.</a:t>
            </a:r>
          </a:p>
          <a:p>
            <a:r>
              <a:rPr lang="en-US" dirty="0" smtClean="0"/>
              <a:t>Use of various modules within the programming language.</a:t>
            </a:r>
          </a:p>
          <a:p>
            <a:r>
              <a:rPr lang="en-US" dirty="0" smtClean="0"/>
              <a:t>Use of </a:t>
            </a:r>
            <a:r>
              <a:rPr lang="en-US" dirty="0" err="1" smtClean="0"/>
              <a:t>Tkinter</a:t>
            </a:r>
            <a:r>
              <a:rPr lang="en-US" dirty="0" smtClean="0"/>
              <a:t> for adding the features of  GUI .</a:t>
            </a:r>
          </a:p>
          <a:p>
            <a:r>
              <a:rPr lang="en-US" dirty="0" smtClean="0"/>
              <a:t>Use of the concept of frame for switching between various parts of the program.</a:t>
            </a:r>
          </a:p>
          <a:p>
            <a:r>
              <a:rPr lang="en-US" dirty="0" smtClean="0"/>
              <a:t>Use of File Handling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0956" y="975233"/>
            <a:ext cx="2031595" cy="2031595"/>
          </a:xfrm>
          <a:prstGeom prst="rect">
            <a:avLst/>
          </a:prstGeom>
        </p:spPr>
      </p:pic>
    </p:spTree>
    <p:extLst>
      <p:ext uri="{BB962C8B-B14F-4D97-AF65-F5344CB8AC3E}">
        <p14:creationId xmlns:p14="http://schemas.microsoft.com/office/powerpoint/2010/main" val="2940006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Overview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Python programming language being a platform independent language , this program can run in any platform . Windows-OS, Mac-0S, Linux, etc.</a:t>
            </a:r>
          </a:p>
          <a:p>
            <a:pPr>
              <a:buFont typeface="Wingdings" panose="05000000000000000000" pitchFamily="2" charset="2"/>
              <a:buChar char="§"/>
            </a:pPr>
            <a:r>
              <a:rPr lang="en-US" dirty="0" smtClean="0"/>
              <a:t>Requires very few system requirement as it occupies a very small space in the range of few Mega-Bytes.</a:t>
            </a:r>
          </a:p>
          <a:p>
            <a:pPr marL="0" indent="0">
              <a:buNone/>
            </a:pPr>
            <a:endParaRPr lang="en-US" dirty="0"/>
          </a:p>
        </p:txBody>
      </p:sp>
    </p:spTree>
    <p:extLst>
      <p:ext uri="{BB962C8B-B14F-4D97-AF65-F5344CB8AC3E}">
        <p14:creationId xmlns:p14="http://schemas.microsoft.com/office/powerpoint/2010/main" val="3117853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a:t>
            </a:r>
            <a:endParaRPr lang="en-US" dirty="0"/>
          </a:p>
        </p:txBody>
      </p:sp>
      <p:sp>
        <p:nvSpPr>
          <p:cNvPr id="3" name="Content Placeholder 2"/>
          <p:cNvSpPr>
            <a:spLocks noGrp="1"/>
          </p:cNvSpPr>
          <p:nvPr>
            <p:ph idx="1"/>
          </p:nvPr>
        </p:nvSpPr>
        <p:spPr/>
        <p:txBody>
          <a:bodyPr/>
          <a:lstStyle/>
          <a:p>
            <a:r>
              <a:rPr lang="en-US" dirty="0" smtClean="0"/>
              <a:t>Being a program developed from a platform independent programming language , this program assures to be highly portable in any platform , </a:t>
            </a:r>
            <a:r>
              <a:rPr lang="en-US" dirty="0"/>
              <a:t>W</a:t>
            </a:r>
            <a:r>
              <a:rPr lang="en-US" dirty="0" smtClean="0"/>
              <a:t>indows, Mac or Linux . </a:t>
            </a:r>
          </a:p>
          <a:p>
            <a:r>
              <a:rPr lang="en-US" dirty="0" smtClean="0"/>
              <a:t>On further development it can also be very easily used in any mobile devices. </a:t>
            </a:r>
          </a:p>
          <a:p>
            <a:r>
              <a:rPr lang="en-US" dirty="0" smtClean="0"/>
              <a:t>The program being user centered , gives emphasis on their required results rather than the view of having any profit to any organization which makes it very suitable for rural communities. </a:t>
            </a:r>
          </a:p>
          <a:p>
            <a:r>
              <a:rPr lang="en-US" dirty="0" smtClean="0"/>
              <a:t> Further development can be made by the use of native language in the user interface of the program to enrich the user experience mainly for the rural population. </a:t>
            </a:r>
          </a:p>
        </p:txBody>
      </p:sp>
    </p:spTree>
    <p:extLst>
      <p:ext uri="{BB962C8B-B14F-4D97-AF65-F5344CB8AC3E}">
        <p14:creationId xmlns:p14="http://schemas.microsoft.com/office/powerpoint/2010/main" val="2734394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Schedule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412" y="1281929"/>
            <a:ext cx="9192137" cy="5298578"/>
          </a:xfrm>
        </p:spPr>
      </p:pic>
    </p:spTree>
    <p:extLst>
      <p:ext uri="{BB962C8B-B14F-4D97-AF65-F5344CB8AC3E}">
        <p14:creationId xmlns:p14="http://schemas.microsoft.com/office/powerpoint/2010/main" val="802617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So , being a platform independent program , highly portable , small in size and easily applicable and efficient in the user experience , we hope that this application provides the necessary framework for the development of rural and remote communities .</a:t>
            </a:r>
            <a:endParaRPr lang="en-US" dirty="0"/>
          </a:p>
        </p:txBody>
      </p:sp>
    </p:spTree>
    <p:extLst>
      <p:ext uri="{BB962C8B-B14F-4D97-AF65-F5344CB8AC3E}">
        <p14:creationId xmlns:p14="http://schemas.microsoft.com/office/powerpoint/2010/main" val="24070338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318</TotalTime>
  <Words>351</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Ion</vt:lpstr>
      <vt:lpstr>Re-create</vt:lpstr>
      <vt:lpstr>INTRODUCTION</vt:lpstr>
      <vt:lpstr>Theme Support </vt:lpstr>
      <vt:lpstr>Methodology</vt:lpstr>
      <vt:lpstr>System Overview</vt:lpstr>
      <vt:lpstr>Feasibility</vt:lpstr>
      <vt:lpstr>Time Schedule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Re-create</dc:title>
  <dc:creator>Bishnu Subedi</dc:creator>
  <cp:lastModifiedBy>Bishnu Subedi</cp:lastModifiedBy>
  <cp:revision>19</cp:revision>
  <dcterms:created xsi:type="dcterms:W3CDTF">2016-06-12T18:34:56Z</dcterms:created>
  <dcterms:modified xsi:type="dcterms:W3CDTF">2017-02-27T11:25:18Z</dcterms:modified>
</cp:coreProperties>
</file>