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E1B59-6D39-453A-BE16-A32496C9BCB8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6A6AC-939F-4A2D-9476-0EE3D11F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3571-C40A-4EB9-AA2E-20A8BB7E175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362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6A6AC-939F-4A2D-9476-0EE3D11FBD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B4F0C4-ECD7-4F2E-8490-7FC694C07A3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58C9D0-90C3-4916-A59C-10F94A5E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2"/>
            <a:ext cx="9144000" cy="4786420"/>
          </a:xfrm>
        </p:spPr>
      </p:pic>
      <p:sp>
        <p:nvSpPr>
          <p:cNvPr id="5" name="TextBox 4"/>
          <p:cNvSpPr txBox="1"/>
          <p:nvPr/>
        </p:nvSpPr>
        <p:spPr>
          <a:xfrm>
            <a:off x="251520" y="5013176"/>
            <a:ext cx="8892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  <a:r>
              <a:rPr lang="en-IN" sz="26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10,000 die by suicide each year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6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sz="2600" b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ocial taboo</a:t>
            </a:r>
            <a:endParaRPr lang="en-IN" sz="2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Doctors are inaccessible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Doctors and social workers need to help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491" y="260648"/>
            <a:ext cx="813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 Problem Severity </a:t>
            </a:r>
            <a:endParaRPr lang="en-IN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24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55600"/>
            <a:ext cx="7188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FIND COUNSELOR</a:t>
            </a:r>
            <a:endParaRPr lang="en-US" sz="5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752600"/>
            <a:ext cx="8458200" cy="47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83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7776864" cy="3684984"/>
          </a:xfrm>
        </p:spPr>
      </p:pic>
      <p:sp>
        <p:nvSpPr>
          <p:cNvPr id="5" name="TextBox 4"/>
          <p:cNvSpPr txBox="1"/>
          <p:nvPr/>
        </p:nvSpPr>
        <p:spPr>
          <a:xfrm>
            <a:off x="251520" y="4869160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Accessible in rural areas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integrated platform  accessible to every internet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Counsellors and social workers available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60648"/>
            <a:ext cx="897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 WHAT ARE WE PROPOSING</a:t>
            </a:r>
            <a:endParaRPr lang="en-IN" sz="4800" b="1" dirty="0"/>
          </a:p>
        </p:txBody>
      </p:sp>
    </p:spTree>
    <p:extLst>
      <p:ext uri="{BB962C8B-B14F-4D97-AF65-F5344CB8AC3E}">
        <p14:creationId xmlns="" xmlns:p14="http://schemas.microsoft.com/office/powerpoint/2010/main" val="27880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7" y="1340768"/>
            <a:ext cx="7889903" cy="3277343"/>
          </a:xfrm>
        </p:spPr>
      </p:pic>
      <p:sp>
        <p:nvSpPr>
          <p:cNvPr id="7" name="TextBox 6"/>
          <p:cNvSpPr txBox="1"/>
          <p:nvPr/>
        </p:nvSpPr>
        <p:spPr>
          <a:xfrm>
            <a:off x="457200" y="4953000"/>
            <a:ext cx="8025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Accessible in rural </a:t>
            </a:r>
            <a:r>
              <a:rPr lang="en-IN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areas</a:t>
            </a:r>
            <a:endParaRPr lang="en-IN" sz="3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Locational access to counsellors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Problems to be analysed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081" y="188640"/>
            <a:ext cx="8275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IS IT UNIQUE!!</a:t>
            </a:r>
            <a:endParaRPr lang="en-IN" sz="5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10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sho\AppData\Local\Microsoft\Windows\INetCache\IE\LBQ1NB7V\user_icom_by_adeptusmagos-d4o017u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0368" y="1905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sho\AppData\Local\Microsoft\Windows\INetCache\IE\X0W8HZH2\120px-User_icon_2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8491" y="4594739"/>
            <a:ext cx="2507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en-US" sz="4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2055" y="4038600"/>
            <a:ext cx="40655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PEER </a:t>
            </a:r>
          </a:p>
          <a:p>
            <a:pPr algn="ctr"/>
            <a:r>
              <a:rPr lang="en-US" sz="4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MOTIVATOR</a:t>
            </a:r>
            <a:endParaRPr lang="en-US" sz="4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0060" y="351287"/>
            <a:ext cx="46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OUR USERS</a:t>
            </a:r>
            <a:endParaRPr lang="en-US" sz="5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1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sho\AppData\Local\Microsoft\Windows\INetCache\IE\X0W8HZH2\120px-User_icon_2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20636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1639669"/>
            <a:ext cx="5929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Find nearby counselor</a:t>
            </a:r>
            <a:endParaRPr lang="en-US" sz="3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5709" y="3048000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 meeting</a:t>
            </a:r>
            <a:endParaRPr lang="en-US" sz="3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5023" y="4495800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Attend meeting</a:t>
            </a:r>
            <a:endParaRPr lang="en-US" sz="3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5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400" y="381000"/>
            <a:ext cx="762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 MEETING</a:t>
            </a:r>
            <a:endParaRPr lang="en-US" sz="5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r="59469" b="49740"/>
          <a:stretch/>
        </p:blipFill>
        <p:spPr>
          <a:xfrm>
            <a:off x="533400" y="2196422"/>
            <a:ext cx="3706092" cy="2583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5909" b="54446"/>
          <a:stretch/>
        </p:blipFill>
        <p:spPr>
          <a:xfrm>
            <a:off x="5171233" y="2196422"/>
            <a:ext cx="3439367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3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bisho\AppData\Local\Microsoft\Windows\INetCache\IE\MJW6672D\1375966995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3868960" cy="536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4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72906"/>
            <a:ext cx="846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APPOINTMENTS LIST</a:t>
            </a:r>
            <a:endParaRPr lang="en-US" sz="5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59" t="-565" r="59842" b="30025"/>
          <a:stretch/>
        </p:blipFill>
        <p:spPr>
          <a:xfrm>
            <a:off x="1752600" y="1296236"/>
            <a:ext cx="5334000" cy="52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42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53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85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90</TotalTime>
  <Words>86</Words>
  <Application>Microsoft Office PowerPoint</Application>
  <PresentationFormat>On-screen Show (4:3)</PresentationFormat>
  <Paragraphs>25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Arnab Nandy</cp:lastModifiedBy>
  <cp:revision>12</cp:revision>
  <dcterms:created xsi:type="dcterms:W3CDTF">2018-05-09T07:12:13Z</dcterms:created>
  <dcterms:modified xsi:type="dcterms:W3CDTF">2018-05-09T17:44:50Z</dcterms:modified>
</cp:coreProperties>
</file>