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in_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82980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in_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829800" cy="542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