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7" r:id="rId3"/>
    <p:sldId id="265" r:id="rId4"/>
    <p:sldId id="258" r:id="rId5"/>
    <p:sldId id="273" r:id="rId6"/>
    <p:sldId id="275" r:id="rId7"/>
    <p:sldId id="259" r:id="rId8"/>
    <p:sldId id="261" r:id="rId9"/>
    <p:sldId id="276" r:id="rId10"/>
    <p:sldId id="278" r:id="rId11"/>
    <p:sldId id="260" r:id="rId12"/>
    <p:sldId id="277" r:id="rId13"/>
    <p:sldId id="262" r:id="rId14"/>
    <p:sldId id="282" r:id="rId15"/>
    <p:sldId id="279" r:id="rId16"/>
    <p:sldId id="274" r:id="rId17"/>
    <p:sldId id="266" r:id="rId18"/>
    <p:sldId id="267" r:id="rId19"/>
    <p:sldId id="272" r:id="rId20"/>
    <p:sldId id="263" r:id="rId21"/>
    <p:sldId id="264" r:id="rId22"/>
    <p:sldId id="284" r:id="rId23"/>
    <p:sldId id="281" r:id="rId24"/>
    <p:sldId id="280" r:id="rId25"/>
    <p:sldId id="269" r:id="rId26"/>
    <p:sldId id="270" r:id="rId27"/>
    <p:sldId id="271"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78"/>
    <p:restoredTop sz="68691"/>
  </p:normalViewPr>
  <p:slideViewPr>
    <p:cSldViewPr snapToGrid="0">
      <p:cViewPr>
        <p:scale>
          <a:sx n="70" d="100"/>
          <a:sy n="70" d="100"/>
        </p:scale>
        <p:origin x="184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ata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5.svg"/></Relationships>
</file>

<file path=ppt/diagrams/_rels/data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9.svg"/></Relationships>
</file>

<file path=ppt/diagrams/_rels/data9.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5.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svg"/><Relationship Id="rId1" Type="http://schemas.openxmlformats.org/officeDocument/2006/relationships/image" Target="../media/image50.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8.png"/><Relationship Id="rId7" Type="http://schemas.openxmlformats.org/officeDocument/2006/relationships/image" Target="../media/image20.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9.svg"/></Relationships>
</file>

<file path=ppt/diagrams/_rels/drawing9.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4982CC9-0752-409E-844E-399B7F4D3831}"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97B22F5-D5E0-4B6C-B904-6EBE015E8A8D}">
      <dgm:prSet/>
      <dgm:spPr/>
      <dgm:t>
        <a:bodyPr/>
        <a:lstStyle/>
        <a:p>
          <a:r>
            <a:rPr lang="en-US"/>
            <a:t>Classificare malattie a partire dai sintomi</a:t>
          </a:r>
        </a:p>
      </dgm:t>
    </dgm:pt>
    <dgm:pt modelId="{8B8BF559-E36D-4E19-AB54-281FD111FF5A}" type="parTrans" cxnId="{9DF1A5C9-D7FE-4D33-95C6-E7BAF5074BFB}">
      <dgm:prSet/>
      <dgm:spPr/>
      <dgm:t>
        <a:bodyPr/>
        <a:lstStyle/>
        <a:p>
          <a:endParaRPr lang="en-US"/>
        </a:p>
      </dgm:t>
    </dgm:pt>
    <dgm:pt modelId="{7BEEAF9D-9681-4025-8D98-38E49205E071}" type="sibTrans" cxnId="{9DF1A5C9-D7FE-4D33-95C6-E7BAF5074BFB}">
      <dgm:prSet/>
      <dgm:spPr/>
      <dgm:t>
        <a:bodyPr/>
        <a:lstStyle/>
        <a:p>
          <a:endParaRPr lang="en-US"/>
        </a:p>
      </dgm:t>
    </dgm:pt>
    <dgm:pt modelId="{CD3F35D9-4321-4587-8444-C7B7446AD49E}">
      <dgm:prSet/>
      <dgm:spPr/>
      <dgm:t>
        <a:bodyPr/>
        <a:lstStyle/>
        <a:p>
          <a:r>
            <a:rPr lang="en-US"/>
            <a:t>Applicazione di tecniche Data-Centric AI</a:t>
          </a:r>
        </a:p>
      </dgm:t>
    </dgm:pt>
    <dgm:pt modelId="{AF1D952D-3AA5-4088-BC34-3FF97EF9A802}" type="parTrans" cxnId="{C93FE64C-0B21-424E-BBD4-8E6D7AFDC191}">
      <dgm:prSet/>
      <dgm:spPr/>
      <dgm:t>
        <a:bodyPr/>
        <a:lstStyle/>
        <a:p>
          <a:endParaRPr lang="en-US"/>
        </a:p>
      </dgm:t>
    </dgm:pt>
    <dgm:pt modelId="{AF11037D-99B4-47CE-9F08-25D5DC4A0E2B}" type="sibTrans" cxnId="{C93FE64C-0B21-424E-BBD4-8E6D7AFDC191}">
      <dgm:prSet/>
      <dgm:spPr/>
      <dgm:t>
        <a:bodyPr/>
        <a:lstStyle/>
        <a:p>
          <a:endParaRPr lang="en-US"/>
        </a:p>
      </dgm:t>
    </dgm:pt>
    <dgm:pt modelId="{87D27451-FAC0-4A0F-A9C7-50B05746DFF0}">
      <dgm:prSet/>
      <dgm:spPr/>
      <dgm:t>
        <a:bodyPr/>
        <a:lstStyle/>
        <a:p>
          <a:r>
            <a:rPr lang="it-IT" b="0" dirty="0"/>
            <a:t>Migliorare la qualità dei dati</a:t>
          </a:r>
          <a:endParaRPr lang="en-US" b="0" dirty="0"/>
        </a:p>
      </dgm:t>
    </dgm:pt>
    <dgm:pt modelId="{8113E14A-EDA5-4CCD-A0C9-002F4FCB1694}" type="parTrans" cxnId="{9CB4F5FE-8945-40BD-86CB-85C82BDB3A82}">
      <dgm:prSet/>
      <dgm:spPr/>
      <dgm:t>
        <a:bodyPr/>
        <a:lstStyle/>
        <a:p>
          <a:endParaRPr lang="en-US"/>
        </a:p>
      </dgm:t>
    </dgm:pt>
    <dgm:pt modelId="{692A24CA-25EB-4492-A80E-7126F619CDC5}" type="sibTrans" cxnId="{9CB4F5FE-8945-40BD-86CB-85C82BDB3A82}">
      <dgm:prSet/>
      <dgm:spPr/>
      <dgm:t>
        <a:bodyPr/>
        <a:lstStyle/>
        <a:p>
          <a:endParaRPr lang="en-US"/>
        </a:p>
      </dgm:t>
    </dgm:pt>
    <dgm:pt modelId="{3AC69406-F65E-B041-92AC-F389CFC19637}" type="pres">
      <dgm:prSet presAssocID="{F4982CC9-0752-409E-844E-399B7F4D3831}" presName="hierChild1" presStyleCnt="0">
        <dgm:presLayoutVars>
          <dgm:chPref val="1"/>
          <dgm:dir/>
          <dgm:animOne val="branch"/>
          <dgm:animLvl val="lvl"/>
          <dgm:resizeHandles/>
        </dgm:presLayoutVars>
      </dgm:prSet>
      <dgm:spPr/>
    </dgm:pt>
    <dgm:pt modelId="{62F0AB16-2866-2D42-B50E-F95ACD1BEE2F}" type="pres">
      <dgm:prSet presAssocID="{D97B22F5-D5E0-4B6C-B904-6EBE015E8A8D}" presName="hierRoot1" presStyleCnt="0"/>
      <dgm:spPr/>
    </dgm:pt>
    <dgm:pt modelId="{48D40E48-81C4-C84F-B96D-CE7AB4088842}" type="pres">
      <dgm:prSet presAssocID="{D97B22F5-D5E0-4B6C-B904-6EBE015E8A8D}" presName="composite" presStyleCnt="0"/>
      <dgm:spPr/>
    </dgm:pt>
    <dgm:pt modelId="{5EE2A058-96CC-B840-A892-B2914CD50E9B}" type="pres">
      <dgm:prSet presAssocID="{D97B22F5-D5E0-4B6C-B904-6EBE015E8A8D}" presName="background" presStyleLbl="node0" presStyleIdx="0" presStyleCnt="3"/>
      <dgm:spPr/>
    </dgm:pt>
    <dgm:pt modelId="{E245A328-1297-E941-85E4-1203BB6C685C}" type="pres">
      <dgm:prSet presAssocID="{D97B22F5-D5E0-4B6C-B904-6EBE015E8A8D}" presName="text" presStyleLbl="fgAcc0" presStyleIdx="0" presStyleCnt="3">
        <dgm:presLayoutVars>
          <dgm:chPref val="3"/>
        </dgm:presLayoutVars>
      </dgm:prSet>
      <dgm:spPr/>
    </dgm:pt>
    <dgm:pt modelId="{097CE3BE-06BF-0343-8254-47A1AF826061}" type="pres">
      <dgm:prSet presAssocID="{D97B22F5-D5E0-4B6C-B904-6EBE015E8A8D}" presName="hierChild2" presStyleCnt="0"/>
      <dgm:spPr/>
    </dgm:pt>
    <dgm:pt modelId="{526FA636-1EFD-A74C-AC3C-4C21F0D5DC9F}" type="pres">
      <dgm:prSet presAssocID="{CD3F35D9-4321-4587-8444-C7B7446AD49E}" presName="hierRoot1" presStyleCnt="0"/>
      <dgm:spPr/>
    </dgm:pt>
    <dgm:pt modelId="{06FAD738-CA28-FF4F-A238-666F9794FE1C}" type="pres">
      <dgm:prSet presAssocID="{CD3F35D9-4321-4587-8444-C7B7446AD49E}" presName="composite" presStyleCnt="0"/>
      <dgm:spPr/>
    </dgm:pt>
    <dgm:pt modelId="{66330E11-22D8-7641-8874-F8916C66AA13}" type="pres">
      <dgm:prSet presAssocID="{CD3F35D9-4321-4587-8444-C7B7446AD49E}" presName="background" presStyleLbl="node0" presStyleIdx="1" presStyleCnt="3"/>
      <dgm:spPr/>
    </dgm:pt>
    <dgm:pt modelId="{9B790E6A-75CE-4A42-804D-579C4BA10D53}" type="pres">
      <dgm:prSet presAssocID="{CD3F35D9-4321-4587-8444-C7B7446AD49E}" presName="text" presStyleLbl="fgAcc0" presStyleIdx="1" presStyleCnt="3">
        <dgm:presLayoutVars>
          <dgm:chPref val="3"/>
        </dgm:presLayoutVars>
      </dgm:prSet>
      <dgm:spPr/>
    </dgm:pt>
    <dgm:pt modelId="{7C608D90-CBFC-3548-AB94-3C19C1FCD8C4}" type="pres">
      <dgm:prSet presAssocID="{CD3F35D9-4321-4587-8444-C7B7446AD49E}" presName="hierChild2" presStyleCnt="0"/>
      <dgm:spPr/>
    </dgm:pt>
    <dgm:pt modelId="{CA0CDB0F-CAF5-B445-88C7-39F7C9371FD7}" type="pres">
      <dgm:prSet presAssocID="{87D27451-FAC0-4A0F-A9C7-50B05746DFF0}" presName="hierRoot1" presStyleCnt="0"/>
      <dgm:spPr/>
    </dgm:pt>
    <dgm:pt modelId="{A4034E81-9345-B44B-BB75-DA3D3532BB6A}" type="pres">
      <dgm:prSet presAssocID="{87D27451-FAC0-4A0F-A9C7-50B05746DFF0}" presName="composite" presStyleCnt="0"/>
      <dgm:spPr/>
    </dgm:pt>
    <dgm:pt modelId="{37C0AEDE-7B25-8D49-B1FD-0DEDA69BDB95}" type="pres">
      <dgm:prSet presAssocID="{87D27451-FAC0-4A0F-A9C7-50B05746DFF0}" presName="background" presStyleLbl="node0" presStyleIdx="2" presStyleCnt="3"/>
      <dgm:spPr/>
    </dgm:pt>
    <dgm:pt modelId="{4F17687C-717A-C943-83AC-1C20639F33FD}" type="pres">
      <dgm:prSet presAssocID="{87D27451-FAC0-4A0F-A9C7-50B05746DFF0}" presName="text" presStyleLbl="fgAcc0" presStyleIdx="2" presStyleCnt="3">
        <dgm:presLayoutVars>
          <dgm:chPref val="3"/>
        </dgm:presLayoutVars>
      </dgm:prSet>
      <dgm:spPr/>
    </dgm:pt>
    <dgm:pt modelId="{6DBBC231-CA17-504C-A3B4-6F248022DA49}" type="pres">
      <dgm:prSet presAssocID="{87D27451-FAC0-4A0F-A9C7-50B05746DFF0}" presName="hierChild2" presStyleCnt="0"/>
      <dgm:spPr/>
    </dgm:pt>
  </dgm:ptLst>
  <dgm:cxnLst>
    <dgm:cxn modelId="{E7688834-B2F6-A64C-952A-785F3C86E01D}" type="presOf" srcId="{F4982CC9-0752-409E-844E-399B7F4D3831}" destId="{3AC69406-F65E-B041-92AC-F389CFC19637}" srcOrd="0" destOrd="0" presId="urn:microsoft.com/office/officeart/2005/8/layout/hierarchy1"/>
    <dgm:cxn modelId="{C93FE64C-0B21-424E-BBD4-8E6D7AFDC191}" srcId="{F4982CC9-0752-409E-844E-399B7F4D3831}" destId="{CD3F35D9-4321-4587-8444-C7B7446AD49E}" srcOrd="1" destOrd="0" parTransId="{AF1D952D-3AA5-4088-BC34-3FF97EF9A802}" sibTransId="{AF11037D-99B4-47CE-9F08-25D5DC4A0E2B}"/>
    <dgm:cxn modelId="{53EB6356-2898-A84A-8CDC-4BF7122BDA96}" type="presOf" srcId="{87D27451-FAC0-4A0F-A9C7-50B05746DFF0}" destId="{4F17687C-717A-C943-83AC-1C20639F33FD}" srcOrd="0" destOrd="0" presId="urn:microsoft.com/office/officeart/2005/8/layout/hierarchy1"/>
    <dgm:cxn modelId="{DCA5B886-9A1E-1941-BC6D-CC9DE20A354F}" type="presOf" srcId="{D97B22F5-D5E0-4B6C-B904-6EBE015E8A8D}" destId="{E245A328-1297-E941-85E4-1203BB6C685C}" srcOrd="0" destOrd="0" presId="urn:microsoft.com/office/officeart/2005/8/layout/hierarchy1"/>
    <dgm:cxn modelId="{DE85EF8C-3F24-4A4E-A628-314E133D810B}" type="presOf" srcId="{CD3F35D9-4321-4587-8444-C7B7446AD49E}" destId="{9B790E6A-75CE-4A42-804D-579C4BA10D53}" srcOrd="0" destOrd="0" presId="urn:microsoft.com/office/officeart/2005/8/layout/hierarchy1"/>
    <dgm:cxn modelId="{9DF1A5C9-D7FE-4D33-95C6-E7BAF5074BFB}" srcId="{F4982CC9-0752-409E-844E-399B7F4D3831}" destId="{D97B22F5-D5E0-4B6C-B904-6EBE015E8A8D}" srcOrd="0" destOrd="0" parTransId="{8B8BF559-E36D-4E19-AB54-281FD111FF5A}" sibTransId="{7BEEAF9D-9681-4025-8D98-38E49205E071}"/>
    <dgm:cxn modelId="{9CB4F5FE-8945-40BD-86CB-85C82BDB3A82}" srcId="{F4982CC9-0752-409E-844E-399B7F4D3831}" destId="{87D27451-FAC0-4A0F-A9C7-50B05746DFF0}" srcOrd="2" destOrd="0" parTransId="{8113E14A-EDA5-4CCD-A0C9-002F4FCB1694}" sibTransId="{692A24CA-25EB-4492-A80E-7126F619CDC5}"/>
    <dgm:cxn modelId="{5784C686-DC74-0145-B318-4DD6DB128AB5}" type="presParOf" srcId="{3AC69406-F65E-B041-92AC-F389CFC19637}" destId="{62F0AB16-2866-2D42-B50E-F95ACD1BEE2F}" srcOrd="0" destOrd="0" presId="urn:microsoft.com/office/officeart/2005/8/layout/hierarchy1"/>
    <dgm:cxn modelId="{2089FDA8-11AA-CE44-B0BD-15C373846BD9}" type="presParOf" srcId="{62F0AB16-2866-2D42-B50E-F95ACD1BEE2F}" destId="{48D40E48-81C4-C84F-B96D-CE7AB4088842}" srcOrd="0" destOrd="0" presId="urn:microsoft.com/office/officeart/2005/8/layout/hierarchy1"/>
    <dgm:cxn modelId="{1E080DA4-21D6-4241-B0FF-3F0EA8C13336}" type="presParOf" srcId="{48D40E48-81C4-C84F-B96D-CE7AB4088842}" destId="{5EE2A058-96CC-B840-A892-B2914CD50E9B}" srcOrd="0" destOrd="0" presId="urn:microsoft.com/office/officeart/2005/8/layout/hierarchy1"/>
    <dgm:cxn modelId="{EA06EA97-6FA9-9E48-89E4-9527CECF7610}" type="presParOf" srcId="{48D40E48-81C4-C84F-B96D-CE7AB4088842}" destId="{E245A328-1297-E941-85E4-1203BB6C685C}" srcOrd="1" destOrd="0" presId="urn:microsoft.com/office/officeart/2005/8/layout/hierarchy1"/>
    <dgm:cxn modelId="{FCCC8571-0780-F14F-BAF3-4A144E1CAC79}" type="presParOf" srcId="{62F0AB16-2866-2D42-B50E-F95ACD1BEE2F}" destId="{097CE3BE-06BF-0343-8254-47A1AF826061}" srcOrd="1" destOrd="0" presId="urn:microsoft.com/office/officeart/2005/8/layout/hierarchy1"/>
    <dgm:cxn modelId="{34DD3B4E-FFEA-1B4E-B871-8FD0D45A966D}" type="presParOf" srcId="{3AC69406-F65E-B041-92AC-F389CFC19637}" destId="{526FA636-1EFD-A74C-AC3C-4C21F0D5DC9F}" srcOrd="1" destOrd="0" presId="urn:microsoft.com/office/officeart/2005/8/layout/hierarchy1"/>
    <dgm:cxn modelId="{F7DDF578-2751-6E4A-85A3-69AF15E57089}" type="presParOf" srcId="{526FA636-1EFD-A74C-AC3C-4C21F0D5DC9F}" destId="{06FAD738-CA28-FF4F-A238-666F9794FE1C}" srcOrd="0" destOrd="0" presId="urn:microsoft.com/office/officeart/2005/8/layout/hierarchy1"/>
    <dgm:cxn modelId="{A4476F83-A1FD-804D-85EE-4E28C04BE3AB}" type="presParOf" srcId="{06FAD738-CA28-FF4F-A238-666F9794FE1C}" destId="{66330E11-22D8-7641-8874-F8916C66AA13}" srcOrd="0" destOrd="0" presId="urn:microsoft.com/office/officeart/2005/8/layout/hierarchy1"/>
    <dgm:cxn modelId="{D6BDDE45-EE1F-E84C-AA0C-3929E4C5783F}" type="presParOf" srcId="{06FAD738-CA28-FF4F-A238-666F9794FE1C}" destId="{9B790E6A-75CE-4A42-804D-579C4BA10D53}" srcOrd="1" destOrd="0" presId="urn:microsoft.com/office/officeart/2005/8/layout/hierarchy1"/>
    <dgm:cxn modelId="{F710FE01-E31C-A74D-8EB3-466EC921EC35}" type="presParOf" srcId="{526FA636-1EFD-A74C-AC3C-4C21F0D5DC9F}" destId="{7C608D90-CBFC-3548-AB94-3C19C1FCD8C4}" srcOrd="1" destOrd="0" presId="urn:microsoft.com/office/officeart/2005/8/layout/hierarchy1"/>
    <dgm:cxn modelId="{2F349217-6512-7149-BA8D-A1F177EFB3F5}" type="presParOf" srcId="{3AC69406-F65E-B041-92AC-F389CFC19637}" destId="{CA0CDB0F-CAF5-B445-88C7-39F7C9371FD7}" srcOrd="2" destOrd="0" presId="urn:microsoft.com/office/officeart/2005/8/layout/hierarchy1"/>
    <dgm:cxn modelId="{1FFCDC2E-2408-B54D-B3C8-7EA8C4B12692}" type="presParOf" srcId="{CA0CDB0F-CAF5-B445-88C7-39F7C9371FD7}" destId="{A4034E81-9345-B44B-BB75-DA3D3532BB6A}" srcOrd="0" destOrd="0" presId="urn:microsoft.com/office/officeart/2005/8/layout/hierarchy1"/>
    <dgm:cxn modelId="{BDB12A49-276A-9448-B03D-BBC84A798923}" type="presParOf" srcId="{A4034E81-9345-B44B-BB75-DA3D3532BB6A}" destId="{37C0AEDE-7B25-8D49-B1FD-0DEDA69BDB95}" srcOrd="0" destOrd="0" presId="urn:microsoft.com/office/officeart/2005/8/layout/hierarchy1"/>
    <dgm:cxn modelId="{D9E10DFE-3069-2D46-BBDC-9E8464EF720A}" type="presParOf" srcId="{A4034E81-9345-B44B-BB75-DA3D3532BB6A}" destId="{4F17687C-717A-C943-83AC-1C20639F33FD}" srcOrd="1" destOrd="0" presId="urn:microsoft.com/office/officeart/2005/8/layout/hierarchy1"/>
    <dgm:cxn modelId="{62CD68E9-BB4C-D940-995A-608EBFD4A45C}" type="presParOf" srcId="{CA0CDB0F-CAF5-B445-88C7-39F7C9371FD7}" destId="{6DBBC231-CA17-504C-A3B4-6F248022DA4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AD3BF26-A3D8-4DF5-8CBF-99D185781CA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3AD6E69-D8CA-41C8-98AB-2AF2F4E742A9}">
      <dgm:prSet/>
      <dgm:spPr/>
      <dgm:t>
        <a:bodyPr/>
        <a:lstStyle/>
        <a:p>
          <a:pPr>
            <a:defRPr cap="all"/>
          </a:pPr>
          <a:r>
            <a:rPr lang="it-IT" dirty="0" err="1"/>
            <a:t>dataset.csv</a:t>
          </a:r>
          <a:r>
            <a:rPr lang="it-IT" dirty="0"/>
            <a:t> (grezzo) </a:t>
          </a:r>
          <a:endParaRPr lang="en-US" dirty="0"/>
        </a:p>
      </dgm:t>
    </dgm:pt>
    <dgm:pt modelId="{A34B3274-867A-4683-AF08-AEB4C8108287}" type="parTrans" cxnId="{B1C4F9B3-8512-4170-9256-7053ACA819C6}">
      <dgm:prSet/>
      <dgm:spPr/>
      <dgm:t>
        <a:bodyPr/>
        <a:lstStyle/>
        <a:p>
          <a:endParaRPr lang="en-US"/>
        </a:p>
      </dgm:t>
    </dgm:pt>
    <dgm:pt modelId="{74AE122E-9737-474D-9310-CE2DA0085611}" type="sibTrans" cxnId="{B1C4F9B3-8512-4170-9256-7053ACA819C6}">
      <dgm:prSet/>
      <dgm:spPr/>
      <dgm:t>
        <a:bodyPr/>
        <a:lstStyle/>
        <a:p>
          <a:endParaRPr lang="en-US"/>
        </a:p>
      </dgm:t>
    </dgm:pt>
    <dgm:pt modelId="{3077407B-E93A-4BF6-82D2-E47FF228F899}">
      <dgm:prSet/>
      <dgm:spPr/>
      <dgm:t>
        <a:bodyPr/>
        <a:lstStyle/>
        <a:p>
          <a:pPr>
            <a:defRPr cap="all"/>
          </a:pPr>
          <a:r>
            <a:rPr lang="it-IT"/>
            <a:t>dataset_augmented.csv (pulito) </a:t>
          </a:r>
          <a:endParaRPr lang="en-US"/>
        </a:p>
      </dgm:t>
    </dgm:pt>
    <dgm:pt modelId="{0598EA66-2CBE-41C3-8C89-0E68FCE2407F}" type="parTrans" cxnId="{6F46038A-CA3B-4104-A659-A1BCF6BFA13C}">
      <dgm:prSet/>
      <dgm:spPr/>
      <dgm:t>
        <a:bodyPr/>
        <a:lstStyle/>
        <a:p>
          <a:endParaRPr lang="en-US"/>
        </a:p>
      </dgm:t>
    </dgm:pt>
    <dgm:pt modelId="{68A6672B-6204-421A-ABE8-6AABDB66A06F}" type="sibTrans" cxnId="{6F46038A-CA3B-4104-A659-A1BCF6BFA13C}">
      <dgm:prSet/>
      <dgm:spPr/>
      <dgm:t>
        <a:bodyPr/>
        <a:lstStyle/>
        <a:p>
          <a:endParaRPr lang="en-US"/>
        </a:p>
      </dgm:t>
    </dgm:pt>
    <dgm:pt modelId="{975C28ED-8D96-4B4A-A4DB-292DF1C86F66}">
      <dgm:prSet/>
      <dgm:spPr/>
      <dgm:t>
        <a:bodyPr/>
        <a:lstStyle/>
        <a:p>
          <a:pPr>
            <a:defRPr cap="all"/>
          </a:pPr>
          <a:r>
            <a:rPr lang="it-IT"/>
            <a:t>dataset_weighted.csv (numerico)</a:t>
          </a:r>
          <a:endParaRPr lang="en-US"/>
        </a:p>
      </dgm:t>
    </dgm:pt>
    <dgm:pt modelId="{52FA7FBD-C671-4FAC-87AC-BBA12E3D8D34}" type="parTrans" cxnId="{5DFEDA19-7C1A-4700-A626-527DE1FC368E}">
      <dgm:prSet/>
      <dgm:spPr/>
      <dgm:t>
        <a:bodyPr/>
        <a:lstStyle/>
        <a:p>
          <a:endParaRPr lang="en-US"/>
        </a:p>
      </dgm:t>
    </dgm:pt>
    <dgm:pt modelId="{D2BD0D6A-CE6B-4903-92D6-E5DE3EC60858}" type="sibTrans" cxnId="{5DFEDA19-7C1A-4700-A626-527DE1FC368E}">
      <dgm:prSet/>
      <dgm:spPr/>
      <dgm:t>
        <a:bodyPr/>
        <a:lstStyle/>
        <a:p>
          <a:endParaRPr lang="en-US"/>
        </a:p>
      </dgm:t>
    </dgm:pt>
    <dgm:pt modelId="{48160E7D-8D43-4483-881C-AFB5A76719FE}" type="pres">
      <dgm:prSet presAssocID="{BAD3BF26-A3D8-4DF5-8CBF-99D185781CAD}" presName="root" presStyleCnt="0">
        <dgm:presLayoutVars>
          <dgm:dir/>
          <dgm:resizeHandles val="exact"/>
        </dgm:presLayoutVars>
      </dgm:prSet>
      <dgm:spPr/>
    </dgm:pt>
    <dgm:pt modelId="{3ED9D375-9A59-4BBE-9EB3-D29F07C5FD87}" type="pres">
      <dgm:prSet presAssocID="{D3AD6E69-D8CA-41C8-98AB-2AF2F4E742A9}" presName="compNode" presStyleCnt="0"/>
      <dgm:spPr/>
    </dgm:pt>
    <dgm:pt modelId="{636125D3-E193-4DB9-AF15-E094C79BCC97}" type="pres">
      <dgm:prSet presAssocID="{D3AD6E69-D8CA-41C8-98AB-2AF2F4E742A9}" presName="iconBgRect" presStyleLbl="bgShp" presStyleIdx="0" presStyleCnt="3"/>
      <dgm:spPr/>
    </dgm:pt>
    <dgm:pt modelId="{71ECEF30-EFD7-45B0-B882-373A5C6ED6F7}" type="pres">
      <dgm:prSet presAssocID="{D3AD6E69-D8CA-41C8-98AB-2AF2F4E742A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ement truck"/>
        </a:ext>
      </dgm:extLst>
    </dgm:pt>
    <dgm:pt modelId="{FE85EF22-CDE8-4E57-88AF-2D520FED4ABB}" type="pres">
      <dgm:prSet presAssocID="{D3AD6E69-D8CA-41C8-98AB-2AF2F4E742A9}" presName="spaceRect" presStyleCnt="0"/>
      <dgm:spPr/>
    </dgm:pt>
    <dgm:pt modelId="{3CBC2EFB-0DA8-4463-917C-85CE52542029}" type="pres">
      <dgm:prSet presAssocID="{D3AD6E69-D8CA-41C8-98AB-2AF2F4E742A9}" presName="textRect" presStyleLbl="revTx" presStyleIdx="0" presStyleCnt="3">
        <dgm:presLayoutVars>
          <dgm:chMax val="1"/>
          <dgm:chPref val="1"/>
        </dgm:presLayoutVars>
      </dgm:prSet>
      <dgm:spPr/>
    </dgm:pt>
    <dgm:pt modelId="{9B0972CA-619F-4C14-82AC-2C5602FE3626}" type="pres">
      <dgm:prSet presAssocID="{74AE122E-9737-474D-9310-CE2DA0085611}" presName="sibTrans" presStyleCnt="0"/>
      <dgm:spPr/>
    </dgm:pt>
    <dgm:pt modelId="{451C8099-2315-4746-B409-1ACA09F6019E}" type="pres">
      <dgm:prSet presAssocID="{3077407B-E93A-4BF6-82D2-E47FF228F899}" presName="compNode" presStyleCnt="0"/>
      <dgm:spPr/>
    </dgm:pt>
    <dgm:pt modelId="{804B0931-2850-43E9-9BBE-56204739A26A}" type="pres">
      <dgm:prSet presAssocID="{3077407B-E93A-4BF6-82D2-E47FF228F899}" presName="iconBgRect" presStyleLbl="bgShp" presStyleIdx="1" presStyleCnt="3"/>
      <dgm:spPr/>
    </dgm:pt>
    <dgm:pt modelId="{9268F55E-0FD1-477C-8AC5-5FC54026C421}" type="pres">
      <dgm:prSet presAssocID="{3077407B-E93A-4BF6-82D2-E47FF228F8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83D22C64-93A5-4E86-AB06-8777A1FE1D83}" type="pres">
      <dgm:prSet presAssocID="{3077407B-E93A-4BF6-82D2-E47FF228F899}" presName="spaceRect" presStyleCnt="0"/>
      <dgm:spPr/>
    </dgm:pt>
    <dgm:pt modelId="{CBCA0D27-19DC-486A-895B-2C71EA322B37}" type="pres">
      <dgm:prSet presAssocID="{3077407B-E93A-4BF6-82D2-E47FF228F899}" presName="textRect" presStyleLbl="revTx" presStyleIdx="1" presStyleCnt="3">
        <dgm:presLayoutVars>
          <dgm:chMax val="1"/>
          <dgm:chPref val="1"/>
        </dgm:presLayoutVars>
      </dgm:prSet>
      <dgm:spPr/>
    </dgm:pt>
    <dgm:pt modelId="{B35181B8-A6BC-4B5A-B44F-F97130AC4781}" type="pres">
      <dgm:prSet presAssocID="{68A6672B-6204-421A-ABE8-6AABDB66A06F}" presName="sibTrans" presStyleCnt="0"/>
      <dgm:spPr/>
    </dgm:pt>
    <dgm:pt modelId="{0561353A-A803-4CD9-8E06-6B139AC9A869}" type="pres">
      <dgm:prSet presAssocID="{975C28ED-8D96-4B4A-A4DB-292DF1C86F66}" presName="compNode" presStyleCnt="0"/>
      <dgm:spPr/>
    </dgm:pt>
    <dgm:pt modelId="{9633E2DE-90D3-43DA-A981-668B346FB969}" type="pres">
      <dgm:prSet presAssocID="{975C28ED-8D96-4B4A-A4DB-292DF1C86F66}" presName="iconBgRect" presStyleLbl="bgShp" presStyleIdx="2" presStyleCnt="3"/>
      <dgm:spPr/>
    </dgm:pt>
    <dgm:pt modelId="{7EA73DED-6111-4FF3-B9CE-6198A7EA5EDD}" type="pres">
      <dgm:prSet presAssocID="{975C28ED-8D96-4B4A-A4DB-292DF1C86F6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colatrice"/>
        </a:ext>
      </dgm:extLst>
    </dgm:pt>
    <dgm:pt modelId="{64457A95-A420-45F6-AB9D-6018A983957C}" type="pres">
      <dgm:prSet presAssocID="{975C28ED-8D96-4B4A-A4DB-292DF1C86F66}" presName="spaceRect" presStyleCnt="0"/>
      <dgm:spPr/>
    </dgm:pt>
    <dgm:pt modelId="{E34A54F1-643F-44D0-B248-EA7119403690}" type="pres">
      <dgm:prSet presAssocID="{975C28ED-8D96-4B4A-A4DB-292DF1C86F66}" presName="textRect" presStyleLbl="revTx" presStyleIdx="2" presStyleCnt="3">
        <dgm:presLayoutVars>
          <dgm:chMax val="1"/>
          <dgm:chPref val="1"/>
        </dgm:presLayoutVars>
      </dgm:prSet>
      <dgm:spPr/>
    </dgm:pt>
  </dgm:ptLst>
  <dgm:cxnLst>
    <dgm:cxn modelId="{5DFEDA19-7C1A-4700-A626-527DE1FC368E}" srcId="{BAD3BF26-A3D8-4DF5-8CBF-99D185781CAD}" destId="{975C28ED-8D96-4B4A-A4DB-292DF1C86F66}" srcOrd="2" destOrd="0" parTransId="{52FA7FBD-C671-4FAC-87AC-BBA12E3D8D34}" sibTransId="{D2BD0D6A-CE6B-4903-92D6-E5DE3EC60858}"/>
    <dgm:cxn modelId="{D6499C2B-5782-4D6F-8CC0-C181DA9D6001}" type="presOf" srcId="{975C28ED-8D96-4B4A-A4DB-292DF1C86F66}" destId="{E34A54F1-643F-44D0-B248-EA7119403690}" srcOrd="0" destOrd="0" presId="urn:microsoft.com/office/officeart/2018/5/layout/IconCircleLabelList"/>
    <dgm:cxn modelId="{C9BD5736-18C3-487B-B861-7AAB433F75F3}" type="presOf" srcId="{D3AD6E69-D8CA-41C8-98AB-2AF2F4E742A9}" destId="{3CBC2EFB-0DA8-4463-917C-85CE52542029}" srcOrd="0" destOrd="0" presId="urn:microsoft.com/office/officeart/2018/5/layout/IconCircleLabelList"/>
    <dgm:cxn modelId="{A383E873-10C1-45CD-8E2E-6361DE8BB147}" type="presOf" srcId="{BAD3BF26-A3D8-4DF5-8CBF-99D185781CAD}" destId="{48160E7D-8D43-4483-881C-AFB5A76719FE}" srcOrd="0" destOrd="0" presId="urn:microsoft.com/office/officeart/2018/5/layout/IconCircleLabelList"/>
    <dgm:cxn modelId="{580A4875-594A-4519-8421-54575165BD7C}" type="presOf" srcId="{3077407B-E93A-4BF6-82D2-E47FF228F899}" destId="{CBCA0D27-19DC-486A-895B-2C71EA322B37}" srcOrd="0" destOrd="0" presId="urn:microsoft.com/office/officeart/2018/5/layout/IconCircleLabelList"/>
    <dgm:cxn modelId="{6F46038A-CA3B-4104-A659-A1BCF6BFA13C}" srcId="{BAD3BF26-A3D8-4DF5-8CBF-99D185781CAD}" destId="{3077407B-E93A-4BF6-82D2-E47FF228F899}" srcOrd="1" destOrd="0" parTransId="{0598EA66-2CBE-41C3-8C89-0E68FCE2407F}" sibTransId="{68A6672B-6204-421A-ABE8-6AABDB66A06F}"/>
    <dgm:cxn modelId="{B1C4F9B3-8512-4170-9256-7053ACA819C6}" srcId="{BAD3BF26-A3D8-4DF5-8CBF-99D185781CAD}" destId="{D3AD6E69-D8CA-41C8-98AB-2AF2F4E742A9}" srcOrd="0" destOrd="0" parTransId="{A34B3274-867A-4683-AF08-AEB4C8108287}" sibTransId="{74AE122E-9737-474D-9310-CE2DA0085611}"/>
    <dgm:cxn modelId="{27746366-508F-4324-845F-EA9B794D78E6}" type="presParOf" srcId="{48160E7D-8D43-4483-881C-AFB5A76719FE}" destId="{3ED9D375-9A59-4BBE-9EB3-D29F07C5FD87}" srcOrd="0" destOrd="0" presId="urn:microsoft.com/office/officeart/2018/5/layout/IconCircleLabelList"/>
    <dgm:cxn modelId="{CD982023-8235-4748-84BE-7DC424E497C7}" type="presParOf" srcId="{3ED9D375-9A59-4BBE-9EB3-D29F07C5FD87}" destId="{636125D3-E193-4DB9-AF15-E094C79BCC97}" srcOrd="0" destOrd="0" presId="urn:microsoft.com/office/officeart/2018/5/layout/IconCircleLabelList"/>
    <dgm:cxn modelId="{7A54DD95-8305-49A3-84D4-281420449140}" type="presParOf" srcId="{3ED9D375-9A59-4BBE-9EB3-D29F07C5FD87}" destId="{71ECEF30-EFD7-45B0-B882-373A5C6ED6F7}" srcOrd="1" destOrd="0" presId="urn:microsoft.com/office/officeart/2018/5/layout/IconCircleLabelList"/>
    <dgm:cxn modelId="{18764CD0-48F0-432C-A227-EB6E152A9539}" type="presParOf" srcId="{3ED9D375-9A59-4BBE-9EB3-D29F07C5FD87}" destId="{FE85EF22-CDE8-4E57-88AF-2D520FED4ABB}" srcOrd="2" destOrd="0" presId="urn:microsoft.com/office/officeart/2018/5/layout/IconCircleLabelList"/>
    <dgm:cxn modelId="{AF2567BE-5FA8-4E18-832A-411D83DCB172}" type="presParOf" srcId="{3ED9D375-9A59-4BBE-9EB3-D29F07C5FD87}" destId="{3CBC2EFB-0DA8-4463-917C-85CE52542029}" srcOrd="3" destOrd="0" presId="urn:microsoft.com/office/officeart/2018/5/layout/IconCircleLabelList"/>
    <dgm:cxn modelId="{62D4ADDB-6D28-4F50-92F1-C6346D194811}" type="presParOf" srcId="{48160E7D-8D43-4483-881C-AFB5A76719FE}" destId="{9B0972CA-619F-4C14-82AC-2C5602FE3626}" srcOrd="1" destOrd="0" presId="urn:microsoft.com/office/officeart/2018/5/layout/IconCircleLabelList"/>
    <dgm:cxn modelId="{227C6F88-029F-4A26-8A51-1A05D127EE02}" type="presParOf" srcId="{48160E7D-8D43-4483-881C-AFB5A76719FE}" destId="{451C8099-2315-4746-B409-1ACA09F6019E}" srcOrd="2" destOrd="0" presId="urn:microsoft.com/office/officeart/2018/5/layout/IconCircleLabelList"/>
    <dgm:cxn modelId="{EBD4E01C-CEAB-4CC4-8DE9-7EF36DEC0E12}" type="presParOf" srcId="{451C8099-2315-4746-B409-1ACA09F6019E}" destId="{804B0931-2850-43E9-9BBE-56204739A26A}" srcOrd="0" destOrd="0" presId="urn:microsoft.com/office/officeart/2018/5/layout/IconCircleLabelList"/>
    <dgm:cxn modelId="{1D670CAE-9FF6-4ACF-BC15-C8AC27C1E4A6}" type="presParOf" srcId="{451C8099-2315-4746-B409-1ACA09F6019E}" destId="{9268F55E-0FD1-477C-8AC5-5FC54026C421}" srcOrd="1" destOrd="0" presId="urn:microsoft.com/office/officeart/2018/5/layout/IconCircleLabelList"/>
    <dgm:cxn modelId="{643F8A6D-D977-402D-866A-7669EA5DF25E}" type="presParOf" srcId="{451C8099-2315-4746-B409-1ACA09F6019E}" destId="{83D22C64-93A5-4E86-AB06-8777A1FE1D83}" srcOrd="2" destOrd="0" presId="urn:microsoft.com/office/officeart/2018/5/layout/IconCircleLabelList"/>
    <dgm:cxn modelId="{F75353C3-B2E2-4E54-992D-7FEB43742212}" type="presParOf" srcId="{451C8099-2315-4746-B409-1ACA09F6019E}" destId="{CBCA0D27-19DC-486A-895B-2C71EA322B37}" srcOrd="3" destOrd="0" presId="urn:microsoft.com/office/officeart/2018/5/layout/IconCircleLabelList"/>
    <dgm:cxn modelId="{F1A107D9-1634-4FF4-9B95-6B807F0761E8}" type="presParOf" srcId="{48160E7D-8D43-4483-881C-AFB5A76719FE}" destId="{B35181B8-A6BC-4B5A-B44F-F97130AC4781}" srcOrd="3" destOrd="0" presId="urn:microsoft.com/office/officeart/2018/5/layout/IconCircleLabelList"/>
    <dgm:cxn modelId="{9B189640-BFBD-43C1-AB7B-24F76BFE5018}" type="presParOf" srcId="{48160E7D-8D43-4483-881C-AFB5A76719FE}" destId="{0561353A-A803-4CD9-8E06-6B139AC9A869}" srcOrd="4" destOrd="0" presId="urn:microsoft.com/office/officeart/2018/5/layout/IconCircleLabelList"/>
    <dgm:cxn modelId="{E9A7627D-38B7-49A1-8E70-0EF3F737D7E9}" type="presParOf" srcId="{0561353A-A803-4CD9-8E06-6B139AC9A869}" destId="{9633E2DE-90D3-43DA-A981-668B346FB969}" srcOrd="0" destOrd="0" presId="urn:microsoft.com/office/officeart/2018/5/layout/IconCircleLabelList"/>
    <dgm:cxn modelId="{2970A812-AF11-4682-A66C-C153ED0F810E}" type="presParOf" srcId="{0561353A-A803-4CD9-8E06-6B139AC9A869}" destId="{7EA73DED-6111-4FF3-B9CE-6198A7EA5EDD}" srcOrd="1" destOrd="0" presId="urn:microsoft.com/office/officeart/2018/5/layout/IconCircleLabelList"/>
    <dgm:cxn modelId="{49576A0C-B4FA-413C-BC94-768A3BA8BE6C}" type="presParOf" srcId="{0561353A-A803-4CD9-8E06-6B139AC9A869}" destId="{64457A95-A420-45F6-AB9D-6018A983957C}" srcOrd="2" destOrd="0" presId="urn:microsoft.com/office/officeart/2018/5/layout/IconCircleLabelList"/>
    <dgm:cxn modelId="{5075F7EB-A588-45C4-9978-2FB54AB655D7}" type="presParOf" srcId="{0561353A-A803-4CD9-8E06-6B139AC9A869}" destId="{E34A54F1-643F-44D0-B248-EA711940369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8DDF854-37E4-4562-ADE6-F9A7694EF05F}"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48724A56-D3D3-4A98-8E46-B03AA0583B44}">
      <dgm:prSet/>
      <dgm:spPr/>
      <dgm:t>
        <a:bodyPr/>
        <a:lstStyle/>
        <a:p>
          <a:pPr>
            <a:lnSpc>
              <a:spcPct val="100000"/>
            </a:lnSpc>
            <a:defRPr b="1"/>
          </a:pPr>
          <a:r>
            <a:rPr lang="it-IT" b="1" dirty="0"/>
            <a:t>Apache Spark (</a:t>
          </a:r>
          <a:r>
            <a:rPr lang="it-IT" b="1" dirty="0" err="1"/>
            <a:t>PySpark</a:t>
          </a:r>
          <a:r>
            <a:rPr lang="it-IT" b="1" dirty="0"/>
            <a:t>)</a:t>
          </a:r>
          <a:endParaRPr lang="en-US" dirty="0"/>
        </a:p>
      </dgm:t>
    </dgm:pt>
    <dgm:pt modelId="{55A2A55A-62A3-46A4-AD31-694316E0A650}" type="parTrans" cxnId="{62047BCB-8358-4341-9BD6-589E447D08DD}">
      <dgm:prSet/>
      <dgm:spPr/>
      <dgm:t>
        <a:bodyPr/>
        <a:lstStyle/>
        <a:p>
          <a:endParaRPr lang="en-US"/>
        </a:p>
      </dgm:t>
    </dgm:pt>
    <dgm:pt modelId="{2591090F-DAAA-4343-B5F5-3EA0B66D46A0}" type="sibTrans" cxnId="{62047BCB-8358-4341-9BD6-589E447D08DD}">
      <dgm:prSet/>
      <dgm:spPr/>
      <dgm:t>
        <a:bodyPr/>
        <a:lstStyle/>
        <a:p>
          <a:endParaRPr lang="en-US"/>
        </a:p>
      </dgm:t>
    </dgm:pt>
    <dgm:pt modelId="{BCA51642-5FD0-4D57-99EC-A39913B07AB9}">
      <dgm:prSet/>
      <dgm:spPr/>
      <dgm:t>
        <a:bodyPr/>
        <a:lstStyle/>
        <a:p>
          <a:pPr>
            <a:lnSpc>
              <a:spcPct val="100000"/>
            </a:lnSpc>
          </a:pPr>
          <a:r>
            <a:rPr lang="it-IT" dirty="0" err="1"/>
            <a:t>Preprocessing</a:t>
          </a:r>
          <a:r>
            <a:rPr lang="it-IT" dirty="0"/>
            <a:t> e analisi scalabili su dataset di grandi dimensioni</a:t>
          </a:r>
          <a:endParaRPr lang="en-US" dirty="0"/>
        </a:p>
      </dgm:t>
    </dgm:pt>
    <dgm:pt modelId="{F5C732B3-8934-49E8-91F8-23CF545D143B}" type="parTrans" cxnId="{4723F2E6-508B-4B59-ABEB-1EF5004A628B}">
      <dgm:prSet/>
      <dgm:spPr/>
      <dgm:t>
        <a:bodyPr/>
        <a:lstStyle/>
        <a:p>
          <a:endParaRPr lang="en-US"/>
        </a:p>
      </dgm:t>
    </dgm:pt>
    <dgm:pt modelId="{5CE9DC48-DEE9-40AD-9C39-01791DD0F783}" type="sibTrans" cxnId="{4723F2E6-508B-4B59-ABEB-1EF5004A628B}">
      <dgm:prSet/>
      <dgm:spPr/>
      <dgm:t>
        <a:bodyPr/>
        <a:lstStyle/>
        <a:p>
          <a:endParaRPr lang="en-US"/>
        </a:p>
      </dgm:t>
    </dgm:pt>
    <dgm:pt modelId="{D5D4001D-1DC9-41C7-8C7C-D0D1C92CB2F1}">
      <dgm:prSet/>
      <dgm:spPr/>
      <dgm:t>
        <a:bodyPr/>
        <a:lstStyle/>
        <a:p>
          <a:pPr>
            <a:lnSpc>
              <a:spcPct val="100000"/>
            </a:lnSpc>
            <a:defRPr b="1"/>
          </a:pPr>
          <a:r>
            <a:rPr lang="it-IT" b="1" dirty="0"/>
            <a:t>NLP e Traduzione</a:t>
          </a:r>
          <a:endParaRPr lang="en-US" dirty="0"/>
        </a:p>
      </dgm:t>
    </dgm:pt>
    <dgm:pt modelId="{931838BB-A302-4618-8373-2A031AC0E34E}" type="parTrans" cxnId="{12EC5424-3973-4CF8-878B-D7F7D76D3210}">
      <dgm:prSet/>
      <dgm:spPr/>
      <dgm:t>
        <a:bodyPr/>
        <a:lstStyle/>
        <a:p>
          <a:endParaRPr lang="en-US"/>
        </a:p>
      </dgm:t>
    </dgm:pt>
    <dgm:pt modelId="{037E24F9-5FBB-4F36-A207-65FDAE4CE3C8}" type="sibTrans" cxnId="{12EC5424-3973-4CF8-878B-D7F7D76D3210}">
      <dgm:prSet/>
      <dgm:spPr/>
      <dgm:t>
        <a:bodyPr/>
        <a:lstStyle/>
        <a:p>
          <a:endParaRPr lang="en-US"/>
        </a:p>
      </dgm:t>
    </dgm:pt>
    <dgm:pt modelId="{4244B90D-DCB9-4513-BCF6-BD5E1472DD03}">
      <dgm:prSet/>
      <dgm:spPr/>
      <dgm:t>
        <a:bodyPr/>
        <a:lstStyle/>
        <a:p>
          <a:pPr>
            <a:lnSpc>
              <a:spcPct val="100000"/>
            </a:lnSpc>
          </a:pPr>
          <a:r>
            <a:rPr lang="it-IT" b="1" dirty="0" err="1"/>
            <a:t>spaCy</a:t>
          </a:r>
          <a:r>
            <a:rPr lang="it-IT" dirty="0"/>
            <a:t>: estrazione sintomi da testo</a:t>
          </a:r>
        </a:p>
      </dgm:t>
    </dgm:pt>
    <dgm:pt modelId="{09D48739-F8A8-455D-BB01-BE729F23B4E1}" type="parTrans" cxnId="{13DE06F4-EEC7-4DAC-95FE-D5D0A5D6F2FD}">
      <dgm:prSet/>
      <dgm:spPr/>
      <dgm:t>
        <a:bodyPr/>
        <a:lstStyle/>
        <a:p>
          <a:endParaRPr lang="en-US"/>
        </a:p>
      </dgm:t>
    </dgm:pt>
    <dgm:pt modelId="{B8391F24-3D23-4C46-B4B0-B1623D697897}" type="sibTrans" cxnId="{13DE06F4-EEC7-4DAC-95FE-D5D0A5D6F2FD}">
      <dgm:prSet/>
      <dgm:spPr/>
      <dgm:t>
        <a:bodyPr/>
        <a:lstStyle/>
        <a:p>
          <a:endParaRPr lang="en-US"/>
        </a:p>
      </dgm:t>
    </dgm:pt>
    <dgm:pt modelId="{A1B95110-62B2-42E2-BBCC-D28AC7E48898}">
      <dgm:prSet/>
      <dgm:spPr/>
      <dgm:t>
        <a:bodyPr/>
        <a:lstStyle/>
        <a:p>
          <a:pPr>
            <a:lnSpc>
              <a:spcPct val="100000"/>
            </a:lnSpc>
            <a:defRPr b="1"/>
          </a:pPr>
          <a:r>
            <a:rPr lang="it-IT" b="1" dirty="0"/>
            <a:t>Modello di classificazione</a:t>
          </a:r>
          <a:endParaRPr lang="en-US" dirty="0"/>
        </a:p>
      </dgm:t>
    </dgm:pt>
    <dgm:pt modelId="{43D82DA4-5E61-4694-99B2-A361AEB22014}" type="parTrans" cxnId="{CC81CA5D-3D6F-47D2-A0B5-11BAA426B265}">
      <dgm:prSet/>
      <dgm:spPr/>
      <dgm:t>
        <a:bodyPr/>
        <a:lstStyle/>
        <a:p>
          <a:endParaRPr lang="en-US"/>
        </a:p>
      </dgm:t>
    </dgm:pt>
    <dgm:pt modelId="{7A3B5CE9-3A30-4432-A165-65C60DCEE20D}" type="sibTrans" cxnId="{CC81CA5D-3D6F-47D2-A0B5-11BAA426B265}">
      <dgm:prSet/>
      <dgm:spPr/>
      <dgm:t>
        <a:bodyPr/>
        <a:lstStyle/>
        <a:p>
          <a:endParaRPr lang="en-US"/>
        </a:p>
      </dgm:t>
    </dgm:pt>
    <dgm:pt modelId="{F35E65E2-BB1E-45A4-BB25-E451018142EE}">
      <dgm:prSet/>
      <dgm:spPr/>
      <dgm:t>
        <a:bodyPr/>
        <a:lstStyle/>
        <a:p>
          <a:pPr>
            <a:lnSpc>
              <a:spcPct val="100000"/>
            </a:lnSpc>
          </a:pPr>
          <a:r>
            <a:rPr lang="it-IT" b="1" dirty="0"/>
            <a:t>Random </a:t>
          </a:r>
          <a:r>
            <a:rPr lang="it-IT" b="1" dirty="0" err="1"/>
            <a:t>Forest</a:t>
          </a:r>
          <a:r>
            <a:rPr lang="it-IT" dirty="0"/>
            <a:t> </a:t>
          </a:r>
          <a:r>
            <a:rPr lang="it-IT" b="1" dirty="0"/>
            <a:t>(</a:t>
          </a:r>
          <a:r>
            <a:rPr lang="it-IT" b="1" dirty="0" err="1"/>
            <a:t>PySpark</a:t>
          </a:r>
          <a:r>
            <a:rPr lang="it-IT" b="1" dirty="0"/>
            <a:t> </a:t>
          </a:r>
          <a:r>
            <a:rPr lang="it-IT" b="1" dirty="0" err="1"/>
            <a:t>MLlib</a:t>
          </a:r>
          <a:r>
            <a:rPr lang="it-IT" b="1" dirty="0"/>
            <a:t>)</a:t>
          </a:r>
          <a:r>
            <a:rPr lang="it-IT" dirty="0"/>
            <a:t>  con sintomi pesati</a:t>
          </a:r>
          <a:endParaRPr lang="en-US" dirty="0"/>
        </a:p>
      </dgm:t>
    </dgm:pt>
    <dgm:pt modelId="{E2F73A72-E0D7-4CB8-9150-D20AA9C13EF4}" type="parTrans" cxnId="{CF2DD404-CC11-43A5-AF9E-073F120CD580}">
      <dgm:prSet/>
      <dgm:spPr/>
      <dgm:t>
        <a:bodyPr/>
        <a:lstStyle/>
        <a:p>
          <a:endParaRPr lang="en-US"/>
        </a:p>
      </dgm:t>
    </dgm:pt>
    <dgm:pt modelId="{15B98706-585C-488E-8940-7D3415443C50}" type="sibTrans" cxnId="{CF2DD404-CC11-43A5-AF9E-073F120CD580}">
      <dgm:prSet/>
      <dgm:spPr/>
      <dgm:t>
        <a:bodyPr/>
        <a:lstStyle/>
        <a:p>
          <a:endParaRPr lang="en-US"/>
        </a:p>
      </dgm:t>
    </dgm:pt>
    <dgm:pt modelId="{C1FFA757-5D89-41D3-81B4-4BB79C204E1A}">
      <dgm:prSet/>
      <dgm:spPr/>
      <dgm:t>
        <a:bodyPr/>
        <a:lstStyle/>
        <a:p>
          <a:pPr>
            <a:lnSpc>
              <a:spcPct val="100000"/>
            </a:lnSpc>
          </a:pPr>
          <a:r>
            <a:rPr lang="it-IT" dirty="0" err="1"/>
            <a:t>Accuracy</a:t>
          </a:r>
          <a:r>
            <a:rPr lang="it-IT" dirty="0"/>
            <a:t> iniziale: </a:t>
          </a:r>
          <a:r>
            <a:rPr lang="it-IT" b="1" dirty="0"/>
            <a:t>19%</a:t>
          </a:r>
          <a:r>
            <a:rPr lang="it-IT" dirty="0"/>
            <a:t> </a:t>
          </a:r>
        </a:p>
        <a:p>
          <a:pPr>
            <a:lnSpc>
              <a:spcPct val="100000"/>
            </a:lnSpc>
          </a:pPr>
          <a:r>
            <a:rPr lang="it-IT" dirty="0"/>
            <a:t>finale: </a:t>
          </a:r>
          <a:r>
            <a:rPr lang="it-IT" b="1" dirty="0"/>
            <a:t>93%</a:t>
          </a:r>
          <a:endParaRPr lang="en-US" dirty="0"/>
        </a:p>
      </dgm:t>
    </dgm:pt>
    <dgm:pt modelId="{38E4A4C2-CEC9-4A93-994C-CB225CF43A26}" type="parTrans" cxnId="{7990C26B-61E6-470A-B1B5-35ECFAE9991A}">
      <dgm:prSet/>
      <dgm:spPr/>
      <dgm:t>
        <a:bodyPr/>
        <a:lstStyle/>
        <a:p>
          <a:endParaRPr lang="en-US"/>
        </a:p>
      </dgm:t>
    </dgm:pt>
    <dgm:pt modelId="{46B580F1-9050-429F-8F04-AC07529A903B}" type="sibTrans" cxnId="{7990C26B-61E6-470A-B1B5-35ECFAE9991A}">
      <dgm:prSet/>
      <dgm:spPr/>
      <dgm:t>
        <a:bodyPr/>
        <a:lstStyle/>
        <a:p>
          <a:endParaRPr lang="en-US"/>
        </a:p>
      </dgm:t>
    </dgm:pt>
    <dgm:pt modelId="{DDB7F16F-1822-C042-860E-CCDBBCBED861}">
      <dgm:prSet/>
      <dgm:spPr/>
      <dgm:t>
        <a:bodyPr/>
        <a:lstStyle/>
        <a:p>
          <a:pPr>
            <a:lnSpc>
              <a:spcPct val="100000"/>
            </a:lnSpc>
          </a:pPr>
          <a:r>
            <a:rPr lang="it-IT" b="1" dirty="0" err="1"/>
            <a:t>GoogleTranslator</a:t>
          </a:r>
          <a:r>
            <a:rPr lang="it-IT" dirty="0"/>
            <a:t>: input multilingua (es conversione in inglese)</a:t>
          </a:r>
          <a:endParaRPr lang="en-US" dirty="0"/>
        </a:p>
      </dgm:t>
    </dgm:pt>
    <dgm:pt modelId="{3CEB73D1-D718-B94F-9F59-1E0E4F396B07}" type="parTrans" cxnId="{B6371CFD-9425-234B-9917-21BF1EB1C19A}">
      <dgm:prSet/>
      <dgm:spPr/>
      <dgm:t>
        <a:bodyPr/>
        <a:lstStyle/>
        <a:p>
          <a:endParaRPr lang="it-IT"/>
        </a:p>
      </dgm:t>
    </dgm:pt>
    <dgm:pt modelId="{FB45B1E1-6435-9446-A528-92766B0F3C09}" type="sibTrans" cxnId="{B6371CFD-9425-234B-9917-21BF1EB1C19A}">
      <dgm:prSet/>
      <dgm:spPr/>
      <dgm:t>
        <a:bodyPr/>
        <a:lstStyle/>
        <a:p>
          <a:endParaRPr lang="it-IT"/>
        </a:p>
      </dgm:t>
    </dgm:pt>
    <dgm:pt modelId="{BF2B7882-8FD8-44B9-B082-F1B1C401B7D8}" type="pres">
      <dgm:prSet presAssocID="{A8DDF854-37E4-4562-ADE6-F9A7694EF05F}" presName="root" presStyleCnt="0">
        <dgm:presLayoutVars>
          <dgm:dir/>
          <dgm:resizeHandles val="exact"/>
        </dgm:presLayoutVars>
      </dgm:prSet>
      <dgm:spPr/>
    </dgm:pt>
    <dgm:pt modelId="{2EB3C6F3-3935-4B92-86A7-C05D10812893}" type="pres">
      <dgm:prSet presAssocID="{48724A56-D3D3-4A98-8E46-B03AA0583B44}" presName="compNode" presStyleCnt="0"/>
      <dgm:spPr/>
    </dgm:pt>
    <dgm:pt modelId="{C498208C-9F09-49FA-A8C8-373E87CCBCE4}" type="pres">
      <dgm:prSet presAssocID="{48724A56-D3D3-4A98-8E46-B03AA0583B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he"/>
        </a:ext>
      </dgm:extLst>
    </dgm:pt>
    <dgm:pt modelId="{79E9B966-7C30-45BE-8135-F70E7A0071EB}" type="pres">
      <dgm:prSet presAssocID="{48724A56-D3D3-4A98-8E46-B03AA0583B44}" presName="iconSpace" presStyleCnt="0"/>
      <dgm:spPr/>
    </dgm:pt>
    <dgm:pt modelId="{9316D651-8049-43DA-9458-368A93B9F5F2}" type="pres">
      <dgm:prSet presAssocID="{48724A56-D3D3-4A98-8E46-B03AA0583B44}" presName="parTx" presStyleLbl="revTx" presStyleIdx="0" presStyleCnt="6">
        <dgm:presLayoutVars>
          <dgm:chMax val="0"/>
          <dgm:chPref val="0"/>
        </dgm:presLayoutVars>
      </dgm:prSet>
      <dgm:spPr/>
    </dgm:pt>
    <dgm:pt modelId="{BD6ED9F5-0BBE-4323-BF66-CAB4C0F1C5A1}" type="pres">
      <dgm:prSet presAssocID="{48724A56-D3D3-4A98-8E46-B03AA0583B44}" presName="txSpace" presStyleCnt="0"/>
      <dgm:spPr/>
    </dgm:pt>
    <dgm:pt modelId="{42116A0C-9F53-4632-BDB1-DA3274885BC9}" type="pres">
      <dgm:prSet presAssocID="{48724A56-D3D3-4A98-8E46-B03AA0583B44}" presName="desTx" presStyleLbl="revTx" presStyleIdx="1" presStyleCnt="6">
        <dgm:presLayoutVars/>
      </dgm:prSet>
      <dgm:spPr/>
    </dgm:pt>
    <dgm:pt modelId="{B0F138EF-9074-4822-9F62-88BA1AF9D7BF}" type="pres">
      <dgm:prSet presAssocID="{2591090F-DAAA-4343-B5F5-3EA0B66D46A0}" presName="sibTrans" presStyleCnt="0"/>
      <dgm:spPr/>
    </dgm:pt>
    <dgm:pt modelId="{0894821D-AEC5-45A0-95CF-ABDEA0579D63}" type="pres">
      <dgm:prSet presAssocID="{D5D4001D-1DC9-41C7-8C7C-D0D1C92CB2F1}" presName="compNode" presStyleCnt="0"/>
      <dgm:spPr/>
    </dgm:pt>
    <dgm:pt modelId="{248E100F-D178-4C45-B7D1-2CB4EB434378}" type="pres">
      <dgm:prSet presAssocID="{D5D4001D-1DC9-41C7-8C7C-D0D1C92CB2F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E92F68B8-40E0-4C6E-9C4A-0B35CCE25C9C}" type="pres">
      <dgm:prSet presAssocID="{D5D4001D-1DC9-41C7-8C7C-D0D1C92CB2F1}" presName="iconSpace" presStyleCnt="0"/>
      <dgm:spPr/>
    </dgm:pt>
    <dgm:pt modelId="{52C658FA-1D3A-445E-8C95-EB35B2AD94F8}" type="pres">
      <dgm:prSet presAssocID="{D5D4001D-1DC9-41C7-8C7C-D0D1C92CB2F1}" presName="parTx" presStyleLbl="revTx" presStyleIdx="2" presStyleCnt="6">
        <dgm:presLayoutVars>
          <dgm:chMax val="0"/>
          <dgm:chPref val="0"/>
        </dgm:presLayoutVars>
      </dgm:prSet>
      <dgm:spPr/>
    </dgm:pt>
    <dgm:pt modelId="{65A1F044-A38F-4852-82AB-2D5EA5050F86}" type="pres">
      <dgm:prSet presAssocID="{D5D4001D-1DC9-41C7-8C7C-D0D1C92CB2F1}" presName="txSpace" presStyleCnt="0"/>
      <dgm:spPr/>
    </dgm:pt>
    <dgm:pt modelId="{EB4CCCD2-EEBA-4136-8A00-0BF97CED9F25}" type="pres">
      <dgm:prSet presAssocID="{D5D4001D-1DC9-41C7-8C7C-D0D1C92CB2F1}" presName="desTx" presStyleLbl="revTx" presStyleIdx="3" presStyleCnt="6">
        <dgm:presLayoutVars/>
      </dgm:prSet>
      <dgm:spPr/>
    </dgm:pt>
    <dgm:pt modelId="{690AD684-5ECD-4C6F-8C34-51AFE9162C95}" type="pres">
      <dgm:prSet presAssocID="{037E24F9-5FBB-4F36-A207-65FDAE4CE3C8}" presName="sibTrans" presStyleCnt="0"/>
      <dgm:spPr/>
    </dgm:pt>
    <dgm:pt modelId="{311D22E6-C8FC-444B-9B39-E8DA1E513576}" type="pres">
      <dgm:prSet presAssocID="{A1B95110-62B2-42E2-BBCC-D28AC7E48898}" presName="compNode" presStyleCnt="0"/>
      <dgm:spPr/>
    </dgm:pt>
    <dgm:pt modelId="{6F8D3FFC-77F7-4F2C-A4F5-8EB8F02685E5}" type="pres">
      <dgm:prSet presAssocID="{A1B95110-62B2-42E2-BBCC-D28AC7E4889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gno di spunta"/>
        </a:ext>
      </dgm:extLst>
    </dgm:pt>
    <dgm:pt modelId="{698E132C-25BD-4EA2-A35E-1C41A879CE0D}" type="pres">
      <dgm:prSet presAssocID="{A1B95110-62B2-42E2-BBCC-D28AC7E48898}" presName="iconSpace" presStyleCnt="0"/>
      <dgm:spPr/>
    </dgm:pt>
    <dgm:pt modelId="{44EA1731-3571-4C4A-8EE5-9B6A2E55FEE9}" type="pres">
      <dgm:prSet presAssocID="{A1B95110-62B2-42E2-BBCC-D28AC7E48898}" presName="parTx" presStyleLbl="revTx" presStyleIdx="4" presStyleCnt="6">
        <dgm:presLayoutVars>
          <dgm:chMax val="0"/>
          <dgm:chPref val="0"/>
        </dgm:presLayoutVars>
      </dgm:prSet>
      <dgm:spPr/>
    </dgm:pt>
    <dgm:pt modelId="{F394EB0C-C076-480F-B260-74D20B72D522}" type="pres">
      <dgm:prSet presAssocID="{A1B95110-62B2-42E2-BBCC-D28AC7E48898}" presName="txSpace" presStyleCnt="0"/>
      <dgm:spPr/>
    </dgm:pt>
    <dgm:pt modelId="{A3202F5D-2F71-48AD-977E-45A73987C801}" type="pres">
      <dgm:prSet presAssocID="{A1B95110-62B2-42E2-BBCC-D28AC7E48898}" presName="desTx" presStyleLbl="revTx" presStyleIdx="5" presStyleCnt="6">
        <dgm:presLayoutVars/>
      </dgm:prSet>
      <dgm:spPr/>
    </dgm:pt>
  </dgm:ptLst>
  <dgm:cxnLst>
    <dgm:cxn modelId="{CF2DD404-CC11-43A5-AF9E-073F120CD580}" srcId="{A1B95110-62B2-42E2-BBCC-D28AC7E48898}" destId="{F35E65E2-BB1E-45A4-BB25-E451018142EE}" srcOrd="0" destOrd="0" parTransId="{E2F73A72-E0D7-4CB8-9150-D20AA9C13EF4}" sibTransId="{15B98706-585C-488E-8940-7D3415443C50}"/>
    <dgm:cxn modelId="{ADC6E41F-CDF0-4FDF-B5EE-46E120A8C874}" type="presOf" srcId="{A8DDF854-37E4-4562-ADE6-F9A7694EF05F}" destId="{BF2B7882-8FD8-44B9-B082-F1B1C401B7D8}" srcOrd="0" destOrd="0" presId="urn:microsoft.com/office/officeart/2018/5/layout/CenteredIconLabelDescriptionList"/>
    <dgm:cxn modelId="{12EC5424-3973-4CF8-878B-D7F7D76D3210}" srcId="{A8DDF854-37E4-4562-ADE6-F9A7694EF05F}" destId="{D5D4001D-1DC9-41C7-8C7C-D0D1C92CB2F1}" srcOrd="1" destOrd="0" parTransId="{931838BB-A302-4618-8373-2A031AC0E34E}" sibTransId="{037E24F9-5FBB-4F36-A207-65FDAE4CE3C8}"/>
    <dgm:cxn modelId="{AD07E33D-96A4-5E43-98EB-D7B69B3AC63D}" type="presOf" srcId="{DDB7F16F-1822-C042-860E-CCDBBCBED861}" destId="{EB4CCCD2-EEBA-4136-8A00-0BF97CED9F25}" srcOrd="0" destOrd="1" presId="urn:microsoft.com/office/officeart/2018/5/layout/CenteredIconLabelDescriptionList"/>
    <dgm:cxn modelId="{C809B743-6469-3A4B-A158-ADC889B6DD2A}" type="presOf" srcId="{A1B95110-62B2-42E2-BBCC-D28AC7E48898}" destId="{44EA1731-3571-4C4A-8EE5-9B6A2E55FEE9}" srcOrd="0" destOrd="0" presId="urn:microsoft.com/office/officeart/2018/5/layout/CenteredIconLabelDescriptionList"/>
    <dgm:cxn modelId="{CC81CA5D-3D6F-47D2-A0B5-11BAA426B265}" srcId="{A8DDF854-37E4-4562-ADE6-F9A7694EF05F}" destId="{A1B95110-62B2-42E2-BBCC-D28AC7E48898}" srcOrd="2" destOrd="0" parTransId="{43D82DA4-5E61-4694-99B2-A361AEB22014}" sibTransId="{7A3B5CE9-3A30-4432-A165-65C60DCEE20D}"/>
    <dgm:cxn modelId="{7990C26B-61E6-470A-B1B5-35ECFAE9991A}" srcId="{A1B95110-62B2-42E2-BBCC-D28AC7E48898}" destId="{C1FFA757-5D89-41D3-81B4-4BB79C204E1A}" srcOrd="1" destOrd="0" parTransId="{38E4A4C2-CEC9-4A93-994C-CB225CF43A26}" sibTransId="{46B580F1-9050-429F-8F04-AC07529A903B}"/>
    <dgm:cxn modelId="{60DFA884-A88D-4A47-B84D-016702D0FFA4}" type="presOf" srcId="{D5D4001D-1DC9-41C7-8C7C-D0D1C92CB2F1}" destId="{52C658FA-1D3A-445E-8C95-EB35B2AD94F8}" srcOrd="0" destOrd="0" presId="urn:microsoft.com/office/officeart/2018/5/layout/CenteredIconLabelDescriptionList"/>
    <dgm:cxn modelId="{347C5DBD-B993-BC42-9263-D7E4A5AA6C00}" type="presOf" srcId="{48724A56-D3D3-4A98-8E46-B03AA0583B44}" destId="{9316D651-8049-43DA-9458-368A93B9F5F2}" srcOrd="0" destOrd="0" presId="urn:microsoft.com/office/officeart/2018/5/layout/CenteredIconLabelDescriptionList"/>
    <dgm:cxn modelId="{62047BCB-8358-4341-9BD6-589E447D08DD}" srcId="{A8DDF854-37E4-4562-ADE6-F9A7694EF05F}" destId="{48724A56-D3D3-4A98-8E46-B03AA0583B44}" srcOrd="0" destOrd="0" parTransId="{55A2A55A-62A3-46A4-AD31-694316E0A650}" sibTransId="{2591090F-DAAA-4343-B5F5-3EA0B66D46A0}"/>
    <dgm:cxn modelId="{1FC586DB-1E1C-8D4C-89AA-52DC5FF5D0EF}" type="presOf" srcId="{BCA51642-5FD0-4D57-99EC-A39913B07AB9}" destId="{42116A0C-9F53-4632-BDB1-DA3274885BC9}" srcOrd="0" destOrd="0" presId="urn:microsoft.com/office/officeart/2018/5/layout/CenteredIconLabelDescriptionList"/>
    <dgm:cxn modelId="{4723F2E6-508B-4B59-ABEB-1EF5004A628B}" srcId="{48724A56-D3D3-4A98-8E46-B03AA0583B44}" destId="{BCA51642-5FD0-4D57-99EC-A39913B07AB9}" srcOrd="0" destOrd="0" parTransId="{F5C732B3-8934-49E8-91F8-23CF545D143B}" sibTransId="{5CE9DC48-DEE9-40AD-9C39-01791DD0F783}"/>
    <dgm:cxn modelId="{C0A55DED-F572-EE41-BFDE-11D294DBF89A}" type="presOf" srcId="{C1FFA757-5D89-41D3-81B4-4BB79C204E1A}" destId="{A3202F5D-2F71-48AD-977E-45A73987C801}" srcOrd="0" destOrd="1" presId="urn:microsoft.com/office/officeart/2018/5/layout/CenteredIconLabelDescriptionList"/>
    <dgm:cxn modelId="{13DE06F4-EEC7-4DAC-95FE-D5D0A5D6F2FD}" srcId="{D5D4001D-1DC9-41C7-8C7C-D0D1C92CB2F1}" destId="{4244B90D-DCB9-4513-BCF6-BD5E1472DD03}" srcOrd="0" destOrd="0" parTransId="{09D48739-F8A8-455D-BB01-BE729F23B4E1}" sibTransId="{B8391F24-3D23-4C46-B4B0-B1623D697897}"/>
    <dgm:cxn modelId="{B24AE2FA-BA0D-4542-894B-6C030E5A71CD}" type="presOf" srcId="{F35E65E2-BB1E-45A4-BB25-E451018142EE}" destId="{A3202F5D-2F71-48AD-977E-45A73987C801}" srcOrd="0" destOrd="0" presId="urn:microsoft.com/office/officeart/2018/5/layout/CenteredIconLabelDescriptionList"/>
    <dgm:cxn modelId="{B6371CFD-9425-234B-9917-21BF1EB1C19A}" srcId="{D5D4001D-1DC9-41C7-8C7C-D0D1C92CB2F1}" destId="{DDB7F16F-1822-C042-860E-CCDBBCBED861}" srcOrd="1" destOrd="0" parTransId="{3CEB73D1-D718-B94F-9F59-1E0E4F396B07}" sibTransId="{FB45B1E1-6435-9446-A528-92766B0F3C09}"/>
    <dgm:cxn modelId="{D994E2FD-2E42-3540-8D50-A99AC47A5688}" type="presOf" srcId="{4244B90D-DCB9-4513-BCF6-BD5E1472DD03}" destId="{EB4CCCD2-EEBA-4136-8A00-0BF97CED9F25}" srcOrd="0" destOrd="0" presId="urn:microsoft.com/office/officeart/2018/5/layout/CenteredIconLabelDescriptionList"/>
    <dgm:cxn modelId="{3C9FA239-DE97-ED46-8EB5-0ABE702F4CF6}" type="presParOf" srcId="{BF2B7882-8FD8-44B9-B082-F1B1C401B7D8}" destId="{2EB3C6F3-3935-4B92-86A7-C05D10812893}" srcOrd="0" destOrd="0" presId="urn:microsoft.com/office/officeart/2018/5/layout/CenteredIconLabelDescriptionList"/>
    <dgm:cxn modelId="{F55047A8-7559-AA41-BEFF-28DDD3596F2D}" type="presParOf" srcId="{2EB3C6F3-3935-4B92-86A7-C05D10812893}" destId="{C498208C-9F09-49FA-A8C8-373E87CCBCE4}" srcOrd="0" destOrd="0" presId="urn:microsoft.com/office/officeart/2018/5/layout/CenteredIconLabelDescriptionList"/>
    <dgm:cxn modelId="{3E69333F-B436-584E-9227-BCC6CFF06BFF}" type="presParOf" srcId="{2EB3C6F3-3935-4B92-86A7-C05D10812893}" destId="{79E9B966-7C30-45BE-8135-F70E7A0071EB}" srcOrd="1" destOrd="0" presId="urn:microsoft.com/office/officeart/2018/5/layout/CenteredIconLabelDescriptionList"/>
    <dgm:cxn modelId="{B4736B11-0C92-2141-9157-C5ED268C54EE}" type="presParOf" srcId="{2EB3C6F3-3935-4B92-86A7-C05D10812893}" destId="{9316D651-8049-43DA-9458-368A93B9F5F2}" srcOrd="2" destOrd="0" presId="urn:microsoft.com/office/officeart/2018/5/layout/CenteredIconLabelDescriptionList"/>
    <dgm:cxn modelId="{4E490468-538F-444E-9B5E-3B46795C8A96}" type="presParOf" srcId="{2EB3C6F3-3935-4B92-86A7-C05D10812893}" destId="{BD6ED9F5-0BBE-4323-BF66-CAB4C0F1C5A1}" srcOrd="3" destOrd="0" presId="urn:microsoft.com/office/officeart/2018/5/layout/CenteredIconLabelDescriptionList"/>
    <dgm:cxn modelId="{EB311285-F987-A045-8CBA-54F536D7A1AF}" type="presParOf" srcId="{2EB3C6F3-3935-4B92-86A7-C05D10812893}" destId="{42116A0C-9F53-4632-BDB1-DA3274885BC9}" srcOrd="4" destOrd="0" presId="urn:microsoft.com/office/officeart/2018/5/layout/CenteredIconLabelDescriptionList"/>
    <dgm:cxn modelId="{C078C58C-A3DA-6742-882B-8F3FEE53CAD4}" type="presParOf" srcId="{BF2B7882-8FD8-44B9-B082-F1B1C401B7D8}" destId="{B0F138EF-9074-4822-9F62-88BA1AF9D7BF}" srcOrd="1" destOrd="0" presId="urn:microsoft.com/office/officeart/2018/5/layout/CenteredIconLabelDescriptionList"/>
    <dgm:cxn modelId="{8B4479BB-A9CA-5442-A7C8-61FDF81D4554}" type="presParOf" srcId="{BF2B7882-8FD8-44B9-B082-F1B1C401B7D8}" destId="{0894821D-AEC5-45A0-95CF-ABDEA0579D63}" srcOrd="2" destOrd="0" presId="urn:microsoft.com/office/officeart/2018/5/layout/CenteredIconLabelDescriptionList"/>
    <dgm:cxn modelId="{C845534B-EBC4-344F-84A2-D250A62219FB}" type="presParOf" srcId="{0894821D-AEC5-45A0-95CF-ABDEA0579D63}" destId="{248E100F-D178-4C45-B7D1-2CB4EB434378}" srcOrd="0" destOrd="0" presId="urn:microsoft.com/office/officeart/2018/5/layout/CenteredIconLabelDescriptionList"/>
    <dgm:cxn modelId="{10E5BBE7-9FF3-2143-9548-9FEB46A68F7C}" type="presParOf" srcId="{0894821D-AEC5-45A0-95CF-ABDEA0579D63}" destId="{E92F68B8-40E0-4C6E-9C4A-0B35CCE25C9C}" srcOrd="1" destOrd="0" presId="urn:microsoft.com/office/officeart/2018/5/layout/CenteredIconLabelDescriptionList"/>
    <dgm:cxn modelId="{7EA32E3D-718A-FE48-8475-5DA544274043}" type="presParOf" srcId="{0894821D-AEC5-45A0-95CF-ABDEA0579D63}" destId="{52C658FA-1D3A-445E-8C95-EB35B2AD94F8}" srcOrd="2" destOrd="0" presId="urn:microsoft.com/office/officeart/2018/5/layout/CenteredIconLabelDescriptionList"/>
    <dgm:cxn modelId="{72272259-5AFB-0941-AE44-7EDE016ECE8E}" type="presParOf" srcId="{0894821D-AEC5-45A0-95CF-ABDEA0579D63}" destId="{65A1F044-A38F-4852-82AB-2D5EA5050F86}" srcOrd="3" destOrd="0" presId="urn:microsoft.com/office/officeart/2018/5/layout/CenteredIconLabelDescriptionList"/>
    <dgm:cxn modelId="{7E5E62AD-C54C-624A-A606-DA6A4965A26A}" type="presParOf" srcId="{0894821D-AEC5-45A0-95CF-ABDEA0579D63}" destId="{EB4CCCD2-EEBA-4136-8A00-0BF97CED9F25}" srcOrd="4" destOrd="0" presId="urn:microsoft.com/office/officeart/2018/5/layout/CenteredIconLabelDescriptionList"/>
    <dgm:cxn modelId="{7E258B29-2294-8148-9673-1AACEB23F0B5}" type="presParOf" srcId="{BF2B7882-8FD8-44B9-B082-F1B1C401B7D8}" destId="{690AD684-5ECD-4C6F-8C34-51AFE9162C95}" srcOrd="3" destOrd="0" presId="urn:microsoft.com/office/officeart/2018/5/layout/CenteredIconLabelDescriptionList"/>
    <dgm:cxn modelId="{99861F78-8BD8-E649-8382-998BC51273BA}" type="presParOf" srcId="{BF2B7882-8FD8-44B9-B082-F1B1C401B7D8}" destId="{311D22E6-C8FC-444B-9B39-E8DA1E513576}" srcOrd="4" destOrd="0" presId="urn:microsoft.com/office/officeart/2018/5/layout/CenteredIconLabelDescriptionList"/>
    <dgm:cxn modelId="{57258D1B-636C-AC4F-A0AE-8ACBDC305F48}" type="presParOf" srcId="{311D22E6-C8FC-444B-9B39-E8DA1E513576}" destId="{6F8D3FFC-77F7-4F2C-A4F5-8EB8F02685E5}" srcOrd="0" destOrd="0" presId="urn:microsoft.com/office/officeart/2018/5/layout/CenteredIconLabelDescriptionList"/>
    <dgm:cxn modelId="{D0834B65-0A10-7944-B5C7-9C1EDA19CFA9}" type="presParOf" srcId="{311D22E6-C8FC-444B-9B39-E8DA1E513576}" destId="{698E132C-25BD-4EA2-A35E-1C41A879CE0D}" srcOrd="1" destOrd="0" presId="urn:microsoft.com/office/officeart/2018/5/layout/CenteredIconLabelDescriptionList"/>
    <dgm:cxn modelId="{8B57128F-4CAC-FC4B-9ED7-79A29F52AF44}" type="presParOf" srcId="{311D22E6-C8FC-444B-9B39-E8DA1E513576}" destId="{44EA1731-3571-4C4A-8EE5-9B6A2E55FEE9}" srcOrd="2" destOrd="0" presId="urn:microsoft.com/office/officeart/2018/5/layout/CenteredIconLabelDescriptionList"/>
    <dgm:cxn modelId="{1C5CFFAE-324D-974E-A6E6-331EAE7D1E61}" type="presParOf" srcId="{311D22E6-C8FC-444B-9B39-E8DA1E513576}" destId="{F394EB0C-C076-480F-B260-74D20B72D522}" srcOrd="3" destOrd="0" presId="urn:microsoft.com/office/officeart/2018/5/layout/CenteredIconLabelDescriptionList"/>
    <dgm:cxn modelId="{F0B37920-B938-3C44-8EEE-D663B53BA559}" type="presParOf" srcId="{311D22E6-C8FC-444B-9B39-E8DA1E513576}" destId="{A3202F5D-2F71-48AD-977E-45A73987C801}"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929CF6E-6EEB-4AA2-98C9-9E025C137B2E}"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8276E80-E869-4678-92E8-CA9A7DBEC48B}">
      <dgm:prSet/>
      <dgm:spPr/>
      <dgm:t>
        <a:bodyPr/>
        <a:lstStyle/>
        <a:p>
          <a:pPr>
            <a:defRPr b="1"/>
          </a:pPr>
          <a:r>
            <a:rPr lang="it-IT" b="1"/>
            <a:t>Tracking e validazione esperimenti</a:t>
          </a:r>
          <a:endParaRPr lang="en-US"/>
        </a:p>
      </dgm:t>
    </dgm:pt>
    <dgm:pt modelId="{2B4EA1EC-8AA6-41EC-AAF3-3618052AF1D4}" type="parTrans" cxnId="{9CFC8829-5989-4D91-9217-8C43E386EF7F}">
      <dgm:prSet/>
      <dgm:spPr/>
      <dgm:t>
        <a:bodyPr/>
        <a:lstStyle/>
        <a:p>
          <a:endParaRPr lang="en-US"/>
        </a:p>
      </dgm:t>
    </dgm:pt>
    <dgm:pt modelId="{12EE533C-8440-4B6A-81D2-86D44C157F75}" type="sibTrans" cxnId="{9CFC8829-5989-4D91-9217-8C43E386EF7F}">
      <dgm:prSet/>
      <dgm:spPr/>
      <dgm:t>
        <a:bodyPr/>
        <a:lstStyle/>
        <a:p>
          <a:endParaRPr lang="en-US"/>
        </a:p>
      </dgm:t>
    </dgm:pt>
    <dgm:pt modelId="{42B5447F-7D3F-4C4A-867D-287A786558B7}">
      <dgm:prSet/>
      <dgm:spPr/>
      <dgm:t>
        <a:bodyPr/>
        <a:lstStyle/>
        <a:p>
          <a:r>
            <a:rPr lang="it-IT" b="1"/>
            <a:t>MLflow</a:t>
          </a:r>
          <a:r>
            <a:rPr lang="it-IT"/>
            <a:t>: tracciamento esperimenti, metriche e versionamento modelli</a:t>
          </a:r>
          <a:endParaRPr lang="en-US"/>
        </a:p>
      </dgm:t>
    </dgm:pt>
    <dgm:pt modelId="{CD44BF62-6AED-4F7F-B6B1-204AD2697BC2}" type="parTrans" cxnId="{E106D75F-1458-4C6F-B6CF-DB0D5342A164}">
      <dgm:prSet/>
      <dgm:spPr/>
      <dgm:t>
        <a:bodyPr/>
        <a:lstStyle/>
        <a:p>
          <a:endParaRPr lang="en-US"/>
        </a:p>
      </dgm:t>
    </dgm:pt>
    <dgm:pt modelId="{7CE18119-F93C-4363-97F7-B69DC1607FD4}" type="sibTrans" cxnId="{E106D75F-1458-4C6F-B6CF-DB0D5342A164}">
      <dgm:prSet/>
      <dgm:spPr/>
      <dgm:t>
        <a:bodyPr/>
        <a:lstStyle/>
        <a:p>
          <a:endParaRPr lang="en-US"/>
        </a:p>
      </dgm:t>
    </dgm:pt>
    <dgm:pt modelId="{5A7ECEAE-DB9F-487F-B8B2-73304B0F2CD6}">
      <dgm:prSet/>
      <dgm:spPr/>
      <dgm:t>
        <a:bodyPr/>
        <a:lstStyle/>
        <a:p>
          <a:r>
            <a:rPr lang="it-IT" b="1" dirty="0" err="1"/>
            <a:t>Cleanlab</a:t>
          </a:r>
          <a:r>
            <a:rPr lang="it-IT" dirty="0"/>
            <a:t>: analisi qualità etichette  nessun errore rilevato</a:t>
          </a:r>
          <a:endParaRPr lang="en-US" dirty="0"/>
        </a:p>
      </dgm:t>
    </dgm:pt>
    <dgm:pt modelId="{30C3FC83-AA53-4E19-8A9F-4EFA21092743}" type="parTrans" cxnId="{9CB51387-BCEC-42C5-BF1E-16C2E215B0E6}">
      <dgm:prSet/>
      <dgm:spPr/>
      <dgm:t>
        <a:bodyPr/>
        <a:lstStyle/>
        <a:p>
          <a:endParaRPr lang="en-US"/>
        </a:p>
      </dgm:t>
    </dgm:pt>
    <dgm:pt modelId="{FE7B12A8-92A6-4649-9B18-D963DA631B87}" type="sibTrans" cxnId="{9CB51387-BCEC-42C5-BF1E-16C2E215B0E6}">
      <dgm:prSet/>
      <dgm:spPr/>
      <dgm:t>
        <a:bodyPr/>
        <a:lstStyle/>
        <a:p>
          <a:endParaRPr lang="en-US"/>
        </a:p>
      </dgm:t>
    </dgm:pt>
    <dgm:pt modelId="{95A65C2F-2D3E-498B-A660-0D4B35BCBAB3}">
      <dgm:prSet/>
      <dgm:spPr/>
      <dgm:t>
        <a:bodyPr/>
        <a:lstStyle/>
        <a:p>
          <a:pPr>
            <a:defRPr b="1"/>
          </a:pPr>
          <a:r>
            <a:rPr lang="it-IT" b="1"/>
            <a:t>Explainability</a:t>
          </a:r>
          <a:endParaRPr lang="en-US"/>
        </a:p>
      </dgm:t>
    </dgm:pt>
    <dgm:pt modelId="{940C7C46-580E-4D8E-BF3C-E94351BAC3BF}" type="parTrans" cxnId="{40D71D70-0A06-4B5D-86C1-1221AE43508C}">
      <dgm:prSet/>
      <dgm:spPr/>
      <dgm:t>
        <a:bodyPr/>
        <a:lstStyle/>
        <a:p>
          <a:endParaRPr lang="en-US"/>
        </a:p>
      </dgm:t>
    </dgm:pt>
    <dgm:pt modelId="{11816F9A-B421-45D5-9083-904FFC3E099A}" type="sibTrans" cxnId="{40D71D70-0A06-4B5D-86C1-1221AE43508C}">
      <dgm:prSet/>
      <dgm:spPr/>
      <dgm:t>
        <a:bodyPr/>
        <a:lstStyle/>
        <a:p>
          <a:endParaRPr lang="en-US"/>
        </a:p>
      </dgm:t>
    </dgm:pt>
    <dgm:pt modelId="{A719D99F-8762-40B3-995F-4B6100060F59}">
      <dgm:prSet/>
      <dgm:spPr/>
      <dgm:t>
        <a:bodyPr/>
        <a:lstStyle/>
        <a:p>
          <a:r>
            <a:rPr lang="it-IT" b="1"/>
            <a:t>SHAP (SHapley Additive exPlanations)</a:t>
          </a:r>
          <a:endParaRPr lang="en-US"/>
        </a:p>
      </dgm:t>
    </dgm:pt>
    <dgm:pt modelId="{3EEBAFBA-A977-47AC-9554-5204C6DA9BF7}" type="parTrans" cxnId="{21428F3D-0278-4450-8561-089243C47F70}">
      <dgm:prSet/>
      <dgm:spPr/>
      <dgm:t>
        <a:bodyPr/>
        <a:lstStyle/>
        <a:p>
          <a:endParaRPr lang="en-US"/>
        </a:p>
      </dgm:t>
    </dgm:pt>
    <dgm:pt modelId="{D3462B71-8FD6-49EC-84EE-77EFFBF3A057}" type="sibTrans" cxnId="{21428F3D-0278-4450-8561-089243C47F70}">
      <dgm:prSet/>
      <dgm:spPr/>
      <dgm:t>
        <a:bodyPr/>
        <a:lstStyle/>
        <a:p>
          <a:endParaRPr lang="en-US"/>
        </a:p>
      </dgm:t>
    </dgm:pt>
    <dgm:pt modelId="{A36B0F9B-460C-438D-B039-5B757C3625C8}">
      <dgm:prSet/>
      <dgm:spPr/>
      <dgm:t>
        <a:bodyPr/>
        <a:lstStyle/>
        <a:p>
          <a:r>
            <a:rPr lang="it-IT"/>
            <a:t>Analisi dell’importanza dei sintomi nelle predizioni</a:t>
          </a:r>
          <a:endParaRPr lang="en-US"/>
        </a:p>
      </dgm:t>
    </dgm:pt>
    <dgm:pt modelId="{18BFEBDA-0064-4EE3-BCB6-6AACEFF4CEB2}" type="parTrans" cxnId="{A03AFDAA-B0CB-442A-964F-14A529A8A5F4}">
      <dgm:prSet/>
      <dgm:spPr/>
      <dgm:t>
        <a:bodyPr/>
        <a:lstStyle/>
        <a:p>
          <a:endParaRPr lang="en-US"/>
        </a:p>
      </dgm:t>
    </dgm:pt>
    <dgm:pt modelId="{43E60825-AEE1-4A24-98DC-64B19CECA4FE}" type="sibTrans" cxnId="{A03AFDAA-B0CB-442A-964F-14A529A8A5F4}">
      <dgm:prSet/>
      <dgm:spPr/>
      <dgm:t>
        <a:bodyPr/>
        <a:lstStyle/>
        <a:p>
          <a:endParaRPr lang="en-US"/>
        </a:p>
      </dgm:t>
    </dgm:pt>
    <dgm:pt modelId="{CF7419B3-EA93-4D1E-904E-BA44604783D6}">
      <dgm:prSet/>
      <dgm:spPr/>
      <dgm:t>
        <a:bodyPr/>
        <a:lstStyle/>
        <a:p>
          <a:pPr>
            <a:defRPr b="1"/>
          </a:pPr>
          <a:r>
            <a:rPr lang="it-IT" b="1"/>
            <a:t>Interfaccia Web (Deployment)</a:t>
          </a:r>
          <a:endParaRPr lang="en-US"/>
        </a:p>
      </dgm:t>
    </dgm:pt>
    <dgm:pt modelId="{6236BA0B-B445-470B-8C30-B3BA63492BE9}" type="parTrans" cxnId="{7B69BB29-AD40-4054-85F6-09A4D98771FC}">
      <dgm:prSet/>
      <dgm:spPr/>
      <dgm:t>
        <a:bodyPr/>
        <a:lstStyle/>
        <a:p>
          <a:endParaRPr lang="en-US"/>
        </a:p>
      </dgm:t>
    </dgm:pt>
    <dgm:pt modelId="{E36D21FD-8623-407B-B568-5A87993FDB86}" type="sibTrans" cxnId="{7B69BB29-AD40-4054-85F6-09A4D98771FC}">
      <dgm:prSet/>
      <dgm:spPr/>
      <dgm:t>
        <a:bodyPr/>
        <a:lstStyle/>
        <a:p>
          <a:endParaRPr lang="en-US"/>
        </a:p>
      </dgm:t>
    </dgm:pt>
    <dgm:pt modelId="{86084893-58F2-4DE9-8BF5-A1711176B142}">
      <dgm:prSet/>
      <dgm:spPr/>
      <dgm:t>
        <a:bodyPr/>
        <a:lstStyle/>
        <a:p>
          <a:r>
            <a:rPr lang="it-IT" b="1"/>
            <a:t>Flask</a:t>
          </a:r>
          <a:r>
            <a:rPr lang="it-IT"/>
            <a:t>: interfaccia web interattiva</a:t>
          </a:r>
          <a:endParaRPr lang="en-US"/>
        </a:p>
      </dgm:t>
    </dgm:pt>
    <dgm:pt modelId="{4874E468-3224-4CF0-B8B5-2AF8CC929561}" type="parTrans" cxnId="{C3D2FA11-D04D-4CDE-8308-CF9FE3C07134}">
      <dgm:prSet/>
      <dgm:spPr/>
      <dgm:t>
        <a:bodyPr/>
        <a:lstStyle/>
        <a:p>
          <a:endParaRPr lang="en-US"/>
        </a:p>
      </dgm:t>
    </dgm:pt>
    <dgm:pt modelId="{8841A646-98AF-462B-AA3E-A1A388A9E41E}" type="sibTrans" cxnId="{C3D2FA11-D04D-4CDE-8308-CF9FE3C07134}">
      <dgm:prSet/>
      <dgm:spPr/>
      <dgm:t>
        <a:bodyPr/>
        <a:lstStyle/>
        <a:p>
          <a:endParaRPr lang="en-US"/>
        </a:p>
      </dgm:t>
    </dgm:pt>
    <dgm:pt modelId="{3190B162-17E9-4BD6-9D54-949FABABC889}">
      <dgm:prSet/>
      <dgm:spPr/>
      <dgm:t>
        <a:bodyPr/>
        <a:lstStyle/>
        <a:p>
          <a:r>
            <a:rPr lang="it-IT" dirty="0"/>
            <a:t>Input in linguaggio naturale </a:t>
          </a:r>
        </a:p>
        <a:p>
          <a:r>
            <a:rPr lang="it-IT" dirty="0"/>
            <a:t> output malattia predetta</a:t>
          </a:r>
          <a:endParaRPr lang="en-US" dirty="0"/>
        </a:p>
      </dgm:t>
    </dgm:pt>
    <dgm:pt modelId="{E1DC279C-6D83-4296-93F6-E93B65166C2A}" type="parTrans" cxnId="{3EC18C8C-52C1-443B-B055-2C4317E2E21D}">
      <dgm:prSet/>
      <dgm:spPr/>
      <dgm:t>
        <a:bodyPr/>
        <a:lstStyle/>
        <a:p>
          <a:endParaRPr lang="en-US"/>
        </a:p>
      </dgm:t>
    </dgm:pt>
    <dgm:pt modelId="{6B8FDB02-62A1-45D1-952D-1729BC3330B8}" type="sibTrans" cxnId="{3EC18C8C-52C1-443B-B055-2C4317E2E21D}">
      <dgm:prSet/>
      <dgm:spPr/>
      <dgm:t>
        <a:bodyPr/>
        <a:lstStyle/>
        <a:p>
          <a:endParaRPr lang="en-US"/>
        </a:p>
      </dgm:t>
    </dgm:pt>
    <dgm:pt modelId="{92261CB1-1BBE-438D-8B00-0185FFBE35AA}">
      <dgm:prSet/>
      <dgm:spPr/>
      <dgm:t>
        <a:bodyPr/>
        <a:lstStyle/>
        <a:p>
          <a:r>
            <a:rPr lang="it-IT"/>
            <a:t>Traduzione + NLP + dizionario sintomi (symptom_keywords.json)</a:t>
          </a:r>
          <a:endParaRPr lang="en-US"/>
        </a:p>
      </dgm:t>
    </dgm:pt>
    <dgm:pt modelId="{5BD3C8CF-C348-43BB-BA05-7666534FCD52}" type="parTrans" cxnId="{EB67D682-DBDD-4DD6-B9CB-4F3AF9BE0D04}">
      <dgm:prSet/>
      <dgm:spPr/>
      <dgm:t>
        <a:bodyPr/>
        <a:lstStyle/>
        <a:p>
          <a:endParaRPr lang="en-US"/>
        </a:p>
      </dgm:t>
    </dgm:pt>
    <dgm:pt modelId="{5846993B-C258-47D7-AA19-D1185F274AB3}" type="sibTrans" cxnId="{EB67D682-DBDD-4DD6-B9CB-4F3AF9BE0D04}">
      <dgm:prSet/>
      <dgm:spPr/>
      <dgm:t>
        <a:bodyPr/>
        <a:lstStyle/>
        <a:p>
          <a:endParaRPr lang="en-US"/>
        </a:p>
      </dgm:t>
    </dgm:pt>
    <dgm:pt modelId="{21B5E74D-9DD8-4A89-A235-FDC1C1D370AE}" type="pres">
      <dgm:prSet presAssocID="{F929CF6E-6EEB-4AA2-98C9-9E025C137B2E}" presName="root" presStyleCnt="0">
        <dgm:presLayoutVars>
          <dgm:dir/>
          <dgm:resizeHandles val="exact"/>
        </dgm:presLayoutVars>
      </dgm:prSet>
      <dgm:spPr/>
    </dgm:pt>
    <dgm:pt modelId="{38662B31-465D-4418-A2C3-B1A6861396A4}" type="pres">
      <dgm:prSet presAssocID="{18276E80-E869-4678-92E8-CA9A7DBEC48B}" presName="compNode" presStyleCnt="0"/>
      <dgm:spPr/>
    </dgm:pt>
    <dgm:pt modelId="{357E92A6-2C4E-4E80-97DD-1CF546707AD9}" type="pres">
      <dgm:prSet presAssocID="{18276E80-E869-4678-92E8-CA9A7DBEC48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ro"/>
        </a:ext>
      </dgm:extLst>
    </dgm:pt>
    <dgm:pt modelId="{5A244DC6-1D2D-49C9-8F26-9662AAF7FDD5}" type="pres">
      <dgm:prSet presAssocID="{18276E80-E869-4678-92E8-CA9A7DBEC48B}" presName="iconSpace" presStyleCnt="0"/>
      <dgm:spPr/>
    </dgm:pt>
    <dgm:pt modelId="{364B56F6-B393-4799-8CBD-4E6D72CF8D0A}" type="pres">
      <dgm:prSet presAssocID="{18276E80-E869-4678-92E8-CA9A7DBEC48B}" presName="parTx" presStyleLbl="revTx" presStyleIdx="0" presStyleCnt="6">
        <dgm:presLayoutVars>
          <dgm:chMax val="0"/>
          <dgm:chPref val="0"/>
        </dgm:presLayoutVars>
      </dgm:prSet>
      <dgm:spPr/>
    </dgm:pt>
    <dgm:pt modelId="{4DA766E6-101E-4E11-BC55-A3ADB21EB281}" type="pres">
      <dgm:prSet presAssocID="{18276E80-E869-4678-92E8-CA9A7DBEC48B}" presName="txSpace" presStyleCnt="0"/>
      <dgm:spPr/>
    </dgm:pt>
    <dgm:pt modelId="{09089CD8-B1C6-46DE-AAED-178BA232E0A6}" type="pres">
      <dgm:prSet presAssocID="{18276E80-E869-4678-92E8-CA9A7DBEC48B}" presName="desTx" presStyleLbl="revTx" presStyleIdx="1" presStyleCnt="6">
        <dgm:presLayoutVars/>
      </dgm:prSet>
      <dgm:spPr/>
    </dgm:pt>
    <dgm:pt modelId="{D9CB31AC-7D25-4547-8BA5-1E2F99CF6AB9}" type="pres">
      <dgm:prSet presAssocID="{12EE533C-8440-4B6A-81D2-86D44C157F75}" presName="sibTrans" presStyleCnt="0"/>
      <dgm:spPr/>
    </dgm:pt>
    <dgm:pt modelId="{3E5B7610-C190-4C22-9853-F8DBD5185BED}" type="pres">
      <dgm:prSet presAssocID="{95A65C2F-2D3E-498B-A660-0D4B35BCBAB3}" presName="compNode" presStyleCnt="0"/>
      <dgm:spPr/>
    </dgm:pt>
    <dgm:pt modelId="{6133FD28-0A02-4F60-B0FB-F93E75BD6C0A}" type="pres">
      <dgm:prSet presAssocID="{95A65C2F-2D3E-498B-A660-0D4B35BCBA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gno di spunta"/>
        </a:ext>
      </dgm:extLst>
    </dgm:pt>
    <dgm:pt modelId="{A71C84FD-46F0-432A-85FB-8F539C721AAB}" type="pres">
      <dgm:prSet presAssocID="{95A65C2F-2D3E-498B-A660-0D4B35BCBAB3}" presName="iconSpace" presStyleCnt="0"/>
      <dgm:spPr/>
    </dgm:pt>
    <dgm:pt modelId="{D7824DC9-A4F7-46FF-93D2-855BA9EA6BCC}" type="pres">
      <dgm:prSet presAssocID="{95A65C2F-2D3E-498B-A660-0D4B35BCBAB3}" presName="parTx" presStyleLbl="revTx" presStyleIdx="2" presStyleCnt="6">
        <dgm:presLayoutVars>
          <dgm:chMax val="0"/>
          <dgm:chPref val="0"/>
        </dgm:presLayoutVars>
      </dgm:prSet>
      <dgm:spPr/>
    </dgm:pt>
    <dgm:pt modelId="{C5183D5E-495D-4491-B367-7300C115BBA7}" type="pres">
      <dgm:prSet presAssocID="{95A65C2F-2D3E-498B-A660-0D4B35BCBAB3}" presName="txSpace" presStyleCnt="0"/>
      <dgm:spPr/>
    </dgm:pt>
    <dgm:pt modelId="{51F04EB4-5C6E-430B-95F3-D88224F8AD57}" type="pres">
      <dgm:prSet presAssocID="{95A65C2F-2D3E-498B-A660-0D4B35BCBAB3}" presName="desTx" presStyleLbl="revTx" presStyleIdx="3" presStyleCnt="6">
        <dgm:presLayoutVars/>
      </dgm:prSet>
      <dgm:spPr/>
    </dgm:pt>
    <dgm:pt modelId="{BB7B484D-A792-4FAF-869E-30DC506BA300}" type="pres">
      <dgm:prSet presAssocID="{11816F9A-B421-45D5-9083-904FFC3E099A}" presName="sibTrans" presStyleCnt="0"/>
      <dgm:spPr/>
    </dgm:pt>
    <dgm:pt modelId="{4D5EC696-2DA7-40D9-BC72-0BE1A1CA84F1}" type="pres">
      <dgm:prSet presAssocID="{CF7419B3-EA93-4D1E-904E-BA44604783D6}" presName="compNode" presStyleCnt="0"/>
      <dgm:spPr/>
    </dgm:pt>
    <dgm:pt modelId="{D6C59538-6673-438B-802C-C3A77BC8F74D}" type="pres">
      <dgm:prSet presAssocID="{CF7419B3-EA93-4D1E-904E-BA44604783D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raccio"/>
        </a:ext>
      </dgm:extLst>
    </dgm:pt>
    <dgm:pt modelId="{DB888ABE-22DB-4988-8F1F-1D64A2C74C09}" type="pres">
      <dgm:prSet presAssocID="{CF7419B3-EA93-4D1E-904E-BA44604783D6}" presName="iconSpace" presStyleCnt="0"/>
      <dgm:spPr/>
    </dgm:pt>
    <dgm:pt modelId="{01B8775B-A79C-45AE-BA22-24AA988A572E}" type="pres">
      <dgm:prSet presAssocID="{CF7419B3-EA93-4D1E-904E-BA44604783D6}" presName="parTx" presStyleLbl="revTx" presStyleIdx="4" presStyleCnt="6">
        <dgm:presLayoutVars>
          <dgm:chMax val="0"/>
          <dgm:chPref val="0"/>
        </dgm:presLayoutVars>
      </dgm:prSet>
      <dgm:spPr/>
    </dgm:pt>
    <dgm:pt modelId="{CF1395CA-2B66-4C65-9B05-DA5C3BD206A8}" type="pres">
      <dgm:prSet presAssocID="{CF7419B3-EA93-4D1E-904E-BA44604783D6}" presName="txSpace" presStyleCnt="0"/>
      <dgm:spPr/>
    </dgm:pt>
    <dgm:pt modelId="{C59D7CC0-16E9-44DD-81EA-161B7159A9A3}" type="pres">
      <dgm:prSet presAssocID="{CF7419B3-EA93-4D1E-904E-BA44604783D6}" presName="desTx" presStyleLbl="revTx" presStyleIdx="5" presStyleCnt="6">
        <dgm:presLayoutVars/>
      </dgm:prSet>
      <dgm:spPr/>
    </dgm:pt>
  </dgm:ptLst>
  <dgm:cxnLst>
    <dgm:cxn modelId="{3AE5C308-746B-4ECD-80FB-96ABA0E0AE33}" type="presOf" srcId="{86084893-58F2-4DE9-8BF5-A1711176B142}" destId="{C59D7CC0-16E9-44DD-81EA-161B7159A9A3}" srcOrd="0" destOrd="0" presId="urn:microsoft.com/office/officeart/2018/5/layout/CenteredIconLabelDescriptionList"/>
    <dgm:cxn modelId="{78C6340A-5BEE-45CC-A92E-E5B34E88609F}" type="presOf" srcId="{A719D99F-8762-40B3-995F-4B6100060F59}" destId="{51F04EB4-5C6E-430B-95F3-D88224F8AD57}" srcOrd="0" destOrd="0" presId="urn:microsoft.com/office/officeart/2018/5/layout/CenteredIconLabelDescriptionList"/>
    <dgm:cxn modelId="{C3D2FA11-D04D-4CDE-8308-CF9FE3C07134}" srcId="{CF7419B3-EA93-4D1E-904E-BA44604783D6}" destId="{86084893-58F2-4DE9-8BF5-A1711176B142}" srcOrd="0" destOrd="0" parTransId="{4874E468-3224-4CF0-B8B5-2AF8CC929561}" sibTransId="{8841A646-98AF-462B-AA3E-A1A388A9E41E}"/>
    <dgm:cxn modelId="{65520722-72A9-40D3-B07B-F9D8560E07EF}" type="presOf" srcId="{F929CF6E-6EEB-4AA2-98C9-9E025C137B2E}" destId="{21B5E74D-9DD8-4A89-A235-FDC1C1D370AE}" srcOrd="0" destOrd="0" presId="urn:microsoft.com/office/officeart/2018/5/layout/CenteredIconLabelDescriptionList"/>
    <dgm:cxn modelId="{9CFC8829-5989-4D91-9217-8C43E386EF7F}" srcId="{F929CF6E-6EEB-4AA2-98C9-9E025C137B2E}" destId="{18276E80-E869-4678-92E8-CA9A7DBEC48B}" srcOrd="0" destOrd="0" parTransId="{2B4EA1EC-8AA6-41EC-AAF3-3618052AF1D4}" sibTransId="{12EE533C-8440-4B6A-81D2-86D44C157F75}"/>
    <dgm:cxn modelId="{7B69BB29-AD40-4054-85F6-09A4D98771FC}" srcId="{F929CF6E-6EEB-4AA2-98C9-9E025C137B2E}" destId="{CF7419B3-EA93-4D1E-904E-BA44604783D6}" srcOrd="2" destOrd="0" parTransId="{6236BA0B-B445-470B-8C30-B3BA63492BE9}" sibTransId="{E36D21FD-8623-407B-B568-5A87993FDB86}"/>
    <dgm:cxn modelId="{CA454631-CE5D-4F9C-BB4D-6BC0C480689C}" type="presOf" srcId="{95A65C2F-2D3E-498B-A660-0D4B35BCBAB3}" destId="{D7824DC9-A4F7-46FF-93D2-855BA9EA6BCC}" srcOrd="0" destOrd="0" presId="urn:microsoft.com/office/officeart/2018/5/layout/CenteredIconLabelDescriptionList"/>
    <dgm:cxn modelId="{21428F3D-0278-4450-8561-089243C47F70}" srcId="{95A65C2F-2D3E-498B-A660-0D4B35BCBAB3}" destId="{A719D99F-8762-40B3-995F-4B6100060F59}" srcOrd="0" destOrd="0" parTransId="{3EEBAFBA-A977-47AC-9554-5204C6DA9BF7}" sibTransId="{D3462B71-8FD6-49EC-84EE-77EFFBF3A057}"/>
    <dgm:cxn modelId="{D82DA757-620D-4214-B510-AFDFB25E6CCD}" type="presOf" srcId="{42B5447F-7D3F-4C4A-867D-287A786558B7}" destId="{09089CD8-B1C6-46DE-AAED-178BA232E0A6}" srcOrd="0" destOrd="0" presId="urn:microsoft.com/office/officeart/2018/5/layout/CenteredIconLabelDescriptionList"/>
    <dgm:cxn modelId="{E106D75F-1458-4C6F-B6CF-DB0D5342A164}" srcId="{18276E80-E869-4678-92E8-CA9A7DBEC48B}" destId="{42B5447F-7D3F-4C4A-867D-287A786558B7}" srcOrd="0" destOrd="0" parTransId="{CD44BF62-6AED-4F7F-B6B1-204AD2697BC2}" sibTransId="{7CE18119-F93C-4363-97F7-B69DC1607FD4}"/>
    <dgm:cxn modelId="{40D71D70-0A06-4B5D-86C1-1221AE43508C}" srcId="{F929CF6E-6EEB-4AA2-98C9-9E025C137B2E}" destId="{95A65C2F-2D3E-498B-A660-0D4B35BCBAB3}" srcOrd="1" destOrd="0" parTransId="{940C7C46-580E-4D8E-BF3C-E94351BAC3BF}" sibTransId="{11816F9A-B421-45D5-9083-904FFC3E099A}"/>
    <dgm:cxn modelId="{350DD776-33A3-446F-BE5F-8260EBEC7D19}" type="presOf" srcId="{CF7419B3-EA93-4D1E-904E-BA44604783D6}" destId="{01B8775B-A79C-45AE-BA22-24AA988A572E}" srcOrd="0" destOrd="0" presId="urn:microsoft.com/office/officeart/2018/5/layout/CenteredIconLabelDescriptionList"/>
    <dgm:cxn modelId="{5C161C7B-6061-4252-BC2C-DC88E4CB105B}" type="presOf" srcId="{5A7ECEAE-DB9F-487F-B8B2-73304B0F2CD6}" destId="{09089CD8-B1C6-46DE-AAED-178BA232E0A6}" srcOrd="0" destOrd="1" presId="urn:microsoft.com/office/officeart/2018/5/layout/CenteredIconLabelDescriptionList"/>
    <dgm:cxn modelId="{EB67D682-DBDD-4DD6-B9CB-4F3AF9BE0D04}" srcId="{CF7419B3-EA93-4D1E-904E-BA44604783D6}" destId="{92261CB1-1BBE-438D-8B00-0185FFBE35AA}" srcOrd="2" destOrd="0" parTransId="{5BD3C8CF-C348-43BB-BA05-7666534FCD52}" sibTransId="{5846993B-C258-47D7-AA19-D1185F274AB3}"/>
    <dgm:cxn modelId="{9CB51387-BCEC-42C5-BF1E-16C2E215B0E6}" srcId="{18276E80-E869-4678-92E8-CA9A7DBEC48B}" destId="{5A7ECEAE-DB9F-487F-B8B2-73304B0F2CD6}" srcOrd="1" destOrd="0" parTransId="{30C3FC83-AA53-4E19-8A9F-4EFA21092743}" sibTransId="{FE7B12A8-92A6-4649-9B18-D963DA631B87}"/>
    <dgm:cxn modelId="{3EC18C8C-52C1-443B-B055-2C4317E2E21D}" srcId="{CF7419B3-EA93-4D1E-904E-BA44604783D6}" destId="{3190B162-17E9-4BD6-9D54-949FABABC889}" srcOrd="1" destOrd="0" parTransId="{E1DC279C-6D83-4296-93F6-E93B65166C2A}" sibTransId="{6B8FDB02-62A1-45D1-952D-1729BC3330B8}"/>
    <dgm:cxn modelId="{7E7DECA4-BAE4-454E-BAC5-89983531C87B}" type="presOf" srcId="{92261CB1-1BBE-438D-8B00-0185FFBE35AA}" destId="{C59D7CC0-16E9-44DD-81EA-161B7159A9A3}" srcOrd="0" destOrd="2" presId="urn:microsoft.com/office/officeart/2018/5/layout/CenteredIconLabelDescriptionList"/>
    <dgm:cxn modelId="{A03AFDAA-B0CB-442A-964F-14A529A8A5F4}" srcId="{95A65C2F-2D3E-498B-A660-0D4B35BCBAB3}" destId="{A36B0F9B-460C-438D-B039-5B757C3625C8}" srcOrd="1" destOrd="0" parTransId="{18BFEBDA-0064-4EE3-BCB6-6AACEFF4CEB2}" sibTransId="{43E60825-AEE1-4A24-98DC-64B19CECA4FE}"/>
    <dgm:cxn modelId="{B62C1FAE-52CD-4D29-B1D8-6EC414D5EAB4}" type="presOf" srcId="{18276E80-E869-4678-92E8-CA9A7DBEC48B}" destId="{364B56F6-B393-4799-8CBD-4E6D72CF8D0A}" srcOrd="0" destOrd="0" presId="urn:microsoft.com/office/officeart/2018/5/layout/CenteredIconLabelDescriptionList"/>
    <dgm:cxn modelId="{DD33C7DD-8BAA-46DA-A8A5-0C2599AB08D4}" type="presOf" srcId="{3190B162-17E9-4BD6-9D54-949FABABC889}" destId="{C59D7CC0-16E9-44DD-81EA-161B7159A9A3}" srcOrd="0" destOrd="1" presId="urn:microsoft.com/office/officeart/2018/5/layout/CenteredIconLabelDescriptionList"/>
    <dgm:cxn modelId="{E8FC3AEF-1F21-4B10-913F-FC79A38BE2E1}" type="presOf" srcId="{A36B0F9B-460C-438D-B039-5B757C3625C8}" destId="{51F04EB4-5C6E-430B-95F3-D88224F8AD57}" srcOrd="0" destOrd="1" presId="urn:microsoft.com/office/officeart/2018/5/layout/CenteredIconLabelDescriptionList"/>
    <dgm:cxn modelId="{E56657BE-55C4-4E78-A86F-4696F2837AB0}" type="presParOf" srcId="{21B5E74D-9DD8-4A89-A235-FDC1C1D370AE}" destId="{38662B31-465D-4418-A2C3-B1A6861396A4}" srcOrd="0" destOrd="0" presId="urn:microsoft.com/office/officeart/2018/5/layout/CenteredIconLabelDescriptionList"/>
    <dgm:cxn modelId="{FCE99B74-B544-4234-9EC2-F5AC88101EE5}" type="presParOf" srcId="{38662B31-465D-4418-A2C3-B1A6861396A4}" destId="{357E92A6-2C4E-4E80-97DD-1CF546707AD9}" srcOrd="0" destOrd="0" presId="urn:microsoft.com/office/officeart/2018/5/layout/CenteredIconLabelDescriptionList"/>
    <dgm:cxn modelId="{2B034BB7-E830-4162-8899-C2F9AE9B019F}" type="presParOf" srcId="{38662B31-465D-4418-A2C3-B1A6861396A4}" destId="{5A244DC6-1D2D-49C9-8F26-9662AAF7FDD5}" srcOrd="1" destOrd="0" presId="urn:microsoft.com/office/officeart/2018/5/layout/CenteredIconLabelDescriptionList"/>
    <dgm:cxn modelId="{F6C292A6-1DCC-484F-AEC1-9FFC1ED733A7}" type="presParOf" srcId="{38662B31-465D-4418-A2C3-B1A6861396A4}" destId="{364B56F6-B393-4799-8CBD-4E6D72CF8D0A}" srcOrd="2" destOrd="0" presId="urn:microsoft.com/office/officeart/2018/5/layout/CenteredIconLabelDescriptionList"/>
    <dgm:cxn modelId="{B59F32AA-0FF9-4BD0-A0EE-3E9B7B11235D}" type="presParOf" srcId="{38662B31-465D-4418-A2C3-B1A6861396A4}" destId="{4DA766E6-101E-4E11-BC55-A3ADB21EB281}" srcOrd="3" destOrd="0" presId="urn:microsoft.com/office/officeart/2018/5/layout/CenteredIconLabelDescriptionList"/>
    <dgm:cxn modelId="{7681D04E-24B0-4D9B-9A7B-39C5F0564246}" type="presParOf" srcId="{38662B31-465D-4418-A2C3-B1A6861396A4}" destId="{09089CD8-B1C6-46DE-AAED-178BA232E0A6}" srcOrd="4" destOrd="0" presId="urn:microsoft.com/office/officeart/2018/5/layout/CenteredIconLabelDescriptionList"/>
    <dgm:cxn modelId="{C4EB7210-9A26-4380-8460-7784FF3A5AB8}" type="presParOf" srcId="{21B5E74D-9DD8-4A89-A235-FDC1C1D370AE}" destId="{D9CB31AC-7D25-4547-8BA5-1E2F99CF6AB9}" srcOrd="1" destOrd="0" presId="urn:microsoft.com/office/officeart/2018/5/layout/CenteredIconLabelDescriptionList"/>
    <dgm:cxn modelId="{D2F03E13-EBBA-4793-973E-71BBFC2A40E3}" type="presParOf" srcId="{21B5E74D-9DD8-4A89-A235-FDC1C1D370AE}" destId="{3E5B7610-C190-4C22-9853-F8DBD5185BED}" srcOrd="2" destOrd="0" presId="urn:microsoft.com/office/officeart/2018/5/layout/CenteredIconLabelDescriptionList"/>
    <dgm:cxn modelId="{F7D3FC76-7950-4316-B139-4F458E73AB9F}" type="presParOf" srcId="{3E5B7610-C190-4C22-9853-F8DBD5185BED}" destId="{6133FD28-0A02-4F60-B0FB-F93E75BD6C0A}" srcOrd="0" destOrd="0" presId="urn:microsoft.com/office/officeart/2018/5/layout/CenteredIconLabelDescriptionList"/>
    <dgm:cxn modelId="{09E7D46B-3687-45F9-9C0D-C4595FCFB28A}" type="presParOf" srcId="{3E5B7610-C190-4C22-9853-F8DBD5185BED}" destId="{A71C84FD-46F0-432A-85FB-8F539C721AAB}" srcOrd="1" destOrd="0" presId="urn:microsoft.com/office/officeart/2018/5/layout/CenteredIconLabelDescriptionList"/>
    <dgm:cxn modelId="{0D2DEBFD-B260-4478-BD3E-4552247F0028}" type="presParOf" srcId="{3E5B7610-C190-4C22-9853-F8DBD5185BED}" destId="{D7824DC9-A4F7-46FF-93D2-855BA9EA6BCC}" srcOrd="2" destOrd="0" presId="urn:microsoft.com/office/officeart/2018/5/layout/CenteredIconLabelDescriptionList"/>
    <dgm:cxn modelId="{CA3A6AEE-DE48-4BD4-B1C3-F2774DCAA671}" type="presParOf" srcId="{3E5B7610-C190-4C22-9853-F8DBD5185BED}" destId="{C5183D5E-495D-4491-B367-7300C115BBA7}" srcOrd="3" destOrd="0" presId="urn:microsoft.com/office/officeart/2018/5/layout/CenteredIconLabelDescriptionList"/>
    <dgm:cxn modelId="{9E35AC51-9411-4EB7-9B6C-6EC0B477189F}" type="presParOf" srcId="{3E5B7610-C190-4C22-9853-F8DBD5185BED}" destId="{51F04EB4-5C6E-430B-95F3-D88224F8AD57}" srcOrd="4" destOrd="0" presId="urn:microsoft.com/office/officeart/2018/5/layout/CenteredIconLabelDescriptionList"/>
    <dgm:cxn modelId="{15C0A041-B99D-4F13-908D-3C0C954C9AAC}" type="presParOf" srcId="{21B5E74D-9DD8-4A89-A235-FDC1C1D370AE}" destId="{BB7B484D-A792-4FAF-869E-30DC506BA300}" srcOrd="3" destOrd="0" presId="urn:microsoft.com/office/officeart/2018/5/layout/CenteredIconLabelDescriptionList"/>
    <dgm:cxn modelId="{2015844A-BFE2-46AC-9F2F-6969FADFDC93}" type="presParOf" srcId="{21B5E74D-9DD8-4A89-A235-FDC1C1D370AE}" destId="{4D5EC696-2DA7-40D9-BC72-0BE1A1CA84F1}" srcOrd="4" destOrd="0" presId="urn:microsoft.com/office/officeart/2018/5/layout/CenteredIconLabelDescriptionList"/>
    <dgm:cxn modelId="{B32B8BD9-7814-4AB1-B935-49893112F901}" type="presParOf" srcId="{4D5EC696-2DA7-40D9-BC72-0BE1A1CA84F1}" destId="{D6C59538-6673-438B-802C-C3A77BC8F74D}" srcOrd="0" destOrd="0" presId="urn:microsoft.com/office/officeart/2018/5/layout/CenteredIconLabelDescriptionList"/>
    <dgm:cxn modelId="{2165EA47-7766-490D-87BA-4BFDFFDE194B}" type="presParOf" srcId="{4D5EC696-2DA7-40D9-BC72-0BE1A1CA84F1}" destId="{DB888ABE-22DB-4988-8F1F-1D64A2C74C09}" srcOrd="1" destOrd="0" presId="urn:microsoft.com/office/officeart/2018/5/layout/CenteredIconLabelDescriptionList"/>
    <dgm:cxn modelId="{7F266726-0936-48ED-A8E3-A41DD86D8587}" type="presParOf" srcId="{4D5EC696-2DA7-40D9-BC72-0BE1A1CA84F1}" destId="{01B8775B-A79C-45AE-BA22-24AA988A572E}" srcOrd="2" destOrd="0" presId="urn:microsoft.com/office/officeart/2018/5/layout/CenteredIconLabelDescriptionList"/>
    <dgm:cxn modelId="{67E48BCC-C84E-4D2A-905B-BF6AB30D3A75}" type="presParOf" srcId="{4D5EC696-2DA7-40D9-BC72-0BE1A1CA84F1}" destId="{CF1395CA-2B66-4C65-9B05-DA5C3BD206A8}" srcOrd="3" destOrd="0" presId="urn:microsoft.com/office/officeart/2018/5/layout/CenteredIconLabelDescriptionList"/>
    <dgm:cxn modelId="{B326F265-98EC-49AB-9038-198AC677E9C1}" type="presParOf" srcId="{4D5EC696-2DA7-40D9-BC72-0BE1A1CA84F1}" destId="{C59D7CC0-16E9-44DD-81EA-161B7159A9A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19224C5-75ED-4E56-A986-FD29FF545595}"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69D808-3E65-47BA-881E-9C3369C0294E}">
      <dgm:prSet/>
      <dgm:spPr/>
      <dgm:t>
        <a:bodyPr/>
        <a:lstStyle/>
        <a:p>
          <a:pPr>
            <a:defRPr b="1"/>
          </a:pPr>
          <a:r>
            <a:rPr lang="it-IT" b="1"/>
            <a:t>Architettura scalabile</a:t>
          </a:r>
          <a:endParaRPr lang="en-US"/>
        </a:p>
      </dgm:t>
    </dgm:pt>
    <dgm:pt modelId="{F639B0E1-7E91-4CA8-AB33-E61C9BD3DFF7}" type="parTrans" cxnId="{EFBA7FD8-9B42-47DB-895B-EB4804833469}">
      <dgm:prSet/>
      <dgm:spPr/>
      <dgm:t>
        <a:bodyPr/>
        <a:lstStyle/>
        <a:p>
          <a:endParaRPr lang="en-US"/>
        </a:p>
      </dgm:t>
    </dgm:pt>
    <dgm:pt modelId="{E7590967-BCD2-4723-BC66-FB7CAB288E90}" type="sibTrans" cxnId="{EFBA7FD8-9B42-47DB-895B-EB4804833469}">
      <dgm:prSet/>
      <dgm:spPr/>
      <dgm:t>
        <a:bodyPr/>
        <a:lstStyle/>
        <a:p>
          <a:endParaRPr lang="en-US"/>
        </a:p>
      </dgm:t>
    </dgm:pt>
    <dgm:pt modelId="{93C60363-DF19-4666-B5A3-9A9C1F2A5AFC}">
      <dgm:prSet/>
      <dgm:spPr/>
      <dgm:t>
        <a:bodyPr/>
        <a:lstStyle/>
        <a:p>
          <a:r>
            <a:rPr lang="it-IT" b="1" dirty="0"/>
            <a:t>Pipeline data-</a:t>
          </a:r>
          <a:r>
            <a:rPr lang="it-IT" b="1" dirty="0" err="1"/>
            <a:t>agnostic</a:t>
          </a:r>
          <a:r>
            <a:rPr lang="it-IT" dirty="0"/>
            <a:t> :stessa logica funziona su dataset piccoli e su milioni di record</a:t>
          </a:r>
          <a:endParaRPr lang="en-US" dirty="0"/>
        </a:p>
      </dgm:t>
    </dgm:pt>
    <dgm:pt modelId="{3A7F1E27-1DEA-4963-92EE-978497B67CBF}" type="parTrans" cxnId="{5CF22983-16B7-4681-997D-A868E72B15EF}">
      <dgm:prSet/>
      <dgm:spPr/>
      <dgm:t>
        <a:bodyPr/>
        <a:lstStyle/>
        <a:p>
          <a:endParaRPr lang="en-US"/>
        </a:p>
      </dgm:t>
    </dgm:pt>
    <dgm:pt modelId="{B691CB18-19EC-4189-9805-4199FD5A2BFA}" type="sibTrans" cxnId="{5CF22983-16B7-4681-997D-A868E72B15EF}">
      <dgm:prSet/>
      <dgm:spPr/>
      <dgm:t>
        <a:bodyPr/>
        <a:lstStyle/>
        <a:p>
          <a:endParaRPr lang="en-US"/>
        </a:p>
      </dgm:t>
    </dgm:pt>
    <dgm:pt modelId="{12E96410-507C-4443-91F9-BB757DDB7043}">
      <dgm:prSet/>
      <dgm:spPr/>
      <dgm:t>
        <a:bodyPr/>
        <a:lstStyle/>
        <a:p>
          <a:r>
            <a:rPr lang="it-IT" b="1" dirty="0"/>
            <a:t>Motore distribuito in-</a:t>
          </a:r>
          <a:r>
            <a:rPr lang="it-IT" b="1" dirty="0" err="1"/>
            <a:t>memory</a:t>
          </a:r>
          <a:r>
            <a:rPr lang="it-IT" dirty="0"/>
            <a:t>  esecuzione DAG ottimizzata, meno shuffle e I/O</a:t>
          </a:r>
          <a:endParaRPr lang="en-US" dirty="0"/>
        </a:p>
      </dgm:t>
    </dgm:pt>
    <dgm:pt modelId="{4CA9A1A9-4A1A-40D4-ACDE-E90349738174}" type="parTrans" cxnId="{2CE2A442-5BCC-4C91-83A4-E66A7F1CFD8F}">
      <dgm:prSet/>
      <dgm:spPr/>
      <dgm:t>
        <a:bodyPr/>
        <a:lstStyle/>
        <a:p>
          <a:endParaRPr lang="en-US"/>
        </a:p>
      </dgm:t>
    </dgm:pt>
    <dgm:pt modelId="{BCA50373-CE2D-4582-B65A-4A7ECCACBF42}" type="sibTrans" cxnId="{2CE2A442-5BCC-4C91-83A4-E66A7F1CFD8F}">
      <dgm:prSet/>
      <dgm:spPr/>
      <dgm:t>
        <a:bodyPr/>
        <a:lstStyle/>
        <a:p>
          <a:endParaRPr lang="en-US"/>
        </a:p>
      </dgm:t>
    </dgm:pt>
    <dgm:pt modelId="{AD70186D-D48A-4CEC-AF5B-7D14F4B6ACD2}">
      <dgm:prSet/>
      <dgm:spPr/>
      <dgm:t>
        <a:bodyPr/>
        <a:lstStyle/>
        <a:p>
          <a:r>
            <a:rPr lang="it-IT" b="1" dirty="0"/>
            <a:t>Fault </a:t>
          </a:r>
          <a:r>
            <a:rPr lang="it-IT" b="1" dirty="0" err="1"/>
            <a:t>tolerance</a:t>
          </a:r>
          <a:r>
            <a:rPr lang="it-IT" b="1" dirty="0"/>
            <a:t> &amp; parallelismo nativo</a:t>
          </a:r>
          <a:r>
            <a:rPr lang="it-IT" dirty="0"/>
            <a:t> pronto per cluster multi-nodo</a:t>
          </a:r>
          <a:endParaRPr lang="en-US" dirty="0"/>
        </a:p>
      </dgm:t>
    </dgm:pt>
    <dgm:pt modelId="{4FE0565E-F560-409B-9718-BCDAB34186E8}" type="parTrans" cxnId="{F0751151-5960-4ED6-BFFA-25D012CF37FD}">
      <dgm:prSet/>
      <dgm:spPr/>
      <dgm:t>
        <a:bodyPr/>
        <a:lstStyle/>
        <a:p>
          <a:endParaRPr lang="en-US"/>
        </a:p>
      </dgm:t>
    </dgm:pt>
    <dgm:pt modelId="{7C80892A-6AA5-4F2A-8F43-94C677C21E30}" type="sibTrans" cxnId="{F0751151-5960-4ED6-BFFA-25D012CF37FD}">
      <dgm:prSet/>
      <dgm:spPr/>
      <dgm:t>
        <a:bodyPr/>
        <a:lstStyle/>
        <a:p>
          <a:endParaRPr lang="en-US"/>
        </a:p>
      </dgm:t>
    </dgm:pt>
    <dgm:pt modelId="{C2894F53-5F81-42EA-84D2-5A6505B3104D}">
      <dgm:prSet/>
      <dgm:spPr/>
      <dgm:t>
        <a:bodyPr/>
        <a:lstStyle/>
        <a:p>
          <a:pPr>
            <a:defRPr b="1"/>
          </a:pPr>
          <a:r>
            <a:rPr lang="it-IT" b="1"/>
            <a:t>Motivazioni ingegneristiche</a:t>
          </a:r>
          <a:endParaRPr lang="en-US"/>
        </a:p>
      </dgm:t>
    </dgm:pt>
    <dgm:pt modelId="{06288135-2834-4DA8-A416-67B7B24E3CBA}" type="parTrans" cxnId="{D5EA6D41-1553-4463-BB28-4F1B4D37D19A}">
      <dgm:prSet/>
      <dgm:spPr/>
      <dgm:t>
        <a:bodyPr/>
        <a:lstStyle/>
        <a:p>
          <a:endParaRPr lang="en-US"/>
        </a:p>
      </dgm:t>
    </dgm:pt>
    <dgm:pt modelId="{3063F3D9-1998-439F-A95E-5E5C678979AB}" type="sibTrans" cxnId="{D5EA6D41-1553-4463-BB28-4F1B4D37D19A}">
      <dgm:prSet/>
      <dgm:spPr/>
      <dgm:t>
        <a:bodyPr/>
        <a:lstStyle/>
        <a:p>
          <a:endParaRPr lang="en-US"/>
        </a:p>
      </dgm:t>
    </dgm:pt>
    <dgm:pt modelId="{12559900-142F-4940-B3E5-1723205333EB}">
      <dgm:prSet/>
      <dgm:spPr/>
      <dgm:t>
        <a:bodyPr/>
        <a:lstStyle/>
        <a:p>
          <a:r>
            <a:rPr lang="it-IT" b="1"/>
            <a:t>Preprocessing + ML integrati</a:t>
          </a:r>
          <a:r>
            <a:rPr lang="it-IT"/>
            <a:t> nella stessa pipeline Spark</a:t>
          </a:r>
          <a:endParaRPr lang="en-US"/>
        </a:p>
      </dgm:t>
    </dgm:pt>
    <dgm:pt modelId="{081BFE96-7289-43A7-A4E1-34B244F1536F}" type="parTrans" cxnId="{F4853A6D-EE36-47DB-8D6E-479F6CCBE28A}">
      <dgm:prSet/>
      <dgm:spPr/>
      <dgm:t>
        <a:bodyPr/>
        <a:lstStyle/>
        <a:p>
          <a:endParaRPr lang="en-US"/>
        </a:p>
      </dgm:t>
    </dgm:pt>
    <dgm:pt modelId="{DE6B77B0-B2FD-4CC9-9638-7151F021B514}" type="sibTrans" cxnId="{F4853A6D-EE36-47DB-8D6E-479F6CCBE28A}">
      <dgm:prSet/>
      <dgm:spPr/>
      <dgm:t>
        <a:bodyPr/>
        <a:lstStyle/>
        <a:p>
          <a:endParaRPr lang="en-US"/>
        </a:p>
      </dgm:t>
    </dgm:pt>
    <dgm:pt modelId="{27F69655-4EB3-4259-BF26-D663CA1CE24B}">
      <dgm:prSet/>
      <dgm:spPr/>
      <dgm:t>
        <a:bodyPr/>
        <a:lstStyle/>
        <a:p>
          <a:r>
            <a:rPr lang="it-IT" b="1" dirty="0" err="1"/>
            <a:t>MLlib</a:t>
          </a:r>
          <a:r>
            <a:rPr lang="it-IT" b="1" dirty="0"/>
            <a:t> Random </a:t>
          </a:r>
          <a:r>
            <a:rPr lang="it-IT" b="1" dirty="0" err="1"/>
            <a:t>Forest</a:t>
          </a:r>
          <a:r>
            <a:rPr lang="it-IT" b="1" dirty="0"/>
            <a:t> distribuito</a:t>
          </a:r>
          <a:r>
            <a:rPr lang="it-IT" dirty="0"/>
            <a:t> : costruzione parallela degli alberi</a:t>
          </a:r>
          <a:endParaRPr lang="en-US" dirty="0"/>
        </a:p>
      </dgm:t>
    </dgm:pt>
    <dgm:pt modelId="{88FF5289-1F99-41AF-8494-403CA6CCF3C6}" type="parTrans" cxnId="{2EE0BD3E-A3F4-4DC0-AE1E-14EBA332A403}">
      <dgm:prSet/>
      <dgm:spPr/>
      <dgm:t>
        <a:bodyPr/>
        <a:lstStyle/>
        <a:p>
          <a:endParaRPr lang="en-US"/>
        </a:p>
      </dgm:t>
    </dgm:pt>
    <dgm:pt modelId="{E1DB0D22-A3CD-4B82-BAA7-1A2E4B238081}" type="sibTrans" cxnId="{2EE0BD3E-A3F4-4DC0-AE1E-14EBA332A403}">
      <dgm:prSet/>
      <dgm:spPr/>
      <dgm:t>
        <a:bodyPr/>
        <a:lstStyle/>
        <a:p>
          <a:endParaRPr lang="en-US"/>
        </a:p>
      </dgm:t>
    </dgm:pt>
    <dgm:pt modelId="{6C1FD5C9-D823-4201-996D-8A94B5FA0DE1}">
      <dgm:prSet/>
      <dgm:spPr/>
      <dgm:t>
        <a:bodyPr/>
        <a:lstStyle/>
        <a:p>
          <a:r>
            <a:rPr lang="it-IT"/>
            <a:t>Complessità O(T * n log n) gestita su più nodi senza riscrivere il codice</a:t>
          </a:r>
          <a:endParaRPr lang="en-US"/>
        </a:p>
      </dgm:t>
    </dgm:pt>
    <dgm:pt modelId="{8E9314B8-FAC6-4963-B7AC-AD5E215C1272}" type="parTrans" cxnId="{7653E9C9-4E12-4852-B505-FF2A58E97BBB}">
      <dgm:prSet/>
      <dgm:spPr/>
      <dgm:t>
        <a:bodyPr/>
        <a:lstStyle/>
        <a:p>
          <a:endParaRPr lang="en-US"/>
        </a:p>
      </dgm:t>
    </dgm:pt>
    <dgm:pt modelId="{1EBA496B-544B-4D49-8E6B-1E810C28E45D}" type="sibTrans" cxnId="{7653E9C9-4E12-4852-B505-FF2A58E97BBB}">
      <dgm:prSet/>
      <dgm:spPr/>
      <dgm:t>
        <a:bodyPr/>
        <a:lstStyle/>
        <a:p>
          <a:endParaRPr lang="en-US"/>
        </a:p>
      </dgm:t>
    </dgm:pt>
    <dgm:pt modelId="{0FD507AC-43B6-431D-A2BA-3BA346479279}">
      <dgm:prSet/>
      <dgm:spPr/>
      <dgm:t>
        <a:bodyPr/>
        <a:lstStyle/>
        <a:p>
          <a:pPr>
            <a:defRPr b="1"/>
          </a:pPr>
          <a:r>
            <a:rPr lang="it-IT" b="1"/>
            <a:t>Vantaggio futuro</a:t>
          </a:r>
          <a:endParaRPr lang="en-US"/>
        </a:p>
      </dgm:t>
    </dgm:pt>
    <dgm:pt modelId="{70C51CC1-BBA2-4AD1-AEFC-0D7664CB7EB5}" type="parTrans" cxnId="{70D7F50E-132C-48A7-9756-B136C47B4560}">
      <dgm:prSet/>
      <dgm:spPr/>
      <dgm:t>
        <a:bodyPr/>
        <a:lstStyle/>
        <a:p>
          <a:endParaRPr lang="en-US"/>
        </a:p>
      </dgm:t>
    </dgm:pt>
    <dgm:pt modelId="{D27E9A20-6CAF-4E38-BC9D-589F3031F601}" type="sibTrans" cxnId="{70D7F50E-132C-48A7-9756-B136C47B4560}">
      <dgm:prSet/>
      <dgm:spPr/>
      <dgm:t>
        <a:bodyPr/>
        <a:lstStyle/>
        <a:p>
          <a:endParaRPr lang="en-US"/>
        </a:p>
      </dgm:t>
    </dgm:pt>
    <dgm:pt modelId="{B1A8A52B-29A5-4481-8FCC-CAA80F51F3CB}">
      <dgm:prSet/>
      <dgm:spPr/>
      <dgm:t>
        <a:bodyPr/>
        <a:lstStyle/>
        <a:p>
          <a:r>
            <a:rPr lang="it-IT" dirty="0"/>
            <a:t>ora gira in locale in futuro può scalare su </a:t>
          </a:r>
          <a:r>
            <a:rPr lang="it-IT" b="1" dirty="0"/>
            <a:t>cluster Big Data</a:t>
          </a:r>
          <a:r>
            <a:rPr lang="it-IT" dirty="0"/>
            <a:t> senza modifiche</a:t>
          </a:r>
          <a:endParaRPr lang="en-US" dirty="0"/>
        </a:p>
      </dgm:t>
    </dgm:pt>
    <dgm:pt modelId="{488761E6-D489-4EA2-84E8-D31C32ABD3EB}" type="parTrans" cxnId="{4ECD27E8-11FD-49BA-9E9A-A1961AE7C15E}">
      <dgm:prSet/>
      <dgm:spPr/>
      <dgm:t>
        <a:bodyPr/>
        <a:lstStyle/>
        <a:p>
          <a:endParaRPr lang="en-US"/>
        </a:p>
      </dgm:t>
    </dgm:pt>
    <dgm:pt modelId="{D48263C5-4453-4C2E-A207-F22CEA0C5690}" type="sibTrans" cxnId="{4ECD27E8-11FD-49BA-9E9A-A1961AE7C15E}">
      <dgm:prSet/>
      <dgm:spPr/>
      <dgm:t>
        <a:bodyPr/>
        <a:lstStyle/>
        <a:p>
          <a:endParaRPr lang="en-US"/>
        </a:p>
      </dgm:t>
    </dgm:pt>
    <dgm:pt modelId="{A7103B7D-AA16-4591-8998-8784D6279717}">
      <dgm:prSet/>
      <dgm:spPr/>
      <dgm:t>
        <a:bodyPr/>
        <a:lstStyle/>
        <a:p>
          <a:r>
            <a:rPr lang="it-IT" dirty="0"/>
            <a:t>Adatto a contesti sanitari reali  </a:t>
          </a:r>
          <a:r>
            <a:rPr lang="it-IT" b="1" dirty="0"/>
            <a:t>milioni di casi clinici</a:t>
          </a:r>
          <a:endParaRPr lang="en-US" dirty="0"/>
        </a:p>
      </dgm:t>
    </dgm:pt>
    <dgm:pt modelId="{F49D31D6-C1B4-4703-AC04-C2DC456FF4E2}" type="parTrans" cxnId="{7AD83B4A-1E35-422A-B434-40B27E2E2629}">
      <dgm:prSet/>
      <dgm:spPr/>
      <dgm:t>
        <a:bodyPr/>
        <a:lstStyle/>
        <a:p>
          <a:endParaRPr lang="en-US"/>
        </a:p>
      </dgm:t>
    </dgm:pt>
    <dgm:pt modelId="{672646AE-4661-4B56-94D6-2B31592B7DA1}" type="sibTrans" cxnId="{7AD83B4A-1E35-422A-B434-40B27E2E2629}">
      <dgm:prSet/>
      <dgm:spPr/>
      <dgm:t>
        <a:bodyPr/>
        <a:lstStyle/>
        <a:p>
          <a:endParaRPr lang="en-US"/>
        </a:p>
      </dgm:t>
    </dgm:pt>
    <dgm:pt modelId="{6801143D-EA19-4DA9-9589-E6B206E5418D}" type="pres">
      <dgm:prSet presAssocID="{119224C5-75ED-4E56-A986-FD29FF545595}" presName="root" presStyleCnt="0">
        <dgm:presLayoutVars>
          <dgm:dir/>
          <dgm:resizeHandles val="exact"/>
        </dgm:presLayoutVars>
      </dgm:prSet>
      <dgm:spPr/>
    </dgm:pt>
    <dgm:pt modelId="{AE1B150C-B25D-49D7-8908-51D0EB4DD895}" type="pres">
      <dgm:prSet presAssocID="{8169D808-3E65-47BA-881E-9C3369C0294E}" presName="compNode" presStyleCnt="0"/>
      <dgm:spPr/>
    </dgm:pt>
    <dgm:pt modelId="{78032CA8-B7CA-4309-B017-06562458DDC3}" type="pres">
      <dgm:prSet presAssocID="{8169D808-3E65-47BA-881E-9C3369C0294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643A4A86-7929-456A-B33D-9864F62BE5F2}" type="pres">
      <dgm:prSet presAssocID="{8169D808-3E65-47BA-881E-9C3369C0294E}" presName="iconSpace" presStyleCnt="0"/>
      <dgm:spPr/>
    </dgm:pt>
    <dgm:pt modelId="{199A773F-D297-44E6-A6F0-217A0D0CB44A}" type="pres">
      <dgm:prSet presAssocID="{8169D808-3E65-47BA-881E-9C3369C0294E}" presName="parTx" presStyleLbl="revTx" presStyleIdx="0" presStyleCnt="6">
        <dgm:presLayoutVars>
          <dgm:chMax val="0"/>
          <dgm:chPref val="0"/>
        </dgm:presLayoutVars>
      </dgm:prSet>
      <dgm:spPr/>
    </dgm:pt>
    <dgm:pt modelId="{C6F67BB2-5849-45D2-AF7E-D949F37A7E71}" type="pres">
      <dgm:prSet presAssocID="{8169D808-3E65-47BA-881E-9C3369C0294E}" presName="txSpace" presStyleCnt="0"/>
      <dgm:spPr/>
    </dgm:pt>
    <dgm:pt modelId="{006FF5BA-8EB0-4445-997E-9C01ED5695F5}" type="pres">
      <dgm:prSet presAssocID="{8169D808-3E65-47BA-881E-9C3369C0294E}" presName="desTx" presStyleLbl="revTx" presStyleIdx="1" presStyleCnt="6">
        <dgm:presLayoutVars/>
      </dgm:prSet>
      <dgm:spPr/>
    </dgm:pt>
    <dgm:pt modelId="{7327C625-A41B-4416-B752-9D5020C06916}" type="pres">
      <dgm:prSet presAssocID="{E7590967-BCD2-4723-BC66-FB7CAB288E90}" presName="sibTrans" presStyleCnt="0"/>
      <dgm:spPr/>
    </dgm:pt>
    <dgm:pt modelId="{5FB39F88-3027-4BFC-B06E-12A0D3D153F7}" type="pres">
      <dgm:prSet presAssocID="{C2894F53-5F81-42EA-84D2-5A6505B3104D}" presName="compNode" presStyleCnt="0"/>
      <dgm:spPr/>
    </dgm:pt>
    <dgm:pt modelId="{27002C2A-44BF-4EBD-B1B6-691BF43FB76C}" type="pres">
      <dgm:prSet presAssocID="{C2894F53-5F81-42EA-84D2-5A6505B310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D1FC0442-ED5E-492B-B111-482EDF25AD45}" type="pres">
      <dgm:prSet presAssocID="{C2894F53-5F81-42EA-84D2-5A6505B3104D}" presName="iconSpace" presStyleCnt="0"/>
      <dgm:spPr/>
    </dgm:pt>
    <dgm:pt modelId="{708F0B62-06B4-401D-B871-3EDEA7F1EF45}" type="pres">
      <dgm:prSet presAssocID="{C2894F53-5F81-42EA-84D2-5A6505B3104D}" presName="parTx" presStyleLbl="revTx" presStyleIdx="2" presStyleCnt="6">
        <dgm:presLayoutVars>
          <dgm:chMax val="0"/>
          <dgm:chPref val="0"/>
        </dgm:presLayoutVars>
      </dgm:prSet>
      <dgm:spPr/>
    </dgm:pt>
    <dgm:pt modelId="{F3E64022-5E66-41DF-8037-CD65B7777129}" type="pres">
      <dgm:prSet presAssocID="{C2894F53-5F81-42EA-84D2-5A6505B3104D}" presName="txSpace" presStyleCnt="0"/>
      <dgm:spPr/>
    </dgm:pt>
    <dgm:pt modelId="{D6B5B4B7-2A08-48FF-BCDD-2383C5AA2603}" type="pres">
      <dgm:prSet presAssocID="{C2894F53-5F81-42EA-84D2-5A6505B3104D}" presName="desTx" presStyleLbl="revTx" presStyleIdx="3" presStyleCnt="6">
        <dgm:presLayoutVars/>
      </dgm:prSet>
      <dgm:spPr/>
    </dgm:pt>
    <dgm:pt modelId="{3AC8B0DF-93B0-4E3D-B43A-C38AD8A5A671}" type="pres">
      <dgm:prSet presAssocID="{3063F3D9-1998-439F-A95E-5E5C678979AB}" presName="sibTrans" presStyleCnt="0"/>
      <dgm:spPr/>
    </dgm:pt>
    <dgm:pt modelId="{B102D6E1-3E1C-4309-9387-D60C24423FEB}" type="pres">
      <dgm:prSet presAssocID="{0FD507AC-43B6-431D-A2BA-3BA346479279}" presName="compNode" presStyleCnt="0"/>
      <dgm:spPr/>
    </dgm:pt>
    <dgm:pt modelId="{4E577CE3-9F55-4C6A-B8E3-0D36E66F47DF}" type="pres">
      <dgm:prSet presAssocID="{0FD507AC-43B6-431D-A2BA-3BA3464792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gno di spunta"/>
        </a:ext>
      </dgm:extLst>
    </dgm:pt>
    <dgm:pt modelId="{544F1F04-964A-46A9-9C54-015F6C0B913E}" type="pres">
      <dgm:prSet presAssocID="{0FD507AC-43B6-431D-A2BA-3BA346479279}" presName="iconSpace" presStyleCnt="0"/>
      <dgm:spPr/>
    </dgm:pt>
    <dgm:pt modelId="{142D0E50-932D-4B46-98EB-D35FC10C3B9F}" type="pres">
      <dgm:prSet presAssocID="{0FD507AC-43B6-431D-A2BA-3BA346479279}" presName="parTx" presStyleLbl="revTx" presStyleIdx="4" presStyleCnt="6">
        <dgm:presLayoutVars>
          <dgm:chMax val="0"/>
          <dgm:chPref val="0"/>
        </dgm:presLayoutVars>
      </dgm:prSet>
      <dgm:spPr/>
    </dgm:pt>
    <dgm:pt modelId="{71B7D309-60C7-4992-9932-07CAFFF1AC2C}" type="pres">
      <dgm:prSet presAssocID="{0FD507AC-43B6-431D-A2BA-3BA346479279}" presName="txSpace" presStyleCnt="0"/>
      <dgm:spPr/>
    </dgm:pt>
    <dgm:pt modelId="{44267E24-9BE0-4640-9395-2E9B91FFB22F}" type="pres">
      <dgm:prSet presAssocID="{0FD507AC-43B6-431D-A2BA-3BA346479279}" presName="desTx" presStyleLbl="revTx" presStyleIdx="5" presStyleCnt="6">
        <dgm:presLayoutVars/>
      </dgm:prSet>
      <dgm:spPr/>
    </dgm:pt>
  </dgm:ptLst>
  <dgm:cxnLst>
    <dgm:cxn modelId="{70D7F50E-132C-48A7-9756-B136C47B4560}" srcId="{119224C5-75ED-4E56-A986-FD29FF545595}" destId="{0FD507AC-43B6-431D-A2BA-3BA346479279}" srcOrd="2" destOrd="0" parTransId="{70C51CC1-BBA2-4AD1-AEFC-0D7664CB7EB5}" sibTransId="{D27E9A20-6CAF-4E38-BC9D-589F3031F601}"/>
    <dgm:cxn modelId="{EFB36434-A1D9-451E-A990-FB2BB24CA719}" type="presOf" srcId="{12559900-142F-4940-B3E5-1723205333EB}" destId="{D6B5B4B7-2A08-48FF-BCDD-2383C5AA2603}" srcOrd="0" destOrd="0" presId="urn:microsoft.com/office/officeart/2018/2/layout/IconLabelDescriptionList"/>
    <dgm:cxn modelId="{2EE0BD3E-A3F4-4DC0-AE1E-14EBA332A403}" srcId="{C2894F53-5F81-42EA-84D2-5A6505B3104D}" destId="{27F69655-4EB3-4259-BF26-D663CA1CE24B}" srcOrd="1" destOrd="0" parTransId="{88FF5289-1F99-41AF-8494-403CA6CCF3C6}" sibTransId="{E1DB0D22-A3CD-4B82-BAA7-1A2E4B238081}"/>
    <dgm:cxn modelId="{17ABA440-AB2C-4419-BB1D-8BA539CDCB40}" type="presOf" srcId="{6C1FD5C9-D823-4201-996D-8A94B5FA0DE1}" destId="{D6B5B4B7-2A08-48FF-BCDD-2383C5AA2603}" srcOrd="0" destOrd="2" presId="urn:microsoft.com/office/officeart/2018/2/layout/IconLabelDescriptionList"/>
    <dgm:cxn modelId="{D5EA6D41-1553-4463-BB28-4F1B4D37D19A}" srcId="{119224C5-75ED-4E56-A986-FD29FF545595}" destId="{C2894F53-5F81-42EA-84D2-5A6505B3104D}" srcOrd="1" destOrd="0" parTransId="{06288135-2834-4DA8-A416-67B7B24E3CBA}" sibTransId="{3063F3D9-1998-439F-A95E-5E5C678979AB}"/>
    <dgm:cxn modelId="{2CE2A442-5BCC-4C91-83A4-E66A7F1CFD8F}" srcId="{8169D808-3E65-47BA-881E-9C3369C0294E}" destId="{12E96410-507C-4443-91F9-BB757DDB7043}" srcOrd="1" destOrd="0" parTransId="{4CA9A1A9-4A1A-40D4-ACDE-E90349738174}" sibTransId="{BCA50373-CE2D-4582-B65A-4A7ECCACBF42}"/>
    <dgm:cxn modelId="{7AD83B4A-1E35-422A-B434-40B27E2E2629}" srcId="{0FD507AC-43B6-431D-A2BA-3BA346479279}" destId="{A7103B7D-AA16-4591-8998-8784D6279717}" srcOrd="1" destOrd="0" parTransId="{F49D31D6-C1B4-4703-AC04-C2DC456FF4E2}" sibTransId="{672646AE-4661-4B56-94D6-2B31592B7DA1}"/>
    <dgm:cxn modelId="{0458384E-1091-48CB-859C-8AF0CEE971E1}" type="presOf" srcId="{B1A8A52B-29A5-4481-8FCC-CAA80F51F3CB}" destId="{44267E24-9BE0-4640-9395-2E9B91FFB22F}" srcOrd="0" destOrd="0" presId="urn:microsoft.com/office/officeart/2018/2/layout/IconLabelDescriptionList"/>
    <dgm:cxn modelId="{F0751151-5960-4ED6-BFFA-25D012CF37FD}" srcId="{8169D808-3E65-47BA-881E-9C3369C0294E}" destId="{AD70186D-D48A-4CEC-AF5B-7D14F4B6ACD2}" srcOrd="2" destOrd="0" parTransId="{4FE0565E-F560-409B-9718-BCDAB34186E8}" sibTransId="{7C80892A-6AA5-4F2A-8F43-94C677C21E30}"/>
    <dgm:cxn modelId="{5992CF5F-0CCD-4DBC-9CD8-3B128CC0EF5C}" type="presOf" srcId="{C2894F53-5F81-42EA-84D2-5A6505B3104D}" destId="{708F0B62-06B4-401D-B871-3EDEA7F1EF45}" srcOrd="0" destOrd="0" presId="urn:microsoft.com/office/officeart/2018/2/layout/IconLabelDescriptionList"/>
    <dgm:cxn modelId="{F4853A6D-EE36-47DB-8D6E-479F6CCBE28A}" srcId="{C2894F53-5F81-42EA-84D2-5A6505B3104D}" destId="{12559900-142F-4940-B3E5-1723205333EB}" srcOrd="0" destOrd="0" parTransId="{081BFE96-7289-43A7-A4E1-34B244F1536F}" sibTransId="{DE6B77B0-B2FD-4CC9-9638-7151F021B514}"/>
    <dgm:cxn modelId="{0CED7081-7D51-44AB-B1F1-6A561823BA93}" type="presOf" srcId="{AD70186D-D48A-4CEC-AF5B-7D14F4B6ACD2}" destId="{006FF5BA-8EB0-4445-997E-9C01ED5695F5}" srcOrd="0" destOrd="2" presId="urn:microsoft.com/office/officeart/2018/2/layout/IconLabelDescriptionList"/>
    <dgm:cxn modelId="{C08F7B82-5347-4304-9097-E26CA6D8F56C}" type="presOf" srcId="{27F69655-4EB3-4259-BF26-D663CA1CE24B}" destId="{D6B5B4B7-2A08-48FF-BCDD-2383C5AA2603}" srcOrd="0" destOrd="1" presId="urn:microsoft.com/office/officeart/2018/2/layout/IconLabelDescriptionList"/>
    <dgm:cxn modelId="{D230FB82-51BA-4F3D-B8BE-4765EA14D4F0}" type="presOf" srcId="{12E96410-507C-4443-91F9-BB757DDB7043}" destId="{006FF5BA-8EB0-4445-997E-9C01ED5695F5}" srcOrd="0" destOrd="1" presId="urn:microsoft.com/office/officeart/2018/2/layout/IconLabelDescriptionList"/>
    <dgm:cxn modelId="{5CF22983-16B7-4681-997D-A868E72B15EF}" srcId="{8169D808-3E65-47BA-881E-9C3369C0294E}" destId="{93C60363-DF19-4666-B5A3-9A9C1F2A5AFC}" srcOrd="0" destOrd="0" parTransId="{3A7F1E27-1DEA-4963-92EE-978497B67CBF}" sibTransId="{B691CB18-19EC-4189-9805-4199FD5A2BFA}"/>
    <dgm:cxn modelId="{5D341C92-F23A-4C23-9C33-FC483135C165}" type="presOf" srcId="{119224C5-75ED-4E56-A986-FD29FF545595}" destId="{6801143D-EA19-4DA9-9589-E6B206E5418D}" srcOrd="0" destOrd="0" presId="urn:microsoft.com/office/officeart/2018/2/layout/IconLabelDescriptionList"/>
    <dgm:cxn modelId="{DC5EF5A8-2449-4262-B376-FE442FF184AA}" type="presOf" srcId="{8169D808-3E65-47BA-881E-9C3369C0294E}" destId="{199A773F-D297-44E6-A6F0-217A0D0CB44A}" srcOrd="0" destOrd="0" presId="urn:microsoft.com/office/officeart/2018/2/layout/IconLabelDescriptionList"/>
    <dgm:cxn modelId="{F87AB0B4-F26A-4A15-8653-2B81AACBC715}" type="presOf" srcId="{93C60363-DF19-4666-B5A3-9A9C1F2A5AFC}" destId="{006FF5BA-8EB0-4445-997E-9C01ED5695F5}" srcOrd="0" destOrd="0" presId="urn:microsoft.com/office/officeart/2018/2/layout/IconLabelDescriptionList"/>
    <dgm:cxn modelId="{7653E9C9-4E12-4852-B505-FF2A58E97BBB}" srcId="{C2894F53-5F81-42EA-84D2-5A6505B3104D}" destId="{6C1FD5C9-D823-4201-996D-8A94B5FA0DE1}" srcOrd="2" destOrd="0" parTransId="{8E9314B8-FAC6-4963-B7AC-AD5E215C1272}" sibTransId="{1EBA496B-544B-4D49-8E6B-1E810C28E45D}"/>
    <dgm:cxn modelId="{8CA9E7D0-A40B-4BE3-8186-B4119FBAE0C6}" type="presOf" srcId="{0FD507AC-43B6-431D-A2BA-3BA346479279}" destId="{142D0E50-932D-4B46-98EB-D35FC10C3B9F}" srcOrd="0" destOrd="0" presId="urn:microsoft.com/office/officeart/2018/2/layout/IconLabelDescriptionList"/>
    <dgm:cxn modelId="{EFBA7FD8-9B42-47DB-895B-EB4804833469}" srcId="{119224C5-75ED-4E56-A986-FD29FF545595}" destId="{8169D808-3E65-47BA-881E-9C3369C0294E}" srcOrd="0" destOrd="0" parTransId="{F639B0E1-7E91-4CA8-AB33-E61C9BD3DFF7}" sibTransId="{E7590967-BCD2-4723-BC66-FB7CAB288E90}"/>
    <dgm:cxn modelId="{50AAB9E3-4774-4165-AAAD-4DBFB702DD6A}" type="presOf" srcId="{A7103B7D-AA16-4591-8998-8784D6279717}" destId="{44267E24-9BE0-4640-9395-2E9B91FFB22F}" srcOrd="0" destOrd="1" presId="urn:microsoft.com/office/officeart/2018/2/layout/IconLabelDescriptionList"/>
    <dgm:cxn modelId="{4ECD27E8-11FD-49BA-9E9A-A1961AE7C15E}" srcId="{0FD507AC-43B6-431D-A2BA-3BA346479279}" destId="{B1A8A52B-29A5-4481-8FCC-CAA80F51F3CB}" srcOrd="0" destOrd="0" parTransId="{488761E6-D489-4EA2-84E8-D31C32ABD3EB}" sibTransId="{D48263C5-4453-4C2E-A207-F22CEA0C5690}"/>
    <dgm:cxn modelId="{21649872-BD3E-4D34-BCEF-007AABAFFDB1}" type="presParOf" srcId="{6801143D-EA19-4DA9-9589-E6B206E5418D}" destId="{AE1B150C-B25D-49D7-8908-51D0EB4DD895}" srcOrd="0" destOrd="0" presId="urn:microsoft.com/office/officeart/2018/2/layout/IconLabelDescriptionList"/>
    <dgm:cxn modelId="{0956C07F-8107-4044-9465-998B2120DB23}" type="presParOf" srcId="{AE1B150C-B25D-49D7-8908-51D0EB4DD895}" destId="{78032CA8-B7CA-4309-B017-06562458DDC3}" srcOrd="0" destOrd="0" presId="urn:microsoft.com/office/officeart/2018/2/layout/IconLabelDescriptionList"/>
    <dgm:cxn modelId="{B31AE65C-E0A7-4492-84BC-6189ABAEA12D}" type="presParOf" srcId="{AE1B150C-B25D-49D7-8908-51D0EB4DD895}" destId="{643A4A86-7929-456A-B33D-9864F62BE5F2}" srcOrd="1" destOrd="0" presId="urn:microsoft.com/office/officeart/2018/2/layout/IconLabelDescriptionList"/>
    <dgm:cxn modelId="{413CC80C-BED0-47DF-AAA4-51ED65CB1B32}" type="presParOf" srcId="{AE1B150C-B25D-49D7-8908-51D0EB4DD895}" destId="{199A773F-D297-44E6-A6F0-217A0D0CB44A}" srcOrd="2" destOrd="0" presId="urn:microsoft.com/office/officeart/2018/2/layout/IconLabelDescriptionList"/>
    <dgm:cxn modelId="{AB2BF472-F448-4D45-8DEE-ED8F5B58B81A}" type="presParOf" srcId="{AE1B150C-B25D-49D7-8908-51D0EB4DD895}" destId="{C6F67BB2-5849-45D2-AF7E-D949F37A7E71}" srcOrd="3" destOrd="0" presId="urn:microsoft.com/office/officeart/2018/2/layout/IconLabelDescriptionList"/>
    <dgm:cxn modelId="{DE387E67-7D99-4B85-A45E-E59B1F170F45}" type="presParOf" srcId="{AE1B150C-B25D-49D7-8908-51D0EB4DD895}" destId="{006FF5BA-8EB0-4445-997E-9C01ED5695F5}" srcOrd="4" destOrd="0" presId="urn:microsoft.com/office/officeart/2018/2/layout/IconLabelDescriptionList"/>
    <dgm:cxn modelId="{9E441563-9557-4502-B824-BAF05300DFEF}" type="presParOf" srcId="{6801143D-EA19-4DA9-9589-E6B206E5418D}" destId="{7327C625-A41B-4416-B752-9D5020C06916}" srcOrd="1" destOrd="0" presId="urn:microsoft.com/office/officeart/2018/2/layout/IconLabelDescriptionList"/>
    <dgm:cxn modelId="{A643E25B-9759-494F-8B7C-2669674F394F}" type="presParOf" srcId="{6801143D-EA19-4DA9-9589-E6B206E5418D}" destId="{5FB39F88-3027-4BFC-B06E-12A0D3D153F7}" srcOrd="2" destOrd="0" presId="urn:microsoft.com/office/officeart/2018/2/layout/IconLabelDescriptionList"/>
    <dgm:cxn modelId="{B61FE9F4-F5AB-4351-A015-4F871AE17A6E}" type="presParOf" srcId="{5FB39F88-3027-4BFC-B06E-12A0D3D153F7}" destId="{27002C2A-44BF-4EBD-B1B6-691BF43FB76C}" srcOrd="0" destOrd="0" presId="urn:microsoft.com/office/officeart/2018/2/layout/IconLabelDescriptionList"/>
    <dgm:cxn modelId="{F08A0942-49FE-46FD-BFE9-40E85D73C2D5}" type="presParOf" srcId="{5FB39F88-3027-4BFC-B06E-12A0D3D153F7}" destId="{D1FC0442-ED5E-492B-B111-482EDF25AD45}" srcOrd="1" destOrd="0" presId="urn:microsoft.com/office/officeart/2018/2/layout/IconLabelDescriptionList"/>
    <dgm:cxn modelId="{F22EA182-33D8-4DD1-926D-075AF1892D6F}" type="presParOf" srcId="{5FB39F88-3027-4BFC-B06E-12A0D3D153F7}" destId="{708F0B62-06B4-401D-B871-3EDEA7F1EF45}" srcOrd="2" destOrd="0" presId="urn:microsoft.com/office/officeart/2018/2/layout/IconLabelDescriptionList"/>
    <dgm:cxn modelId="{ABFF4A0F-2EE2-49A7-97AC-5D014E075682}" type="presParOf" srcId="{5FB39F88-3027-4BFC-B06E-12A0D3D153F7}" destId="{F3E64022-5E66-41DF-8037-CD65B7777129}" srcOrd="3" destOrd="0" presId="urn:microsoft.com/office/officeart/2018/2/layout/IconLabelDescriptionList"/>
    <dgm:cxn modelId="{E3237BBB-B3D9-4277-AB5A-854DD7C89D76}" type="presParOf" srcId="{5FB39F88-3027-4BFC-B06E-12A0D3D153F7}" destId="{D6B5B4B7-2A08-48FF-BCDD-2383C5AA2603}" srcOrd="4" destOrd="0" presId="urn:microsoft.com/office/officeart/2018/2/layout/IconLabelDescriptionList"/>
    <dgm:cxn modelId="{2E5DC4D2-96E1-4965-BAC7-BA489776AE54}" type="presParOf" srcId="{6801143D-EA19-4DA9-9589-E6B206E5418D}" destId="{3AC8B0DF-93B0-4E3D-B43A-C38AD8A5A671}" srcOrd="3" destOrd="0" presId="urn:microsoft.com/office/officeart/2018/2/layout/IconLabelDescriptionList"/>
    <dgm:cxn modelId="{747C2239-2EB0-48F2-AF0B-2749DA9852B5}" type="presParOf" srcId="{6801143D-EA19-4DA9-9589-E6B206E5418D}" destId="{B102D6E1-3E1C-4309-9387-D60C24423FEB}" srcOrd="4" destOrd="0" presId="urn:microsoft.com/office/officeart/2018/2/layout/IconLabelDescriptionList"/>
    <dgm:cxn modelId="{AD12932F-F1F0-4A86-B0B9-CC640F6A5B89}" type="presParOf" srcId="{B102D6E1-3E1C-4309-9387-D60C24423FEB}" destId="{4E577CE3-9F55-4C6A-B8E3-0D36E66F47DF}" srcOrd="0" destOrd="0" presId="urn:microsoft.com/office/officeart/2018/2/layout/IconLabelDescriptionList"/>
    <dgm:cxn modelId="{45C52035-4E39-4C92-A337-39F7A25304F5}" type="presParOf" srcId="{B102D6E1-3E1C-4309-9387-D60C24423FEB}" destId="{544F1F04-964A-46A9-9C54-015F6C0B913E}" srcOrd="1" destOrd="0" presId="urn:microsoft.com/office/officeart/2018/2/layout/IconLabelDescriptionList"/>
    <dgm:cxn modelId="{9EDA5F8F-A8AA-433F-A008-C53AE0ECF701}" type="presParOf" srcId="{B102D6E1-3E1C-4309-9387-D60C24423FEB}" destId="{142D0E50-932D-4B46-98EB-D35FC10C3B9F}" srcOrd="2" destOrd="0" presId="urn:microsoft.com/office/officeart/2018/2/layout/IconLabelDescriptionList"/>
    <dgm:cxn modelId="{45A08C75-08FD-454A-90FF-B4FDD50D4382}" type="presParOf" srcId="{B102D6E1-3E1C-4309-9387-D60C24423FEB}" destId="{71B7D309-60C7-4992-9932-07CAFFF1AC2C}" srcOrd="3" destOrd="0" presId="urn:microsoft.com/office/officeart/2018/2/layout/IconLabelDescriptionList"/>
    <dgm:cxn modelId="{59E097FE-3858-4C81-9391-1E32F3335C53}" type="presParOf" srcId="{B102D6E1-3E1C-4309-9387-D60C24423FEB}" destId="{44267E24-9BE0-4640-9395-2E9B91FFB22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706F319-197E-4ABF-B22C-E15288CBD42E}"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D1D14668-5E80-4662-9355-AA6120BF7633}">
      <dgm:prSet/>
      <dgm:spPr/>
      <dgm:t>
        <a:bodyPr/>
        <a:lstStyle/>
        <a:p>
          <a:r>
            <a:rPr lang="it-IT" b="1"/>
            <a:t>Flask</a:t>
          </a:r>
          <a:r>
            <a:rPr lang="it-IT"/>
            <a:t> per la creazione del server web</a:t>
          </a:r>
          <a:endParaRPr lang="en-US"/>
        </a:p>
      </dgm:t>
    </dgm:pt>
    <dgm:pt modelId="{4813D282-B94F-4EBA-8D84-C163ECDCDBBF}" type="parTrans" cxnId="{A029FCB5-D8BB-441F-8728-671BC7327BD2}">
      <dgm:prSet/>
      <dgm:spPr/>
      <dgm:t>
        <a:bodyPr/>
        <a:lstStyle/>
        <a:p>
          <a:endParaRPr lang="en-US"/>
        </a:p>
      </dgm:t>
    </dgm:pt>
    <dgm:pt modelId="{C33AC6EC-24D4-4F73-85DF-AA8F81C8773F}" type="sibTrans" cxnId="{A029FCB5-D8BB-441F-8728-671BC7327BD2}">
      <dgm:prSet/>
      <dgm:spPr/>
      <dgm:t>
        <a:bodyPr/>
        <a:lstStyle/>
        <a:p>
          <a:endParaRPr lang="en-US"/>
        </a:p>
      </dgm:t>
    </dgm:pt>
    <dgm:pt modelId="{0D18C7F4-1A68-4946-B457-960FD8C752B2}">
      <dgm:prSet/>
      <dgm:spPr/>
      <dgm:t>
        <a:bodyPr/>
        <a:lstStyle/>
        <a:p>
          <a:r>
            <a:rPr lang="it-IT" b="1"/>
            <a:t>Google Translator API</a:t>
          </a:r>
          <a:r>
            <a:rPr lang="it-IT"/>
            <a:t> per la traduzione automatica da italiano a inglese</a:t>
          </a:r>
          <a:endParaRPr lang="en-US"/>
        </a:p>
      </dgm:t>
    </dgm:pt>
    <dgm:pt modelId="{7EF2E95A-CDBC-42A6-9978-430216D743B3}" type="parTrans" cxnId="{1DD0D20B-E449-4CC7-BD4A-4B9384CE8732}">
      <dgm:prSet/>
      <dgm:spPr/>
      <dgm:t>
        <a:bodyPr/>
        <a:lstStyle/>
        <a:p>
          <a:endParaRPr lang="en-US"/>
        </a:p>
      </dgm:t>
    </dgm:pt>
    <dgm:pt modelId="{53DF43CF-0645-4554-A398-175D486DE7F8}" type="sibTrans" cxnId="{1DD0D20B-E449-4CC7-BD4A-4B9384CE8732}">
      <dgm:prSet/>
      <dgm:spPr/>
      <dgm:t>
        <a:bodyPr/>
        <a:lstStyle/>
        <a:p>
          <a:endParaRPr lang="en-US"/>
        </a:p>
      </dgm:t>
    </dgm:pt>
    <dgm:pt modelId="{D8E4E540-2053-4A2F-8349-B7922F582188}">
      <dgm:prSet/>
      <dgm:spPr/>
      <dgm:t>
        <a:bodyPr/>
        <a:lstStyle/>
        <a:p>
          <a:r>
            <a:rPr lang="it-IT" b="1"/>
            <a:t>Spacy NLP</a:t>
          </a:r>
          <a:r>
            <a:rPr lang="it-IT"/>
            <a:t> per l’estrazione dei sintomi dal testo</a:t>
          </a:r>
          <a:endParaRPr lang="en-US"/>
        </a:p>
      </dgm:t>
    </dgm:pt>
    <dgm:pt modelId="{D6124036-397A-4BEA-9E0A-5CDB016E257D}" type="parTrans" cxnId="{0016C352-90A4-470E-AB8D-23379B6DA6E2}">
      <dgm:prSet/>
      <dgm:spPr/>
      <dgm:t>
        <a:bodyPr/>
        <a:lstStyle/>
        <a:p>
          <a:endParaRPr lang="en-US"/>
        </a:p>
      </dgm:t>
    </dgm:pt>
    <dgm:pt modelId="{FA903160-3A2A-4412-94D1-FC2D087CE6F3}" type="sibTrans" cxnId="{0016C352-90A4-470E-AB8D-23379B6DA6E2}">
      <dgm:prSet/>
      <dgm:spPr/>
      <dgm:t>
        <a:bodyPr/>
        <a:lstStyle/>
        <a:p>
          <a:endParaRPr lang="en-US"/>
        </a:p>
      </dgm:t>
    </dgm:pt>
    <dgm:pt modelId="{8E938E36-C1AD-42CE-8FE3-8B6760DF51EA}">
      <dgm:prSet/>
      <dgm:spPr/>
      <dgm:t>
        <a:bodyPr/>
        <a:lstStyle/>
        <a:p>
          <a:r>
            <a:rPr lang="it-IT" b="1"/>
            <a:t>Modello Random Forest</a:t>
          </a:r>
          <a:r>
            <a:rPr lang="it-IT"/>
            <a:t> addestrato con PySpark</a:t>
          </a:r>
          <a:endParaRPr lang="en-US"/>
        </a:p>
      </dgm:t>
    </dgm:pt>
    <dgm:pt modelId="{692A0C82-9830-46EC-8AA2-4221CFB270A6}" type="parTrans" cxnId="{D6373719-8558-4F4B-90B5-AAB0DCC604FD}">
      <dgm:prSet/>
      <dgm:spPr/>
      <dgm:t>
        <a:bodyPr/>
        <a:lstStyle/>
        <a:p>
          <a:endParaRPr lang="en-US"/>
        </a:p>
      </dgm:t>
    </dgm:pt>
    <dgm:pt modelId="{11080438-0A8A-4575-95A1-002C2C94CCBC}" type="sibTrans" cxnId="{D6373719-8558-4F4B-90B5-AAB0DCC604FD}">
      <dgm:prSet/>
      <dgm:spPr/>
      <dgm:t>
        <a:bodyPr/>
        <a:lstStyle/>
        <a:p>
          <a:endParaRPr lang="en-US"/>
        </a:p>
      </dgm:t>
    </dgm:pt>
    <dgm:pt modelId="{8E5FFC4B-84E5-4641-A4ED-BA72F2206909}">
      <dgm:prSet/>
      <dgm:spPr/>
      <dgm:t>
        <a:bodyPr/>
        <a:lstStyle/>
        <a:p>
          <a:r>
            <a:rPr lang="it-IT" b="1"/>
            <a:t>JSON + HTML</a:t>
          </a:r>
          <a:r>
            <a:rPr lang="it-IT"/>
            <a:t> per l’interfaccia frontend minimale</a:t>
          </a:r>
          <a:endParaRPr lang="en-US"/>
        </a:p>
      </dgm:t>
    </dgm:pt>
    <dgm:pt modelId="{3941527A-B325-4937-8849-BAB5D2030045}" type="parTrans" cxnId="{F263555E-4543-49B2-8455-C6F39B216EEA}">
      <dgm:prSet/>
      <dgm:spPr/>
      <dgm:t>
        <a:bodyPr/>
        <a:lstStyle/>
        <a:p>
          <a:endParaRPr lang="en-US"/>
        </a:p>
      </dgm:t>
    </dgm:pt>
    <dgm:pt modelId="{C2D08D25-E6BD-49CA-9112-890BABB4DFF8}" type="sibTrans" cxnId="{F263555E-4543-49B2-8455-C6F39B216EEA}">
      <dgm:prSet/>
      <dgm:spPr/>
      <dgm:t>
        <a:bodyPr/>
        <a:lstStyle/>
        <a:p>
          <a:endParaRPr lang="en-US"/>
        </a:p>
      </dgm:t>
    </dgm:pt>
    <dgm:pt modelId="{DA3B2524-34EF-6848-9A81-0EA8EB6D7D55}" type="pres">
      <dgm:prSet presAssocID="{0706F319-197E-4ABF-B22C-E15288CBD42E}" presName="diagram" presStyleCnt="0">
        <dgm:presLayoutVars>
          <dgm:dir/>
          <dgm:resizeHandles val="exact"/>
        </dgm:presLayoutVars>
      </dgm:prSet>
      <dgm:spPr/>
    </dgm:pt>
    <dgm:pt modelId="{9224B932-6A6A-E041-B99E-3312D7B3B8D5}" type="pres">
      <dgm:prSet presAssocID="{D1D14668-5E80-4662-9355-AA6120BF7633}" presName="node" presStyleLbl="node1" presStyleIdx="0" presStyleCnt="5">
        <dgm:presLayoutVars>
          <dgm:bulletEnabled val="1"/>
        </dgm:presLayoutVars>
      </dgm:prSet>
      <dgm:spPr/>
    </dgm:pt>
    <dgm:pt modelId="{1CB46B5F-C49C-D24A-BC5E-DAC8C8E22702}" type="pres">
      <dgm:prSet presAssocID="{C33AC6EC-24D4-4F73-85DF-AA8F81C8773F}" presName="sibTrans" presStyleCnt="0"/>
      <dgm:spPr/>
    </dgm:pt>
    <dgm:pt modelId="{2AF88730-07DE-104D-8759-C593F3030A02}" type="pres">
      <dgm:prSet presAssocID="{0D18C7F4-1A68-4946-B457-960FD8C752B2}" presName="node" presStyleLbl="node1" presStyleIdx="1" presStyleCnt="5">
        <dgm:presLayoutVars>
          <dgm:bulletEnabled val="1"/>
        </dgm:presLayoutVars>
      </dgm:prSet>
      <dgm:spPr/>
    </dgm:pt>
    <dgm:pt modelId="{3030921A-82E7-DD44-B5A2-EE5A89312DA5}" type="pres">
      <dgm:prSet presAssocID="{53DF43CF-0645-4554-A398-175D486DE7F8}" presName="sibTrans" presStyleCnt="0"/>
      <dgm:spPr/>
    </dgm:pt>
    <dgm:pt modelId="{BF7DC235-185A-A94C-BB61-A535D2BD681A}" type="pres">
      <dgm:prSet presAssocID="{D8E4E540-2053-4A2F-8349-B7922F582188}" presName="node" presStyleLbl="node1" presStyleIdx="2" presStyleCnt="5">
        <dgm:presLayoutVars>
          <dgm:bulletEnabled val="1"/>
        </dgm:presLayoutVars>
      </dgm:prSet>
      <dgm:spPr/>
    </dgm:pt>
    <dgm:pt modelId="{CBD6DD65-DA17-D848-8B25-ED316703F3DF}" type="pres">
      <dgm:prSet presAssocID="{FA903160-3A2A-4412-94D1-FC2D087CE6F3}" presName="sibTrans" presStyleCnt="0"/>
      <dgm:spPr/>
    </dgm:pt>
    <dgm:pt modelId="{53AB91C1-9B9A-104A-A03A-96539A158F2F}" type="pres">
      <dgm:prSet presAssocID="{8E938E36-C1AD-42CE-8FE3-8B6760DF51EA}" presName="node" presStyleLbl="node1" presStyleIdx="3" presStyleCnt="5">
        <dgm:presLayoutVars>
          <dgm:bulletEnabled val="1"/>
        </dgm:presLayoutVars>
      </dgm:prSet>
      <dgm:spPr/>
    </dgm:pt>
    <dgm:pt modelId="{DC8B1CF1-CF0B-DD4A-ABC7-02E04E993682}" type="pres">
      <dgm:prSet presAssocID="{11080438-0A8A-4575-95A1-002C2C94CCBC}" presName="sibTrans" presStyleCnt="0"/>
      <dgm:spPr/>
    </dgm:pt>
    <dgm:pt modelId="{A84086D2-DD63-9F4C-8BF4-8E9DCC87C364}" type="pres">
      <dgm:prSet presAssocID="{8E5FFC4B-84E5-4641-A4ED-BA72F2206909}" presName="node" presStyleLbl="node1" presStyleIdx="4" presStyleCnt="5">
        <dgm:presLayoutVars>
          <dgm:bulletEnabled val="1"/>
        </dgm:presLayoutVars>
      </dgm:prSet>
      <dgm:spPr/>
    </dgm:pt>
  </dgm:ptLst>
  <dgm:cxnLst>
    <dgm:cxn modelId="{6A319A03-8D2C-3544-96EA-CF020B69D3D9}" type="presOf" srcId="{8E938E36-C1AD-42CE-8FE3-8B6760DF51EA}" destId="{53AB91C1-9B9A-104A-A03A-96539A158F2F}" srcOrd="0" destOrd="0" presId="urn:microsoft.com/office/officeart/2005/8/layout/default"/>
    <dgm:cxn modelId="{1DD0D20B-E449-4CC7-BD4A-4B9384CE8732}" srcId="{0706F319-197E-4ABF-B22C-E15288CBD42E}" destId="{0D18C7F4-1A68-4946-B457-960FD8C752B2}" srcOrd="1" destOrd="0" parTransId="{7EF2E95A-CDBC-42A6-9978-430216D743B3}" sibTransId="{53DF43CF-0645-4554-A398-175D486DE7F8}"/>
    <dgm:cxn modelId="{D6373719-8558-4F4B-90B5-AAB0DCC604FD}" srcId="{0706F319-197E-4ABF-B22C-E15288CBD42E}" destId="{8E938E36-C1AD-42CE-8FE3-8B6760DF51EA}" srcOrd="3" destOrd="0" parTransId="{692A0C82-9830-46EC-8AA2-4221CFB270A6}" sibTransId="{11080438-0A8A-4575-95A1-002C2C94CCBC}"/>
    <dgm:cxn modelId="{F6A73D35-891E-024C-AECC-3FD4CE8B2876}" type="presOf" srcId="{0706F319-197E-4ABF-B22C-E15288CBD42E}" destId="{DA3B2524-34EF-6848-9A81-0EA8EB6D7D55}" srcOrd="0" destOrd="0" presId="urn:microsoft.com/office/officeart/2005/8/layout/default"/>
    <dgm:cxn modelId="{CF61BA4D-836D-7B47-9FD4-B781507570D1}" type="presOf" srcId="{8E5FFC4B-84E5-4641-A4ED-BA72F2206909}" destId="{A84086D2-DD63-9F4C-8BF4-8E9DCC87C364}" srcOrd="0" destOrd="0" presId="urn:microsoft.com/office/officeart/2005/8/layout/default"/>
    <dgm:cxn modelId="{0016C352-90A4-470E-AB8D-23379B6DA6E2}" srcId="{0706F319-197E-4ABF-B22C-E15288CBD42E}" destId="{D8E4E540-2053-4A2F-8349-B7922F582188}" srcOrd="2" destOrd="0" parTransId="{D6124036-397A-4BEA-9E0A-5CDB016E257D}" sibTransId="{FA903160-3A2A-4412-94D1-FC2D087CE6F3}"/>
    <dgm:cxn modelId="{F263555E-4543-49B2-8455-C6F39B216EEA}" srcId="{0706F319-197E-4ABF-B22C-E15288CBD42E}" destId="{8E5FFC4B-84E5-4641-A4ED-BA72F2206909}" srcOrd="4" destOrd="0" parTransId="{3941527A-B325-4937-8849-BAB5D2030045}" sibTransId="{C2D08D25-E6BD-49CA-9112-890BABB4DFF8}"/>
    <dgm:cxn modelId="{9AEC0BAF-1255-B243-81EF-203B92A7C6A7}" type="presOf" srcId="{D1D14668-5E80-4662-9355-AA6120BF7633}" destId="{9224B932-6A6A-E041-B99E-3312D7B3B8D5}" srcOrd="0" destOrd="0" presId="urn:microsoft.com/office/officeart/2005/8/layout/default"/>
    <dgm:cxn modelId="{A029FCB5-D8BB-441F-8728-671BC7327BD2}" srcId="{0706F319-197E-4ABF-B22C-E15288CBD42E}" destId="{D1D14668-5E80-4662-9355-AA6120BF7633}" srcOrd="0" destOrd="0" parTransId="{4813D282-B94F-4EBA-8D84-C163ECDCDBBF}" sibTransId="{C33AC6EC-24D4-4F73-85DF-AA8F81C8773F}"/>
    <dgm:cxn modelId="{A4F48DC5-7D03-614B-928D-BEC9BEBB5104}" type="presOf" srcId="{D8E4E540-2053-4A2F-8349-B7922F582188}" destId="{BF7DC235-185A-A94C-BB61-A535D2BD681A}" srcOrd="0" destOrd="0" presId="urn:microsoft.com/office/officeart/2005/8/layout/default"/>
    <dgm:cxn modelId="{F510D5F1-A7AE-854F-87C9-DFEB1A3748B8}" type="presOf" srcId="{0D18C7F4-1A68-4946-B457-960FD8C752B2}" destId="{2AF88730-07DE-104D-8759-C593F3030A02}" srcOrd="0" destOrd="0" presId="urn:microsoft.com/office/officeart/2005/8/layout/default"/>
    <dgm:cxn modelId="{09BBC886-830B-0047-B347-9B095049A60B}" type="presParOf" srcId="{DA3B2524-34EF-6848-9A81-0EA8EB6D7D55}" destId="{9224B932-6A6A-E041-B99E-3312D7B3B8D5}" srcOrd="0" destOrd="0" presId="urn:microsoft.com/office/officeart/2005/8/layout/default"/>
    <dgm:cxn modelId="{08F4295D-EDB5-4045-B290-A823A1BDAF37}" type="presParOf" srcId="{DA3B2524-34EF-6848-9A81-0EA8EB6D7D55}" destId="{1CB46B5F-C49C-D24A-BC5E-DAC8C8E22702}" srcOrd="1" destOrd="0" presId="urn:microsoft.com/office/officeart/2005/8/layout/default"/>
    <dgm:cxn modelId="{F20C9A6B-E27D-2C4C-900B-3DD4E72A9060}" type="presParOf" srcId="{DA3B2524-34EF-6848-9A81-0EA8EB6D7D55}" destId="{2AF88730-07DE-104D-8759-C593F3030A02}" srcOrd="2" destOrd="0" presId="urn:microsoft.com/office/officeart/2005/8/layout/default"/>
    <dgm:cxn modelId="{FDCC7AF0-777D-3B42-A215-8CF6F87C88B0}" type="presParOf" srcId="{DA3B2524-34EF-6848-9A81-0EA8EB6D7D55}" destId="{3030921A-82E7-DD44-B5A2-EE5A89312DA5}" srcOrd="3" destOrd="0" presId="urn:microsoft.com/office/officeart/2005/8/layout/default"/>
    <dgm:cxn modelId="{D0101E49-9077-8440-9771-8E506A5838E7}" type="presParOf" srcId="{DA3B2524-34EF-6848-9A81-0EA8EB6D7D55}" destId="{BF7DC235-185A-A94C-BB61-A535D2BD681A}" srcOrd="4" destOrd="0" presId="urn:microsoft.com/office/officeart/2005/8/layout/default"/>
    <dgm:cxn modelId="{412D584B-6814-AE43-A035-C89238C695AE}" type="presParOf" srcId="{DA3B2524-34EF-6848-9A81-0EA8EB6D7D55}" destId="{CBD6DD65-DA17-D848-8B25-ED316703F3DF}" srcOrd="5" destOrd="0" presId="urn:microsoft.com/office/officeart/2005/8/layout/default"/>
    <dgm:cxn modelId="{4A44D64D-3CFA-0849-B83A-F62E6D3B2501}" type="presParOf" srcId="{DA3B2524-34EF-6848-9A81-0EA8EB6D7D55}" destId="{53AB91C1-9B9A-104A-A03A-96539A158F2F}" srcOrd="6" destOrd="0" presId="urn:microsoft.com/office/officeart/2005/8/layout/default"/>
    <dgm:cxn modelId="{922E4186-6378-CF43-959F-CA559370F187}" type="presParOf" srcId="{DA3B2524-34EF-6848-9A81-0EA8EB6D7D55}" destId="{DC8B1CF1-CF0B-DD4A-ABC7-02E04E993682}" srcOrd="7" destOrd="0" presId="urn:microsoft.com/office/officeart/2005/8/layout/default"/>
    <dgm:cxn modelId="{0C56C0B2-4422-5D4E-ABF1-30805751B18F}" type="presParOf" srcId="{DA3B2524-34EF-6848-9A81-0EA8EB6D7D55}" destId="{A84086D2-DD63-9F4C-8BF4-8E9DCC87C36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E0C2B14-57A9-4B9E-A016-8545FC853A60}"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C38EC1FB-E221-4FAB-9989-F6DBF96427B0}">
      <dgm:prSet/>
      <dgm:spPr/>
      <dgm:t>
        <a:bodyPr/>
        <a:lstStyle/>
        <a:p>
          <a:r>
            <a:rPr lang="it-IT"/>
            <a:t>Inserimento libero del testo (in italiano)</a:t>
          </a:r>
          <a:endParaRPr lang="en-US"/>
        </a:p>
      </dgm:t>
    </dgm:pt>
    <dgm:pt modelId="{D2C3AC76-4203-4F10-93F0-301490BC71C1}" type="parTrans" cxnId="{D5A2E13C-8F92-498C-8961-F0CF0C7D9A9C}">
      <dgm:prSet/>
      <dgm:spPr/>
      <dgm:t>
        <a:bodyPr/>
        <a:lstStyle/>
        <a:p>
          <a:endParaRPr lang="en-US"/>
        </a:p>
      </dgm:t>
    </dgm:pt>
    <dgm:pt modelId="{ADCBB032-060E-44EA-B4C2-8DD2372FAE14}" type="sibTrans" cxnId="{D5A2E13C-8F92-498C-8961-F0CF0C7D9A9C}">
      <dgm:prSet/>
      <dgm:spPr/>
      <dgm:t>
        <a:bodyPr/>
        <a:lstStyle/>
        <a:p>
          <a:endParaRPr lang="en-US"/>
        </a:p>
      </dgm:t>
    </dgm:pt>
    <dgm:pt modelId="{1A38418A-8BAF-4F18-870E-1AC452E8A8BA}">
      <dgm:prSet/>
      <dgm:spPr/>
      <dgm:t>
        <a:bodyPr/>
        <a:lstStyle/>
        <a:p>
          <a:r>
            <a:rPr lang="it-IT"/>
            <a:t>Traduzione automatica e riconoscimento dei sintomi</a:t>
          </a:r>
          <a:endParaRPr lang="en-US"/>
        </a:p>
      </dgm:t>
    </dgm:pt>
    <dgm:pt modelId="{02CCB1BD-F939-4670-832B-4DBD1E9DD498}" type="parTrans" cxnId="{70F35871-CB13-441B-A8F9-9990EC440F24}">
      <dgm:prSet/>
      <dgm:spPr/>
      <dgm:t>
        <a:bodyPr/>
        <a:lstStyle/>
        <a:p>
          <a:endParaRPr lang="en-US"/>
        </a:p>
      </dgm:t>
    </dgm:pt>
    <dgm:pt modelId="{83F5D828-9937-4D34-8C2F-D7D2A02F8A9E}" type="sibTrans" cxnId="{70F35871-CB13-441B-A8F9-9990EC440F24}">
      <dgm:prSet/>
      <dgm:spPr/>
      <dgm:t>
        <a:bodyPr/>
        <a:lstStyle/>
        <a:p>
          <a:endParaRPr lang="en-US"/>
        </a:p>
      </dgm:t>
    </dgm:pt>
    <dgm:pt modelId="{7A1A8900-CB5B-4DE5-8A76-F7E39C4A16EB}">
      <dgm:prSet/>
      <dgm:spPr/>
      <dgm:t>
        <a:bodyPr/>
        <a:lstStyle/>
        <a:p>
          <a:r>
            <a:rPr lang="it-IT"/>
            <a:t>Classificazione della malattia con probabilità</a:t>
          </a:r>
          <a:endParaRPr lang="en-US"/>
        </a:p>
      </dgm:t>
    </dgm:pt>
    <dgm:pt modelId="{1FEBF83A-4791-4E91-A594-B3B4A4751F96}" type="parTrans" cxnId="{51098BED-479D-487F-87B3-E579ACDB2BE0}">
      <dgm:prSet/>
      <dgm:spPr/>
      <dgm:t>
        <a:bodyPr/>
        <a:lstStyle/>
        <a:p>
          <a:endParaRPr lang="en-US"/>
        </a:p>
      </dgm:t>
    </dgm:pt>
    <dgm:pt modelId="{DA70A861-16E8-40E3-BCEF-DBC652D477D0}" type="sibTrans" cxnId="{51098BED-479D-487F-87B3-E579ACDB2BE0}">
      <dgm:prSet/>
      <dgm:spPr/>
      <dgm:t>
        <a:bodyPr/>
        <a:lstStyle/>
        <a:p>
          <a:endParaRPr lang="en-US"/>
        </a:p>
      </dgm:t>
    </dgm:pt>
    <dgm:pt modelId="{B2229FA5-E07D-411C-9B93-5F2058DA569A}">
      <dgm:prSet/>
      <dgm:spPr/>
      <dgm:t>
        <a:bodyPr/>
        <a:lstStyle/>
        <a:p>
          <a:r>
            <a:rPr lang="it-IT"/>
            <a:t>Restituzione dei sintomi riconosciuti e diagnosi</a:t>
          </a:r>
          <a:endParaRPr lang="en-US"/>
        </a:p>
      </dgm:t>
    </dgm:pt>
    <dgm:pt modelId="{E4E78B18-0715-4AC4-886B-75A7675C3061}" type="parTrans" cxnId="{AAEE7638-122D-43F7-BF41-344BCCD36512}">
      <dgm:prSet/>
      <dgm:spPr/>
      <dgm:t>
        <a:bodyPr/>
        <a:lstStyle/>
        <a:p>
          <a:endParaRPr lang="en-US"/>
        </a:p>
      </dgm:t>
    </dgm:pt>
    <dgm:pt modelId="{08DC7576-7B55-49C3-87D2-ABB104794E55}" type="sibTrans" cxnId="{AAEE7638-122D-43F7-BF41-344BCCD36512}">
      <dgm:prSet/>
      <dgm:spPr/>
      <dgm:t>
        <a:bodyPr/>
        <a:lstStyle/>
        <a:p>
          <a:endParaRPr lang="en-US"/>
        </a:p>
      </dgm:t>
    </dgm:pt>
    <dgm:pt modelId="{875EFD5F-E9D7-1F48-82E7-38DAC5FF0594}" type="pres">
      <dgm:prSet presAssocID="{7E0C2B14-57A9-4B9E-A016-8545FC853A60}" presName="outerComposite" presStyleCnt="0">
        <dgm:presLayoutVars>
          <dgm:chMax val="5"/>
          <dgm:dir/>
          <dgm:resizeHandles val="exact"/>
        </dgm:presLayoutVars>
      </dgm:prSet>
      <dgm:spPr/>
    </dgm:pt>
    <dgm:pt modelId="{FBE16B4D-7963-C246-837D-E60CFEC40FC8}" type="pres">
      <dgm:prSet presAssocID="{7E0C2B14-57A9-4B9E-A016-8545FC853A60}" presName="dummyMaxCanvas" presStyleCnt="0">
        <dgm:presLayoutVars/>
      </dgm:prSet>
      <dgm:spPr/>
    </dgm:pt>
    <dgm:pt modelId="{9B8880B7-F402-704A-B7C6-F123ADE19A0B}" type="pres">
      <dgm:prSet presAssocID="{7E0C2B14-57A9-4B9E-A016-8545FC853A60}" presName="FourNodes_1" presStyleLbl="node1" presStyleIdx="0" presStyleCnt="4">
        <dgm:presLayoutVars>
          <dgm:bulletEnabled val="1"/>
        </dgm:presLayoutVars>
      </dgm:prSet>
      <dgm:spPr/>
    </dgm:pt>
    <dgm:pt modelId="{24689F5C-BA1B-C841-BA44-0BF488A40F8A}" type="pres">
      <dgm:prSet presAssocID="{7E0C2B14-57A9-4B9E-A016-8545FC853A60}" presName="FourNodes_2" presStyleLbl="node1" presStyleIdx="1" presStyleCnt="4">
        <dgm:presLayoutVars>
          <dgm:bulletEnabled val="1"/>
        </dgm:presLayoutVars>
      </dgm:prSet>
      <dgm:spPr/>
    </dgm:pt>
    <dgm:pt modelId="{616E44BD-6397-5143-8B68-6482E0E10EFA}" type="pres">
      <dgm:prSet presAssocID="{7E0C2B14-57A9-4B9E-A016-8545FC853A60}" presName="FourNodes_3" presStyleLbl="node1" presStyleIdx="2" presStyleCnt="4">
        <dgm:presLayoutVars>
          <dgm:bulletEnabled val="1"/>
        </dgm:presLayoutVars>
      </dgm:prSet>
      <dgm:spPr/>
    </dgm:pt>
    <dgm:pt modelId="{E1350536-1538-7F4D-88BC-D80643A11273}" type="pres">
      <dgm:prSet presAssocID="{7E0C2B14-57A9-4B9E-A016-8545FC853A60}" presName="FourNodes_4" presStyleLbl="node1" presStyleIdx="3" presStyleCnt="4">
        <dgm:presLayoutVars>
          <dgm:bulletEnabled val="1"/>
        </dgm:presLayoutVars>
      </dgm:prSet>
      <dgm:spPr/>
    </dgm:pt>
    <dgm:pt modelId="{18FED0FA-A64A-114F-86CF-E0F0DEE6D6D7}" type="pres">
      <dgm:prSet presAssocID="{7E0C2B14-57A9-4B9E-A016-8545FC853A60}" presName="FourConn_1-2" presStyleLbl="fgAccFollowNode1" presStyleIdx="0" presStyleCnt="3">
        <dgm:presLayoutVars>
          <dgm:bulletEnabled val="1"/>
        </dgm:presLayoutVars>
      </dgm:prSet>
      <dgm:spPr/>
    </dgm:pt>
    <dgm:pt modelId="{A868BA68-7E24-4B47-BEAB-B9C412EC3CDE}" type="pres">
      <dgm:prSet presAssocID="{7E0C2B14-57A9-4B9E-A016-8545FC853A60}" presName="FourConn_2-3" presStyleLbl="fgAccFollowNode1" presStyleIdx="1" presStyleCnt="3">
        <dgm:presLayoutVars>
          <dgm:bulletEnabled val="1"/>
        </dgm:presLayoutVars>
      </dgm:prSet>
      <dgm:spPr/>
    </dgm:pt>
    <dgm:pt modelId="{50151CAB-C8CF-8F45-92D7-137DA96C1E45}" type="pres">
      <dgm:prSet presAssocID="{7E0C2B14-57A9-4B9E-A016-8545FC853A60}" presName="FourConn_3-4" presStyleLbl="fgAccFollowNode1" presStyleIdx="2" presStyleCnt="3">
        <dgm:presLayoutVars>
          <dgm:bulletEnabled val="1"/>
        </dgm:presLayoutVars>
      </dgm:prSet>
      <dgm:spPr/>
    </dgm:pt>
    <dgm:pt modelId="{56886DB8-C163-8545-A234-D4B74E1B5C7A}" type="pres">
      <dgm:prSet presAssocID="{7E0C2B14-57A9-4B9E-A016-8545FC853A60}" presName="FourNodes_1_text" presStyleLbl="node1" presStyleIdx="3" presStyleCnt="4">
        <dgm:presLayoutVars>
          <dgm:bulletEnabled val="1"/>
        </dgm:presLayoutVars>
      </dgm:prSet>
      <dgm:spPr/>
    </dgm:pt>
    <dgm:pt modelId="{9DA4FFDA-C341-1E4A-980E-E13F7A228DFF}" type="pres">
      <dgm:prSet presAssocID="{7E0C2B14-57A9-4B9E-A016-8545FC853A60}" presName="FourNodes_2_text" presStyleLbl="node1" presStyleIdx="3" presStyleCnt="4">
        <dgm:presLayoutVars>
          <dgm:bulletEnabled val="1"/>
        </dgm:presLayoutVars>
      </dgm:prSet>
      <dgm:spPr/>
    </dgm:pt>
    <dgm:pt modelId="{7D49D735-674C-D04D-8304-4F2E40ED59F1}" type="pres">
      <dgm:prSet presAssocID="{7E0C2B14-57A9-4B9E-A016-8545FC853A60}" presName="FourNodes_3_text" presStyleLbl="node1" presStyleIdx="3" presStyleCnt="4">
        <dgm:presLayoutVars>
          <dgm:bulletEnabled val="1"/>
        </dgm:presLayoutVars>
      </dgm:prSet>
      <dgm:spPr/>
    </dgm:pt>
    <dgm:pt modelId="{E7D0892E-3ADE-244F-A783-F0FC23AB52B5}" type="pres">
      <dgm:prSet presAssocID="{7E0C2B14-57A9-4B9E-A016-8545FC853A60}" presName="FourNodes_4_text" presStyleLbl="node1" presStyleIdx="3" presStyleCnt="4">
        <dgm:presLayoutVars>
          <dgm:bulletEnabled val="1"/>
        </dgm:presLayoutVars>
      </dgm:prSet>
      <dgm:spPr/>
    </dgm:pt>
  </dgm:ptLst>
  <dgm:cxnLst>
    <dgm:cxn modelId="{DA94A81B-C536-BA41-9222-A39A4FA0F984}" type="presOf" srcId="{DA70A861-16E8-40E3-BCEF-DBC652D477D0}" destId="{50151CAB-C8CF-8F45-92D7-137DA96C1E45}" srcOrd="0" destOrd="0" presId="urn:microsoft.com/office/officeart/2005/8/layout/vProcess5"/>
    <dgm:cxn modelId="{DB2A4024-B3D2-FF46-90BF-7401F47B905E}" type="presOf" srcId="{7A1A8900-CB5B-4DE5-8A76-F7E39C4A16EB}" destId="{7D49D735-674C-D04D-8304-4F2E40ED59F1}" srcOrd="1" destOrd="0" presId="urn:microsoft.com/office/officeart/2005/8/layout/vProcess5"/>
    <dgm:cxn modelId="{3A5F5330-651F-2E48-BF77-2C98BD1FF189}" type="presOf" srcId="{C38EC1FB-E221-4FAB-9989-F6DBF96427B0}" destId="{56886DB8-C163-8545-A234-D4B74E1B5C7A}" srcOrd="1" destOrd="0" presId="urn:microsoft.com/office/officeart/2005/8/layout/vProcess5"/>
    <dgm:cxn modelId="{AAEE7638-122D-43F7-BF41-344BCCD36512}" srcId="{7E0C2B14-57A9-4B9E-A016-8545FC853A60}" destId="{B2229FA5-E07D-411C-9B93-5F2058DA569A}" srcOrd="3" destOrd="0" parTransId="{E4E78B18-0715-4AC4-886B-75A7675C3061}" sibTransId="{08DC7576-7B55-49C3-87D2-ABB104794E55}"/>
    <dgm:cxn modelId="{D5A2E13C-8F92-498C-8961-F0CF0C7D9A9C}" srcId="{7E0C2B14-57A9-4B9E-A016-8545FC853A60}" destId="{C38EC1FB-E221-4FAB-9989-F6DBF96427B0}" srcOrd="0" destOrd="0" parTransId="{D2C3AC76-4203-4F10-93F0-301490BC71C1}" sibTransId="{ADCBB032-060E-44EA-B4C2-8DD2372FAE14}"/>
    <dgm:cxn modelId="{DD72E650-117B-F34D-863A-CE8592464756}" type="presOf" srcId="{1A38418A-8BAF-4F18-870E-1AC452E8A8BA}" destId="{24689F5C-BA1B-C841-BA44-0BF488A40F8A}" srcOrd="0" destOrd="0" presId="urn:microsoft.com/office/officeart/2005/8/layout/vProcess5"/>
    <dgm:cxn modelId="{2BECEB53-4357-C943-871E-62B9ED19DD3A}" type="presOf" srcId="{C38EC1FB-E221-4FAB-9989-F6DBF96427B0}" destId="{9B8880B7-F402-704A-B7C6-F123ADE19A0B}" srcOrd="0" destOrd="0" presId="urn:microsoft.com/office/officeart/2005/8/layout/vProcess5"/>
    <dgm:cxn modelId="{5FDE1863-E5BC-8847-9FC0-440AD29F1ECF}" type="presOf" srcId="{1A38418A-8BAF-4F18-870E-1AC452E8A8BA}" destId="{9DA4FFDA-C341-1E4A-980E-E13F7A228DFF}" srcOrd="1" destOrd="0" presId="urn:microsoft.com/office/officeart/2005/8/layout/vProcess5"/>
    <dgm:cxn modelId="{70F35871-CB13-441B-A8F9-9990EC440F24}" srcId="{7E0C2B14-57A9-4B9E-A016-8545FC853A60}" destId="{1A38418A-8BAF-4F18-870E-1AC452E8A8BA}" srcOrd="1" destOrd="0" parTransId="{02CCB1BD-F939-4670-832B-4DBD1E9DD498}" sibTransId="{83F5D828-9937-4D34-8C2F-D7D2A02F8A9E}"/>
    <dgm:cxn modelId="{1232AB82-A44C-004D-B796-3F3A321EC277}" type="presOf" srcId="{7E0C2B14-57A9-4B9E-A016-8545FC853A60}" destId="{875EFD5F-E9D7-1F48-82E7-38DAC5FF0594}" srcOrd="0" destOrd="0" presId="urn:microsoft.com/office/officeart/2005/8/layout/vProcess5"/>
    <dgm:cxn modelId="{610FBFA8-163E-054A-B044-0A24BDB7F32A}" type="presOf" srcId="{ADCBB032-060E-44EA-B4C2-8DD2372FAE14}" destId="{18FED0FA-A64A-114F-86CF-E0F0DEE6D6D7}" srcOrd="0" destOrd="0" presId="urn:microsoft.com/office/officeart/2005/8/layout/vProcess5"/>
    <dgm:cxn modelId="{0015EEAC-DA74-6D4D-AAEA-0B8C5E491088}" type="presOf" srcId="{B2229FA5-E07D-411C-9B93-5F2058DA569A}" destId="{E7D0892E-3ADE-244F-A783-F0FC23AB52B5}" srcOrd="1" destOrd="0" presId="urn:microsoft.com/office/officeart/2005/8/layout/vProcess5"/>
    <dgm:cxn modelId="{0BBB3FBB-9F6D-A74D-B0D9-2B7EC9183412}" type="presOf" srcId="{83F5D828-9937-4D34-8C2F-D7D2A02F8A9E}" destId="{A868BA68-7E24-4B47-BEAB-B9C412EC3CDE}" srcOrd="0" destOrd="0" presId="urn:microsoft.com/office/officeart/2005/8/layout/vProcess5"/>
    <dgm:cxn modelId="{DD60E3C0-F29D-A14F-9727-2C939FE29F14}" type="presOf" srcId="{B2229FA5-E07D-411C-9B93-5F2058DA569A}" destId="{E1350536-1538-7F4D-88BC-D80643A11273}" srcOrd="0" destOrd="0" presId="urn:microsoft.com/office/officeart/2005/8/layout/vProcess5"/>
    <dgm:cxn modelId="{51098BED-479D-487F-87B3-E579ACDB2BE0}" srcId="{7E0C2B14-57A9-4B9E-A016-8545FC853A60}" destId="{7A1A8900-CB5B-4DE5-8A76-F7E39C4A16EB}" srcOrd="2" destOrd="0" parTransId="{1FEBF83A-4791-4E91-A594-B3B4A4751F96}" sibTransId="{DA70A861-16E8-40E3-BCEF-DBC652D477D0}"/>
    <dgm:cxn modelId="{41CE25FB-A1AA-5C4B-B64A-60DA7D6E6A8A}" type="presOf" srcId="{7A1A8900-CB5B-4DE5-8A76-F7E39C4A16EB}" destId="{616E44BD-6397-5143-8B68-6482E0E10EFA}" srcOrd="0" destOrd="0" presId="urn:microsoft.com/office/officeart/2005/8/layout/vProcess5"/>
    <dgm:cxn modelId="{75AE3AD1-763F-7647-92C5-7B8E4F9F8354}" type="presParOf" srcId="{875EFD5F-E9D7-1F48-82E7-38DAC5FF0594}" destId="{FBE16B4D-7963-C246-837D-E60CFEC40FC8}" srcOrd="0" destOrd="0" presId="urn:microsoft.com/office/officeart/2005/8/layout/vProcess5"/>
    <dgm:cxn modelId="{3F95E22D-F9A6-304D-AEBB-CAE7AA9172F9}" type="presParOf" srcId="{875EFD5F-E9D7-1F48-82E7-38DAC5FF0594}" destId="{9B8880B7-F402-704A-B7C6-F123ADE19A0B}" srcOrd="1" destOrd="0" presId="urn:microsoft.com/office/officeart/2005/8/layout/vProcess5"/>
    <dgm:cxn modelId="{C8BBA97B-FDC0-174E-AEB7-A330085BC1DF}" type="presParOf" srcId="{875EFD5F-E9D7-1F48-82E7-38DAC5FF0594}" destId="{24689F5C-BA1B-C841-BA44-0BF488A40F8A}" srcOrd="2" destOrd="0" presId="urn:microsoft.com/office/officeart/2005/8/layout/vProcess5"/>
    <dgm:cxn modelId="{8C6D35CC-6A24-2A42-B7EC-3C0EF6C2B12E}" type="presParOf" srcId="{875EFD5F-E9D7-1F48-82E7-38DAC5FF0594}" destId="{616E44BD-6397-5143-8B68-6482E0E10EFA}" srcOrd="3" destOrd="0" presId="urn:microsoft.com/office/officeart/2005/8/layout/vProcess5"/>
    <dgm:cxn modelId="{737A6833-13C7-D749-8EE7-270EB2ADDAE5}" type="presParOf" srcId="{875EFD5F-E9D7-1F48-82E7-38DAC5FF0594}" destId="{E1350536-1538-7F4D-88BC-D80643A11273}" srcOrd="4" destOrd="0" presId="urn:microsoft.com/office/officeart/2005/8/layout/vProcess5"/>
    <dgm:cxn modelId="{5ED38AFC-8976-A84C-A151-ADFC95A305ED}" type="presParOf" srcId="{875EFD5F-E9D7-1F48-82E7-38DAC5FF0594}" destId="{18FED0FA-A64A-114F-86CF-E0F0DEE6D6D7}" srcOrd="5" destOrd="0" presId="urn:microsoft.com/office/officeart/2005/8/layout/vProcess5"/>
    <dgm:cxn modelId="{0B27EE68-0288-2945-9DB1-069FCC818FAC}" type="presParOf" srcId="{875EFD5F-E9D7-1F48-82E7-38DAC5FF0594}" destId="{A868BA68-7E24-4B47-BEAB-B9C412EC3CDE}" srcOrd="6" destOrd="0" presId="urn:microsoft.com/office/officeart/2005/8/layout/vProcess5"/>
    <dgm:cxn modelId="{63040D3B-2348-3A44-B68D-0AF633465D48}" type="presParOf" srcId="{875EFD5F-E9D7-1F48-82E7-38DAC5FF0594}" destId="{50151CAB-C8CF-8F45-92D7-137DA96C1E45}" srcOrd="7" destOrd="0" presId="urn:microsoft.com/office/officeart/2005/8/layout/vProcess5"/>
    <dgm:cxn modelId="{3E6A2A11-45CD-EC45-8A1D-07F1706CCA05}" type="presParOf" srcId="{875EFD5F-E9D7-1F48-82E7-38DAC5FF0594}" destId="{56886DB8-C163-8545-A234-D4B74E1B5C7A}" srcOrd="8" destOrd="0" presId="urn:microsoft.com/office/officeart/2005/8/layout/vProcess5"/>
    <dgm:cxn modelId="{8BE6E6B7-9E65-E549-8BA9-AD51C4F85718}" type="presParOf" srcId="{875EFD5F-E9D7-1F48-82E7-38DAC5FF0594}" destId="{9DA4FFDA-C341-1E4A-980E-E13F7A228DFF}" srcOrd="9" destOrd="0" presId="urn:microsoft.com/office/officeart/2005/8/layout/vProcess5"/>
    <dgm:cxn modelId="{3370A7A9-514F-024A-ACFE-B8D24D00EDF2}" type="presParOf" srcId="{875EFD5F-E9D7-1F48-82E7-38DAC5FF0594}" destId="{7D49D735-674C-D04D-8304-4F2E40ED59F1}" srcOrd="10" destOrd="0" presId="urn:microsoft.com/office/officeart/2005/8/layout/vProcess5"/>
    <dgm:cxn modelId="{62B1C48B-C052-E948-A721-361E02C35ECA}" type="presParOf" srcId="{875EFD5F-E9D7-1F48-82E7-38DAC5FF0594}" destId="{E7D0892E-3ADE-244F-A783-F0FC23AB52B5}"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908292F-D968-4F84-A6C9-B63D1E073DA9}"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F2418653-6647-4122-905B-FAB65C724ACD}">
      <dgm:prSet/>
      <dgm:spPr/>
      <dgm:t>
        <a:bodyPr/>
        <a:lstStyle/>
        <a:p>
          <a:r>
            <a:rPr lang="it-IT" b="1"/>
            <a:t>La qualità dei dati è più importante della complessità del modello</a:t>
          </a:r>
          <a:r>
            <a:rPr lang="it-IT"/>
            <a:t>: un dataset pulito e ben strutturato può far migliorare l’accuratezza anche di modelli semplici.</a:t>
          </a:r>
          <a:endParaRPr lang="en-US"/>
        </a:p>
      </dgm:t>
    </dgm:pt>
    <dgm:pt modelId="{3EADE44E-50C2-4307-867D-6D993216692E}" type="parTrans" cxnId="{09FBC455-BE66-4338-A044-8236E6FF9C95}">
      <dgm:prSet/>
      <dgm:spPr/>
      <dgm:t>
        <a:bodyPr/>
        <a:lstStyle/>
        <a:p>
          <a:endParaRPr lang="en-US"/>
        </a:p>
      </dgm:t>
    </dgm:pt>
    <dgm:pt modelId="{7461727C-0417-4552-9502-2CD7EC299D93}" type="sibTrans" cxnId="{09FBC455-BE66-4338-A044-8236E6FF9C95}">
      <dgm:prSet/>
      <dgm:spPr/>
      <dgm:t>
        <a:bodyPr/>
        <a:lstStyle/>
        <a:p>
          <a:endParaRPr lang="en-US"/>
        </a:p>
      </dgm:t>
    </dgm:pt>
    <dgm:pt modelId="{02BBCC6C-941D-4591-85F0-B3139EB6955F}">
      <dgm:prSet/>
      <dgm:spPr/>
      <dgm:t>
        <a:bodyPr/>
        <a:lstStyle/>
        <a:p>
          <a:r>
            <a:rPr lang="it-IT" b="1" dirty="0"/>
            <a:t>Il </a:t>
          </a:r>
          <a:r>
            <a:rPr lang="it-IT" b="1" dirty="0" err="1"/>
            <a:t>preprocessing</a:t>
          </a:r>
          <a:r>
            <a:rPr lang="it-IT" b="1" dirty="0"/>
            <a:t> ha un impatto enorme</a:t>
          </a:r>
          <a:r>
            <a:rPr lang="it-IT" dirty="0"/>
            <a:t>: normalizzare, aggregare e </a:t>
          </a:r>
          <a:r>
            <a:rPr lang="it-IT" dirty="0" err="1"/>
            <a:t>binarizzare</a:t>
          </a:r>
          <a:r>
            <a:rPr lang="it-IT" dirty="0"/>
            <a:t> i sintomi ha aumentato l’accuratezza dal 19% al 91,2%.</a:t>
          </a:r>
          <a:endParaRPr lang="en-US" dirty="0"/>
        </a:p>
      </dgm:t>
    </dgm:pt>
    <dgm:pt modelId="{8E90DACB-1018-4FE6-955C-72A0780AA38D}" type="parTrans" cxnId="{A5620331-E0AC-4CD1-BFBD-37304E27385A}">
      <dgm:prSet/>
      <dgm:spPr/>
      <dgm:t>
        <a:bodyPr/>
        <a:lstStyle/>
        <a:p>
          <a:endParaRPr lang="en-US"/>
        </a:p>
      </dgm:t>
    </dgm:pt>
    <dgm:pt modelId="{EEFCCC00-18D4-4226-9CEE-C4DCE8E9F4AF}" type="sibTrans" cxnId="{A5620331-E0AC-4CD1-BFBD-37304E27385A}">
      <dgm:prSet/>
      <dgm:spPr/>
      <dgm:t>
        <a:bodyPr/>
        <a:lstStyle/>
        <a:p>
          <a:endParaRPr lang="en-US"/>
        </a:p>
      </dgm:t>
    </dgm:pt>
    <dgm:pt modelId="{042C831F-8A93-462A-8411-7B8EA115A6CD}">
      <dgm:prSet/>
      <dgm:spPr/>
      <dgm:t>
        <a:bodyPr/>
        <a:lstStyle/>
        <a:p>
          <a:r>
            <a:rPr lang="it-IT" b="1"/>
            <a:t>Tecniche Data-Centric richiedono analisi paziente</a:t>
          </a:r>
          <a:r>
            <a:rPr lang="it-IT"/>
            <a:t>: ho imparato a trattare i dati non solo come input ma come </a:t>
          </a:r>
          <a:r>
            <a:rPr lang="it-IT" i="1"/>
            <a:t>prima risorsa</a:t>
          </a:r>
          <a:r>
            <a:rPr lang="it-IT"/>
            <a:t> da ottimizzare.</a:t>
          </a:r>
          <a:endParaRPr lang="en-US"/>
        </a:p>
      </dgm:t>
    </dgm:pt>
    <dgm:pt modelId="{41DA4E09-C6A6-44D4-BBEB-8B1594078BD0}" type="parTrans" cxnId="{C0CE639D-D09F-4DA3-ACD1-D35D5CD040EE}">
      <dgm:prSet/>
      <dgm:spPr/>
      <dgm:t>
        <a:bodyPr/>
        <a:lstStyle/>
        <a:p>
          <a:endParaRPr lang="en-US"/>
        </a:p>
      </dgm:t>
    </dgm:pt>
    <dgm:pt modelId="{2FF199C1-BECC-456A-B30D-C068742994B6}" type="sibTrans" cxnId="{C0CE639D-D09F-4DA3-ACD1-D35D5CD040EE}">
      <dgm:prSet/>
      <dgm:spPr/>
      <dgm:t>
        <a:bodyPr/>
        <a:lstStyle/>
        <a:p>
          <a:endParaRPr lang="en-US"/>
        </a:p>
      </dgm:t>
    </dgm:pt>
    <dgm:pt modelId="{64787AF9-20BF-4DF0-ACC9-DFBA616402FA}">
      <dgm:prSet/>
      <dgm:spPr/>
      <dgm:t>
        <a:bodyPr/>
        <a:lstStyle/>
        <a:p>
          <a:r>
            <a:rPr lang="it-IT" b="1"/>
            <a:t>Cleanlab è utile ma dipende dalla qualità iniziale</a:t>
          </a:r>
          <a:r>
            <a:rPr lang="it-IT"/>
            <a:t>: se i dati sono già puliti, può non evidenziare errori.</a:t>
          </a:r>
          <a:endParaRPr lang="en-US"/>
        </a:p>
      </dgm:t>
    </dgm:pt>
    <dgm:pt modelId="{15A0D6F4-149A-4CC9-A757-617C3F79B4F0}" type="parTrans" cxnId="{E50FD87C-9672-4E65-958E-57D79B85E2BD}">
      <dgm:prSet/>
      <dgm:spPr/>
      <dgm:t>
        <a:bodyPr/>
        <a:lstStyle/>
        <a:p>
          <a:endParaRPr lang="en-US"/>
        </a:p>
      </dgm:t>
    </dgm:pt>
    <dgm:pt modelId="{730875F9-4ABC-459A-B5CA-44F0D2047B15}" type="sibTrans" cxnId="{E50FD87C-9672-4E65-958E-57D79B85E2BD}">
      <dgm:prSet/>
      <dgm:spPr/>
      <dgm:t>
        <a:bodyPr/>
        <a:lstStyle/>
        <a:p>
          <a:endParaRPr lang="en-US"/>
        </a:p>
      </dgm:t>
    </dgm:pt>
    <dgm:pt modelId="{C87436CD-7566-414E-B69D-BDDD464444E7}">
      <dgm:prSet/>
      <dgm:spPr/>
      <dgm:t>
        <a:bodyPr/>
        <a:lstStyle/>
        <a:p>
          <a:r>
            <a:rPr lang="it-IT" b="1"/>
            <a:t>SHAP è potente ma va interpretato con attenzione</a:t>
          </a:r>
          <a:r>
            <a:rPr lang="it-IT"/>
            <a:t>: capire </a:t>
          </a:r>
          <a:r>
            <a:rPr lang="it-IT" i="1"/>
            <a:t>quali</a:t>
          </a:r>
          <a:r>
            <a:rPr lang="it-IT"/>
            <a:t> sintomi influenzano davvero la predizione aiuta a validare il comportamento del modello.</a:t>
          </a:r>
          <a:endParaRPr lang="en-US"/>
        </a:p>
      </dgm:t>
    </dgm:pt>
    <dgm:pt modelId="{426D403A-4249-4D2E-A638-85A6FAF2C483}" type="parTrans" cxnId="{478695B5-A804-477E-82A9-3BB382F7D0CD}">
      <dgm:prSet/>
      <dgm:spPr/>
      <dgm:t>
        <a:bodyPr/>
        <a:lstStyle/>
        <a:p>
          <a:endParaRPr lang="en-US"/>
        </a:p>
      </dgm:t>
    </dgm:pt>
    <dgm:pt modelId="{384481B8-6DB8-467C-854B-603038ACFDAA}" type="sibTrans" cxnId="{478695B5-A804-477E-82A9-3BB382F7D0CD}">
      <dgm:prSet/>
      <dgm:spPr/>
      <dgm:t>
        <a:bodyPr/>
        <a:lstStyle/>
        <a:p>
          <a:endParaRPr lang="en-US"/>
        </a:p>
      </dgm:t>
    </dgm:pt>
    <dgm:pt modelId="{4DF9973C-2E33-ED40-9E15-D5CEFD8A9212}" type="pres">
      <dgm:prSet presAssocID="{5908292F-D968-4F84-A6C9-B63D1E073DA9}" presName="outerComposite" presStyleCnt="0">
        <dgm:presLayoutVars>
          <dgm:chMax val="5"/>
          <dgm:dir/>
          <dgm:resizeHandles val="exact"/>
        </dgm:presLayoutVars>
      </dgm:prSet>
      <dgm:spPr/>
    </dgm:pt>
    <dgm:pt modelId="{9B57B71D-EBED-024B-AD1B-BBD759D32D00}" type="pres">
      <dgm:prSet presAssocID="{5908292F-D968-4F84-A6C9-B63D1E073DA9}" presName="dummyMaxCanvas" presStyleCnt="0">
        <dgm:presLayoutVars/>
      </dgm:prSet>
      <dgm:spPr/>
    </dgm:pt>
    <dgm:pt modelId="{7ADBDC9B-9597-9444-B3D4-F8F1B3D7B062}" type="pres">
      <dgm:prSet presAssocID="{5908292F-D968-4F84-A6C9-B63D1E073DA9}" presName="FiveNodes_1" presStyleLbl="node1" presStyleIdx="0" presStyleCnt="5">
        <dgm:presLayoutVars>
          <dgm:bulletEnabled val="1"/>
        </dgm:presLayoutVars>
      </dgm:prSet>
      <dgm:spPr/>
    </dgm:pt>
    <dgm:pt modelId="{6EA308CE-CB80-9249-AB5C-2FFE8B1A841E}" type="pres">
      <dgm:prSet presAssocID="{5908292F-D968-4F84-A6C9-B63D1E073DA9}" presName="FiveNodes_2" presStyleLbl="node1" presStyleIdx="1" presStyleCnt="5">
        <dgm:presLayoutVars>
          <dgm:bulletEnabled val="1"/>
        </dgm:presLayoutVars>
      </dgm:prSet>
      <dgm:spPr/>
    </dgm:pt>
    <dgm:pt modelId="{4AB878E5-F7E3-0A44-9506-B3813FC5DB84}" type="pres">
      <dgm:prSet presAssocID="{5908292F-D968-4F84-A6C9-B63D1E073DA9}" presName="FiveNodes_3" presStyleLbl="node1" presStyleIdx="2" presStyleCnt="5">
        <dgm:presLayoutVars>
          <dgm:bulletEnabled val="1"/>
        </dgm:presLayoutVars>
      </dgm:prSet>
      <dgm:spPr/>
    </dgm:pt>
    <dgm:pt modelId="{0057CF36-7716-704C-BE86-19C5DCA1583E}" type="pres">
      <dgm:prSet presAssocID="{5908292F-D968-4F84-A6C9-B63D1E073DA9}" presName="FiveNodes_4" presStyleLbl="node1" presStyleIdx="3" presStyleCnt="5">
        <dgm:presLayoutVars>
          <dgm:bulletEnabled val="1"/>
        </dgm:presLayoutVars>
      </dgm:prSet>
      <dgm:spPr/>
    </dgm:pt>
    <dgm:pt modelId="{C23A9403-2BE3-3D47-BF0C-401B53A8D95B}" type="pres">
      <dgm:prSet presAssocID="{5908292F-D968-4F84-A6C9-B63D1E073DA9}" presName="FiveNodes_5" presStyleLbl="node1" presStyleIdx="4" presStyleCnt="5">
        <dgm:presLayoutVars>
          <dgm:bulletEnabled val="1"/>
        </dgm:presLayoutVars>
      </dgm:prSet>
      <dgm:spPr/>
    </dgm:pt>
    <dgm:pt modelId="{2351FFB3-BBB8-4E4A-83AB-C020C866D67E}" type="pres">
      <dgm:prSet presAssocID="{5908292F-D968-4F84-A6C9-B63D1E073DA9}" presName="FiveConn_1-2" presStyleLbl="fgAccFollowNode1" presStyleIdx="0" presStyleCnt="4">
        <dgm:presLayoutVars>
          <dgm:bulletEnabled val="1"/>
        </dgm:presLayoutVars>
      </dgm:prSet>
      <dgm:spPr/>
    </dgm:pt>
    <dgm:pt modelId="{C342FF7B-2818-054A-AE02-8A98BB1307CF}" type="pres">
      <dgm:prSet presAssocID="{5908292F-D968-4F84-A6C9-B63D1E073DA9}" presName="FiveConn_2-3" presStyleLbl="fgAccFollowNode1" presStyleIdx="1" presStyleCnt="4">
        <dgm:presLayoutVars>
          <dgm:bulletEnabled val="1"/>
        </dgm:presLayoutVars>
      </dgm:prSet>
      <dgm:spPr/>
    </dgm:pt>
    <dgm:pt modelId="{FBF868FF-9042-9D47-858D-4BD03929F59A}" type="pres">
      <dgm:prSet presAssocID="{5908292F-D968-4F84-A6C9-B63D1E073DA9}" presName="FiveConn_3-4" presStyleLbl="fgAccFollowNode1" presStyleIdx="2" presStyleCnt="4">
        <dgm:presLayoutVars>
          <dgm:bulletEnabled val="1"/>
        </dgm:presLayoutVars>
      </dgm:prSet>
      <dgm:spPr/>
    </dgm:pt>
    <dgm:pt modelId="{57E5CA0A-F97C-EF47-BC3E-7509F2282322}" type="pres">
      <dgm:prSet presAssocID="{5908292F-D968-4F84-A6C9-B63D1E073DA9}" presName="FiveConn_4-5" presStyleLbl="fgAccFollowNode1" presStyleIdx="3" presStyleCnt="4">
        <dgm:presLayoutVars>
          <dgm:bulletEnabled val="1"/>
        </dgm:presLayoutVars>
      </dgm:prSet>
      <dgm:spPr/>
    </dgm:pt>
    <dgm:pt modelId="{2EB2707B-0FA6-9641-A7B4-6BE5BA94DB04}" type="pres">
      <dgm:prSet presAssocID="{5908292F-D968-4F84-A6C9-B63D1E073DA9}" presName="FiveNodes_1_text" presStyleLbl="node1" presStyleIdx="4" presStyleCnt="5">
        <dgm:presLayoutVars>
          <dgm:bulletEnabled val="1"/>
        </dgm:presLayoutVars>
      </dgm:prSet>
      <dgm:spPr/>
    </dgm:pt>
    <dgm:pt modelId="{BA68ADEC-8A31-014B-B7E3-0B6A13181F91}" type="pres">
      <dgm:prSet presAssocID="{5908292F-D968-4F84-A6C9-B63D1E073DA9}" presName="FiveNodes_2_text" presStyleLbl="node1" presStyleIdx="4" presStyleCnt="5">
        <dgm:presLayoutVars>
          <dgm:bulletEnabled val="1"/>
        </dgm:presLayoutVars>
      </dgm:prSet>
      <dgm:spPr/>
    </dgm:pt>
    <dgm:pt modelId="{28DB72DE-2F92-414F-BDD2-BA64BA97541B}" type="pres">
      <dgm:prSet presAssocID="{5908292F-D968-4F84-A6C9-B63D1E073DA9}" presName="FiveNodes_3_text" presStyleLbl="node1" presStyleIdx="4" presStyleCnt="5">
        <dgm:presLayoutVars>
          <dgm:bulletEnabled val="1"/>
        </dgm:presLayoutVars>
      </dgm:prSet>
      <dgm:spPr/>
    </dgm:pt>
    <dgm:pt modelId="{6F0BD8D8-51F1-9848-9E53-B1BB768EA61D}" type="pres">
      <dgm:prSet presAssocID="{5908292F-D968-4F84-A6C9-B63D1E073DA9}" presName="FiveNodes_4_text" presStyleLbl="node1" presStyleIdx="4" presStyleCnt="5">
        <dgm:presLayoutVars>
          <dgm:bulletEnabled val="1"/>
        </dgm:presLayoutVars>
      </dgm:prSet>
      <dgm:spPr/>
    </dgm:pt>
    <dgm:pt modelId="{0BBEC200-3039-6B47-9EC2-54E45970270C}" type="pres">
      <dgm:prSet presAssocID="{5908292F-D968-4F84-A6C9-B63D1E073DA9}" presName="FiveNodes_5_text" presStyleLbl="node1" presStyleIdx="4" presStyleCnt="5">
        <dgm:presLayoutVars>
          <dgm:bulletEnabled val="1"/>
        </dgm:presLayoutVars>
      </dgm:prSet>
      <dgm:spPr/>
    </dgm:pt>
  </dgm:ptLst>
  <dgm:cxnLst>
    <dgm:cxn modelId="{A5620331-E0AC-4CD1-BFBD-37304E27385A}" srcId="{5908292F-D968-4F84-A6C9-B63D1E073DA9}" destId="{02BBCC6C-941D-4591-85F0-B3139EB6955F}" srcOrd="1" destOrd="0" parTransId="{8E90DACB-1018-4FE6-955C-72A0780AA38D}" sibTransId="{EEFCCC00-18D4-4226-9CEE-C4DCE8E9F4AF}"/>
    <dgm:cxn modelId="{1721D040-0CBC-A541-92C5-88363B4661B9}" type="presOf" srcId="{02BBCC6C-941D-4591-85F0-B3139EB6955F}" destId="{6EA308CE-CB80-9249-AB5C-2FFE8B1A841E}" srcOrd="0" destOrd="0" presId="urn:microsoft.com/office/officeart/2005/8/layout/vProcess5"/>
    <dgm:cxn modelId="{50843446-BB12-4546-A3A1-6C7A2C90B909}" type="presOf" srcId="{730875F9-4ABC-459A-B5CA-44F0D2047B15}" destId="{57E5CA0A-F97C-EF47-BC3E-7509F2282322}" srcOrd="0" destOrd="0" presId="urn:microsoft.com/office/officeart/2005/8/layout/vProcess5"/>
    <dgm:cxn modelId="{8DAABF46-513F-624E-AC90-FE9371C200A3}" type="presOf" srcId="{042C831F-8A93-462A-8411-7B8EA115A6CD}" destId="{28DB72DE-2F92-414F-BDD2-BA64BA97541B}" srcOrd="1" destOrd="0" presId="urn:microsoft.com/office/officeart/2005/8/layout/vProcess5"/>
    <dgm:cxn modelId="{33CB2E54-008F-0C40-910A-EADD0F76905B}" type="presOf" srcId="{2FF199C1-BECC-456A-B30D-C068742994B6}" destId="{FBF868FF-9042-9D47-858D-4BD03929F59A}" srcOrd="0" destOrd="0" presId="urn:microsoft.com/office/officeart/2005/8/layout/vProcess5"/>
    <dgm:cxn modelId="{09FBC455-BE66-4338-A044-8236E6FF9C95}" srcId="{5908292F-D968-4F84-A6C9-B63D1E073DA9}" destId="{F2418653-6647-4122-905B-FAB65C724ACD}" srcOrd="0" destOrd="0" parTransId="{3EADE44E-50C2-4307-867D-6D993216692E}" sibTransId="{7461727C-0417-4552-9502-2CD7EC299D93}"/>
    <dgm:cxn modelId="{E5FC6F74-A450-6046-8900-47DC99E75215}" type="presOf" srcId="{F2418653-6647-4122-905B-FAB65C724ACD}" destId="{2EB2707B-0FA6-9641-A7B4-6BE5BA94DB04}" srcOrd="1" destOrd="0" presId="urn:microsoft.com/office/officeart/2005/8/layout/vProcess5"/>
    <dgm:cxn modelId="{E50FD87C-9672-4E65-958E-57D79B85E2BD}" srcId="{5908292F-D968-4F84-A6C9-B63D1E073DA9}" destId="{64787AF9-20BF-4DF0-ACC9-DFBA616402FA}" srcOrd="3" destOrd="0" parTransId="{15A0D6F4-149A-4CC9-A757-617C3F79B4F0}" sibTransId="{730875F9-4ABC-459A-B5CA-44F0D2047B15}"/>
    <dgm:cxn modelId="{46D4637D-20CB-3445-A9AE-9F5E4FC6BB92}" type="presOf" srcId="{042C831F-8A93-462A-8411-7B8EA115A6CD}" destId="{4AB878E5-F7E3-0A44-9506-B3813FC5DB84}" srcOrd="0" destOrd="0" presId="urn:microsoft.com/office/officeart/2005/8/layout/vProcess5"/>
    <dgm:cxn modelId="{C0CE639D-D09F-4DA3-ACD1-D35D5CD040EE}" srcId="{5908292F-D968-4F84-A6C9-B63D1E073DA9}" destId="{042C831F-8A93-462A-8411-7B8EA115A6CD}" srcOrd="2" destOrd="0" parTransId="{41DA4E09-C6A6-44D4-BBEB-8B1594078BD0}" sibTransId="{2FF199C1-BECC-456A-B30D-C068742994B6}"/>
    <dgm:cxn modelId="{FFD1589F-1AA3-2E42-9EE6-8F795BF5C61F}" type="presOf" srcId="{5908292F-D968-4F84-A6C9-B63D1E073DA9}" destId="{4DF9973C-2E33-ED40-9E15-D5CEFD8A9212}" srcOrd="0" destOrd="0" presId="urn:microsoft.com/office/officeart/2005/8/layout/vProcess5"/>
    <dgm:cxn modelId="{57BB66B4-05BD-B64A-96AE-AE3A7E7C9D31}" type="presOf" srcId="{64787AF9-20BF-4DF0-ACC9-DFBA616402FA}" destId="{6F0BD8D8-51F1-9848-9E53-B1BB768EA61D}" srcOrd="1" destOrd="0" presId="urn:microsoft.com/office/officeart/2005/8/layout/vProcess5"/>
    <dgm:cxn modelId="{478695B5-A804-477E-82A9-3BB382F7D0CD}" srcId="{5908292F-D968-4F84-A6C9-B63D1E073DA9}" destId="{C87436CD-7566-414E-B69D-BDDD464444E7}" srcOrd="4" destOrd="0" parTransId="{426D403A-4249-4D2E-A638-85A6FAF2C483}" sibTransId="{384481B8-6DB8-467C-854B-603038ACFDAA}"/>
    <dgm:cxn modelId="{2E07D3C0-0117-924C-902B-079F1DD8C8C7}" type="presOf" srcId="{F2418653-6647-4122-905B-FAB65C724ACD}" destId="{7ADBDC9B-9597-9444-B3D4-F8F1B3D7B062}" srcOrd="0" destOrd="0" presId="urn:microsoft.com/office/officeart/2005/8/layout/vProcess5"/>
    <dgm:cxn modelId="{C1A6E9D2-AEFF-1949-B845-46BD0A4E1259}" type="presOf" srcId="{64787AF9-20BF-4DF0-ACC9-DFBA616402FA}" destId="{0057CF36-7716-704C-BE86-19C5DCA1583E}" srcOrd="0" destOrd="0" presId="urn:microsoft.com/office/officeart/2005/8/layout/vProcess5"/>
    <dgm:cxn modelId="{513F1ED6-7A6C-6442-8D4B-EE53EDBCB428}" type="presOf" srcId="{C87436CD-7566-414E-B69D-BDDD464444E7}" destId="{C23A9403-2BE3-3D47-BF0C-401B53A8D95B}" srcOrd="0" destOrd="0" presId="urn:microsoft.com/office/officeart/2005/8/layout/vProcess5"/>
    <dgm:cxn modelId="{24BF38E1-4608-A442-9A16-74531200D8E3}" type="presOf" srcId="{02BBCC6C-941D-4591-85F0-B3139EB6955F}" destId="{BA68ADEC-8A31-014B-B7E3-0B6A13181F91}" srcOrd="1" destOrd="0" presId="urn:microsoft.com/office/officeart/2005/8/layout/vProcess5"/>
    <dgm:cxn modelId="{C48E2BEB-9A93-044A-81FB-1D7811DDE4AE}" type="presOf" srcId="{EEFCCC00-18D4-4226-9CEE-C4DCE8E9F4AF}" destId="{C342FF7B-2818-054A-AE02-8A98BB1307CF}" srcOrd="0" destOrd="0" presId="urn:microsoft.com/office/officeart/2005/8/layout/vProcess5"/>
    <dgm:cxn modelId="{1D98ADF4-CA2D-B047-A5F8-2CD3BA9DF0C7}" type="presOf" srcId="{7461727C-0417-4552-9502-2CD7EC299D93}" destId="{2351FFB3-BBB8-4E4A-83AB-C020C866D67E}" srcOrd="0" destOrd="0" presId="urn:microsoft.com/office/officeart/2005/8/layout/vProcess5"/>
    <dgm:cxn modelId="{927624FF-7147-6644-B8E0-D4413F247898}" type="presOf" srcId="{C87436CD-7566-414E-B69D-BDDD464444E7}" destId="{0BBEC200-3039-6B47-9EC2-54E45970270C}" srcOrd="1" destOrd="0" presId="urn:microsoft.com/office/officeart/2005/8/layout/vProcess5"/>
    <dgm:cxn modelId="{6159773C-EDB9-8D46-BF2B-91F330FC0765}" type="presParOf" srcId="{4DF9973C-2E33-ED40-9E15-D5CEFD8A9212}" destId="{9B57B71D-EBED-024B-AD1B-BBD759D32D00}" srcOrd="0" destOrd="0" presId="urn:microsoft.com/office/officeart/2005/8/layout/vProcess5"/>
    <dgm:cxn modelId="{9BC42EB3-7A7B-D242-8F86-BD6F3716E46D}" type="presParOf" srcId="{4DF9973C-2E33-ED40-9E15-D5CEFD8A9212}" destId="{7ADBDC9B-9597-9444-B3D4-F8F1B3D7B062}" srcOrd="1" destOrd="0" presId="urn:microsoft.com/office/officeart/2005/8/layout/vProcess5"/>
    <dgm:cxn modelId="{6876D512-BA7E-E746-AD6B-CF08FBC5142B}" type="presParOf" srcId="{4DF9973C-2E33-ED40-9E15-D5CEFD8A9212}" destId="{6EA308CE-CB80-9249-AB5C-2FFE8B1A841E}" srcOrd="2" destOrd="0" presId="urn:microsoft.com/office/officeart/2005/8/layout/vProcess5"/>
    <dgm:cxn modelId="{D598C083-33F2-BB4F-A0B8-2932B7A87325}" type="presParOf" srcId="{4DF9973C-2E33-ED40-9E15-D5CEFD8A9212}" destId="{4AB878E5-F7E3-0A44-9506-B3813FC5DB84}" srcOrd="3" destOrd="0" presId="urn:microsoft.com/office/officeart/2005/8/layout/vProcess5"/>
    <dgm:cxn modelId="{584B0779-2727-3F46-9FA9-8E078D15B40C}" type="presParOf" srcId="{4DF9973C-2E33-ED40-9E15-D5CEFD8A9212}" destId="{0057CF36-7716-704C-BE86-19C5DCA1583E}" srcOrd="4" destOrd="0" presId="urn:microsoft.com/office/officeart/2005/8/layout/vProcess5"/>
    <dgm:cxn modelId="{63DFB5DF-58C1-1849-8692-82B1113429F4}" type="presParOf" srcId="{4DF9973C-2E33-ED40-9E15-D5CEFD8A9212}" destId="{C23A9403-2BE3-3D47-BF0C-401B53A8D95B}" srcOrd="5" destOrd="0" presId="urn:microsoft.com/office/officeart/2005/8/layout/vProcess5"/>
    <dgm:cxn modelId="{547E7DB9-C0E3-7046-B620-BC4E65EE1F1E}" type="presParOf" srcId="{4DF9973C-2E33-ED40-9E15-D5CEFD8A9212}" destId="{2351FFB3-BBB8-4E4A-83AB-C020C866D67E}" srcOrd="6" destOrd="0" presId="urn:microsoft.com/office/officeart/2005/8/layout/vProcess5"/>
    <dgm:cxn modelId="{871F4A32-889A-744C-AD70-12BA5FC8C66D}" type="presParOf" srcId="{4DF9973C-2E33-ED40-9E15-D5CEFD8A9212}" destId="{C342FF7B-2818-054A-AE02-8A98BB1307CF}" srcOrd="7" destOrd="0" presId="urn:microsoft.com/office/officeart/2005/8/layout/vProcess5"/>
    <dgm:cxn modelId="{B0991667-0D57-BD47-AAEE-10359B947DCF}" type="presParOf" srcId="{4DF9973C-2E33-ED40-9E15-D5CEFD8A9212}" destId="{FBF868FF-9042-9D47-858D-4BD03929F59A}" srcOrd="8" destOrd="0" presId="urn:microsoft.com/office/officeart/2005/8/layout/vProcess5"/>
    <dgm:cxn modelId="{C36A0C08-2E7B-D24B-8DBD-EFD4E23CD889}" type="presParOf" srcId="{4DF9973C-2E33-ED40-9E15-D5CEFD8A9212}" destId="{57E5CA0A-F97C-EF47-BC3E-7509F2282322}" srcOrd="9" destOrd="0" presId="urn:microsoft.com/office/officeart/2005/8/layout/vProcess5"/>
    <dgm:cxn modelId="{67BC9A32-72DD-3E47-951C-A98F8179754F}" type="presParOf" srcId="{4DF9973C-2E33-ED40-9E15-D5CEFD8A9212}" destId="{2EB2707B-0FA6-9641-A7B4-6BE5BA94DB04}" srcOrd="10" destOrd="0" presId="urn:microsoft.com/office/officeart/2005/8/layout/vProcess5"/>
    <dgm:cxn modelId="{8244011B-D86E-2145-A64A-A77F6CB29A48}" type="presParOf" srcId="{4DF9973C-2E33-ED40-9E15-D5CEFD8A9212}" destId="{BA68ADEC-8A31-014B-B7E3-0B6A13181F91}" srcOrd="11" destOrd="0" presId="urn:microsoft.com/office/officeart/2005/8/layout/vProcess5"/>
    <dgm:cxn modelId="{1B552693-9765-7745-B798-D3BA120609E8}" type="presParOf" srcId="{4DF9973C-2E33-ED40-9E15-D5CEFD8A9212}" destId="{28DB72DE-2F92-414F-BDD2-BA64BA97541B}" srcOrd="12" destOrd="0" presId="urn:microsoft.com/office/officeart/2005/8/layout/vProcess5"/>
    <dgm:cxn modelId="{346B0784-877A-A54F-9B65-9D964CF86B08}" type="presParOf" srcId="{4DF9973C-2E33-ED40-9E15-D5CEFD8A9212}" destId="{6F0BD8D8-51F1-9848-9E53-B1BB768EA61D}" srcOrd="13" destOrd="0" presId="urn:microsoft.com/office/officeart/2005/8/layout/vProcess5"/>
    <dgm:cxn modelId="{55A3E77B-5BA7-3A41-B23C-78C3BA8C1D12}" type="presParOf" srcId="{4DF9973C-2E33-ED40-9E15-D5CEFD8A9212}" destId="{0BBEC200-3039-6B47-9EC2-54E45970270C}"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F758D4-3C97-49C5-B838-F18CA0A3C6C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DE9F17B-077B-400B-A9A9-1029C68734D5}">
      <dgm:prSet/>
      <dgm:spPr/>
      <dgm:t>
        <a:bodyPr/>
        <a:lstStyle/>
        <a:p>
          <a:r>
            <a:rPr lang="it-IT"/>
            <a:t>Dataset costruito e trasformato iterativamente</a:t>
          </a:r>
          <a:endParaRPr lang="en-US"/>
        </a:p>
      </dgm:t>
    </dgm:pt>
    <dgm:pt modelId="{C25AC9AA-244E-4FE6-BD77-65D303DEC6EB}" type="parTrans" cxnId="{3D149DF5-06CC-487A-96AC-3CD78C4A1B28}">
      <dgm:prSet/>
      <dgm:spPr/>
      <dgm:t>
        <a:bodyPr/>
        <a:lstStyle/>
        <a:p>
          <a:endParaRPr lang="en-US"/>
        </a:p>
      </dgm:t>
    </dgm:pt>
    <dgm:pt modelId="{69E62597-A8AB-4E5F-A540-77D59A4F7461}" type="sibTrans" cxnId="{3D149DF5-06CC-487A-96AC-3CD78C4A1B28}">
      <dgm:prSet/>
      <dgm:spPr/>
      <dgm:t>
        <a:bodyPr/>
        <a:lstStyle/>
        <a:p>
          <a:endParaRPr lang="en-US"/>
        </a:p>
      </dgm:t>
    </dgm:pt>
    <dgm:pt modelId="{71E1833F-4CF6-4A4D-9FAC-95CDD95DEFC2}">
      <dgm:prSet/>
      <dgm:spPr/>
      <dgm:t>
        <a:bodyPr/>
        <a:lstStyle/>
        <a:p>
          <a:r>
            <a:rPr lang="it-IT" dirty="0" err="1"/>
            <a:t>Cleanlab</a:t>
          </a:r>
          <a:r>
            <a:rPr lang="it-IT" dirty="0"/>
            <a:t>: nessuna anomalia dataset molto pulito</a:t>
          </a:r>
          <a:endParaRPr lang="en-US" dirty="0"/>
        </a:p>
      </dgm:t>
    </dgm:pt>
    <dgm:pt modelId="{A1F5016E-CBF7-4D08-B8CB-8EA850BD719D}" type="parTrans" cxnId="{0F5D88AE-CC3C-4D30-9FF5-10300DD331CC}">
      <dgm:prSet/>
      <dgm:spPr/>
      <dgm:t>
        <a:bodyPr/>
        <a:lstStyle/>
        <a:p>
          <a:endParaRPr lang="en-US"/>
        </a:p>
      </dgm:t>
    </dgm:pt>
    <dgm:pt modelId="{09372D90-F7DF-4FA7-AF2B-436D106E7ED2}" type="sibTrans" cxnId="{0F5D88AE-CC3C-4D30-9FF5-10300DD331CC}">
      <dgm:prSet/>
      <dgm:spPr/>
      <dgm:t>
        <a:bodyPr/>
        <a:lstStyle/>
        <a:p>
          <a:endParaRPr lang="en-US"/>
        </a:p>
      </dgm:t>
    </dgm:pt>
    <dgm:pt modelId="{C8727842-6D1A-4BF1-9F94-AA85FBABD8FC}">
      <dgm:prSet/>
      <dgm:spPr/>
      <dgm:t>
        <a:bodyPr/>
        <a:lstStyle/>
        <a:p>
          <a:r>
            <a:rPr lang="it-IT"/>
            <a:t>SHAP: spiegabilità delle predizioni</a:t>
          </a:r>
          <a:endParaRPr lang="en-US"/>
        </a:p>
      </dgm:t>
    </dgm:pt>
    <dgm:pt modelId="{28D5CBF8-C22A-49A7-9033-3D97A9948515}" type="parTrans" cxnId="{F5CE6CEC-C05D-4DA9-BBCB-E3B13FBE2861}">
      <dgm:prSet/>
      <dgm:spPr/>
      <dgm:t>
        <a:bodyPr/>
        <a:lstStyle/>
        <a:p>
          <a:endParaRPr lang="en-US"/>
        </a:p>
      </dgm:t>
    </dgm:pt>
    <dgm:pt modelId="{2B2B2982-D1F7-4BCA-A231-ECF181C40B0B}" type="sibTrans" cxnId="{F5CE6CEC-C05D-4DA9-BBCB-E3B13FBE2861}">
      <dgm:prSet/>
      <dgm:spPr/>
      <dgm:t>
        <a:bodyPr/>
        <a:lstStyle/>
        <a:p>
          <a:endParaRPr lang="en-US"/>
        </a:p>
      </dgm:t>
    </dgm:pt>
    <dgm:pt modelId="{54BDB199-E3AA-A644-88D2-9F1BA0A22A29}" type="pres">
      <dgm:prSet presAssocID="{8BF758D4-3C97-49C5-B838-F18CA0A3C6C2}" presName="hierChild1" presStyleCnt="0">
        <dgm:presLayoutVars>
          <dgm:chPref val="1"/>
          <dgm:dir/>
          <dgm:animOne val="branch"/>
          <dgm:animLvl val="lvl"/>
          <dgm:resizeHandles/>
        </dgm:presLayoutVars>
      </dgm:prSet>
      <dgm:spPr/>
    </dgm:pt>
    <dgm:pt modelId="{A85AE1FD-B02D-8E43-951A-3D87C19FBF46}" type="pres">
      <dgm:prSet presAssocID="{3DE9F17B-077B-400B-A9A9-1029C68734D5}" presName="hierRoot1" presStyleCnt="0"/>
      <dgm:spPr/>
    </dgm:pt>
    <dgm:pt modelId="{C6C7CA85-A374-F441-A20F-00351F809BA7}" type="pres">
      <dgm:prSet presAssocID="{3DE9F17B-077B-400B-A9A9-1029C68734D5}" presName="composite" presStyleCnt="0"/>
      <dgm:spPr/>
    </dgm:pt>
    <dgm:pt modelId="{16DB4068-E079-E64E-A5E7-4BB5038A14DA}" type="pres">
      <dgm:prSet presAssocID="{3DE9F17B-077B-400B-A9A9-1029C68734D5}" presName="background" presStyleLbl="node0" presStyleIdx="0" presStyleCnt="3"/>
      <dgm:spPr/>
    </dgm:pt>
    <dgm:pt modelId="{0B0A058B-8F11-0A4C-A1D6-AB7D27127F7C}" type="pres">
      <dgm:prSet presAssocID="{3DE9F17B-077B-400B-A9A9-1029C68734D5}" presName="text" presStyleLbl="fgAcc0" presStyleIdx="0" presStyleCnt="3">
        <dgm:presLayoutVars>
          <dgm:chPref val="3"/>
        </dgm:presLayoutVars>
      </dgm:prSet>
      <dgm:spPr/>
    </dgm:pt>
    <dgm:pt modelId="{55762C36-A7D5-BD49-A924-6933C67CD223}" type="pres">
      <dgm:prSet presAssocID="{3DE9F17B-077B-400B-A9A9-1029C68734D5}" presName="hierChild2" presStyleCnt="0"/>
      <dgm:spPr/>
    </dgm:pt>
    <dgm:pt modelId="{D57A98A0-FAEF-F74A-A44E-CD5998B6CDEE}" type="pres">
      <dgm:prSet presAssocID="{71E1833F-4CF6-4A4D-9FAC-95CDD95DEFC2}" presName="hierRoot1" presStyleCnt="0"/>
      <dgm:spPr/>
    </dgm:pt>
    <dgm:pt modelId="{57EC256F-3435-3F4C-8D9A-F36649AFBFD8}" type="pres">
      <dgm:prSet presAssocID="{71E1833F-4CF6-4A4D-9FAC-95CDD95DEFC2}" presName="composite" presStyleCnt="0"/>
      <dgm:spPr/>
    </dgm:pt>
    <dgm:pt modelId="{67FD9BD2-D265-EC4C-B034-0793D1B54579}" type="pres">
      <dgm:prSet presAssocID="{71E1833F-4CF6-4A4D-9FAC-95CDD95DEFC2}" presName="background" presStyleLbl="node0" presStyleIdx="1" presStyleCnt="3"/>
      <dgm:spPr/>
    </dgm:pt>
    <dgm:pt modelId="{751B009A-0343-4A49-A757-39521FA304EC}" type="pres">
      <dgm:prSet presAssocID="{71E1833F-4CF6-4A4D-9FAC-95CDD95DEFC2}" presName="text" presStyleLbl="fgAcc0" presStyleIdx="1" presStyleCnt="3">
        <dgm:presLayoutVars>
          <dgm:chPref val="3"/>
        </dgm:presLayoutVars>
      </dgm:prSet>
      <dgm:spPr/>
    </dgm:pt>
    <dgm:pt modelId="{1173011C-0D17-984A-B833-BA8D832E09D0}" type="pres">
      <dgm:prSet presAssocID="{71E1833F-4CF6-4A4D-9FAC-95CDD95DEFC2}" presName="hierChild2" presStyleCnt="0"/>
      <dgm:spPr/>
    </dgm:pt>
    <dgm:pt modelId="{FB505FA5-969A-074B-A4F8-1E58A53281D8}" type="pres">
      <dgm:prSet presAssocID="{C8727842-6D1A-4BF1-9F94-AA85FBABD8FC}" presName="hierRoot1" presStyleCnt="0"/>
      <dgm:spPr/>
    </dgm:pt>
    <dgm:pt modelId="{CE644723-0BEF-8345-9CB8-CBD157864631}" type="pres">
      <dgm:prSet presAssocID="{C8727842-6D1A-4BF1-9F94-AA85FBABD8FC}" presName="composite" presStyleCnt="0"/>
      <dgm:spPr/>
    </dgm:pt>
    <dgm:pt modelId="{D2E443AB-8B5C-B34D-B814-E3F0A09DE1CB}" type="pres">
      <dgm:prSet presAssocID="{C8727842-6D1A-4BF1-9F94-AA85FBABD8FC}" presName="background" presStyleLbl="node0" presStyleIdx="2" presStyleCnt="3"/>
      <dgm:spPr/>
    </dgm:pt>
    <dgm:pt modelId="{0BA2E657-4EEA-584F-9B91-55297F9DCD07}" type="pres">
      <dgm:prSet presAssocID="{C8727842-6D1A-4BF1-9F94-AA85FBABD8FC}" presName="text" presStyleLbl="fgAcc0" presStyleIdx="2" presStyleCnt="3">
        <dgm:presLayoutVars>
          <dgm:chPref val="3"/>
        </dgm:presLayoutVars>
      </dgm:prSet>
      <dgm:spPr/>
    </dgm:pt>
    <dgm:pt modelId="{243EBA1E-CC87-304E-B856-4652163C5E91}" type="pres">
      <dgm:prSet presAssocID="{C8727842-6D1A-4BF1-9F94-AA85FBABD8FC}" presName="hierChild2" presStyleCnt="0"/>
      <dgm:spPr/>
    </dgm:pt>
  </dgm:ptLst>
  <dgm:cxnLst>
    <dgm:cxn modelId="{BB826B1F-A997-0744-BB01-7C329B603EE7}" type="presOf" srcId="{3DE9F17B-077B-400B-A9A9-1029C68734D5}" destId="{0B0A058B-8F11-0A4C-A1D6-AB7D27127F7C}" srcOrd="0" destOrd="0" presId="urn:microsoft.com/office/officeart/2005/8/layout/hierarchy1"/>
    <dgm:cxn modelId="{DEA7B521-3D6E-F747-8FE9-7729CD13267B}" type="presOf" srcId="{8BF758D4-3C97-49C5-B838-F18CA0A3C6C2}" destId="{54BDB199-E3AA-A644-88D2-9F1BA0A22A29}" srcOrd="0" destOrd="0" presId="urn:microsoft.com/office/officeart/2005/8/layout/hierarchy1"/>
    <dgm:cxn modelId="{0F5D88AE-CC3C-4D30-9FF5-10300DD331CC}" srcId="{8BF758D4-3C97-49C5-B838-F18CA0A3C6C2}" destId="{71E1833F-4CF6-4A4D-9FAC-95CDD95DEFC2}" srcOrd="1" destOrd="0" parTransId="{A1F5016E-CBF7-4D08-B8CB-8EA850BD719D}" sibTransId="{09372D90-F7DF-4FA7-AF2B-436D106E7ED2}"/>
    <dgm:cxn modelId="{77C25DB7-DD24-0843-9D4A-18CEE7269E9C}" type="presOf" srcId="{71E1833F-4CF6-4A4D-9FAC-95CDD95DEFC2}" destId="{751B009A-0343-4A49-A757-39521FA304EC}" srcOrd="0" destOrd="0" presId="urn:microsoft.com/office/officeart/2005/8/layout/hierarchy1"/>
    <dgm:cxn modelId="{99D20ECE-72FD-254F-B8A1-B503D69835EA}" type="presOf" srcId="{C8727842-6D1A-4BF1-9F94-AA85FBABD8FC}" destId="{0BA2E657-4EEA-584F-9B91-55297F9DCD07}" srcOrd="0" destOrd="0" presId="urn:microsoft.com/office/officeart/2005/8/layout/hierarchy1"/>
    <dgm:cxn modelId="{F5CE6CEC-C05D-4DA9-BBCB-E3B13FBE2861}" srcId="{8BF758D4-3C97-49C5-B838-F18CA0A3C6C2}" destId="{C8727842-6D1A-4BF1-9F94-AA85FBABD8FC}" srcOrd="2" destOrd="0" parTransId="{28D5CBF8-C22A-49A7-9033-3D97A9948515}" sibTransId="{2B2B2982-D1F7-4BCA-A231-ECF181C40B0B}"/>
    <dgm:cxn modelId="{3D149DF5-06CC-487A-96AC-3CD78C4A1B28}" srcId="{8BF758D4-3C97-49C5-B838-F18CA0A3C6C2}" destId="{3DE9F17B-077B-400B-A9A9-1029C68734D5}" srcOrd="0" destOrd="0" parTransId="{C25AC9AA-244E-4FE6-BD77-65D303DEC6EB}" sibTransId="{69E62597-A8AB-4E5F-A540-77D59A4F7461}"/>
    <dgm:cxn modelId="{09B4790B-CED3-5943-8D0A-17C4122C9197}" type="presParOf" srcId="{54BDB199-E3AA-A644-88D2-9F1BA0A22A29}" destId="{A85AE1FD-B02D-8E43-951A-3D87C19FBF46}" srcOrd="0" destOrd="0" presId="urn:microsoft.com/office/officeart/2005/8/layout/hierarchy1"/>
    <dgm:cxn modelId="{4155B165-D42D-2846-AAC5-935113FAD405}" type="presParOf" srcId="{A85AE1FD-B02D-8E43-951A-3D87C19FBF46}" destId="{C6C7CA85-A374-F441-A20F-00351F809BA7}" srcOrd="0" destOrd="0" presId="urn:microsoft.com/office/officeart/2005/8/layout/hierarchy1"/>
    <dgm:cxn modelId="{09886769-0DF9-534D-944E-7C86C995FB13}" type="presParOf" srcId="{C6C7CA85-A374-F441-A20F-00351F809BA7}" destId="{16DB4068-E079-E64E-A5E7-4BB5038A14DA}" srcOrd="0" destOrd="0" presId="urn:microsoft.com/office/officeart/2005/8/layout/hierarchy1"/>
    <dgm:cxn modelId="{A88304A2-A362-1F42-B658-1F06217C3540}" type="presParOf" srcId="{C6C7CA85-A374-F441-A20F-00351F809BA7}" destId="{0B0A058B-8F11-0A4C-A1D6-AB7D27127F7C}" srcOrd="1" destOrd="0" presId="urn:microsoft.com/office/officeart/2005/8/layout/hierarchy1"/>
    <dgm:cxn modelId="{3F163E80-A20E-A54B-9519-B111D68D2A8E}" type="presParOf" srcId="{A85AE1FD-B02D-8E43-951A-3D87C19FBF46}" destId="{55762C36-A7D5-BD49-A924-6933C67CD223}" srcOrd="1" destOrd="0" presId="urn:microsoft.com/office/officeart/2005/8/layout/hierarchy1"/>
    <dgm:cxn modelId="{62039C91-308D-D241-B9C1-436F0F3C2867}" type="presParOf" srcId="{54BDB199-E3AA-A644-88D2-9F1BA0A22A29}" destId="{D57A98A0-FAEF-F74A-A44E-CD5998B6CDEE}" srcOrd="1" destOrd="0" presId="urn:microsoft.com/office/officeart/2005/8/layout/hierarchy1"/>
    <dgm:cxn modelId="{2682E7A4-5657-4C42-A366-16DF85578DC8}" type="presParOf" srcId="{D57A98A0-FAEF-F74A-A44E-CD5998B6CDEE}" destId="{57EC256F-3435-3F4C-8D9A-F36649AFBFD8}" srcOrd="0" destOrd="0" presId="urn:microsoft.com/office/officeart/2005/8/layout/hierarchy1"/>
    <dgm:cxn modelId="{A01B7600-23C8-2345-B55E-273C97BC7EE6}" type="presParOf" srcId="{57EC256F-3435-3F4C-8D9A-F36649AFBFD8}" destId="{67FD9BD2-D265-EC4C-B034-0793D1B54579}" srcOrd="0" destOrd="0" presId="urn:microsoft.com/office/officeart/2005/8/layout/hierarchy1"/>
    <dgm:cxn modelId="{2A72C445-BF2A-534E-83C9-A202199D7997}" type="presParOf" srcId="{57EC256F-3435-3F4C-8D9A-F36649AFBFD8}" destId="{751B009A-0343-4A49-A757-39521FA304EC}" srcOrd="1" destOrd="0" presId="urn:microsoft.com/office/officeart/2005/8/layout/hierarchy1"/>
    <dgm:cxn modelId="{1A664960-7AD7-6545-8630-F727B26EA1DF}" type="presParOf" srcId="{D57A98A0-FAEF-F74A-A44E-CD5998B6CDEE}" destId="{1173011C-0D17-984A-B833-BA8D832E09D0}" srcOrd="1" destOrd="0" presId="urn:microsoft.com/office/officeart/2005/8/layout/hierarchy1"/>
    <dgm:cxn modelId="{005BBECD-C7A5-FF4F-9136-7534F9F9962E}" type="presParOf" srcId="{54BDB199-E3AA-A644-88D2-9F1BA0A22A29}" destId="{FB505FA5-969A-074B-A4F8-1E58A53281D8}" srcOrd="2" destOrd="0" presId="urn:microsoft.com/office/officeart/2005/8/layout/hierarchy1"/>
    <dgm:cxn modelId="{63F13DFA-4DCE-F147-BCBE-125343BB14A7}" type="presParOf" srcId="{FB505FA5-969A-074B-A4F8-1E58A53281D8}" destId="{CE644723-0BEF-8345-9CB8-CBD157864631}" srcOrd="0" destOrd="0" presId="urn:microsoft.com/office/officeart/2005/8/layout/hierarchy1"/>
    <dgm:cxn modelId="{81497CBD-F4AA-1847-B9A4-FEACB828F6CE}" type="presParOf" srcId="{CE644723-0BEF-8345-9CB8-CBD157864631}" destId="{D2E443AB-8B5C-B34D-B814-E3F0A09DE1CB}" srcOrd="0" destOrd="0" presId="urn:microsoft.com/office/officeart/2005/8/layout/hierarchy1"/>
    <dgm:cxn modelId="{909658D4-4DCB-D24D-B03B-A3896CBB41F1}" type="presParOf" srcId="{CE644723-0BEF-8345-9CB8-CBD157864631}" destId="{0BA2E657-4EEA-584F-9B91-55297F9DCD07}" srcOrd="1" destOrd="0" presId="urn:microsoft.com/office/officeart/2005/8/layout/hierarchy1"/>
    <dgm:cxn modelId="{4822EE71-7CFF-FD45-B05C-A8E58A5EE332}" type="presParOf" srcId="{FB505FA5-969A-074B-A4F8-1E58A53281D8}" destId="{243EBA1E-CC87-304E-B856-4652163C5E9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F85F3E-513E-4AB0-922F-8BA541A082A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BEF6414-8390-4597-B2F8-A3FBDFC38D44}">
      <dgm:prSet/>
      <dgm:spPr/>
      <dgm:t>
        <a:bodyPr/>
        <a:lstStyle/>
        <a:p>
          <a:pPr>
            <a:lnSpc>
              <a:spcPct val="100000"/>
            </a:lnSpc>
          </a:pPr>
          <a:r>
            <a:rPr lang="it-IT"/>
            <a:t>dataset.csv da Kaggle</a:t>
          </a:r>
          <a:endParaRPr lang="en-US"/>
        </a:p>
      </dgm:t>
    </dgm:pt>
    <dgm:pt modelId="{812665A5-1B98-47FB-813B-4EFC9494C785}" type="parTrans" cxnId="{FAA11AA5-1280-4647-9F47-99BA17F101AE}">
      <dgm:prSet/>
      <dgm:spPr/>
      <dgm:t>
        <a:bodyPr/>
        <a:lstStyle/>
        <a:p>
          <a:endParaRPr lang="en-US"/>
        </a:p>
      </dgm:t>
    </dgm:pt>
    <dgm:pt modelId="{7E14459D-D74E-47C2-81F8-B7E2A7D3CCB0}" type="sibTrans" cxnId="{FAA11AA5-1280-4647-9F47-99BA17F101AE}">
      <dgm:prSet/>
      <dgm:spPr/>
      <dgm:t>
        <a:bodyPr/>
        <a:lstStyle/>
        <a:p>
          <a:endParaRPr lang="en-US"/>
        </a:p>
      </dgm:t>
    </dgm:pt>
    <dgm:pt modelId="{61591498-FA53-436E-A107-D7E4B9C756C6}">
      <dgm:prSet/>
      <dgm:spPr/>
      <dgm:t>
        <a:bodyPr/>
        <a:lstStyle/>
        <a:p>
          <a:pPr>
            <a:lnSpc>
              <a:spcPct val="100000"/>
            </a:lnSpc>
          </a:pPr>
          <a:r>
            <a:rPr lang="it-IT"/>
            <a:t>4920 osservazioni, ognuna con </a:t>
          </a:r>
          <a:r>
            <a:rPr lang="it-IT" b="1"/>
            <a:t>17 sintomi</a:t>
          </a:r>
          <a:r>
            <a:rPr lang="it-IT"/>
            <a:t> e una </a:t>
          </a:r>
          <a:r>
            <a:rPr lang="it-IT" b="1"/>
            <a:t>malattia associata</a:t>
          </a:r>
          <a:endParaRPr lang="en-US"/>
        </a:p>
      </dgm:t>
    </dgm:pt>
    <dgm:pt modelId="{B34F67AD-49BA-4837-952F-1F5867ABC753}" type="parTrans" cxnId="{E6FDCC56-95D6-47B2-A4A5-E2882D5E814A}">
      <dgm:prSet/>
      <dgm:spPr/>
      <dgm:t>
        <a:bodyPr/>
        <a:lstStyle/>
        <a:p>
          <a:endParaRPr lang="en-US"/>
        </a:p>
      </dgm:t>
    </dgm:pt>
    <dgm:pt modelId="{7914B697-2C38-4F72-81C0-343AF79AA308}" type="sibTrans" cxnId="{E6FDCC56-95D6-47B2-A4A5-E2882D5E814A}">
      <dgm:prSet/>
      <dgm:spPr/>
      <dgm:t>
        <a:bodyPr/>
        <a:lstStyle/>
        <a:p>
          <a:endParaRPr lang="en-US"/>
        </a:p>
      </dgm:t>
    </dgm:pt>
    <dgm:pt modelId="{A2FFE7E7-96D4-4AE3-9A47-B65F6BBD4A83}">
      <dgm:prSet/>
      <dgm:spPr/>
      <dgm:t>
        <a:bodyPr/>
        <a:lstStyle/>
        <a:p>
          <a:pPr>
            <a:lnSpc>
              <a:spcPct val="100000"/>
            </a:lnSpc>
          </a:pPr>
          <a:r>
            <a:rPr lang="it-IT"/>
            <a:t>Dati sintetici, strutturati ma non puliti</a:t>
          </a:r>
          <a:endParaRPr lang="en-US"/>
        </a:p>
      </dgm:t>
    </dgm:pt>
    <dgm:pt modelId="{44A92A3B-ED65-4A58-832F-E3FD3A50349F}" type="parTrans" cxnId="{88906D06-6D5A-4F38-8207-9227ECEA4CA2}">
      <dgm:prSet/>
      <dgm:spPr/>
      <dgm:t>
        <a:bodyPr/>
        <a:lstStyle/>
        <a:p>
          <a:endParaRPr lang="en-US"/>
        </a:p>
      </dgm:t>
    </dgm:pt>
    <dgm:pt modelId="{6E5C1DEF-599E-4F0D-8D02-653511C81770}" type="sibTrans" cxnId="{88906D06-6D5A-4F38-8207-9227ECEA4CA2}">
      <dgm:prSet/>
      <dgm:spPr/>
      <dgm:t>
        <a:bodyPr/>
        <a:lstStyle/>
        <a:p>
          <a:endParaRPr lang="en-US"/>
        </a:p>
      </dgm:t>
    </dgm:pt>
    <dgm:pt modelId="{DA46D871-80AC-49C7-B348-E2D30FAE85B9}" type="pres">
      <dgm:prSet presAssocID="{FFF85F3E-513E-4AB0-922F-8BA541A082AC}" presName="root" presStyleCnt="0">
        <dgm:presLayoutVars>
          <dgm:dir/>
          <dgm:resizeHandles val="exact"/>
        </dgm:presLayoutVars>
      </dgm:prSet>
      <dgm:spPr/>
    </dgm:pt>
    <dgm:pt modelId="{1D21220E-FBB0-4D95-BE35-164AC7569502}" type="pres">
      <dgm:prSet presAssocID="{8BEF6414-8390-4597-B2F8-A3FBDFC38D44}" presName="compNode" presStyleCnt="0"/>
      <dgm:spPr/>
    </dgm:pt>
    <dgm:pt modelId="{49F74BC3-BEFB-439D-B647-1C7E366BC6A0}" type="pres">
      <dgm:prSet presAssocID="{8BEF6414-8390-4597-B2F8-A3FBDFC38D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dicatore"/>
        </a:ext>
      </dgm:extLst>
    </dgm:pt>
    <dgm:pt modelId="{42056747-6C73-43C2-9990-7C3657D1BEB6}" type="pres">
      <dgm:prSet presAssocID="{8BEF6414-8390-4597-B2F8-A3FBDFC38D44}" presName="spaceRect" presStyleCnt="0"/>
      <dgm:spPr/>
    </dgm:pt>
    <dgm:pt modelId="{1C5509F4-9789-4D2F-AE9A-983301DF9B2A}" type="pres">
      <dgm:prSet presAssocID="{8BEF6414-8390-4597-B2F8-A3FBDFC38D44}" presName="textRect" presStyleLbl="revTx" presStyleIdx="0" presStyleCnt="3">
        <dgm:presLayoutVars>
          <dgm:chMax val="1"/>
          <dgm:chPref val="1"/>
        </dgm:presLayoutVars>
      </dgm:prSet>
      <dgm:spPr/>
    </dgm:pt>
    <dgm:pt modelId="{B2179D23-FA54-4A88-8E27-097253F461BC}" type="pres">
      <dgm:prSet presAssocID="{7E14459D-D74E-47C2-81F8-B7E2A7D3CCB0}" presName="sibTrans" presStyleCnt="0"/>
      <dgm:spPr/>
    </dgm:pt>
    <dgm:pt modelId="{688618A4-1D49-48EB-919B-3110EE9746F8}" type="pres">
      <dgm:prSet presAssocID="{61591498-FA53-436E-A107-D7E4B9C756C6}" presName="compNode" presStyleCnt="0"/>
      <dgm:spPr/>
    </dgm:pt>
    <dgm:pt modelId="{2ABD215E-B567-4973-B616-6E761997F90D}" type="pres">
      <dgm:prSet presAssocID="{61591498-FA53-436E-A107-D7E4B9C756C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oscopio"/>
        </a:ext>
      </dgm:extLst>
    </dgm:pt>
    <dgm:pt modelId="{B50F8153-550F-4AB0-AEED-F063B2563582}" type="pres">
      <dgm:prSet presAssocID="{61591498-FA53-436E-A107-D7E4B9C756C6}" presName="spaceRect" presStyleCnt="0"/>
      <dgm:spPr/>
    </dgm:pt>
    <dgm:pt modelId="{04B7D375-0415-4D0B-AEC2-7AE2DDCEE7A7}" type="pres">
      <dgm:prSet presAssocID="{61591498-FA53-436E-A107-D7E4B9C756C6}" presName="textRect" presStyleLbl="revTx" presStyleIdx="1" presStyleCnt="3">
        <dgm:presLayoutVars>
          <dgm:chMax val="1"/>
          <dgm:chPref val="1"/>
        </dgm:presLayoutVars>
      </dgm:prSet>
      <dgm:spPr/>
    </dgm:pt>
    <dgm:pt modelId="{B35CCB3A-4E59-44CD-84DF-01F06F43B9D2}" type="pres">
      <dgm:prSet presAssocID="{7914B697-2C38-4F72-81C0-343AF79AA308}" presName="sibTrans" presStyleCnt="0"/>
      <dgm:spPr/>
    </dgm:pt>
    <dgm:pt modelId="{412FE1FA-47F9-422A-875E-DFD074CD9033}" type="pres">
      <dgm:prSet presAssocID="{A2FFE7E7-96D4-4AE3-9A47-B65F6BBD4A83}" presName="compNode" presStyleCnt="0"/>
      <dgm:spPr/>
    </dgm:pt>
    <dgm:pt modelId="{9A6AB5BE-AF9A-4E79-AF09-E0C28AF12C58}" type="pres">
      <dgm:prSet presAssocID="{A2FFE7E7-96D4-4AE3-9A47-B65F6BBD4A8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NA"/>
        </a:ext>
      </dgm:extLst>
    </dgm:pt>
    <dgm:pt modelId="{C31155B2-9580-4923-8CD8-F09A7EBB7AB7}" type="pres">
      <dgm:prSet presAssocID="{A2FFE7E7-96D4-4AE3-9A47-B65F6BBD4A83}" presName="spaceRect" presStyleCnt="0"/>
      <dgm:spPr/>
    </dgm:pt>
    <dgm:pt modelId="{F437D3FD-B390-416D-BD0C-AD7F5B9EDC25}" type="pres">
      <dgm:prSet presAssocID="{A2FFE7E7-96D4-4AE3-9A47-B65F6BBD4A83}" presName="textRect" presStyleLbl="revTx" presStyleIdx="2" presStyleCnt="3">
        <dgm:presLayoutVars>
          <dgm:chMax val="1"/>
          <dgm:chPref val="1"/>
        </dgm:presLayoutVars>
      </dgm:prSet>
      <dgm:spPr/>
    </dgm:pt>
  </dgm:ptLst>
  <dgm:cxnLst>
    <dgm:cxn modelId="{88906D06-6D5A-4F38-8207-9227ECEA4CA2}" srcId="{FFF85F3E-513E-4AB0-922F-8BA541A082AC}" destId="{A2FFE7E7-96D4-4AE3-9A47-B65F6BBD4A83}" srcOrd="2" destOrd="0" parTransId="{44A92A3B-ED65-4A58-832F-E3FD3A50349F}" sibTransId="{6E5C1DEF-599E-4F0D-8D02-653511C81770}"/>
    <dgm:cxn modelId="{E6FDCC56-95D6-47B2-A4A5-E2882D5E814A}" srcId="{FFF85F3E-513E-4AB0-922F-8BA541A082AC}" destId="{61591498-FA53-436E-A107-D7E4B9C756C6}" srcOrd="1" destOrd="0" parTransId="{B34F67AD-49BA-4837-952F-1F5867ABC753}" sibTransId="{7914B697-2C38-4F72-81C0-343AF79AA308}"/>
    <dgm:cxn modelId="{EA80A07C-07E0-A942-ADC5-775696992118}" type="presOf" srcId="{FFF85F3E-513E-4AB0-922F-8BA541A082AC}" destId="{DA46D871-80AC-49C7-B348-E2D30FAE85B9}" srcOrd="0" destOrd="0" presId="urn:microsoft.com/office/officeart/2018/2/layout/IconLabelList"/>
    <dgm:cxn modelId="{FBC65A99-03E3-AC46-9ADE-9F26B58DF68B}" type="presOf" srcId="{8BEF6414-8390-4597-B2F8-A3FBDFC38D44}" destId="{1C5509F4-9789-4D2F-AE9A-983301DF9B2A}" srcOrd="0" destOrd="0" presId="urn:microsoft.com/office/officeart/2018/2/layout/IconLabelList"/>
    <dgm:cxn modelId="{FAA11AA5-1280-4647-9F47-99BA17F101AE}" srcId="{FFF85F3E-513E-4AB0-922F-8BA541A082AC}" destId="{8BEF6414-8390-4597-B2F8-A3FBDFC38D44}" srcOrd="0" destOrd="0" parTransId="{812665A5-1B98-47FB-813B-4EFC9494C785}" sibTransId="{7E14459D-D74E-47C2-81F8-B7E2A7D3CCB0}"/>
    <dgm:cxn modelId="{261989E7-4AE9-3F4B-B935-E33B853A1558}" type="presOf" srcId="{A2FFE7E7-96D4-4AE3-9A47-B65F6BBD4A83}" destId="{F437D3FD-B390-416D-BD0C-AD7F5B9EDC25}" srcOrd="0" destOrd="0" presId="urn:microsoft.com/office/officeart/2018/2/layout/IconLabelList"/>
    <dgm:cxn modelId="{DE9F43F7-68CE-4244-B564-5908C0CDBC0C}" type="presOf" srcId="{61591498-FA53-436E-A107-D7E4B9C756C6}" destId="{04B7D375-0415-4D0B-AEC2-7AE2DDCEE7A7}" srcOrd="0" destOrd="0" presId="urn:microsoft.com/office/officeart/2018/2/layout/IconLabelList"/>
    <dgm:cxn modelId="{1D545667-671B-F941-9948-7C0AFD1AC0CA}" type="presParOf" srcId="{DA46D871-80AC-49C7-B348-E2D30FAE85B9}" destId="{1D21220E-FBB0-4D95-BE35-164AC7569502}" srcOrd="0" destOrd="0" presId="urn:microsoft.com/office/officeart/2018/2/layout/IconLabelList"/>
    <dgm:cxn modelId="{3C800602-E6F3-FE41-A244-D32E8B3A6688}" type="presParOf" srcId="{1D21220E-FBB0-4D95-BE35-164AC7569502}" destId="{49F74BC3-BEFB-439D-B647-1C7E366BC6A0}" srcOrd="0" destOrd="0" presId="urn:microsoft.com/office/officeart/2018/2/layout/IconLabelList"/>
    <dgm:cxn modelId="{F85BD11E-B450-B44C-BABF-FC9B6F3042C2}" type="presParOf" srcId="{1D21220E-FBB0-4D95-BE35-164AC7569502}" destId="{42056747-6C73-43C2-9990-7C3657D1BEB6}" srcOrd="1" destOrd="0" presId="urn:microsoft.com/office/officeart/2018/2/layout/IconLabelList"/>
    <dgm:cxn modelId="{774936D0-CBDF-DE4B-8E5E-21ACF29955D0}" type="presParOf" srcId="{1D21220E-FBB0-4D95-BE35-164AC7569502}" destId="{1C5509F4-9789-4D2F-AE9A-983301DF9B2A}" srcOrd="2" destOrd="0" presId="urn:microsoft.com/office/officeart/2018/2/layout/IconLabelList"/>
    <dgm:cxn modelId="{A164F8FE-0F1D-CA4D-B6C4-EDB062E50297}" type="presParOf" srcId="{DA46D871-80AC-49C7-B348-E2D30FAE85B9}" destId="{B2179D23-FA54-4A88-8E27-097253F461BC}" srcOrd="1" destOrd="0" presId="urn:microsoft.com/office/officeart/2018/2/layout/IconLabelList"/>
    <dgm:cxn modelId="{48C702EC-02F2-C94E-9BCB-4DFBB70B695F}" type="presParOf" srcId="{DA46D871-80AC-49C7-B348-E2D30FAE85B9}" destId="{688618A4-1D49-48EB-919B-3110EE9746F8}" srcOrd="2" destOrd="0" presId="urn:microsoft.com/office/officeart/2018/2/layout/IconLabelList"/>
    <dgm:cxn modelId="{E34EA011-22BD-5A4B-B908-5F9259CCF9FA}" type="presParOf" srcId="{688618A4-1D49-48EB-919B-3110EE9746F8}" destId="{2ABD215E-B567-4973-B616-6E761997F90D}" srcOrd="0" destOrd="0" presId="urn:microsoft.com/office/officeart/2018/2/layout/IconLabelList"/>
    <dgm:cxn modelId="{CA36A203-7D7F-2249-AB21-A4867330FE10}" type="presParOf" srcId="{688618A4-1D49-48EB-919B-3110EE9746F8}" destId="{B50F8153-550F-4AB0-AEED-F063B2563582}" srcOrd="1" destOrd="0" presId="urn:microsoft.com/office/officeart/2018/2/layout/IconLabelList"/>
    <dgm:cxn modelId="{FA327A67-B8B0-F243-BF06-EE602E9393C1}" type="presParOf" srcId="{688618A4-1D49-48EB-919B-3110EE9746F8}" destId="{04B7D375-0415-4D0B-AEC2-7AE2DDCEE7A7}" srcOrd="2" destOrd="0" presId="urn:microsoft.com/office/officeart/2018/2/layout/IconLabelList"/>
    <dgm:cxn modelId="{B2403377-BFDB-E14B-BE71-14AC518CC2CC}" type="presParOf" srcId="{DA46D871-80AC-49C7-B348-E2D30FAE85B9}" destId="{B35CCB3A-4E59-44CD-84DF-01F06F43B9D2}" srcOrd="3" destOrd="0" presId="urn:microsoft.com/office/officeart/2018/2/layout/IconLabelList"/>
    <dgm:cxn modelId="{DAE7A470-1B19-3D4D-8008-9C4F5C115BF3}" type="presParOf" srcId="{DA46D871-80AC-49C7-B348-E2D30FAE85B9}" destId="{412FE1FA-47F9-422A-875E-DFD074CD9033}" srcOrd="4" destOrd="0" presId="urn:microsoft.com/office/officeart/2018/2/layout/IconLabelList"/>
    <dgm:cxn modelId="{38EF147D-F132-2549-AB02-2BB6A382574C}" type="presParOf" srcId="{412FE1FA-47F9-422A-875E-DFD074CD9033}" destId="{9A6AB5BE-AF9A-4E79-AF09-E0C28AF12C58}" srcOrd="0" destOrd="0" presId="urn:microsoft.com/office/officeart/2018/2/layout/IconLabelList"/>
    <dgm:cxn modelId="{980B1EEF-66A3-B346-B234-D3C922D60C92}" type="presParOf" srcId="{412FE1FA-47F9-422A-875E-DFD074CD9033}" destId="{C31155B2-9580-4923-8CD8-F09A7EBB7AB7}" srcOrd="1" destOrd="0" presId="urn:microsoft.com/office/officeart/2018/2/layout/IconLabelList"/>
    <dgm:cxn modelId="{D99D5596-6532-4B40-86BA-2E331E1C326E}" type="presParOf" srcId="{412FE1FA-47F9-422A-875E-DFD074CD9033}" destId="{F437D3FD-B390-416D-BD0C-AD7F5B9EDC2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BE28FB-2301-4D2A-AB19-9462970AC179}"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95CAF59A-2F11-483B-8099-197C39DCC6F7}">
      <dgm:prSet/>
      <dgm:spPr/>
      <dgm:t>
        <a:bodyPr/>
        <a:lstStyle/>
        <a:p>
          <a:r>
            <a:rPr lang="it-IT"/>
            <a:t>rumore lessicale (</a:t>
          </a:r>
          <a:r>
            <a:rPr lang="it-IT" i="1"/>
            <a:t>skin_rash vs rash</a:t>
          </a:r>
          <a:r>
            <a:rPr lang="it-IT"/>
            <a:t>)</a:t>
          </a:r>
          <a:endParaRPr lang="en-US"/>
        </a:p>
      </dgm:t>
    </dgm:pt>
    <dgm:pt modelId="{D543B679-7936-4E6E-B01D-54DF20C627D5}" type="parTrans" cxnId="{21D59B40-03D2-4F6F-9074-91D62B951AB1}">
      <dgm:prSet/>
      <dgm:spPr/>
      <dgm:t>
        <a:bodyPr/>
        <a:lstStyle/>
        <a:p>
          <a:endParaRPr lang="en-US"/>
        </a:p>
      </dgm:t>
    </dgm:pt>
    <dgm:pt modelId="{F5B0FDAC-CEBD-46DA-A05C-F77132AC8D65}" type="sibTrans" cxnId="{21D59B40-03D2-4F6F-9074-91D62B951AB1}">
      <dgm:prSet/>
      <dgm:spPr/>
      <dgm:t>
        <a:bodyPr/>
        <a:lstStyle/>
        <a:p>
          <a:endParaRPr lang="en-US"/>
        </a:p>
      </dgm:t>
    </dgm:pt>
    <dgm:pt modelId="{6ABD8380-0814-46FD-A8F4-1A8135AA82C1}">
      <dgm:prSet/>
      <dgm:spPr/>
      <dgm:t>
        <a:bodyPr/>
        <a:lstStyle/>
        <a:p>
          <a:pPr>
            <a:buFont typeface="Arial" panose="020B0604020202020204" pitchFamily="34" charset="0"/>
            <a:buChar char="•"/>
          </a:pPr>
          <a:r>
            <a:rPr lang="it-IT" dirty="0"/>
            <a:t>Sinonimi</a:t>
          </a:r>
          <a:endParaRPr lang="it-IT" b="0" dirty="0"/>
        </a:p>
        <a:p>
          <a:pPr>
            <a:buFont typeface="Arial" panose="020B0604020202020204" pitchFamily="34" charset="0"/>
            <a:buChar char="•"/>
          </a:pPr>
          <a:r>
            <a:rPr lang="it-IT" b="0" dirty="0" err="1"/>
            <a:t>stomach</a:t>
          </a:r>
          <a:r>
            <a:rPr lang="it-IT" b="0" dirty="0"/>
            <a:t> </a:t>
          </a:r>
          <a:r>
            <a:rPr lang="it-IT" b="0" dirty="0" err="1"/>
            <a:t>pain</a:t>
          </a:r>
          <a:r>
            <a:rPr lang="it-IT" b="0" dirty="0"/>
            <a:t> vs </a:t>
          </a:r>
          <a:r>
            <a:rPr lang="it-IT" b="0" dirty="0" err="1"/>
            <a:t>abdominal</a:t>
          </a:r>
          <a:r>
            <a:rPr lang="it-IT" b="0" dirty="0"/>
            <a:t> </a:t>
          </a:r>
          <a:r>
            <a:rPr lang="it-IT" b="0" dirty="0" err="1"/>
            <a:t>pain</a:t>
          </a:r>
          <a:r>
            <a:rPr lang="it-IT" b="0" dirty="0"/>
            <a:t> (stesso significato clinico)</a:t>
          </a:r>
        </a:p>
      </dgm:t>
    </dgm:pt>
    <dgm:pt modelId="{DB83F456-D186-4FD9-B13A-B55B27810B5D}" type="parTrans" cxnId="{93A1E6FB-9997-4386-8036-CC543D4BC3A8}">
      <dgm:prSet/>
      <dgm:spPr/>
      <dgm:t>
        <a:bodyPr/>
        <a:lstStyle/>
        <a:p>
          <a:endParaRPr lang="en-US"/>
        </a:p>
      </dgm:t>
    </dgm:pt>
    <dgm:pt modelId="{3D6C0F55-6230-465D-865C-23A43712A65E}" type="sibTrans" cxnId="{93A1E6FB-9997-4386-8036-CC543D4BC3A8}">
      <dgm:prSet/>
      <dgm:spPr/>
      <dgm:t>
        <a:bodyPr/>
        <a:lstStyle/>
        <a:p>
          <a:endParaRPr lang="en-US"/>
        </a:p>
      </dgm:t>
    </dgm:pt>
    <dgm:pt modelId="{5CD316DD-E500-4F78-9237-50AF6B535A3E}">
      <dgm:prSet/>
      <dgm:spPr/>
      <dgm:t>
        <a:bodyPr/>
        <a:lstStyle/>
        <a:p>
          <a:r>
            <a:rPr lang="it-IT" dirty="0"/>
            <a:t>Valori mancanti</a:t>
          </a:r>
        </a:p>
      </dgm:t>
    </dgm:pt>
    <dgm:pt modelId="{3287A2A2-AB19-42FE-BF03-10C2B0394921}" type="parTrans" cxnId="{8EF00521-907A-4E79-AE4C-63BC05C62E0B}">
      <dgm:prSet/>
      <dgm:spPr/>
      <dgm:t>
        <a:bodyPr/>
        <a:lstStyle/>
        <a:p>
          <a:endParaRPr lang="en-US"/>
        </a:p>
      </dgm:t>
    </dgm:pt>
    <dgm:pt modelId="{CA849FE5-5522-45AB-AF07-2A933EEA858A}" type="sibTrans" cxnId="{8EF00521-907A-4E79-AE4C-63BC05C62E0B}">
      <dgm:prSet/>
      <dgm:spPr/>
      <dgm:t>
        <a:bodyPr/>
        <a:lstStyle/>
        <a:p>
          <a:endParaRPr lang="en-US"/>
        </a:p>
      </dgm:t>
    </dgm:pt>
    <dgm:pt modelId="{67A847B7-B00E-48A5-90FA-117C6351C2FA}">
      <dgm:prSet/>
      <dgm:spPr/>
      <dgm:t>
        <a:bodyPr/>
        <a:lstStyle/>
        <a:p>
          <a:r>
            <a:rPr lang="it-IT"/>
            <a:t>Class imbalance</a:t>
          </a:r>
          <a:endParaRPr lang="en-US"/>
        </a:p>
      </dgm:t>
    </dgm:pt>
    <dgm:pt modelId="{9CD91C95-B0D5-4BCC-BEDF-D4242541FE8F}" type="parTrans" cxnId="{83BF9D15-6E7B-4073-AB2A-F39113955FD2}">
      <dgm:prSet/>
      <dgm:spPr/>
      <dgm:t>
        <a:bodyPr/>
        <a:lstStyle/>
        <a:p>
          <a:endParaRPr lang="en-US"/>
        </a:p>
      </dgm:t>
    </dgm:pt>
    <dgm:pt modelId="{2E52B42D-EB42-4E3C-B535-017000BE0CA5}" type="sibTrans" cxnId="{83BF9D15-6E7B-4073-AB2A-F39113955FD2}">
      <dgm:prSet/>
      <dgm:spPr/>
      <dgm:t>
        <a:bodyPr/>
        <a:lstStyle/>
        <a:p>
          <a:endParaRPr lang="en-US"/>
        </a:p>
      </dgm:t>
    </dgm:pt>
    <dgm:pt modelId="{35A98407-4282-E44F-96AD-B7A90A710168}" type="pres">
      <dgm:prSet presAssocID="{62BE28FB-2301-4D2A-AB19-9462970AC179}" presName="hierChild1" presStyleCnt="0">
        <dgm:presLayoutVars>
          <dgm:chPref val="1"/>
          <dgm:dir/>
          <dgm:animOne val="branch"/>
          <dgm:animLvl val="lvl"/>
          <dgm:resizeHandles/>
        </dgm:presLayoutVars>
      </dgm:prSet>
      <dgm:spPr/>
    </dgm:pt>
    <dgm:pt modelId="{4404D422-A46B-FE40-BBFA-9DE9C0F2847F}" type="pres">
      <dgm:prSet presAssocID="{95CAF59A-2F11-483B-8099-197C39DCC6F7}" presName="hierRoot1" presStyleCnt="0"/>
      <dgm:spPr/>
    </dgm:pt>
    <dgm:pt modelId="{E27F63D7-D0F7-6240-9E68-AA80A050B5D4}" type="pres">
      <dgm:prSet presAssocID="{95CAF59A-2F11-483B-8099-197C39DCC6F7}" presName="composite" presStyleCnt="0"/>
      <dgm:spPr/>
    </dgm:pt>
    <dgm:pt modelId="{BA045499-DAFB-574F-BB27-8ACCA9AFE0B2}" type="pres">
      <dgm:prSet presAssocID="{95CAF59A-2F11-483B-8099-197C39DCC6F7}" presName="background" presStyleLbl="node0" presStyleIdx="0" presStyleCnt="4"/>
      <dgm:spPr/>
    </dgm:pt>
    <dgm:pt modelId="{86AFD503-3079-C247-87C8-85A91163B805}" type="pres">
      <dgm:prSet presAssocID="{95CAF59A-2F11-483B-8099-197C39DCC6F7}" presName="text" presStyleLbl="fgAcc0" presStyleIdx="0" presStyleCnt="4">
        <dgm:presLayoutVars>
          <dgm:chPref val="3"/>
        </dgm:presLayoutVars>
      </dgm:prSet>
      <dgm:spPr/>
    </dgm:pt>
    <dgm:pt modelId="{39174679-2205-AC4A-9851-AF7A5CB2384C}" type="pres">
      <dgm:prSet presAssocID="{95CAF59A-2F11-483B-8099-197C39DCC6F7}" presName="hierChild2" presStyleCnt="0"/>
      <dgm:spPr/>
    </dgm:pt>
    <dgm:pt modelId="{1C2F4B98-956B-324D-8983-AE07A8AAA35D}" type="pres">
      <dgm:prSet presAssocID="{6ABD8380-0814-46FD-A8F4-1A8135AA82C1}" presName="hierRoot1" presStyleCnt="0"/>
      <dgm:spPr/>
    </dgm:pt>
    <dgm:pt modelId="{F132C9C7-DFC8-F347-8849-436660C8E61F}" type="pres">
      <dgm:prSet presAssocID="{6ABD8380-0814-46FD-A8F4-1A8135AA82C1}" presName="composite" presStyleCnt="0"/>
      <dgm:spPr/>
    </dgm:pt>
    <dgm:pt modelId="{B71C3D4D-BA5E-EC43-8B1F-800F94A0453C}" type="pres">
      <dgm:prSet presAssocID="{6ABD8380-0814-46FD-A8F4-1A8135AA82C1}" presName="background" presStyleLbl="node0" presStyleIdx="1" presStyleCnt="4"/>
      <dgm:spPr/>
    </dgm:pt>
    <dgm:pt modelId="{63A9A409-8974-854E-BD8F-4E092ED441BA}" type="pres">
      <dgm:prSet presAssocID="{6ABD8380-0814-46FD-A8F4-1A8135AA82C1}" presName="text" presStyleLbl="fgAcc0" presStyleIdx="1" presStyleCnt="4">
        <dgm:presLayoutVars>
          <dgm:chPref val="3"/>
        </dgm:presLayoutVars>
      </dgm:prSet>
      <dgm:spPr/>
    </dgm:pt>
    <dgm:pt modelId="{49CDA9F1-7B33-8645-99F9-980402A33E28}" type="pres">
      <dgm:prSet presAssocID="{6ABD8380-0814-46FD-A8F4-1A8135AA82C1}" presName="hierChild2" presStyleCnt="0"/>
      <dgm:spPr/>
    </dgm:pt>
    <dgm:pt modelId="{554CE03B-8369-CE4F-9AE3-667D4C23DBF2}" type="pres">
      <dgm:prSet presAssocID="{5CD316DD-E500-4F78-9237-50AF6B535A3E}" presName="hierRoot1" presStyleCnt="0"/>
      <dgm:spPr/>
    </dgm:pt>
    <dgm:pt modelId="{12645DAA-25DF-CC41-B0BD-6FD3E3103E2A}" type="pres">
      <dgm:prSet presAssocID="{5CD316DD-E500-4F78-9237-50AF6B535A3E}" presName="composite" presStyleCnt="0"/>
      <dgm:spPr/>
    </dgm:pt>
    <dgm:pt modelId="{BC8543B2-DD3E-8C4B-BD8B-F764513BFB25}" type="pres">
      <dgm:prSet presAssocID="{5CD316DD-E500-4F78-9237-50AF6B535A3E}" presName="background" presStyleLbl="node0" presStyleIdx="2" presStyleCnt="4"/>
      <dgm:spPr/>
    </dgm:pt>
    <dgm:pt modelId="{66BC206C-AB0D-FF42-AA5C-129FE033AE81}" type="pres">
      <dgm:prSet presAssocID="{5CD316DD-E500-4F78-9237-50AF6B535A3E}" presName="text" presStyleLbl="fgAcc0" presStyleIdx="2" presStyleCnt="4">
        <dgm:presLayoutVars>
          <dgm:chPref val="3"/>
        </dgm:presLayoutVars>
      </dgm:prSet>
      <dgm:spPr/>
    </dgm:pt>
    <dgm:pt modelId="{D13407BF-4C4E-1D49-836B-0F32EED87215}" type="pres">
      <dgm:prSet presAssocID="{5CD316DD-E500-4F78-9237-50AF6B535A3E}" presName="hierChild2" presStyleCnt="0"/>
      <dgm:spPr/>
    </dgm:pt>
    <dgm:pt modelId="{8FA8B725-CC34-C243-9EAC-D9178CB87FA1}" type="pres">
      <dgm:prSet presAssocID="{67A847B7-B00E-48A5-90FA-117C6351C2FA}" presName="hierRoot1" presStyleCnt="0"/>
      <dgm:spPr/>
    </dgm:pt>
    <dgm:pt modelId="{23B68E63-E006-8349-89ED-FC42A551F11B}" type="pres">
      <dgm:prSet presAssocID="{67A847B7-B00E-48A5-90FA-117C6351C2FA}" presName="composite" presStyleCnt="0"/>
      <dgm:spPr/>
    </dgm:pt>
    <dgm:pt modelId="{B1DAF816-E4DB-3747-AA66-D2863A61F226}" type="pres">
      <dgm:prSet presAssocID="{67A847B7-B00E-48A5-90FA-117C6351C2FA}" presName="background" presStyleLbl="node0" presStyleIdx="3" presStyleCnt="4"/>
      <dgm:spPr/>
    </dgm:pt>
    <dgm:pt modelId="{2BBAFF82-2B4E-C74F-B923-40EB625767E0}" type="pres">
      <dgm:prSet presAssocID="{67A847B7-B00E-48A5-90FA-117C6351C2FA}" presName="text" presStyleLbl="fgAcc0" presStyleIdx="3" presStyleCnt="4">
        <dgm:presLayoutVars>
          <dgm:chPref val="3"/>
        </dgm:presLayoutVars>
      </dgm:prSet>
      <dgm:spPr/>
    </dgm:pt>
    <dgm:pt modelId="{0B89C216-2B7D-084C-9334-1E54027AFD27}" type="pres">
      <dgm:prSet presAssocID="{67A847B7-B00E-48A5-90FA-117C6351C2FA}" presName="hierChild2" presStyleCnt="0"/>
      <dgm:spPr/>
    </dgm:pt>
  </dgm:ptLst>
  <dgm:cxnLst>
    <dgm:cxn modelId="{61186606-2836-154B-97C4-2468498B65F2}" type="presOf" srcId="{67A847B7-B00E-48A5-90FA-117C6351C2FA}" destId="{2BBAFF82-2B4E-C74F-B923-40EB625767E0}" srcOrd="0" destOrd="0" presId="urn:microsoft.com/office/officeart/2005/8/layout/hierarchy1"/>
    <dgm:cxn modelId="{83BF9D15-6E7B-4073-AB2A-F39113955FD2}" srcId="{62BE28FB-2301-4D2A-AB19-9462970AC179}" destId="{67A847B7-B00E-48A5-90FA-117C6351C2FA}" srcOrd="3" destOrd="0" parTransId="{9CD91C95-B0D5-4BCC-BEDF-D4242541FE8F}" sibTransId="{2E52B42D-EB42-4E3C-B535-017000BE0CA5}"/>
    <dgm:cxn modelId="{8EF00521-907A-4E79-AE4C-63BC05C62E0B}" srcId="{62BE28FB-2301-4D2A-AB19-9462970AC179}" destId="{5CD316DD-E500-4F78-9237-50AF6B535A3E}" srcOrd="2" destOrd="0" parTransId="{3287A2A2-AB19-42FE-BF03-10C2B0394921}" sibTransId="{CA849FE5-5522-45AB-AF07-2A933EEA858A}"/>
    <dgm:cxn modelId="{21D59B40-03D2-4F6F-9074-91D62B951AB1}" srcId="{62BE28FB-2301-4D2A-AB19-9462970AC179}" destId="{95CAF59A-2F11-483B-8099-197C39DCC6F7}" srcOrd="0" destOrd="0" parTransId="{D543B679-7936-4E6E-B01D-54DF20C627D5}" sibTransId="{F5B0FDAC-CEBD-46DA-A05C-F77132AC8D65}"/>
    <dgm:cxn modelId="{E6A1525D-793E-B44A-9362-EE101840A3C5}" type="presOf" srcId="{62BE28FB-2301-4D2A-AB19-9462970AC179}" destId="{35A98407-4282-E44F-96AD-B7A90A710168}" srcOrd="0" destOrd="0" presId="urn:microsoft.com/office/officeart/2005/8/layout/hierarchy1"/>
    <dgm:cxn modelId="{B5FE7F9B-E8A3-3F4C-80CD-013FC582AF6B}" type="presOf" srcId="{6ABD8380-0814-46FD-A8F4-1A8135AA82C1}" destId="{63A9A409-8974-854E-BD8F-4E092ED441BA}" srcOrd="0" destOrd="0" presId="urn:microsoft.com/office/officeart/2005/8/layout/hierarchy1"/>
    <dgm:cxn modelId="{7CFA36CE-14EC-5543-9B0B-F6DD990F983B}" type="presOf" srcId="{5CD316DD-E500-4F78-9237-50AF6B535A3E}" destId="{66BC206C-AB0D-FF42-AA5C-129FE033AE81}" srcOrd="0" destOrd="0" presId="urn:microsoft.com/office/officeart/2005/8/layout/hierarchy1"/>
    <dgm:cxn modelId="{FFB06FE5-DB93-514E-A7A5-8A6F2311C4EF}" type="presOf" srcId="{95CAF59A-2F11-483B-8099-197C39DCC6F7}" destId="{86AFD503-3079-C247-87C8-85A91163B805}" srcOrd="0" destOrd="0" presId="urn:microsoft.com/office/officeart/2005/8/layout/hierarchy1"/>
    <dgm:cxn modelId="{93A1E6FB-9997-4386-8036-CC543D4BC3A8}" srcId="{62BE28FB-2301-4D2A-AB19-9462970AC179}" destId="{6ABD8380-0814-46FD-A8F4-1A8135AA82C1}" srcOrd="1" destOrd="0" parTransId="{DB83F456-D186-4FD9-B13A-B55B27810B5D}" sibTransId="{3D6C0F55-6230-465D-865C-23A43712A65E}"/>
    <dgm:cxn modelId="{014A4BD7-D993-4D4D-A156-6D789C1B5FC3}" type="presParOf" srcId="{35A98407-4282-E44F-96AD-B7A90A710168}" destId="{4404D422-A46B-FE40-BBFA-9DE9C0F2847F}" srcOrd="0" destOrd="0" presId="urn:microsoft.com/office/officeart/2005/8/layout/hierarchy1"/>
    <dgm:cxn modelId="{E329B832-A279-4C41-916B-704AB806AC6D}" type="presParOf" srcId="{4404D422-A46B-FE40-BBFA-9DE9C0F2847F}" destId="{E27F63D7-D0F7-6240-9E68-AA80A050B5D4}" srcOrd="0" destOrd="0" presId="urn:microsoft.com/office/officeart/2005/8/layout/hierarchy1"/>
    <dgm:cxn modelId="{9E921FB0-A31C-A34E-AD37-84C62238CB33}" type="presParOf" srcId="{E27F63D7-D0F7-6240-9E68-AA80A050B5D4}" destId="{BA045499-DAFB-574F-BB27-8ACCA9AFE0B2}" srcOrd="0" destOrd="0" presId="urn:microsoft.com/office/officeart/2005/8/layout/hierarchy1"/>
    <dgm:cxn modelId="{A57AEC2D-5A83-1241-A05F-8ECD14DAEAC1}" type="presParOf" srcId="{E27F63D7-D0F7-6240-9E68-AA80A050B5D4}" destId="{86AFD503-3079-C247-87C8-85A91163B805}" srcOrd="1" destOrd="0" presId="urn:microsoft.com/office/officeart/2005/8/layout/hierarchy1"/>
    <dgm:cxn modelId="{793B62D9-39AA-0F46-A715-9CCC6C59BE46}" type="presParOf" srcId="{4404D422-A46B-FE40-BBFA-9DE9C0F2847F}" destId="{39174679-2205-AC4A-9851-AF7A5CB2384C}" srcOrd="1" destOrd="0" presId="urn:microsoft.com/office/officeart/2005/8/layout/hierarchy1"/>
    <dgm:cxn modelId="{F47CB7B7-1284-EE46-AFB5-D5C2061A9DA0}" type="presParOf" srcId="{35A98407-4282-E44F-96AD-B7A90A710168}" destId="{1C2F4B98-956B-324D-8983-AE07A8AAA35D}" srcOrd="1" destOrd="0" presId="urn:microsoft.com/office/officeart/2005/8/layout/hierarchy1"/>
    <dgm:cxn modelId="{50D12C25-1D88-A749-88FA-3EBFDE01E629}" type="presParOf" srcId="{1C2F4B98-956B-324D-8983-AE07A8AAA35D}" destId="{F132C9C7-DFC8-F347-8849-436660C8E61F}" srcOrd="0" destOrd="0" presId="urn:microsoft.com/office/officeart/2005/8/layout/hierarchy1"/>
    <dgm:cxn modelId="{13D68408-1836-424D-A777-DBDFD0D709BC}" type="presParOf" srcId="{F132C9C7-DFC8-F347-8849-436660C8E61F}" destId="{B71C3D4D-BA5E-EC43-8B1F-800F94A0453C}" srcOrd="0" destOrd="0" presId="urn:microsoft.com/office/officeart/2005/8/layout/hierarchy1"/>
    <dgm:cxn modelId="{82C47256-938F-A349-A04F-B1656844EEA5}" type="presParOf" srcId="{F132C9C7-DFC8-F347-8849-436660C8E61F}" destId="{63A9A409-8974-854E-BD8F-4E092ED441BA}" srcOrd="1" destOrd="0" presId="urn:microsoft.com/office/officeart/2005/8/layout/hierarchy1"/>
    <dgm:cxn modelId="{611DC816-D7AD-C04D-AC0F-E349936D7FB7}" type="presParOf" srcId="{1C2F4B98-956B-324D-8983-AE07A8AAA35D}" destId="{49CDA9F1-7B33-8645-99F9-980402A33E28}" srcOrd="1" destOrd="0" presId="urn:microsoft.com/office/officeart/2005/8/layout/hierarchy1"/>
    <dgm:cxn modelId="{34552616-4D3E-0349-9D2C-68C90AAF8CAD}" type="presParOf" srcId="{35A98407-4282-E44F-96AD-B7A90A710168}" destId="{554CE03B-8369-CE4F-9AE3-667D4C23DBF2}" srcOrd="2" destOrd="0" presId="urn:microsoft.com/office/officeart/2005/8/layout/hierarchy1"/>
    <dgm:cxn modelId="{7A45F56D-D4E4-1F49-B386-F683C2507FD7}" type="presParOf" srcId="{554CE03B-8369-CE4F-9AE3-667D4C23DBF2}" destId="{12645DAA-25DF-CC41-B0BD-6FD3E3103E2A}" srcOrd="0" destOrd="0" presId="urn:microsoft.com/office/officeart/2005/8/layout/hierarchy1"/>
    <dgm:cxn modelId="{7C88E7A9-F624-4643-BF52-A741977D3083}" type="presParOf" srcId="{12645DAA-25DF-CC41-B0BD-6FD3E3103E2A}" destId="{BC8543B2-DD3E-8C4B-BD8B-F764513BFB25}" srcOrd="0" destOrd="0" presId="urn:microsoft.com/office/officeart/2005/8/layout/hierarchy1"/>
    <dgm:cxn modelId="{76EA0DFB-5FE2-BF40-82D2-CA8E98CDB441}" type="presParOf" srcId="{12645DAA-25DF-CC41-B0BD-6FD3E3103E2A}" destId="{66BC206C-AB0D-FF42-AA5C-129FE033AE81}" srcOrd="1" destOrd="0" presId="urn:microsoft.com/office/officeart/2005/8/layout/hierarchy1"/>
    <dgm:cxn modelId="{C9724F17-0CF4-0746-9B3C-8259F182B316}" type="presParOf" srcId="{554CE03B-8369-CE4F-9AE3-667D4C23DBF2}" destId="{D13407BF-4C4E-1D49-836B-0F32EED87215}" srcOrd="1" destOrd="0" presId="urn:microsoft.com/office/officeart/2005/8/layout/hierarchy1"/>
    <dgm:cxn modelId="{256D252C-FB1D-4C4C-A0D5-9F949FD3FFD4}" type="presParOf" srcId="{35A98407-4282-E44F-96AD-B7A90A710168}" destId="{8FA8B725-CC34-C243-9EAC-D9178CB87FA1}" srcOrd="3" destOrd="0" presId="urn:microsoft.com/office/officeart/2005/8/layout/hierarchy1"/>
    <dgm:cxn modelId="{E6C58C66-399A-0041-92F9-C70116F25251}" type="presParOf" srcId="{8FA8B725-CC34-C243-9EAC-D9178CB87FA1}" destId="{23B68E63-E006-8349-89ED-FC42A551F11B}" srcOrd="0" destOrd="0" presId="urn:microsoft.com/office/officeart/2005/8/layout/hierarchy1"/>
    <dgm:cxn modelId="{A6E760FE-D826-7645-8BB0-B70A98AD282C}" type="presParOf" srcId="{23B68E63-E006-8349-89ED-FC42A551F11B}" destId="{B1DAF816-E4DB-3747-AA66-D2863A61F226}" srcOrd="0" destOrd="0" presId="urn:microsoft.com/office/officeart/2005/8/layout/hierarchy1"/>
    <dgm:cxn modelId="{BC1915E9-9661-5C46-8C5A-C4A3AD0FF220}" type="presParOf" srcId="{23B68E63-E006-8349-89ED-FC42A551F11B}" destId="{2BBAFF82-2B4E-C74F-B923-40EB625767E0}" srcOrd="1" destOrd="0" presId="urn:microsoft.com/office/officeart/2005/8/layout/hierarchy1"/>
    <dgm:cxn modelId="{EA123503-94CB-2844-BB0E-82E3535EE766}" type="presParOf" srcId="{8FA8B725-CC34-C243-9EAC-D9178CB87FA1}" destId="{0B89C216-2B7D-084C-9334-1E54027AFD2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D98D5C-D4FB-430E-8D7F-F97627E7337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02BCD88-7F24-4274-BB63-F1606F9060AC}">
      <dgm:prSet/>
      <dgm:spPr/>
      <dgm:t>
        <a:bodyPr/>
        <a:lstStyle/>
        <a:p>
          <a:pPr>
            <a:lnSpc>
              <a:spcPct val="100000"/>
            </a:lnSpc>
          </a:pPr>
          <a:r>
            <a:rPr lang="it-IT" b="1"/>
            <a:t>Standardizzazione</a:t>
          </a:r>
          <a:r>
            <a:rPr lang="it-IT"/>
            <a:t> dei sintomi: lowercase, underscore, rimozione spazi</a:t>
          </a:r>
          <a:endParaRPr lang="en-US"/>
        </a:p>
      </dgm:t>
    </dgm:pt>
    <dgm:pt modelId="{6B1FBE9A-8C70-4D28-8D69-7515BAE44105}" type="parTrans" cxnId="{A207D8DB-CED4-4EF0-A322-99F9C5BF9CC7}">
      <dgm:prSet/>
      <dgm:spPr/>
      <dgm:t>
        <a:bodyPr/>
        <a:lstStyle/>
        <a:p>
          <a:endParaRPr lang="en-US"/>
        </a:p>
      </dgm:t>
    </dgm:pt>
    <dgm:pt modelId="{B698B5D7-07C6-41B9-920D-B92511D97F62}" type="sibTrans" cxnId="{A207D8DB-CED4-4EF0-A322-99F9C5BF9CC7}">
      <dgm:prSet/>
      <dgm:spPr/>
      <dgm:t>
        <a:bodyPr/>
        <a:lstStyle/>
        <a:p>
          <a:endParaRPr lang="en-US"/>
        </a:p>
      </dgm:t>
    </dgm:pt>
    <dgm:pt modelId="{729175AE-0DA7-47A0-A5A4-E8840D272493}">
      <dgm:prSet/>
      <dgm:spPr/>
      <dgm:t>
        <a:bodyPr/>
        <a:lstStyle/>
        <a:p>
          <a:pPr>
            <a:lnSpc>
              <a:spcPct val="100000"/>
            </a:lnSpc>
          </a:pPr>
          <a:r>
            <a:rPr lang="it-IT" b="1" dirty="0"/>
            <a:t>Eliminazione record incompleti</a:t>
          </a:r>
          <a:r>
            <a:rPr lang="it-IT" dirty="0"/>
            <a:t>: esclusi i </a:t>
          </a:r>
          <a:r>
            <a:rPr lang="it-IT" i="1" dirty="0"/>
            <a:t>record</a:t>
          </a:r>
          <a:r>
            <a:rPr lang="it-IT" dirty="0"/>
            <a:t> con meno di 2 sintomi</a:t>
          </a:r>
          <a:endParaRPr lang="en-US" dirty="0"/>
        </a:p>
      </dgm:t>
    </dgm:pt>
    <dgm:pt modelId="{4171C052-75B3-4DC4-AE88-0D1CDA7A7892}" type="parTrans" cxnId="{9E6B60AB-D56F-40A7-B6E8-7317A421F6FE}">
      <dgm:prSet/>
      <dgm:spPr/>
      <dgm:t>
        <a:bodyPr/>
        <a:lstStyle/>
        <a:p>
          <a:endParaRPr lang="en-US"/>
        </a:p>
      </dgm:t>
    </dgm:pt>
    <dgm:pt modelId="{54F1D1B0-1B68-4512-912F-89DA6683AA34}" type="sibTrans" cxnId="{9E6B60AB-D56F-40A7-B6E8-7317A421F6FE}">
      <dgm:prSet/>
      <dgm:spPr/>
      <dgm:t>
        <a:bodyPr/>
        <a:lstStyle/>
        <a:p>
          <a:endParaRPr lang="en-US"/>
        </a:p>
      </dgm:t>
    </dgm:pt>
    <dgm:pt modelId="{FBF51296-4675-41A3-9860-7635006FA54A}">
      <dgm:prSet/>
      <dgm:spPr/>
      <dgm:t>
        <a:bodyPr/>
        <a:lstStyle/>
        <a:p>
          <a:pPr>
            <a:lnSpc>
              <a:spcPct val="100000"/>
            </a:lnSpc>
          </a:pPr>
          <a:r>
            <a:rPr lang="it-IT" b="1" dirty="0"/>
            <a:t>Unificazione sinonimi</a:t>
          </a:r>
          <a:r>
            <a:rPr lang="it-IT" dirty="0"/>
            <a:t> via NLP (es. </a:t>
          </a:r>
          <a:r>
            <a:rPr lang="it-IT" i="1" dirty="0" err="1"/>
            <a:t>itching</a:t>
          </a:r>
          <a:r>
            <a:rPr lang="it-IT" dirty="0"/>
            <a:t>, </a:t>
          </a:r>
          <a:r>
            <a:rPr lang="it-IT" i="1" dirty="0"/>
            <a:t>rash</a:t>
          </a:r>
          <a:r>
            <a:rPr lang="it-IT" dirty="0"/>
            <a:t>, </a:t>
          </a:r>
          <a:r>
            <a:rPr lang="it-IT" i="1" dirty="0" err="1"/>
            <a:t>nodal</a:t>
          </a:r>
          <a:r>
            <a:rPr lang="it-IT" i="1" dirty="0"/>
            <a:t> </a:t>
          </a:r>
          <a:r>
            <a:rPr lang="it-IT" i="1" dirty="0" err="1"/>
            <a:t>skin</a:t>
          </a:r>
          <a:r>
            <a:rPr lang="it-IT" i="1" dirty="0"/>
            <a:t> </a:t>
          </a:r>
          <a:r>
            <a:rPr lang="it-IT" i="1" dirty="0" err="1"/>
            <a:t>eruptions</a:t>
          </a:r>
          <a:r>
            <a:rPr lang="it-IT" i="1" dirty="0"/>
            <a:t> → </a:t>
          </a:r>
          <a:r>
            <a:rPr lang="it-IT" i="1" dirty="0" err="1"/>
            <a:t>skin</a:t>
          </a:r>
          <a:r>
            <a:rPr lang="it-IT" i="1" dirty="0"/>
            <a:t> </a:t>
          </a:r>
          <a:r>
            <a:rPr lang="it-IT" i="1" dirty="0" err="1"/>
            <a:t>issues</a:t>
          </a:r>
          <a:r>
            <a:rPr lang="it-IT" dirty="0"/>
            <a:t>)</a:t>
          </a:r>
          <a:endParaRPr lang="en-US" dirty="0"/>
        </a:p>
      </dgm:t>
    </dgm:pt>
    <dgm:pt modelId="{ACF9ED9C-F8E1-4698-8F9F-C1628A4C707E}" type="parTrans" cxnId="{6261D93D-A6D9-4C69-8821-F2C4AA6CBB4E}">
      <dgm:prSet/>
      <dgm:spPr/>
      <dgm:t>
        <a:bodyPr/>
        <a:lstStyle/>
        <a:p>
          <a:endParaRPr lang="en-US"/>
        </a:p>
      </dgm:t>
    </dgm:pt>
    <dgm:pt modelId="{1AA0C386-33D7-491E-81FC-9C65C83084EF}" type="sibTrans" cxnId="{6261D93D-A6D9-4C69-8821-F2C4AA6CBB4E}">
      <dgm:prSet/>
      <dgm:spPr/>
      <dgm:t>
        <a:bodyPr/>
        <a:lstStyle/>
        <a:p>
          <a:endParaRPr lang="en-US"/>
        </a:p>
      </dgm:t>
    </dgm:pt>
    <dgm:pt modelId="{C49F6388-7DC0-4340-8C19-8CE2043C8029}">
      <dgm:prSet/>
      <dgm:spPr/>
      <dgm:t>
        <a:bodyPr/>
        <a:lstStyle/>
        <a:p>
          <a:pPr>
            <a:lnSpc>
              <a:spcPct val="100000"/>
            </a:lnSpc>
          </a:pPr>
          <a:r>
            <a:rPr lang="it-IT" b="1" dirty="0"/>
            <a:t>Creazione dataset pulito:</a:t>
          </a:r>
          <a:r>
            <a:rPr lang="it-IT" dirty="0"/>
            <a:t> </a:t>
          </a:r>
          <a:r>
            <a:rPr lang="it-IT" dirty="0" err="1"/>
            <a:t>dataset_augmented.csv</a:t>
          </a:r>
          <a:endParaRPr lang="en-US" dirty="0"/>
        </a:p>
      </dgm:t>
    </dgm:pt>
    <dgm:pt modelId="{3D2890D9-8723-4652-BD0E-32EC55B3EB18}" type="parTrans" cxnId="{72F53FB4-BAB6-425A-9C29-62F7FE573C63}">
      <dgm:prSet/>
      <dgm:spPr/>
      <dgm:t>
        <a:bodyPr/>
        <a:lstStyle/>
        <a:p>
          <a:endParaRPr lang="en-US"/>
        </a:p>
      </dgm:t>
    </dgm:pt>
    <dgm:pt modelId="{99D470A9-94B7-4853-82ED-EA4703DF4542}" type="sibTrans" cxnId="{72F53FB4-BAB6-425A-9C29-62F7FE573C63}">
      <dgm:prSet/>
      <dgm:spPr/>
      <dgm:t>
        <a:bodyPr/>
        <a:lstStyle/>
        <a:p>
          <a:endParaRPr lang="en-US"/>
        </a:p>
      </dgm:t>
    </dgm:pt>
    <dgm:pt modelId="{E916100F-F22B-49CB-8814-0D9936BD6637}" type="pres">
      <dgm:prSet presAssocID="{94D98D5C-D4FB-430E-8D7F-F97627E73373}" presName="root" presStyleCnt="0">
        <dgm:presLayoutVars>
          <dgm:dir/>
          <dgm:resizeHandles val="exact"/>
        </dgm:presLayoutVars>
      </dgm:prSet>
      <dgm:spPr/>
    </dgm:pt>
    <dgm:pt modelId="{91004D98-7FE9-41BC-A002-2EBDDEDEB9E2}" type="pres">
      <dgm:prSet presAssocID="{D02BCD88-7F24-4274-BB63-F1606F9060AC}" presName="compNode" presStyleCnt="0"/>
      <dgm:spPr/>
    </dgm:pt>
    <dgm:pt modelId="{E4FBD30E-E3CE-4D16-9255-5EC17A22CFC1}" type="pres">
      <dgm:prSet presAssocID="{D02BCD88-7F24-4274-BB63-F1606F9060A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ttore"/>
        </a:ext>
      </dgm:extLst>
    </dgm:pt>
    <dgm:pt modelId="{5A3CFAB8-2393-4535-B97A-78C0BEB99014}" type="pres">
      <dgm:prSet presAssocID="{D02BCD88-7F24-4274-BB63-F1606F9060AC}" presName="spaceRect" presStyleCnt="0"/>
      <dgm:spPr/>
    </dgm:pt>
    <dgm:pt modelId="{5F58A807-EB43-4D21-A774-07E992CAA974}" type="pres">
      <dgm:prSet presAssocID="{D02BCD88-7F24-4274-BB63-F1606F9060AC}" presName="textRect" presStyleLbl="revTx" presStyleIdx="0" presStyleCnt="4">
        <dgm:presLayoutVars>
          <dgm:chMax val="1"/>
          <dgm:chPref val="1"/>
        </dgm:presLayoutVars>
      </dgm:prSet>
      <dgm:spPr/>
    </dgm:pt>
    <dgm:pt modelId="{EB073C94-3B08-497D-8A28-1F0FA175F626}" type="pres">
      <dgm:prSet presAssocID="{B698B5D7-07C6-41B9-920D-B92511D97F62}" presName="sibTrans" presStyleCnt="0"/>
      <dgm:spPr/>
    </dgm:pt>
    <dgm:pt modelId="{27B91D6B-8783-45E8-8409-C59E66D0CE70}" type="pres">
      <dgm:prSet presAssocID="{729175AE-0DA7-47A0-A5A4-E8840D272493}" presName="compNode" presStyleCnt="0"/>
      <dgm:spPr/>
    </dgm:pt>
    <dgm:pt modelId="{1659046B-E07D-4C8D-998C-F40E48DD8967}" type="pres">
      <dgm:prSet presAssocID="{729175AE-0DA7-47A0-A5A4-E8840D27249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etoscopio"/>
        </a:ext>
      </dgm:extLst>
    </dgm:pt>
    <dgm:pt modelId="{6600672E-2C1F-414A-9413-9BD9BFADB79B}" type="pres">
      <dgm:prSet presAssocID="{729175AE-0DA7-47A0-A5A4-E8840D272493}" presName="spaceRect" presStyleCnt="0"/>
      <dgm:spPr/>
    </dgm:pt>
    <dgm:pt modelId="{6BD3EC2E-9285-40BE-AE36-25FC4607A292}" type="pres">
      <dgm:prSet presAssocID="{729175AE-0DA7-47A0-A5A4-E8840D272493}" presName="textRect" presStyleLbl="revTx" presStyleIdx="1" presStyleCnt="4">
        <dgm:presLayoutVars>
          <dgm:chMax val="1"/>
          <dgm:chPref val="1"/>
        </dgm:presLayoutVars>
      </dgm:prSet>
      <dgm:spPr/>
    </dgm:pt>
    <dgm:pt modelId="{4BA6C206-8392-435A-ABA3-DE24823E594D}" type="pres">
      <dgm:prSet presAssocID="{54F1D1B0-1B68-4512-912F-89DA6683AA34}" presName="sibTrans" presStyleCnt="0"/>
      <dgm:spPr/>
    </dgm:pt>
    <dgm:pt modelId="{02D43C74-9F78-42CC-A455-0952E281CB87}" type="pres">
      <dgm:prSet presAssocID="{FBF51296-4675-41A3-9860-7635006FA54A}" presName="compNode" presStyleCnt="0"/>
      <dgm:spPr/>
    </dgm:pt>
    <dgm:pt modelId="{C53B971E-BAF3-41C5-9731-06F791002159}" type="pres">
      <dgm:prSet presAssocID="{FBF51296-4675-41A3-9860-7635006FA54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ulmine"/>
        </a:ext>
      </dgm:extLst>
    </dgm:pt>
    <dgm:pt modelId="{5B13FD4A-409A-4AC1-A137-0759F927B38E}" type="pres">
      <dgm:prSet presAssocID="{FBF51296-4675-41A3-9860-7635006FA54A}" presName="spaceRect" presStyleCnt="0"/>
      <dgm:spPr/>
    </dgm:pt>
    <dgm:pt modelId="{0B950E41-6E00-4ABE-9A0C-8535264188D4}" type="pres">
      <dgm:prSet presAssocID="{FBF51296-4675-41A3-9860-7635006FA54A}" presName="textRect" presStyleLbl="revTx" presStyleIdx="2" presStyleCnt="4">
        <dgm:presLayoutVars>
          <dgm:chMax val="1"/>
          <dgm:chPref val="1"/>
        </dgm:presLayoutVars>
      </dgm:prSet>
      <dgm:spPr/>
    </dgm:pt>
    <dgm:pt modelId="{23B94246-125B-4220-8254-0AE49CC6B56A}" type="pres">
      <dgm:prSet presAssocID="{1AA0C386-33D7-491E-81FC-9C65C83084EF}" presName="sibTrans" presStyleCnt="0"/>
      <dgm:spPr/>
    </dgm:pt>
    <dgm:pt modelId="{B20690E6-4733-43E1-8827-2DC8DADC107C}" type="pres">
      <dgm:prSet presAssocID="{C49F6388-7DC0-4340-8C19-8CE2043C8029}" presName="compNode" presStyleCnt="0"/>
      <dgm:spPr/>
    </dgm:pt>
    <dgm:pt modelId="{93C652FD-435C-48D3-8CC0-22A335DBAE64}" type="pres">
      <dgm:prSet presAssocID="{C49F6388-7DC0-4340-8C19-8CE2043C802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2341F111-5BB7-44D6-9D49-454A378412C7}" type="pres">
      <dgm:prSet presAssocID="{C49F6388-7DC0-4340-8C19-8CE2043C8029}" presName="spaceRect" presStyleCnt="0"/>
      <dgm:spPr/>
    </dgm:pt>
    <dgm:pt modelId="{F3B39C4A-9E5C-49CD-8B94-4CB01D9AC02F}" type="pres">
      <dgm:prSet presAssocID="{C49F6388-7DC0-4340-8C19-8CE2043C8029}" presName="textRect" presStyleLbl="revTx" presStyleIdx="3" presStyleCnt="4">
        <dgm:presLayoutVars>
          <dgm:chMax val="1"/>
          <dgm:chPref val="1"/>
        </dgm:presLayoutVars>
      </dgm:prSet>
      <dgm:spPr/>
    </dgm:pt>
  </dgm:ptLst>
  <dgm:cxnLst>
    <dgm:cxn modelId="{6261D93D-A6D9-4C69-8821-F2C4AA6CBB4E}" srcId="{94D98D5C-D4FB-430E-8D7F-F97627E73373}" destId="{FBF51296-4675-41A3-9860-7635006FA54A}" srcOrd="2" destOrd="0" parTransId="{ACF9ED9C-F8E1-4698-8F9F-C1628A4C707E}" sibTransId="{1AA0C386-33D7-491E-81FC-9C65C83084EF}"/>
    <dgm:cxn modelId="{E7BFE677-CB59-4323-98B4-1230E1501E0C}" type="presOf" srcId="{729175AE-0DA7-47A0-A5A4-E8840D272493}" destId="{6BD3EC2E-9285-40BE-AE36-25FC4607A292}" srcOrd="0" destOrd="0" presId="urn:microsoft.com/office/officeart/2018/2/layout/IconLabelList"/>
    <dgm:cxn modelId="{B54F8A83-F590-4FF1-87CE-AF788CFDDB6F}" type="presOf" srcId="{C49F6388-7DC0-4340-8C19-8CE2043C8029}" destId="{F3B39C4A-9E5C-49CD-8B94-4CB01D9AC02F}" srcOrd="0" destOrd="0" presId="urn:microsoft.com/office/officeart/2018/2/layout/IconLabelList"/>
    <dgm:cxn modelId="{0F21A09C-B0EE-4AE7-A71E-A7E09244A8DD}" type="presOf" srcId="{94D98D5C-D4FB-430E-8D7F-F97627E73373}" destId="{E916100F-F22B-49CB-8814-0D9936BD6637}" srcOrd="0" destOrd="0" presId="urn:microsoft.com/office/officeart/2018/2/layout/IconLabelList"/>
    <dgm:cxn modelId="{9E6B60AB-D56F-40A7-B6E8-7317A421F6FE}" srcId="{94D98D5C-D4FB-430E-8D7F-F97627E73373}" destId="{729175AE-0DA7-47A0-A5A4-E8840D272493}" srcOrd="1" destOrd="0" parTransId="{4171C052-75B3-4DC4-AE88-0D1CDA7A7892}" sibTransId="{54F1D1B0-1B68-4512-912F-89DA6683AA34}"/>
    <dgm:cxn modelId="{72F53FB4-BAB6-425A-9C29-62F7FE573C63}" srcId="{94D98D5C-D4FB-430E-8D7F-F97627E73373}" destId="{C49F6388-7DC0-4340-8C19-8CE2043C8029}" srcOrd="3" destOrd="0" parTransId="{3D2890D9-8723-4652-BD0E-32EC55B3EB18}" sibTransId="{99D470A9-94B7-4853-82ED-EA4703DF4542}"/>
    <dgm:cxn modelId="{7B4035B8-9387-4428-ACF3-7F7B01812118}" type="presOf" srcId="{D02BCD88-7F24-4274-BB63-F1606F9060AC}" destId="{5F58A807-EB43-4D21-A774-07E992CAA974}" srcOrd="0" destOrd="0" presId="urn:microsoft.com/office/officeart/2018/2/layout/IconLabelList"/>
    <dgm:cxn modelId="{A207D8DB-CED4-4EF0-A322-99F9C5BF9CC7}" srcId="{94D98D5C-D4FB-430E-8D7F-F97627E73373}" destId="{D02BCD88-7F24-4274-BB63-F1606F9060AC}" srcOrd="0" destOrd="0" parTransId="{6B1FBE9A-8C70-4D28-8D69-7515BAE44105}" sibTransId="{B698B5D7-07C6-41B9-920D-B92511D97F62}"/>
    <dgm:cxn modelId="{2A3C4EE6-366E-46E4-82D5-48348BEB5290}" type="presOf" srcId="{FBF51296-4675-41A3-9860-7635006FA54A}" destId="{0B950E41-6E00-4ABE-9A0C-8535264188D4}" srcOrd="0" destOrd="0" presId="urn:microsoft.com/office/officeart/2018/2/layout/IconLabelList"/>
    <dgm:cxn modelId="{175E54D8-E246-495F-852B-1A1177F3C28C}" type="presParOf" srcId="{E916100F-F22B-49CB-8814-0D9936BD6637}" destId="{91004D98-7FE9-41BC-A002-2EBDDEDEB9E2}" srcOrd="0" destOrd="0" presId="urn:microsoft.com/office/officeart/2018/2/layout/IconLabelList"/>
    <dgm:cxn modelId="{44CE768E-E16D-493F-8A87-0F294D5D4F88}" type="presParOf" srcId="{91004D98-7FE9-41BC-A002-2EBDDEDEB9E2}" destId="{E4FBD30E-E3CE-4D16-9255-5EC17A22CFC1}" srcOrd="0" destOrd="0" presId="urn:microsoft.com/office/officeart/2018/2/layout/IconLabelList"/>
    <dgm:cxn modelId="{B32389B9-8D2C-47B1-8460-9E2A6491993C}" type="presParOf" srcId="{91004D98-7FE9-41BC-A002-2EBDDEDEB9E2}" destId="{5A3CFAB8-2393-4535-B97A-78C0BEB99014}" srcOrd="1" destOrd="0" presId="urn:microsoft.com/office/officeart/2018/2/layout/IconLabelList"/>
    <dgm:cxn modelId="{21A4A038-F47D-4F12-B7C1-3781B6A19A16}" type="presParOf" srcId="{91004D98-7FE9-41BC-A002-2EBDDEDEB9E2}" destId="{5F58A807-EB43-4D21-A774-07E992CAA974}" srcOrd="2" destOrd="0" presId="urn:microsoft.com/office/officeart/2018/2/layout/IconLabelList"/>
    <dgm:cxn modelId="{05D59FE6-2698-43F8-9A73-0B3CBF94A29D}" type="presParOf" srcId="{E916100F-F22B-49CB-8814-0D9936BD6637}" destId="{EB073C94-3B08-497D-8A28-1F0FA175F626}" srcOrd="1" destOrd="0" presId="urn:microsoft.com/office/officeart/2018/2/layout/IconLabelList"/>
    <dgm:cxn modelId="{66C73DD1-1B1D-4372-BA5B-2E4A6D74C084}" type="presParOf" srcId="{E916100F-F22B-49CB-8814-0D9936BD6637}" destId="{27B91D6B-8783-45E8-8409-C59E66D0CE70}" srcOrd="2" destOrd="0" presId="urn:microsoft.com/office/officeart/2018/2/layout/IconLabelList"/>
    <dgm:cxn modelId="{648E8A2F-C973-44D3-82E0-D845874D9367}" type="presParOf" srcId="{27B91D6B-8783-45E8-8409-C59E66D0CE70}" destId="{1659046B-E07D-4C8D-998C-F40E48DD8967}" srcOrd="0" destOrd="0" presId="urn:microsoft.com/office/officeart/2018/2/layout/IconLabelList"/>
    <dgm:cxn modelId="{3F413972-AE60-4685-A695-0AE82346882B}" type="presParOf" srcId="{27B91D6B-8783-45E8-8409-C59E66D0CE70}" destId="{6600672E-2C1F-414A-9413-9BD9BFADB79B}" srcOrd="1" destOrd="0" presId="urn:microsoft.com/office/officeart/2018/2/layout/IconLabelList"/>
    <dgm:cxn modelId="{31A3FB05-112B-4FB4-AEA8-2DF24E09F76D}" type="presParOf" srcId="{27B91D6B-8783-45E8-8409-C59E66D0CE70}" destId="{6BD3EC2E-9285-40BE-AE36-25FC4607A292}" srcOrd="2" destOrd="0" presId="urn:microsoft.com/office/officeart/2018/2/layout/IconLabelList"/>
    <dgm:cxn modelId="{044F5D3C-23F6-44DD-8D95-090A299378CE}" type="presParOf" srcId="{E916100F-F22B-49CB-8814-0D9936BD6637}" destId="{4BA6C206-8392-435A-ABA3-DE24823E594D}" srcOrd="3" destOrd="0" presId="urn:microsoft.com/office/officeart/2018/2/layout/IconLabelList"/>
    <dgm:cxn modelId="{1B447210-2B52-4DF2-823D-5280C20BFEB0}" type="presParOf" srcId="{E916100F-F22B-49CB-8814-0D9936BD6637}" destId="{02D43C74-9F78-42CC-A455-0952E281CB87}" srcOrd="4" destOrd="0" presId="urn:microsoft.com/office/officeart/2018/2/layout/IconLabelList"/>
    <dgm:cxn modelId="{23BF9FAB-47F9-4BC8-B85C-5C053D2D13B8}" type="presParOf" srcId="{02D43C74-9F78-42CC-A455-0952E281CB87}" destId="{C53B971E-BAF3-41C5-9731-06F791002159}" srcOrd="0" destOrd="0" presId="urn:microsoft.com/office/officeart/2018/2/layout/IconLabelList"/>
    <dgm:cxn modelId="{22CBEFC3-4F76-486A-BB14-EAF2DC29A036}" type="presParOf" srcId="{02D43C74-9F78-42CC-A455-0952E281CB87}" destId="{5B13FD4A-409A-4AC1-A137-0759F927B38E}" srcOrd="1" destOrd="0" presId="urn:microsoft.com/office/officeart/2018/2/layout/IconLabelList"/>
    <dgm:cxn modelId="{7EDB0A4D-4AFC-4FB3-ADDB-A8E66E8E03C5}" type="presParOf" srcId="{02D43C74-9F78-42CC-A455-0952E281CB87}" destId="{0B950E41-6E00-4ABE-9A0C-8535264188D4}" srcOrd="2" destOrd="0" presId="urn:microsoft.com/office/officeart/2018/2/layout/IconLabelList"/>
    <dgm:cxn modelId="{0D605000-EDFD-46A8-91E5-FF1CB749F997}" type="presParOf" srcId="{E916100F-F22B-49CB-8814-0D9936BD6637}" destId="{23B94246-125B-4220-8254-0AE49CC6B56A}" srcOrd="5" destOrd="0" presId="urn:microsoft.com/office/officeart/2018/2/layout/IconLabelList"/>
    <dgm:cxn modelId="{40A90ABA-13F6-40D3-A604-EF1B55F8489D}" type="presParOf" srcId="{E916100F-F22B-49CB-8814-0D9936BD6637}" destId="{B20690E6-4733-43E1-8827-2DC8DADC107C}" srcOrd="6" destOrd="0" presId="urn:microsoft.com/office/officeart/2018/2/layout/IconLabelList"/>
    <dgm:cxn modelId="{AC4DCC33-3F10-4E9D-84F0-AEB57C782F35}" type="presParOf" srcId="{B20690E6-4733-43E1-8827-2DC8DADC107C}" destId="{93C652FD-435C-48D3-8CC0-22A335DBAE64}" srcOrd="0" destOrd="0" presId="urn:microsoft.com/office/officeart/2018/2/layout/IconLabelList"/>
    <dgm:cxn modelId="{3D4611EC-ABA3-4A60-9543-47EBFBCCADB5}" type="presParOf" srcId="{B20690E6-4733-43E1-8827-2DC8DADC107C}" destId="{2341F111-5BB7-44D6-9D49-454A378412C7}" srcOrd="1" destOrd="0" presId="urn:microsoft.com/office/officeart/2018/2/layout/IconLabelList"/>
    <dgm:cxn modelId="{023F6E7D-2087-4BFB-9F34-EF160BA2886F}" type="presParOf" srcId="{B20690E6-4733-43E1-8827-2DC8DADC107C}" destId="{F3B39C4A-9E5C-49CD-8B94-4CB01D9AC02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BEDA6AB-53E5-4A8E-9FF8-7F8938CC467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12EAA5C-8725-41D1-A6AA-EF8FFA308F3C}">
      <dgm:prSet/>
      <dgm:spPr/>
      <dgm:t>
        <a:bodyPr/>
        <a:lstStyle/>
        <a:p>
          <a:pPr>
            <a:lnSpc>
              <a:spcPct val="100000"/>
            </a:lnSpc>
          </a:pPr>
          <a:r>
            <a:rPr lang="it-IT" b="1"/>
            <a:t>Symptom_count come semplice conteggio di sintomi presenti</a:t>
          </a:r>
          <a:endParaRPr lang="en-US"/>
        </a:p>
      </dgm:t>
    </dgm:pt>
    <dgm:pt modelId="{8A8C5DD2-2180-4E43-99D5-E064DC5E2F02}" type="parTrans" cxnId="{EEBFAECA-4132-4821-AB03-E298FC470055}">
      <dgm:prSet/>
      <dgm:spPr/>
      <dgm:t>
        <a:bodyPr/>
        <a:lstStyle/>
        <a:p>
          <a:endParaRPr lang="en-US"/>
        </a:p>
      </dgm:t>
    </dgm:pt>
    <dgm:pt modelId="{AAD7C087-1B3D-4311-9143-5FC24E374B25}" type="sibTrans" cxnId="{EEBFAECA-4132-4821-AB03-E298FC470055}">
      <dgm:prSet/>
      <dgm:spPr/>
      <dgm:t>
        <a:bodyPr/>
        <a:lstStyle/>
        <a:p>
          <a:endParaRPr lang="en-US"/>
        </a:p>
      </dgm:t>
    </dgm:pt>
    <dgm:pt modelId="{663A0D7A-3B21-4834-82F3-1008EEA3AF86}">
      <dgm:prSet/>
      <dgm:spPr/>
      <dgm:t>
        <a:bodyPr/>
        <a:lstStyle/>
        <a:p>
          <a:pPr>
            <a:lnSpc>
              <a:spcPct val="100000"/>
            </a:lnSpc>
          </a:pPr>
          <a:r>
            <a:rPr lang="it-IT"/>
            <a:t>Nel dataset </a:t>
          </a:r>
          <a:r>
            <a:rPr lang="it-IT" b="1"/>
            <a:t>pulito (dataset_augmented.csv)</a:t>
          </a:r>
          <a:r>
            <a:rPr lang="it-IT"/>
            <a:t> era solo il </a:t>
          </a:r>
          <a:r>
            <a:rPr lang="it-IT" b="1"/>
            <a:t>numero di sintomi non nulli</a:t>
          </a:r>
          <a:r>
            <a:rPr lang="it-IT"/>
            <a:t> (es. 4 se ci sono 4 sintomi validi).</a:t>
          </a:r>
          <a:endParaRPr lang="en-US"/>
        </a:p>
      </dgm:t>
    </dgm:pt>
    <dgm:pt modelId="{175E9EC1-208F-4A1F-819E-43ED0624334D}" type="parTrans" cxnId="{9BD9799D-3358-478C-915B-A6EA8356DDB4}">
      <dgm:prSet/>
      <dgm:spPr/>
      <dgm:t>
        <a:bodyPr/>
        <a:lstStyle/>
        <a:p>
          <a:endParaRPr lang="en-US"/>
        </a:p>
      </dgm:t>
    </dgm:pt>
    <dgm:pt modelId="{4DD80D64-0922-4F5F-BCFD-0BA7409A61EB}" type="sibTrans" cxnId="{9BD9799D-3358-478C-915B-A6EA8356DDB4}">
      <dgm:prSet/>
      <dgm:spPr/>
      <dgm:t>
        <a:bodyPr/>
        <a:lstStyle/>
        <a:p>
          <a:endParaRPr lang="en-US"/>
        </a:p>
      </dgm:t>
    </dgm:pt>
    <dgm:pt modelId="{CF036F7A-B779-4DF7-98EE-D285103D413E}">
      <dgm:prSet/>
      <dgm:spPr/>
      <dgm:t>
        <a:bodyPr/>
        <a:lstStyle/>
        <a:p>
          <a:pPr>
            <a:lnSpc>
              <a:spcPct val="100000"/>
            </a:lnSpc>
          </a:pPr>
          <a:r>
            <a:rPr lang="it-IT" dirty="0"/>
            <a:t>Serve come </a:t>
          </a:r>
          <a:r>
            <a:rPr lang="it-IT" b="1" dirty="0"/>
            <a:t>feature aggiuntiva</a:t>
          </a:r>
          <a:r>
            <a:rPr lang="it-IT" dirty="0"/>
            <a:t> che indica “la complessità del caso”  più sintomi, più probabile una malattia grave.</a:t>
          </a:r>
          <a:endParaRPr lang="en-US" dirty="0"/>
        </a:p>
      </dgm:t>
    </dgm:pt>
    <dgm:pt modelId="{2C1CAA06-B08F-4489-814A-F7367280F1B6}" type="parTrans" cxnId="{1806723F-90D6-4A55-9D10-8F9CF189678D}">
      <dgm:prSet/>
      <dgm:spPr/>
      <dgm:t>
        <a:bodyPr/>
        <a:lstStyle/>
        <a:p>
          <a:endParaRPr lang="en-US"/>
        </a:p>
      </dgm:t>
    </dgm:pt>
    <dgm:pt modelId="{C91011F1-7326-4E5A-B759-51F4908F99C5}" type="sibTrans" cxnId="{1806723F-90D6-4A55-9D10-8F9CF189678D}">
      <dgm:prSet/>
      <dgm:spPr/>
      <dgm:t>
        <a:bodyPr/>
        <a:lstStyle/>
        <a:p>
          <a:endParaRPr lang="en-US"/>
        </a:p>
      </dgm:t>
    </dgm:pt>
    <dgm:pt modelId="{CC7236B5-1216-4236-A37D-D6B761B8C267}">
      <dgm:prSet/>
      <dgm:spPr/>
      <dgm:t>
        <a:bodyPr/>
        <a:lstStyle/>
        <a:p>
          <a:pPr>
            <a:lnSpc>
              <a:spcPct val="100000"/>
            </a:lnSpc>
          </a:pPr>
          <a:r>
            <a:rPr lang="it-IT"/>
            <a:t>In questo caso il modello vede solo “più sintomi = più probabile malattia complessa”, ma </a:t>
          </a:r>
          <a:r>
            <a:rPr lang="it-IT" b="1"/>
            <a:t>non sa se i sintomi sono lievi o gravi</a:t>
          </a:r>
          <a:r>
            <a:rPr lang="it-IT"/>
            <a:t>.</a:t>
          </a:r>
          <a:endParaRPr lang="en-US"/>
        </a:p>
      </dgm:t>
    </dgm:pt>
    <dgm:pt modelId="{3A8CFE6F-DD03-4326-A0C5-4017247B3643}" type="parTrans" cxnId="{E4A5594B-8281-4606-B913-88049FDBBE24}">
      <dgm:prSet/>
      <dgm:spPr/>
      <dgm:t>
        <a:bodyPr/>
        <a:lstStyle/>
        <a:p>
          <a:endParaRPr lang="en-US"/>
        </a:p>
      </dgm:t>
    </dgm:pt>
    <dgm:pt modelId="{089F5F1B-263B-43F9-919B-428A34F3211F}" type="sibTrans" cxnId="{E4A5594B-8281-4606-B913-88049FDBBE24}">
      <dgm:prSet/>
      <dgm:spPr/>
      <dgm:t>
        <a:bodyPr/>
        <a:lstStyle/>
        <a:p>
          <a:endParaRPr lang="en-US"/>
        </a:p>
      </dgm:t>
    </dgm:pt>
    <dgm:pt modelId="{CF378431-1EC4-435F-A38C-3A3A568D3522}" type="pres">
      <dgm:prSet presAssocID="{0BEDA6AB-53E5-4A8E-9FF8-7F8938CC4677}" presName="root" presStyleCnt="0">
        <dgm:presLayoutVars>
          <dgm:dir/>
          <dgm:resizeHandles val="exact"/>
        </dgm:presLayoutVars>
      </dgm:prSet>
      <dgm:spPr/>
    </dgm:pt>
    <dgm:pt modelId="{77C8470F-2CE6-435C-8C17-FB54678AC74F}" type="pres">
      <dgm:prSet presAssocID="{A12EAA5C-8725-41D1-A6AA-EF8FFA308F3C}" presName="compNode" presStyleCnt="0"/>
      <dgm:spPr/>
    </dgm:pt>
    <dgm:pt modelId="{5F58BD7A-44AF-4421-9F3B-DE064FA57813}" type="pres">
      <dgm:prSet presAssocID="{A12EAA5C-8725-41D1-A6AA-EF8FFA308F3C}" presName="bgRect" presStyleLbl="bgShp" presStyleIdx="0" presStyleCnt="4"/>
      <dgm:spPr/>
    </dgm:pt>
    <dgm:pt modelId="{5070AD6C-61FC-4AF7-8DE8-BA19B751191D}" type="pres">
      <dgm:prSet presAssocID="{A12EAA5C-8725-41D1-A6AA-EF8FFA308F3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etoscopio"/>
        </a:ext>
      </dgm:extLst>
    </dgm:pt>
    <dgm:pt modelId="{06F02A0D-0CCF-4827-A09E-7087F3AD8427}" type="pres">
      <dgm:prSet presAssocID="{A12EAA5C-8725-41D1-A6AA-EF8FFA308F3C}" presName="spaceRect" presStyleCnt="0"/>
      <dgm:spPr/>
    </dgm:pt>
    <dgm:pt modelId="{BFDF0945-0637-4088-AB7F-B7EF7FD014A6}" type="pres">
      <dgm:prSet presAssocID="{A12EAA5C-8725-41D1-A6AA-EF8FFA308F3C}" presName="parTx" presStyleLbl="revTx" presStyleIdx="0" presStyleCnt="4">
        <dgm:presLayoutVars>
          <dgm:chMax val="0"/>
          <dgm:chPref val="0"/>
        </dgm:presLayoutVars>
      </dgm:prSet>
      <dgm:spPr/>
    </dgm:pt>
    <dgm:pt modelId="{8235841D-A51E-4456-A3E3-403A4CF374C3}" type="pres">
      <dgm:prSet presAssocID="{AAD7C087-1B3D-4311-9143-5FC24E374B25}" presName="sibTrans" presStyleCnt="0"/>
      <dgm:spPr/>
    </dgm:pt>
    <dgm:pt modelId="{6BE4E85F-F641-4B76-8D9F-36F32237B66E}" type="pres">
      <dgm:prSet presAssocID="{663A0D7A-3B21-4834-82F3-1008EEA3AF86}" presName="compNode" presStyleCnt="0"/>
      <dgm:spPr/>
    </dgm:pt>
    <dgm:pt modelId="{2B8A6134-6E6D-46B1-92B7-E47BAE123C5C}" type="pres">
      <dgm:prSet presAssocID="{663A0D7A-3B21-4834-82F3-1008EEA3AF86}" presName="bgRect" presStyleLbl="bgShp" presStyleIdx="1" presStyleCnt="4"/>
      <dgm:spPr/>
    </dgm:pt>
    <dgm:pt modelId="{33C11F84-A839-4145-81AA-4594BBFC71E1}" type="pres">
      <dgm:prSet presAssocID="{663A0D7A-3B21-4834-82F3-1008EEA3AF8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ttore"/>
        </a:ext>
      </dgm:extLst>
    </dgm:pt>
    <dgm:pt modelId="{FAFFF796-7BEC-4D66-8C73-ADEE6EBFA218}" type="pres">
      <dgm:prSet presAssocID="{663A0D7A-3B21-4834-82F3-1008EEA3AF86}" presName="spaceRect" presStyleCnt="0"/>
      <dgm:spPr/>
    </dgm:pt>
    <dgm:pt modelId="{8A264542-96C4-41DA-9122-4656100047B7}" type="pres">
      <dgm:prSet presAssocID="{663A0D7A-3B21-4834-82F3-1008EEA3AF86}" presName="parTx" presStyleLbl="revTx" presStyleIdx="1" presStyleCnt="4">
        <dgm:presLayoutVars>
          <dgm:chMax val="0"/>
          <dgm:chPref val="0"/>
        </dgm:presLayoutVars>
      </dgm:prSet>
      <dgm:spPr/>
    </dgm:pt>
    <dgm:pt modelId="{2CB62408-D262-4B4D-9601-99C69F6BAEB5}" type="pres">
      <dgm:prSet presAssocID="{4DD80D64-0922-4F5F-BCFD-0BA7409A61EB}" presName="sibTrans" presStyleCnt="0"/>
      <dgm:spPr/>
    </dgm:pt>
    <dgm:pt modelId="{B94278C2-0F37-45D3-82F7-9A6CFCB079C2}" type="pres">
      <dgm:prSet presAssocID="{CF036F7A-B779-4DF7-98EE-D285103D413E}" presName="compNode" presStyleCnt="0"/>
      <dgm:spPr/>
    </dgm:pt>
    <dgm:pt modelId="{1341FD42-E415-44B0-ADC3-69E3412967E8}" type="pres">
      <dgm:prSet presAssocID="{CF036F7A-B779-4DF7-98EE-D285103D413E}" presName="bgRect" presStyleLbl="bgShp" presStyleIdx="2" presStyleCnt="4"/>
      <dgm:spPr/>
    </dgm:pt>
    <dgm:pt modelId="{7F3F0BB9-FA34-4B63-851C-7C4A8D8857DE}" type="pres">
      <dgm:prSet presAssocID="{CF036F7A-B779-4DF7-98EE-D285103D413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egno di spunta"/>
        </a:ext>
      </dgm:extLst>
    </dgm:pt>
    <dgm:pt modelId="{5A922AD4-7430-4F1D-97AE-52E8722EA6AB}" type="pres">
      <dgm:prSet presAssocID="{CF036F7A-B779-4DF7-98EE-D285103D413E}" presName="spaceRect" presStyleCnt="0"/>
      <dgm:spPr/>
    </dgm:pt>
    <dgm:pt modelId="{23FA8B4B-F9EA-487A-B13B-1C4D34F69702}" type="pres">
      <dgm:prSet presAssocID="{CF036F7A-B779-4DF7-98EE-D285103D413E}" presName="parTx" presStyleLbl="revTx" presStyleIdx="2" presStyleCnt="4">
        <dgm:presLayoutVars>
          <dgm:chMax val="0"/>
          <dgm:chPref val="0"/>
        </dgm:presLayoutVars>
      </dgm:prSet>
      <dgm:spPr/>
    </dgm:pt>
    <dgm:pt modelId="{CC3FAD6C-C70C-4579-83B9-03DCA557815C}" type="pres">
      <dgm:prSet presAssocID="{C91011F1-7326-4E5A-B759-51F4908F99C5}" presName="sibTrans" presStyleCnt="0"/>
      <dgm:spPr/>
    </dgm:pt>
    <dgm:pt modelId="{A8CB374D-4E69-43FD-BD23-6FF3E919FB6F}" type="pres">
      <dgm:prSet presAssocID="{CC7236B5-1216-4236-A37D-D6B761B8C267}" presName="compNode" presStyleCnt="0"/>
      <dgm:spPr/>
    </dgm:pt>
    <dgm:pt modelId="{1E5F6BE7-E47C-4CD9-B690-BC6980E2D97E}" type="pres">
      <dgm:prSet presAssocID="{CC7236B5-1216-4236-A37D-D6B761B8C267}" presName="bgRect" presStyleLbl="bgShp" presStyleIdx="3" presStyleCnt="4"/>
      <dgm:spPr/>
    </dgm:pt>
    <dgm:pt modelId="{B785CED3-F171-465E-9213-CC92235A7340}" type="pres">
      <dgm:prSet presAssocID="{CC7236B5-1216-4236-A37D-D6B761B8C2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ain in head"/>
        </a:ext>
      </dgm:extLst>
    </dgm:pt>
    <dgm:pt modelId="{5A251636-42CB-4402-A7BD-584596C370EA}" type="pres">
      <dgm:prSet presAssocID="{CC7236B5-1216-4236-A37D-D6B761B8C267}" presName="spaceRect" presStyleCnt="0"/>
      <dgm:spPr/>
    </dgm:pt>
    <dgm:pt modelId="{C86A91EA-8E97-4151-AB60-317E6A3A3FF5}" type="pres">
      <dgm:prSet presAssocID="{CC7236B5-1216-4236-A37D-D6B761B8C267}" presName="parTx" presStyleLbl="revTx" presStyleIdx="3" presStyleCnt="4">
        <dgm:presLayoutVars>
          <dgm:chMax val="0"/>
          <dgm:chPref val="0"/>
        </dgm:presLayoutVars>
      </dgm:prSet>
      <dgm:spPr/>
    </dgm:pt>
  </dgm:ptLst>
  <dgm:cxnLst>
    <dgm:cxn modelId="{1806723F-90D6-4A55-9D10-8F9CF189678D}" srcId="{0BEDA6AB-53E5-4A8E-9FF8-7F8938CC4677}" destId="{CF036F7A-B779-4DF7-98EE-D285103D413E}" srcOrd="2" destOrd="0" parTransId="{2C1CAA06-B08F-4489-814A-F7367280F1B6}" sibTransId="{C91011F1-7326-4E5A-B759-51F4908F99C5}"/>
    <dgm:cxn modelId="{DBB5EA47-D8C6-4A76-83A3-752CBC34B4A0}" type="presOf" srcId="{0BEDA6AB-53E5-4A8E-9FF8-7F8938CC4677}" destId="{CF378431-1EC4-435F-A38C-3A3A568D3522}" srcOrd="0" destOrd="0" presId="urn:microsoft.com/office/officeart/2018/2/layout/IconVerticalSolidList"/>
    <dgm:cxn modelId="{E4A5594B-8281-4606-B913-88049FDBBE24}" srcId="{0BEDA6AB-53E5-4A8E-9FF8-7F8938CC4677}" destId="{CC7236B5-1216-4236-A37D-D6B761B8C267}" srcOrd="3" destOrd="0" parTransId="{3A8CFE6F-DD03-4326-A0C5-4017247B3643}" sibTransId="{089F5F1B-263B-43F9-919B-428A34F3211F}"/>
    <dgm:cxn modelId="{9C47A254-EB9A-466E-8F96-1CBDDC94243B}" type="presOf" srcId="{CC7236B5-1216-4236-A37D-D6B761B8C267}" destId="{C86A91EA-8E97-4151-AB60-317E6A3A3FF5}" srcOrd="0" destOrd="0" presId="urn:microsoft.com/office/officeart/2018/2/layout/IconVerticalSolidList"/>
    <dgm:cxn modelId="{6051CA77-8888-4BF9-B0A1-86A2F9C193DF}" type="presOf" srcId="{663A0D7A-3B21-4834-82F3-1008EEA3AF86}" destId="{8A264542-96C4-41DA-9122-4656100047B7}" srcOrd="0" destOrd="0" presId="urn:microsoft.com/office/officeart/2018/2/layout/IconVerticalSolidList"/>
    <dgm:cxn modelId="{B4EEBD91-A438-4791-94E5-2BE7BC1081B6}" type="presOf" srcId="{CF036F7A-B779-4DF7-98EE-D285103D413E}" destId="{23FA8B4B-F9EA-487A-B13B-1C4D34F69702}" srcOrd="0" destOrd="0" presId="urn:microsoft.com/office/officeart/2018/2/layout/IconVerticalSolidList"/>
    <dgm:cxn modelId="{9BD9799D-3358-478C-915B-A6EA8356DDB4}" srcId="{0BEDA6AB-53E5-4A8E-9FF8-7F8938CC4677}" destId="{663A0D7A-3B21-4834-82F3-1008EEA3AF86}" srcOrd="1" destOrd="0" parTransId="{175E9EC1-208F-4A1F-819E-43ED0624334D}" sibTransId="{4DD80D64-0922-4F5F-BCFD-0BA7409A61EB}"/>
    <dgm:cxn modelId="{FCEBEFA6-DE7F-408D-95E8-585AB6693B91}" type="presOf" srcId="{A12EAA5C-8725-41D1-A6AA-EF8FFA308F3C}" destId="{BFDF0945-0637-4088-AB7F-B7EF7FD014A6}" srcOrd="0" destOrd="0" presId="urn:microsoft.com/office/officeart/2018/2/layout/IconVerticalSolidList"/>
    <dgm:cxn modelId="{EEBFAECA-4132-4821-AB03-E298FC470055}" srcId="{0BEDA6AB-53E5-4A8E-9FF8-7F8938CC4677}" destId="{A12EAA5C-8725-41D1-A6AA-EF8FFA308F3C}" srcOrd="0" destOrd="0" parTransId="{8A8C5DD2-2180-4E43-99D5-E064DC5E2F02}" sibTransId="{AAD7C087-1B3D-4311-9143-5FC24E374B25}"/>
    <dgm:cxn modelId="{C91E4CCD-C134-480A-B176-D27D25665658}" type="presParOf" srcId="{CF378431-1EC4-435F-A38C-3A3A568D3522}" destId="{77C8470F-2CE6-435C-8C17-FB54678AC74F}" srcOrd="0" destOrd="0" presId="urn:microsoft.com/office/officeart/2018/2/layout/IconVerticalSolidList"/>
    <dgm:cxn modelId="{9F4429E9-3D7C-45BF-9F68-571DAB97281F}" type="presParOf" srcId="{77C8470F-2CE6-435C-8C17-FB54678AC74F}" destId="{5F58BD7A-44AF-4421-9F3B-DE064FA57813}" srcOrd="0" destOrd="0" presId="urn:microsoft.com/office/officeart/2018/2/layout/IconVerticalSolidList"/>
    <dgm:cxn modelId="{7EA5A5DC-EB59-4BE2-B656-D9EF7A5B277F}" type="presParOf" srcId="{77C8470F-2CE6-435C-8C17-FB54678AC74F}" destId="{5070AD6C-61FC-4AF7-8DE8-BA19B751191D}" srcOrd="1" destOrd="0" presId="urn:microsoft.com/office/officeart/2018/2/layout/IconVerticalSolidList"/>
    <dgm:cxn modelId="{51A4CF66-BA59-44A6-B1BB-849A9AF7E89B}" type="presParOf" srcId="{77C8470F-2CE6-435C-8C17-FB54678AC74F}" destId="{06F02A0D-0CCF-4827-A09E-7087F3AD8427}" srcOrd="2" destOrd="0" presId="urn:microsoft.com/office/officeart/2018/2/layout/IconVerticalSolidList"/>
    <dgm:cxn modelId="{3A18B20F-6523-4FC1-8EF7-35335867EBAC}" type="presParOf" srcId="{77C8470F-2CE6-435C-8C17-FB54678AC74F}" destId="{BFDF0945-0637-4088-AB7F-B7EF7FD014A6}" srcOrd="3" destOrd="0" presId="urn:microsoft.com/office/officeart/2018/2/layout/IconVerticalSolidList"/>
    <dgm:cxn modelId="{F0F2CB36-D760-44EA-A5B6-EA662F2AE1C8}" type="presParOf" srcId="{CF378431-1EC4-435F-A38C-3A3A568D3522}" destId="{8235841D-A51E-4456-A3E3-403A4CF374C3}" srcOrd="1" destOrd="0" presId="urn:microsoft.com/office/officeart/2018/2/layout/IconVerticalSolidList"/>
    <dgm:cxn modelId="{FA05711F-CE25-4571-9422-AE7122BC8ADD}" type="presParOf" srcId="{CF378431-1EC4-435F-A38C-3A3A568D3522}" destId="{6BE4E85F-F641-4B76-8D9F-36F32237B66E}" srcOrd="2" destOrd="0" presId="urn:microsoft.com/office/officeart/2018/2/layout/IconVerticalSolidList"/>
    <dgm:cxn modelId="{FC002B9A-91DE-4507-AE4E-6C743B798058}" type="presParOf" srcId="{6BE4E85F-F641-4B76-8D9F-36F32237B66E}" destId="{2B8A6134-6E6D-46B1-92B7-E47BAE123C5C}" srcOrd="0" destOrd="0" presId="urn:microsoft.com/office/officeart/2018/2/layout/IconVerticalSolidList"/>
    <dgm:cxn modelId="{05D87C40-5BC9-4288-B93C-3B8E163BFFF5}" type="presParOf" srcId="{6BE4E85F-F641-4B76-8D9F-36F32237B66E}" destId="{33C11F84-A839-4145-81AA-4594BBFC71E1}" srcOrd="1" destOrd="0" presId="urn:microsoft.com/office/officeart/2018/2/layout/IconVerticalSolidList"/>
    <dgm:cxn modelId="{C7152366-813C-42F1-BF43-3E8BCCF0CF0D}" type="presParOf" srcId="{6BE4E85F-F641-4B76-8D9F-36F32237B66E}" destId="{FAFFF796-7BEC-4D66-8C73-ADEE6EBFA218}" srcOrd="2" destOrd="0" presId="urn:microsoft.com/office/officeart/2018/2/layout/IconVerticalSolidList"/>
    <dgm:cxn modelId="{3DA534C7-671D-4893-A5F1-B2BBE841BD58}" type="presParOf" srcId="{6BE4E85F-F641-4B76-8D9F-36F32237B66E}" destId="{8A264542-96C4-41DA-9122-4656100047B7}" srcOrd="3" destOrd="0" presId="urn:microsoft.com/office/officeart/2018/2/layout/IconVerticalSolidList"/>
    <dgm:cxn modelId="{6CEB6E54-E000-4EBE-9B1C-3244DC7085E3}" type="presParOf" srcId="{CF378431-1EC4-435F-A38C-3A3A568D3522}" destId="{2CB62408-D262-4B4D-9601-99C69F6BAEB5}" srcOrd="3" destOrd="0" presId="urn:microsoft.com/office/officeart/2018/2/layout/IconVerticalSolidList"/>
    <dgm:cxn modelId="{4F944314-8D93-4725-A2E1-31A9B3991F29}" type="presParOf" srcId="{CF378431-1EC4-435F-A38C-3A3A568D3522}" destId="{B94278C2-0F37-45D3-82F7-9A6CFCB079C2}" srcOrd="4" destOrd="0" presId="urn:microsoft.com/office/officeart/2018/2/layout/IconVerticalSolidList"/>
    <dgm:cxn modelId="{504E0442-796E-49E0-939D-E8AA4E862391}" type="presParOf" srcId="{B94278C2-0F37-45D3-82F7-9A6CFCB079C2}" destId="{1341FD42-E415-44B0-ADC3-69E3412967E8}" srcOrd="0" destOrd="0" presId="urn:microsoft.com/office/officeart/2018/2/layout/IconVerticalSolidList"/>
    <dgm:cxn modelId="{D42B0853-E151-4744-8EC2-CB7C66CAD269}" type="presParOf" srcId="{B94278C2-0F37-45D3-82F7-9A6CFCB079C2}" destId="{7F3F0BB9-FA34-4B63-851C-7C4A8D8857DE}" srcOrd="1" destOrd="0" presId="urn:microsoft.com/office/officeart/2018/2/layout/IconVerticalSolidList"/>
    <dgm:cxn modelId="{48612AE7-1994-4734-8994-308DFEC8E7B1}" type="presParOf" srcId="{B94278C2-0F37-45D3-82F7-9A6CFCB079C2}" destId="{5A922AD4-7430-4F1D-97AE-52E8722EA6AB}" srcOrd="2" destOrd="0" presId="urn:microsoft.com/office/officeart/2018/2/layout/IconVerticalSolidList"/>
    <dgm:cxn modelId="{A0DA95DE-E2D8-4F83-A7CA-2787CA031EB3}" type="presParOf" srcId="{B94278C2-0F37-45D3-82F7-9A6CFCB079C2}" destId="{23FA8B4B-F9EA-487A-B13B-1C4D34F69702}" srcOrd="3" destOrd="0" presId="urn:microsoft.com/office/officeart/2018/2/layout/IconVerticalSolidList"/>
    <dgm:cxn modelId="{D305436B-141E-41C9-8F35-F278C2398708}" type="presParOf" srcId="{CF378431-1EC4-435F-A38C-3A3A568D3522}" destId="{CC3FAD6C-C70C-4579-83B9-03DCA557815C}" srcOrd="5" destOrd="0" presId="urn:microsoft.com/office/officeart/2018/2/layout/IconVerticalSolidList"/>
    <dgm:cxn modelId="{18DB67A1-FA13-4EF6-9A97-6592F07DC3CF}" type="presParOf" srcId="{CF378431-1EC4-435F-A38C-3A3A568D3522}" destId="{A8CB374D-4E69-43FD-BD23-6FF3E919FB6F}" srcOrd="6" destOrd="0" presId="urn:microsoft.com/office/officeart/2018/2/layout/IconVerticalSolidList"/>
    <dgm:cxn modelId="{268A1846-B598-4E3A-8434-D8F701D34D43}" type="presParOf" srcId="{A8CB374D-4E69-43FD-BD23-6FF3E919FB6F}" destId="{1E5F6BE7-E47C-4CD9-B690-BC6980E2D97E}" srcOrd="0" destOrd="0" presId="urn:microsoft.com/office/officeart/2018/2/layout/IconVerticalSolidList"/>
    <dgm:cxn modelId="{6D5285C6-9C7D-4B78-8700-E07716AAA560}" type="presParOf" srcId="{A8CB374D-4E69-43FD-BD23-6FF3E919FB6F}" destId="{B785CED3-F171-465E-9213-CC92235A7340}" srcOrd="1" destOrd="0" presId="urn:microsoft.com/office/officeart/2018/2/layout/IconVerticalSolidList"/>
    <dgm:cxn modelId="{4D4B5924-DA1C-43AC-B414-0A280FBEE327}" type="presParOf" srcId="{A8CB374D-4E69-43FD-BD23-6FF3E919FB6F}" destId="{5A251636-42CB-4402-A7BD-584596C370EA}" srcOrd="2" destOrd="0" presId="urn:microsoft.com/office/officeart/2018/2/layout/IconVerticalSolidList"/>
    <dgm:cxn modelId="{AF2BB6E2-8BC3-4EA8-B387-18556AE57380}" type="presParOf" srcId="{A8CB374D-4E69-43FD-BD23-6FF3E919FB6F}" destId="{C86A91EA-8E97-4151-AB60-317E6A3A3FF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1C4400E-6C3C-4707-99A5-D9E8C540D094}"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A1D9BA9-11EA-4036-B658-4F9F288D242A}">
      <dgm:prSet/>
      <dgm:spPr/>
      <dgm:t>
        <a:bodyPr/>
        <a:lstStyle/>
        <a:p>
          <a:r>
            <a:rPr lang="it-IT" dirty="0"/>
            <a:t>Sintomi trasformati da testo a </a:t>
          </a:r>
          <a:r>
            <a:rPr lang="it-IT" b="1" dirty="0"/>
            <a:t>valore numerico</a:t>
          </a:r>
          <a:r>
            <a:rPr lang="it-IT" dirty="0"/>
            <a:t> usando </a:t>
          </a:r>
          <a:r>
            <a:rPr lang="it-IT" dirty="0" err="1"/>
            <a:t>Symptom-severity.csv</a:t>
          </a:r>
          <a:endParaRPr lang="en-US" dirty="0"/>
        </a:p>
      </dgm:t>
    </dgm:pt>
    <dgm:pt modelId="{19978746-933D-4F04-8CCF-BA4E2A487C05}" type="parTrans" cxnId="{D37B1E1E-5AFD-4D14-9F18-706B327A3408}">
      <dgm:prSet/>
      <dgm:spPr/>
      <dgm:t>
        <a:bodyPr/>
        <a:lstStyle/>
        <a:p>
          <a:endParaRPr lang="en-US"/>
        </a:p>
      </dgm:t>
    </dgm:pt>
    <dgm:pt modelId="{934C1E13-1A2B-49F2-8C10-1AE722D6EE6A}" type="sibTrans" cxnId="{D37B1E1E-5AFD-4D14-9F18-706B327A3408}">
      <dgm:prSet/>
      <dgm:spPr/>
      <dgm:t>
        <a:bodyPr/>
        <a:lstStyle/>
        <a:p>
          <a:endParaRPr lang="en-US"/>
        </a:p>
      </dgm:t>
    </dgm:pt>
    <dgm:pt modelId="{53553CC5-FD6A-4E12-8C78-85CAA6477319}">
      <dgm:prSet/>
      <dgm:spPr/>
      <dgm:t>
        <a:bodyPr/>
        <a:lstStyle/>
        <a:p>
          <a:r>
            <a:rPr lang="it-IT"/>
            <a:t>Ogni sintomo mappato a un </a:t>
          </a:r>
          <a:r>
            <a:rPr lang="it-IT" b="1"/>
            <a:t>peso di gravità</a:t>
          </a:r>
          <a:endParaRPr lang="en-US"/>
        </a:p>
      </dgm:t>
    </dgm:pt>
    <dgm:pt modelId="{29E57ADA-6612-4D4F-8962-45C3DC04805E}" type="parTrans" cxnId="{1F8F8F99-C743-405F-855E-E3B921901D90}">
      <dgm:prSet/>
      <dgm:spPr/>
      <dgm:t>
        <a:bodyPr/>
        <a:lstStyle/>
        <a:p>
          <a:endParaRPr lang="en-US"/>
        </a:p>
      </dgm:t>
    </dgm:pt>
    <dgm:pt modelId="{53186C62-DAC9-48E6-B4B1-813BA65677E6}" type="sibTrans" cxnId="{1F8F8F99-C743-405F-855E-E3B921901D90}">
      <dgm:prSet/>
      <dgm:spPr/>
      <dgm:t>
        <a:bodyPr/>
        <a:lstStyle/>
        <a:p>
          <a:endParaRPr lang="en-US"/>
        </a:p>
      </dgm:t>
    </dgm:pt>
    <dgm:pt modelId="{AFA7E25B-BE17-4683-A8CD-557C3708BA0A}">
      <dgm:prSet/>
      <dgm:spPr/>
      <dgm:t>
        <a:bodyPr/>
        <a:lstStyle/>
        <a:p>
          <a:r>
            <a:rPr lang="it-IT" dirty="0"/>
            <a:t>Creazione di </a:t>
          </a:r>
          <a:r>
            <a:rPr lang="it-IT" dirty="0" err="1"/>
            <a:t>dataset_weighted.csv</a:t>
          </a:r>
          <a:endParaRPr lang="en-US" dirty="0"/>
        </a:p>
      </dgm:t>
    </dgm:pt>
    <dgm:pt modelId="{68FFD8C7-5172-486D-97BF-085D6D33F61D}" type="parTrans" cxnId="{12B5FE4D-B632-48DB-A85F-AA60A1986EFB}">
      <dgm:prSet/>
      <dgm:spPr/>
      <dgm:t>
        <a:bodyPr/>
        <a:lstStyle/>
        <a:p>
          <a:endParaRPr lang="en-US"/>
        </a:p>
      </dgm:t>
    </dgm:pt>
    <dgm:pt modelId="{D4D9C89D-8401-43C8-A997-7DF69B7CAF87}" type="sibTrans" cxnId="{12B5FE4D-B632-48DB-A85F-AA60A1986EFB}">
      <dgm:prSet/>
      <dgm:spPr/>
      <dgm:t>
        <a:bodyPr/>
        <a:lstStyle/>
        <a:p>
          <a:endParaRPr lang="en-US"/>
        </a:p>
      </dgm:t>
    </dgm:pt>
    <dgm:pt modelId="{AF693020-2A60-4307-B428-740443858500}">
      <dgm:prSet/>
      <dgm:spPr/>
      <dgm:t>
        <a:bodyPr/>
        <a:lstStyle/>
        <a:p>
          <a:r>
            <a:rPr lang="it-IT" dirty="0"/>
            <a:t>Aggiunto attributo </a:t>
          </a:r>
          <a:r>
            <a:rPr lang="it-IT" dirty="0" err="1"/>
            <a:t>symptom_count</a:t>
          </a:r>
          <a:r>
            <a:rPr lang="it-IT" dirty="0"/>
            <a:t> = somma dei pesi per migliorare la classificazione</a:t>
          </a:r>
          <a:endParaRPr lang="en-US" dirty="0"/>
        </a:p>
      </dgm:t>
    </dgm:pt>
    <dgm:pt modelId="{1C2EC1B0-8BB9-4F74-90DF-75EBB98B5A5D}" type="parTrans" cxnId="{BAA6BABE-C137-4671-B28E-77A022EA3CC8}">
      <dgm:prSet/>
      <dgm:spPr/>
      <dgm:t>
        <a:bodyPr/>
        <a:lstStyle/>
        <a:p>
          <a:endParaRPr lang="en-US"/>
        </a:p>
      </dgm:t>
    </dgm:pt>
    <dgm:pt modelId="{A490F9CB-9F20-4C1E-8194-181B03ABEC14}" type="sibTrans" cxnId="{BAA6BABE-C137-4671-B28E-77A022EA3CC8}">
      <dgm:prSet/>
      <dgm:spPr/>
      <dgm:t>
        <a:bodyPr/>
        <a:lstStyle/>
        <a:p>
          <a:endParaRPr lang="en-US"/>
        </a:p>
      </dgm:t>
    </dgm:pt>
    <dgm:pt modelId="{A600C246-3465-FE4D-9A6C-F6AE651C144E}" type="pres">
      <dgm:prSet presAssocID="{91C4400E-6C3C-4707-99A5-D9E8C540D094}" presName="outerComposite" presStyleCnt="0">
        <dgm:presLayoutVars>
          <dgm:chMax val="5"/>
          <dgm:dir/>
          <dgm:resizeHandles val="exact"/>
        </dgm:presLayoutVars>
      </dgm:prSet>
      <dgm:spPr/>
    </dgm:pt>
    <dgm:pt modelId="{E4F2EB0C-A3AA-CE42-A13E-7E46D2368808}" type="pres">
      <dgm:prSet presAssocID="{91C4400E-6C3C-4707-99A5-D9E8C540D094}" presName="dummyMaxCanvas" presStyleCnt="0">
        <dgm:presLayoutVars/>
      </dgm:prSet>
      <dgm:spPr/>
    </dgm:pt>
    <dgm:pt modelId="{8B1D0FA2-C8AB-2F47-ABAF-99E566FF768C}" type="pres">
      <dgm:prSet presAssocID="{91C4400E-6C3C-4707-99A5-D9E8C540D094}" presName="FourNodes_1" presStyleLbl="node1" presStyleIdx="0" presStyleCnt="4">
        <dgm:presLayoutVars>
          <dgm:bulletEnabled val="1"/>
        </dgm:presLayoutVars>
      </dgm:prSet>
      <dgm:spPr/>
    </dgm:pt>
    <dgm:pt modelId="{09620D00-5ADC-5F46-AB52-3849E82C3078}" type="pres">
      <dgm:prSet presAssocID="{91C4400E-6C3C-4707-99A5-D9E8C540D094}" presName="FourNodes_2" presStyleLbl="node1" presStyleIdx="1" presStyleCnt="4">
        <dgm:presLayoutVars>
          <dgm:bulletEnabled val="1"/>
        </dgm:presLayoutVars>
      </dgm:prSet>
      <dgm:spPr/>
    </dgm:pt>
    <dgm:pt modelId="{9FEE6157-FF8D-C547-A5AC-FD27B5CD5AF7}" type="pres">
      <dgm:prSet presAssocID="{91C4400E-6C3C-4707-99A5-D9E8C540D094}" presName="FourNodes_3" presStyleLbl="node1" presStyleIdx="2" presStyleCnt="4">
        <dgm:presLayoutVars>
          <dgm:bulletEnabled val="1"/>
        </dgm:presLayoutVars>
      </dgm:prSet>
      <dgm:spPr/>
    </dgm:pt>
    <dgm:pt modelId="{A261C32D-3FDE-CB4C-9CCB-D3A3ABAA2662}" type="pres">
      <dgm:prSet presAssocID="{91C4400E-6C3C-4707-99A5-D9E8C540D094}" presName="FourNodes_4" presStyleLbl="node1" presStyleIdx="3" presStyleCnt="4">
        <dgm:presLayoutVars>
          <dgm:bulletEnabled val="1"/>
        </dgm:presLayoutVars>
      </dgm:prSet>
      <dgm:spPr/>
    </dgm:pt>
    <dgm:pt modelId="{5D164E50-615E-AE41-A065-4FCBF12C4825}" type="pres">
      <dgm:prSet presAssocID="{91C4400E-6C3C-4707-99A5-D9E8C540D094}" presName="FourConn_1-2" presStyleLbl="fgAccFollowNode1" presStyleIdx="0" presStyleCnt="3">
        <dgm:presLayoutVars>
          <dgm:bulletEnabled val="1"/>
        </dgm:presLayoutVars>
      </dgm:prSet>
      <dgm:spPr/>
    </dgm:pt>
    <dgm:pt modelId="{60B43647-F5C3-E048-9EC4-B191FFD1BB1E}" type="pres">
      <dgm:prSet presAssocID="{91C4400E-6C3C-4707-99A5-D9E8C540D094}" presName="FourConn_2-3" presStyleLbl="fgAccFollowNode1" presStyleIdx="1" presStyleCnt="3">
        <dgm:presLayoutVars>
          <dgm:bulletEnabled val="1"/>
        </dgm:presLayoutVars>
      </dgm:prSet>
      <dgm:spPr/>
    </dgm:pt>
    <dgm:pt modelId="{213FF956-8A33-C641-8FCD-5BA03D9092ED}" type="pres">
      <dgm:prSet presAssocID="{91C4400E-6C3C-4707-99A5-D9E8C540D094}" presName="FourConn_3-4" presStyleLbl="fgAccFollowNode1" presStyleIdx="2" presStyleCnt="3">
        <dgm:presLayoutVars>
          <dgm:bulletEnabled val="1"/>
        </dgm:presLayoutVars>
      </dgm:prSet>
      <dgm:spPr/>
    </dgm:pt>
    <dgm:pt modelId="{146580EC-F597-2047-A985-AD9238985E45}" type="pres">
      <dgm:prSet presAssocID="{91C4400E-6C3C-4707-99A5-D9E8C540D094}" presName="FourNodes_1_text" presStyleLbl="node1" presStyleIdx="3" presStyleCnt="4">
        <dgm:presLayoutVars>
          <dgm:bulletEnabled val="1"/>
        </dgm:presLayoutVars>
      </dgm:prSet>
      <dgm:spPr/>
    </dgm:pt>
    <dgm:pt modelId="{38653B2D-0254-224E-AD46-FFBD6C558B9E}" type="pres">
      <dgm:prSet presAssocID="{91C4400E-6C3C-4707-99A5-D9E8C540D094}" presName="FourNodes_2_text" presStyleLbl="node1" presStyleIdx="3" presStyleCnt="4">
        <dgm:presLayoutVars>
          <dgm:bulletEnabled val="1"/>
        </dgm:presLayoutVars>
      </dgm:prSet>
      <dgm:spPr/>
    </dgm:pt>
    <dgm:pt modelId="{6EA11661-C26C-C14D-B008-1AFD1436A2E9}" type="pres">
      <dgm:prSet presAssocID="{91C4400E-6C3C-4707-99A5-D9E8C540D094}" presName="FourNodes_3_text" presStyleLbl="node1" presStyleIdx="3" presStyleCnt="4">
        <dgm:presLayoutVars>
          <dgm:bulletEnabled val="1"/>
        </dgm:presLayoutVars>
      </dgm:prSet>
      <dgm:spPr/>
    </dgm:pt>
    <dgm:pt modelId="{C845D69B-D2B1-324D-90C0-2D975EB03D27}" type="pres">
      <dgm:prSet presAssocID="{91C4400E-6C3C-4707-99A5-D9E8C540D094}" presName="FourNodes_4_text" presStyleLbl="node1" presStyleIdx="3" presStyleCnt="4">
        <dgm:presLayoutVars>
          <dgm:bulletEnabled val="1"/>
        </dgm:presLayoutVars>
      </dgm:prSet>
      <dgm:spPr/>
    </dgm:pt>
  </dgm:ptLst>
  <dgm:cxnLst>
    <dgm:cxn modelId="{B7902E10-9D24-9847-BA03-53ACD0884929}" type="presOf" srcId="{D4D9C89D-8401-43C8-A997-7DF69B7CAF87}" destId="{213FF956-8A33-C641-8FCD-5BA03D9092ED}" srcOrd="0" destOrd="0" presId="urn:microsoft.com/office/officeart/2005/8/layout/vProcess5"/>
    <dgm:cxn modelId="{D37B1E1E-5AFD-4D14-9F18-706B327A3408}" srcId="{91C4400E-6C3C-4707-99A5-D9E8C540D094}" destId="{9A1D9BA9-11EA-4036-B658-4F9F288D242A}" srcOrd="0" destOrd="0" parTransId="{19978746-933D-4F04-8CCF-BA4E2A487C05}" sibTransId="{934C1E13-1A2B-49F2-8C10-1AE722D6EE6A}"/>
    <dgm:cxn modelId="{61CE9C23-0495-DF47-9750-234A68C46C2F}" type="presOf" srcId="{AF693020-2A60-4307-B428-740443858500}" destId="{A261C32D-3FDE-CB4C-9CCB-D3A3ABAA2662}" srcOrd="0" destOrd="0" presId="urn:microsoft.com/office/officeart/2005/8/layout/vProcess5"/>
    <dgm:cxn modelId="{33922F28-14B9-9245-9C9D-830081D18FAB}" type="presOf" srcId="{AF693020-2A60-4307-B428-740443858500}" destId="{C845D69B-D2B1-324D-90C0-2D975EB03D27}" srcOrd="1" destOrd="0" presId="urn:microsoft.com/office/officeart/2005/8/layout/vProcess5"/>
    <dgm:cxn modelId="{B8D46C2C-D728-ED40-9F2A-BDAC3D3C8B7C}" type="presOf" srcId="{AFA7E25B-BE17-4683-A8CD-557C3708BA0A}" destId="{9FEE6157-FF8D-C547-A5AC-FD27B5CD5AF7}" srcOrd="0" destOrd="0" presId="urn:microsoft.com/office/officeart/2005/8/layout/vProcess5"/>
    <dgm:cxn modelId="{A9910041-1248-E443-84CA-388FF67A8575}" type="presOf" srcId="{53553CC5-FD6A-4E12-8C78-85CAA6477319}" destId="{09620D00-5ADC-5F46-AB52-3849E82C3078}" srcOrd="0" destOrd="0" presId="urn:microsoft.com/office/officeart/2005/8/layout/vProcess5"/>
    <dgm:cxn modelId="{12B5FE4D-B632-48DB-A85F-AA60A1986EFB}" srcId="{91C4400E-6C3C-4707-99A5-D9E8C540D094}" destId="{AFA7E25B-BE17-4683-A8CD-557C3708BA0A}" srcOrd="2" destOrd="0" parTransId="{68FFD8C7-5172-486D-97BF-085D6D33F61D}" sibTransId="{D4D9C89D-8401-43C8-A997-7DF69B7CAF87}"/>
    <dgm:cxn modelId="{268B0758-4BEB-CA4A-ACB5-62E40BE4C28C}" type="presOf" srcId="{9A1D9BA9-11EA-4036-B658-4F9F288D242A}" destId="{146580EC-F597-2047-A985-AD9238985E45}" srcOrd="1" destOrd="0" presId="urn:microsoft.com/office/officeart/2005/8/layout/vProcess5"/>
    <dgm:cxn modelId="{15450279-C0C6-0446-9366-ADC5F21F96C6}" type="presOf" srcId="{934C1E13-1A2B-49F2-8C10-1AE722D6EE6A}" destId="{5D164E50-615E-AE41-A065-4FCBF12C4825}" srcOrd="0" destOrd="0" presId="urn:microsoft.com/office/officeart/2005/8/layout/vProcess5"/>
    <dgm:cxn modelId="{1B4C5194-6E78-B84B-BC05-90E26BDE31B5}" type="presOf" srcId="{91C4400E-6C3C-4707-99A5-D9E8C540D094}" destId="{A600C246-3465-FE4D-9A6C-F6AE651C144E}" srcOrd="0" destOrd="0" presId="urn:microsoft.com/office/officeart/2005/8/layout/vProcess5"/>
    <dgm:cxn modelId="{033F0697-54B5-4248-B736-F81A8EE7EFEF}" type="presOf" srcId="{9A1D9BA9-11EA-4036-B658-4F9F288D242A}" destId="{8B1D0FA2-C8AB-2F47-ABAF-99E566FF768C}" srcOrd="0" destOrd="0" presId="urn:microsoft.com/office/officeart/2005/8/layout/vProcess5"/>
    <dgm:cxn modelId="{1F8F8F99-C743-405F-855E-E3B921901D90}" srcId="{91C4400E-6C3C-4707-99A5-D9E8C540D094}" destId="{53553CC5-FD6A-4E12-8C78-85CAA6477319}" srcOrd="1" destOrd="0" parTransId="{29E57ADA-6612-4D4F-8962-45C3DC04805E}" sibTransId="{53186C62-DAC9-48E6-B4B1-813BA65677E6}"/>
    <dgm:cxn modelId="{756F59B9-2E55-0F4D-8486-3006ACCFF93B}" type="presOf" srcId="{AFA7E25B-BE17-4683-A8CD-557C3708BA0A}" destId="{6EA11661-C26C-C14D-B008-1AFD1436A2E9}" srcOrd="1" destOrd="0" presId="urn:microsoft.com/office/officeart/2005/8/layout/vProcess5"/>
    <dgm:cxn modelId="{BAA6BABE-C137-4671-B28E-77A022EA3CC8}" srcId="{91C4400E-6C3C-4707-99A5-D9E8C540D094}" destId="{AF693020-2A60-4307-B428-740443858500}" srcOrd="3" destOrd="0" parTransId="{1C2EC1B0-8BB9-4F74-90DF-75EBB98B5A5D}" sibTransId="{A490F9CB-9F20-4C1E-8194-181B03ABEC14}"/>
    <dgm:cxn modelId="{0678D0D1-A95E-0745-AA83-C71C5D2BEC53}" type="presOf" srcId="{53186C62-DAC9-48E6-B4B1-813BA65677E6}" destId="{60B43647-F5C3-E048-9EC4-B191FFD1BB1E}" srcOrd="0" destOrd="0" presId="urn:microsoft.com/office/officeart/2005/8/layout/vProcess5"/>
    <dgm:cxn modelId="{1EF5C9DD-67DF-5F42-AF0E-62EE3ADEC4E6}" type="presOf" srcId="{53553CC5-FD6A-4E12-8C78-85CAA6477319}" destId="{38653B2D-0254-224E-AD46-FFBD6C558B9E}" srcOrd="1" destOrd="0" presId="urn:microsoft.com/office/officeart/2005/8/layout/vProcess5"/>
    <dgm:cxn modelId="{B6E2D7D4-2ECE-334D-9223-6A0C390BEEDA}" type="presParOf" srcId="{A600C246-3465-FE4D-9A6C-F6AE651C144E}" destId="{E4F2EB0C-A3AA-CE42-A13E-7E46D2368808}" srcOrd="0" destOrd="0" presId="urn:microsoft.com/office/officeart/2005/8/layout/vProcess5"/>
    <dgm:cxn modelId="{BDBBED00-E7DF-B743-8D77-6FDCD9545945}" type="presParOf" srcId="{A600C246-3465-FE4D-9A6C-F6AE651C144E}" destId="{8B1D0FA2-C8AB-2F47-ABAF-99E566FF768C}" srcOrd="1" destOrd="0" presId="urn:microsoft.com/office/officeart/2005/8/layout/vProcess5"/>
    <dgm:cxn modelId="{427A236B-C354-944D-BF5B-C3F5AC7D0E36}" type="presParOf" srcId="{A600C246-3465-FE4D-9A6C-F6AE651C144E}" destId="{09620D00-5ADC-5F46-AB52-3849E82C3078}" srcOrd="2" destOrd="0" presId="urn:microsoft.com/office/officeart/2005/8/layout/vProcess5"/>
    <dgm:cxn modelId="{A4B2504C-FF2B-FA40-B000-667D4A72F9F0}" type="presParOf" srcId="{A600C246-3465-FE4D-9A6C-F6AE651C144E}" destId="{9FEE6157-FF8D-C547-A5AC-FD27B5CD5AF7}" srcOrd="3" destOrd="0" presId="urn:microsoft.com/office/officeart/2005/8/layout/vProcess5"/>
    <dgm:cxn modelId="{7EF50776-66F4-9E44-8079-8C2572FBAF35}" type="presParOf" srcId="{A600C246-3465-FE4D-9A6C-F6AE651C144E}" destId="{A261C32D-3FDE-CB4C-9CCB-D3A3ABAA2662}" srcOrd="4" destOrd="0" presId="urn:microsoft.com/office/officeart/2005/8/layout/vProcess5"/>
    <dgm:cxn modelId="{749D0263-078A-D343-809A-26260A7A6E64}" type="presParOf" srcId="{A600C246-3465-FE4D-9A6C-F6AE651C144E}" destId="{5D164E50-615E-AE41-A065-4FCBF12C4825}" srcOrd="5" destOrd="0" presId="urn:microsoft.com/office/officeart/2005/8/layout/vProcess5"/>
    <dgm:cxn modelId="{CD05B484-4B55-D94F-A44E-1511472EF4A0}" type="presParOf" srcId="{A600C246-3465-FE4D-9A6C-F6AE651C144E}" destId="{60B43647-F5C3-E048-9EC4-B191FFD1BB1E}" srcOrd="6" destOrd="0" presId="urn:microsoft.com/office/officeart/2005/8/layout/vProcess5"/>
    <dgm:cxn modelId="{D38853CA-E0D5-D349-AA52-831296FAC6B0}" type="presParOf" srcId="{A600C246-3465-FE4D-9A6C-F6AE651C144E}" destId="{213FF956-8A33-C641-8FCD-5BA03D9092ED}" srcOrd="7" destOrd="0" presId="urn:microsoft.com/office/officeart/2005/8/layout/vProcess5"/>
    <dgm:cxn modelId="{7BBE35BE-71F3-F844-B4B5-A97B3D428390}" type="presParOf" srcId="{A600C246-3465-FE4D-9A6C-F6AE651C144E}" destId="{146580EC-F597-2047-A985-AD9238985E45}" srcOrd="8" destOrd="0" presId="urn:microsoft.com/office/officeart/2005/8/layout/vProcess5"/>
    <dgm:cxn modelId="{FAA485EA-300F-E844-93E1-640BD7DD82FA}" type="presParOf" srcId="{A600C246-3465-FE4D-9A6C-F6AE651C144E}" destId="{38653B2D-0254-224E-AD46-FFBD6C558B9E}" srcOrd="9" destOrd="0" presId="urn:microsoft.com/office/officeart/2005/8/layout/vProcess5"/>
    <dgm:cxn modelId="{543144D9-FE6C-6F48-A7E7-7335FDCF6EBA}" type="presParOf" srcId="{A600C246-3465-FE4D-9A6C-F6AE651C144E}" destId="{6EA11661-C26C-C14D-B008-1AFD1436A2E9}" srcOrd="10" destOrd="0" presId="urn:microsoft.com/office/officeart/2005/8/layout/vProcess5"/>
    <dgm:cxn modelId="{1989068D-5F40-3342-9B2A-C028607575D5}" type="presParOf" srcId="{A600C246-3465-FE4D-9A6C-F6AE651C144E}" destId="{C845D69B-D2B1-324D-90C0-2D975EB03D27}"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E7629C5-B7AF-4477-AEF5-AA21D9FF731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E3720C1A-9734-49AC-AB9F-08A25CDA5D4D}">
      <dgm:prSet/>
      <dgm:spPr/>
      <dgm:t>
        <a:bodyPr/>
        <a:lstStyle/>
        <a:p>
          <a:r>
            <a:rPr lang="it-IT" b="1"/>
            <a:t>dataset_augmented</a:t>
          </a:r>
          <a:endParaRPr lang="en-US"/>
        </a:p>
      </dgm:t>
    </dgm:pt>
    <dgm:pt modelId="{3BA48773-D05B-46F7-BF03-A93F4611ACDF}" type="parTrans" cxnId="{9172C96E-1295-4768-ACF9-9B1A86185740}">
      <dgm:prSet/>
      <dgm:spPr/>
      <dgm:t>
        <a:bodyPr/>
        <a:lstStyle/>
        <a:p>
          <a:endParaRPr lang="en-US"/>
        </a:p>
      </dgm:t>
    </dgm:pt>
    <dgm:pt modelId="{82E56E67-3C1B-4FB8-BC74-3654C354654F}" type="sibTrans" cxnId="{9172C96E-1295-4768-ACF9-9B1A86185740}">
      <dgm:prSet/>
      <dgm:spPr/>
      <dgm:t>
        <a:bodyPr/>
        <a:lstStyle/>
        <a:p>
          <a:endParaRPr lang="en-US"/>
        </a:p>
      </dgm:t>
    </dgm:pt>
    <dgm:pt modelId="{3D3DC513-6C62-4F8D-A628-E44EEF84B882}">
      <dgm:prSet/>
      <dgm:spPr/>
      <dgm:t>
        <a:bodyPr/>
        <a:lstStyle/>
        <a:p>
          <a:r>
            <a:rPr lang="it-IT"/>
            <a:t>Pulizia del testo, rimozione rumore</a:t>
          </a:r>
          <a:endParaRPr lang="en-US"/>
        </a:p>
      </dgm:t>
    </dgm:pt>
    <dgm:pt modelId="{FA08B2C5-39FC-4FBC-8762-5286B2810A9E}" type="parTrans" cxnId="{295F8D66-CE11-44D5-A0BD-093DEA510353}">
      <dgm:prSet/>
      <dgm:spPr/>
      <dgm:t>
        <a:bodyPr/>
        <a:lstStyle/>
        <a:p>
          <a:endParaRPr lang="en-US"/>
        </a:p>
      </dgm:t>
    </dgm:pt>
    <dgm:pt modelId="{9F9161FF-CAA1-4330-A834-27DE42769A2B}" type="sibTrans" cxnId="{295F8D66-CE11-44D5-A0BD-093DEA510353}">
      <dgm:prSet/>
      <dgm:spPr/>
      <dgm:t>
        <a:bodyPr/>
        <a:lstStyle/>
        <a:p>
          <a:endParaRPr lang="en-US"/>
        </a:p>
      </dgm:t>
    </dgm:pt>
    <dgm:pt modelId="{0755F0EA-7467-45D6-A947-82B94D01EEE9}">
      <dgm:prSet/>
      <dgm:spPr/>
      <dgm:t>
        <a:bodyPr/>
        <a:lstStyle/>
        <a:p>
          <a:r>
            <a:rPr lang="it-IT"/>
            <a:t>Sinonimi unificati</a:t>
          </a:r>
          <a:endParaRPr lang="en-US"/>
        </a:p>
      </dgm:t>
    </dgm:pt>
    <dgm:pt modelId="{97B452C7-7801-4D77-AEAA-1DAF2C81C3CB}" type="parTrans" cxnId="{0A94EB47-ED02-41BC-9C46-77809A62A0A4}">
      <dgm:prSet/>
      <dgm:spPr/>
      <dgm:t>
        <a:bodyPr/>
        <a:lstStyle/>
        <a:p>
          <a:endParaRPr lang="en-US"/>
        </a:p>
      </dgm:t>
    </dgm:pt>
    <dgm:pt modelId="{E54F2ACD-E9E1-40BE-82E5-94DAE4674390}" type="sibTrans" cxnId="{0A94EB47-ED02-41BC-9C46-77809A62A0A4}">
      <dgm:prSet/>
      <dgm:spPr/>
      <dgm:t>
        <a:bodyPr/>
        <a:lstStyle/>
        <a:p>
          <a:endParaRPr lang="en-US"/>
        </a:p>
      </dgm:t>
    </dgm:pt>
    <dgm:pt modelId="{5E778086-EC75-457C-A5EB-C39E883D86C5}">
      <dgm:prSet/>
      <dgm:spPr/>
      <dgm:t>
        <a:bodyPr/>
        <a:lstStyle/>
        <a:p>
          <a:r>
            <a:rPr lang="it-IT" dirty="0">
              <a:solidFill>
                <a:srgbClr val="FF0000"/>
              </a:solidFill>
            </a:rPr>
            <a:t>Sintomi ancora </a:t>
          </a:r>
          <a:r>
            <a:rPr lang="it-IT" b="1" dirty="0">
              <a:solidFill>
                <a:srgbClr val="FF0000"/>
              </a:solidFill>
            </a:rPr>
            <a:t>tutti uguali</a:t>
          </a:r>
          <a:r>
            <a:rPr lang="it-IT" dirty="0">
              <a:solidFill>
                <a:srgbClr val="FF0000"/>
              </a:solidFill>
            </a:rPr>
            <a:t> per il modello (non distingue lievi vs gravi)</a:t>
          </a:r>
          <a:endParaRPr lang="en-US" dirty="0">
            <a:solidFill>
              <a:srgbClr val="FF0000"/>
            </a:solidFill>
          </a:endParaRPr>
        </a:p>
      </dgm:t>
    </dgm:pt>
    <dgm:pt modelId="{C5382B80-13F7-4185-A886-0007B1DECB2E}" type="parTrans" cxnId="{4DAAAB12-2571-48D4-B471-F70FAE1B7A3B}">
      <dgm:prSet/>
      <dgm:spPr/>
      <dgm:t>
        <a:bodyPr/>
        <a:lstStyle/>
        <a:p>
          <a:endParaRPr lang="en-US"/>
        </a:p>
      </dgm:t>
    </dgm:pt>
    <dgm:pt modelId="{0B42E899-112C-413C-BD8B-018348FE97E8}" type="sibTrans" cxnId="{4DAAAB12-2571-48D4-B471-F70FAE1B7A3B}">
      <dgm:prSet/>
      <dgm:spPr/>
      <dgm:t>
        <a:bodyPr/>
        <a:lstStyle/>
        <a:p>
          <a:endParaRPr lang="en-US"/>
        </a:p>
      </dgm:t>
    </dgm:pt>
    <dgm:pt modelId="{C3D3A798-C3CE-4496-BEC0-ABF154C4D689}">
      <dgm:prSet/>
      <dgm:spPr/>
      <dgm:t>
        <a:bodyPr/>
        <a:lstStyle/>
        <a:p>
          <a:r>
            <a:rPr lang="it-IT" dirty="0" err="1">
              <a:solidFill>
                <a:srgbClr val="FF0000"/>
              </a:solidFill>
            </a:rPr>
            <a:t>symptom_count</a:t>
          </a:r>
          <a:r>
            <a:rPr lang="it-IT" dirty="0">
              <a:solidFill>
                <a:srgbClr val="FF0000"/>
              </a:solidFill>
            </a:rPr>
            <a:t> è solo un conteggio ( poca informazione)</a:t>
          </a:r>
          <a:endParaRPr lang="en-US" dirty="0">
            <a:solidFill>
              <a:srgbClr val="FF0000"/>
            </a:solidFill>
          </a:endParaRPr>
        </a:p>
      </dgm:t>
    </dgm:pt>
    <dgm:pt modelId="{7B9DD046-67F6-4E0F-A1BE-27AF32F02E7D}" type="parTrans" cxnId="{1E1BA2C6-C3EC-48FD-86F2-914B1B5D87E1}">
      <dgm:prSet/>
      <dgm:spPr/>
      <dgm:t>
        <a:bodyPr/>
        <a:lstStyle/>
        <a:p>
          <a:endParaRPr lang="en-US"/>
        </a:p>
      </dgm:t>
    </dgm:pt>
    <dgm:pt modelId="{C04D7529-6986-41B0-8FEB-EE66783FF936}" type="sibTrans" cxnId="{1E1BA2C6-C3EC-48FD-86F2-914B1B5D87E1}">
      <dgm:prSet/>
      <dgm:spPr/>
      <dgm:t>
        <a:bodyPr/>
        <a:lstStyle/>
        <a:p>
          <a:endParaRPr lang="en-US"/>
        </a:p>
      </dgm:t>
    </dgm:pt>
    <dgm:pt modelId="{C24DED8C-FE3B-45BC-92D6-E234744B68EB}">
      <dgm:prSet/>
      <dgm:spPr/>
      <dgm:t>
        <a:bodyPr/>
        <a:lstStyle/>
        <a:p>
          <a:r>
            <a:rPr lang="it-IT" b="1"/>
            <a:t>dataset_weighted</a:t>
          </a:r>
          <a:endParaRPr lang="en-US"/>
        </a:p>
      </dgm:t>
    </dgm:pt>
    <dgm:pt modelId="{5E38A49D-1FE6-42E6-85E4-594BEE372BAB}" type="parTrans" cxnId="{867E37B2-6701-4496-A542-B6C7D54595E5}">
      <dgm:prSet/>
      <dgm:spPr/>
      <dgm:t>
        <a:bodyPr/>
        <a:lstStyle/>
        <a:p>
          <a:endParaRPr lang="en-US"/>
        </a:p>
      </dgm:t>
    </dgm:pt>
    <dgm:pt modelId="{9388A967-F73A-4C2B-A1B0-8C1F44930625}" type="sibTrans" cxnId="{867E37B2-6701-4496-A542-B6C7D54595E5}">
      <dgm:prSet/>
      <dgm:spPr/>
      <dgm:t>
        <a:bodyPr/>
        <a:lstStyle/>
        <a:p>
          <a:endParaRPr lang="en-US"/>
        </a:p>
      </dgm:t>
    </dgm:pt>
    <dgm:pt modelId="{394C8AF2-3671-47D5-AE29-54AFFDC42F14}">
      <dgm:prSet/>
      <dgm:spPr/>
      <dgm:t>
        <a:bodyPr/>
        <a:lstStyle/>
        <a:p>
          <a:r>
            <a:rPr lang="it-IT"/>
            <a:t>Sintomi trasformati in </a:t>
          </a:r>
          <a:r>
            <a:rPr lang="it-IT" b="1"/>
            <a:t>pesi di gravità clinica</a:t>
          </a:r>
          <a:endParaRPr lang="en-US"/>
        </a:p>
      </dgm:t>
    </dgm:pt>
    <dgm:pt modelId="{787CC4F6-CBDC-44E4-B176-248C1AF89883}" type="parTrans" cxnId="{91C7FEF3-4CA3-42C6-B61A-21F57B280A7A}">
      <dgm:prSet/>
      <dgm:spPr/>
      <dgm:t>
        <a:bodyPr/>
        <a:lstStyle/>
        <a:p>
          <a:endParaRPr lang="en-US"/>
        </a:p>
      </dgm:t>
    </dgm:pt>
    <dgm:pt modelId="{3DD47F8D-0C09-4545-AC0F-ECB347331093}" type="sibTrans" cxnId="{91C7FEF3-4CA3-42C6-B61A-21F57B280A7A}">
      <dgm:prSet/>
      <dgm:spPr/>
      <dgm:t>
        <a:bodyPr/>
        <a:lstStyle/>
        <a:p>
          <a:endParaRPr lang="en-US"/>
        </a:p>
      </dgm:t>
    </dgm:pt>
    <dgm:pt modelId="{77CCDF93-D786-4E89-A0E1-45C88F7F121F}">
      <dgm:prSet/>
      <dgm:spPr/>
      <dgm:t>
        <a:bodyPr/>
        <a:lstStyle/>
        <a:p>
          <a:r>
            <a:rPr lang="it-IT" dirty="0" err="1"/>
            <a:t>symptom_count</a:t>
          </a:r>
          <a:r>
            <a:rPr lang="it-IT" dirty="0"/>
            <a:t> diventa la </a:t>
          </a:r>
          <a:r>
            <a:rPr lang="it-IT" b="1" dirty="0"/>
            <a:t>gravità complessiva</a:t>
          </a:r>
          <a:r>
            <a:rPr lang="it-IT" dirty="0"/>
            <a:t> ( più discriminativo)</a:t>
          </a:r>
          <a:endParaRPr lang="en-US" dirty="0"/>
        </a:p>
      </dgm:t>
    </dgm:pt>
    <dgm:pt modelId="{1BB86A84-F421-45E1-A042-D098A2D899DC}" type="parTrans" cxnId="{E584871C-A6D5-4D33-AFCB-001B9CD015C0}">
      <dgm:prSet/>
      <dgm:spPr/>
      <dgm:t>
        <a:bodyPr/>
        <a:lstStyle/>
        <a:p>
          <a:endParaRPr lang="en-US"/>
        </a:p>
      </dgm:t>
    </dgm:pt>
    <dgm:pt modelId="{6A5CE56C-0CE0-401A-B0C1-D34E5A0DDC7F}" type="sibTrans" cxnId="{E584871C-A6D5-4D33-AFCB-001B9CD015C0}">
      <dgm:prSet/>
      <dgm:spPr/>
      <dgm:t>
        <a:bodyPr/>
        <a:lstStyle/>
        <a:p>
          <a:endParaRPr lang="en-US"/>
        </a:p>
      </dgm:t>
    </dgm:pt>
    <dgm:pt modelId="{ACE0E1B5-8DCC-465A-8D82-4A45AAA80EEE}">
      <dgm:prSet/>
      <dgm:spPr/>
      <dgm:t>
        <a:bodyPr/>
        <a:lstStyle/>
        <a:p>
          <a:r>
            <a:rPr lang="it-IT"/>
            <a:t>Permette di distinguere </a:t>
          </a:r>
          <a:r>
            <a:rPr lang="it-IT" b="1"/>
            <a:t>2 pazienti con stesso numero di sintomi ma diversa severità</a:t>
          </a:r>
          <a:endParaRPr lang="en-US"/>
        </a:p>
      </dgm:t>
    </dgm:pt>
    <dgm:pt modelId="{6F05C694-AD86-4FC9-AB75-C7E25B1390E8}" type="parTrans" cxnId="{4700760C-64DF-48A2-8954-1F57293CEB38}">
      <dgm:prSet/>
      <dgm:spPr/>
      <dgm:t>
        <a:bodyPr/>
        <a:lstStyle/>
        <a:p>
          <a:endParaRPr lang="en-US"/>
        </a:p>
      </dgm:t>
    </dgm:pt>
    <dgm:pt modelId="{C0F0BC22-3395-44D6-BCB7-3C1A385A4F55}" type="sibTrans" cxnId="{4700760C-64DF-48A2-8954-1F57293CEB38}">
      <dgm:prSet/>
      <dgm:spPr/>
      <dgm:t>
        <a:bodyPr/>
        <a:lstStyle/>
        <a:p>
          <a:endParaRPr lang="en-US"/>
        </a:p>
      </dgm:t>
    </dgm:pt>
    <dgm:pt modelId="{631FF8CC-B3DA-3A4A-8E2E-FB69AAAF2E64}" type="pres">
      <dgm:prSet presAssocID="{4E7629C5-B7AF-4477-AEF5-AA21D9FF7315}" presName="Name0" presStyleCnt="0">
        <dgm:presLayoutVars>
          <dgm:dir/>
          <dgm:animLvl val="lvl"/>
          <dgm:resizeHandles val="exact"/>
        </dgm:presLayoutVars>
      </dgm:prSet>
      <dgm:spPr/>
    </dgm:pt>
    <dgm:pt modelId="{444A3986-1DA5-1445-8052-DCAD18AD00D8}" type="pres">
      <dgm:prSet presAssocID="{E3720C1A-9734-49AC-AB9F-08A25CDA5D4D}" presName="composite" presStyleCnt="0"/>
      <dgm:spPr/>
    </dgm:pt>
    <dgm:pt modelId="{AA376E30-5235-2446-83AD-3C2ACF1F4420}" type="pres">
      <dgm:prSet presAssocID="{E3720C1A-9734-49AC-AB9F-08A25CDA5D4D}" presName="parTx" presStyleLbl="alignNode1" presStyleIdx="0" presStyleCnt="2">
        <dgm:presLayoutVars>
          <dgm:chMax val="0"/>
          <dgm:chPref val="0"/>
          <dgm:bulletEnabled val="1"/>
        </dgm:presLayoutVars>
      </dgm:prSet>
      <dgm:spPr/>
    </dgm:pt>
    <dgm:pt modelId="{3BC0B6DE-32C7-8040-8566-14E115EC7506}" type="pres">
      <dgm:prSet presAssocID="{E3720C1A-9734-49AC-AB9F-08A25CDA5D4D}" presName="desTx" presStyleLbl="alignAccFollowNode1" presStyleIdx="0" presStyleCnt="2">
        <dgm:presLayoutVars>
          <dgm:bulletEnabled val="1"/>
        </dgm:presLayoutVars>
      </dgm:prSet>
      <dgm:spPr/>
    </dgm:pt>
    <dgm:pt modelId="{F1C7FDB0-1213-BF43-B076-E6E18041FE54}" type="pres">
      <dgm:prSet presAssocID="{82E56E67-3C1B-4FB8-BC74-3654C354654F}" presName="space" presStyleCnt="0"/>
      <dgm:spPr/>
    </dgm:pt>
    <dgm:pt modelId="{16C6CC97-0AB0-9B47-985F-2AB96DAB0724}" type="pres">
      <dgm:prSet presAssocID="{C24DED8C-FE3B-45BC-92D6-E234744B68EB}" presName="composite" presStyleCnt="0"/>
      <dgm:spPr/>
    </dgm:pt>
    <dgm:pt modelId="{3CFC9F89-2CDE-0D4D-9295-2B75DE18927F}" type="pres">
      <dgm:prSet presAssocID="{C24DED8C-FE3B-45BC-92D6-E234744B68EB}" presName="parTx" presStyleLbl="alignNode1" presStyleIdx="1" presStyleCnt="2">
        <dgm:presLayoutVars>
          <dgm:chMax val="0"/>
          <dgm:chPref val="0"/>
          <dgm:bulletEnabled val="1"/>
        </dgm:presLayoutVars>
      </dgm:prSet>
      <dgm:spPr/>
    </dgm:pt>
    <dgm:pt modelId="{E6D27066-4DE7-8E4A-B119-D4BE197A2816}" type="pres">
      <dgm:prSet presAssocID="{C24DED8C-FE3B-45BC-92D6-E234744B68EB}" presName="desTx" presStyleLbl="alignAccFollowNode1" presStyleIdx="1" presStyleCnt="2">
        <dgm:presLayoutVars>
          <dgm:bulletEnabled val="1"/>
        </dgm:presLayoutVars>
      </dgm:prSet>
      <dgm:spPr/>
    </dgm:pt>
  </dgm:ptLst>
  <dgm:cxnLst>
    <dgm:cxn modelId="{4700760C-64DF-48A2-8954-1F57293CEB38}" srcId="{C24DED8C-FE3B-45BC-92D6-E234744B68EB}" destId="{ACE0E1B5-8DCC-465A-8D82-4A45AAA80EEE}" srcOrd="2" destOrd="0" parTransId="{6F05C694-AD86-4FC9-AB75-C7E25B1390E8}" sibTransId="{C0F0BC22-3395-44D6-BCB7-3C1A385A4F55}"/>
    <dgm:cxn modelId="{AA107B11-2637-8444-8021-613EAFDB697C}" type="presOf" srcId="{5E778086-EC75-457C-A5EB-C39E883D86C5}" destId="{3BC0B6DE-32C7-8040-8566-14E115EC7506}" srcOrd="0" destOrd="2" presId="urn:microsoft.com/office/officeart/2005/8/layout/hList1"/>
    <dgm:cxn modelId="{4DAAAB12-2571-48D4-B471-F70FAE1B7A3B}" srcId="{E3720C1A-9734-49AC-AB9F-08A25CDA5D4D}" destId="{5E778086-EC75-457C-A5EB-C39E883D86C5}" srcOrd="2" destOrd="0" parTransId="{C5382B80-13F7-4185-A886-0007B1DECB2E}" sibTransId="{0B42E899-112C-413C-BD8B-018348FE97E8}"/>
    <dgm:cxn modelId="{3D9CC814-2350-8545-9721-B797F1F25B9A}" type="presOf" srcId="{77CCDF93-D786-4E89-A0E1-45C88F7F121F}" destId="{E6D27066-4DE7-8E4A-B119-D4BE197A2816}" srcOrd="0" destOrd="1" presId="urn:microsoft.com/office/officeart/2005/8/layout/hList1"/>
    <dgm:cxn modelId="{29639D17-78AC-B743-8969-1136E3094B5C}" type="presOf" srcId="{C3D3A798-C3CE-4496-BEC0-ABF154C4D689}" destId="{3BC0B6DE-32C7-8040-8566-14E115EC7506}" srcOrd="0" destOrd="3" presId="urn:microsoft.com/office/officeart/2005/8/layout/hList1"/>
    <dgm:cxn modelId="{E584871C-A6D5-4D33-AFCB-001B9CD015C0}" srcId="{C24DED8C-FE3B-45BC-92D6-E234744B68EB}" destId="{77CCDF93-D786-4E89-A0E1-45C88F7F121F}" srcOrd="1" destOrd="0" parTransId="{1BB86A84-F421-45E1-A042-D098A2D899DC}" sibTransId="{6A5CE56C-0CE0-401A-B0C1-D34E5A0DDC7F}"/>
    <dgm:cxn modelId="{D4CC2526-B7B5-0243-A20C-B7A303788E93}" type="presOf" srcId="{4E7629C5-B7AF-4477-AEF5-AA21D9FF7315}" destId="{631FF8CC-B3DA-3A4A-8E2E-FB69AAAF2E64}" srcOrd="0" destOrd="0" presId="urn:microsoft.com/office/officeart/2005/8/layout/hList1"/>
    <dgm:cxn modelId="{8C7BAC2F-7BA6-3F4D-B0A6-B362CD0BBE1A}" type="presOf" srcId="{394C8AF2-3671-47D5-AE29-54AFFDC42F14}" destId="{E6D27066-4DE7-8E4A-B119-D4BE197A2816}" srcOrd="0" destOrd="0" presId="urn:microsoft.com/office/officeart/2005/8/layout/hList1"/>
    <dgm:cxn modelId="{5D3BD434-1580-D843-B819-864AF30D8D79}" type="presOf" srcId="{0755F0EA-7467-45D6-A947-82B94D01EEE9}" destId="{3BC0B6DE-32C7-8040-8566-14E115EC7506}" srcOrd="0" destOrd="1" presId="urn:microsoft.com/office/officeart/2005/8/layout/hList1"/>
    <dgm:cxn modelId="{0A94EB47-ED02-41BC-9C46-77809A62A0A4}" srcId="{E3720C1A-9734-49AC-AB9F-08A25CDA5D4D}" destId="{0755F0EA-7467-45D6-A947-82B94D01EEE9}" srcOrd="1" destOrd="0" parTransId="{97B452C7-7801-4D77-AEAA-1DAF2C81C3CB}" sibTransId="{E54F2ACD-E9E1-40BE-82E5-94DAE4674390}"/>
    <dgm:cxn modelId="{661D9860-413F-1348-863B-B20136BE1DE0}" type="presOf" srcId="{3D3DC513-6C62-4F8D-A628-E44EEF84B882}" destId="{3BC0B6DE-32C7-8040-8566-14E115EC7506}" srcOrd="0" destOrd="0" presId="urn:microsoft.com/office/officeart/2005/8/layout/hList1"/>
    <dgm:cxn modelId="{295F8D66-CE11-44D5-A0BD-093DEA510353}" srcId="{E3720C1A-9734-49AC-AB9F-08A25CDA5D4D}" destId="{3D3DC513-6C62-4F8D-A628-E44EEF84B882}" srcOrd="0" destOrd="0" parTransId="{FA08B2C5-39FC-4FBC-8762-5286B2810A9E}" sibTransId="{9F9161FF-CAA1-4330-A834-27DE42769A2B}"/>
    <dgm:cxn modelId="{9172C96E-1295-4768-ACF9-9B1A86185740}" srcId="{4E7629C5-B7AF-4477-AEF5-AA21D9FF7315}" destId="{E3720C1A-9734-49AC-AB9F-08A25CDA5D4D}" srcOrd="0" destOrd="0" parTransId="{3BA48773-D05B-46F7-BF03-A93F4611ACDF}" sibTransId="{82E56E67-3C1B-4FB8-BC74-3654C354654F}"/>
    <dgm:cxn modelId="{894C756F-867C-904D-8A50-9787AA19652E}" type="presOf" srcId="{ACE0E1B5-8DCC-465A-8D82-4A45AAA80EEE}" destId="{E6D27066-4DE7-8E4A-B119-D4BE197A2816}" srcOrd="0" destOrd="2" presId="urn:microsoft.com/office/officeart/2005/8/layout/hList1"/>
    <dgm:cxn modelId="{791A9179-3E18-AB40-94A9-DC56E917BCC3}" type="presOf" srcId="{C24DED8C-FE3B-45BC-92D6-E234744B68EB}" destId="{3CFC9F89-2CDE-0D4D-9295-2B75DE18927F}" srcOrd="0" destOrd="0" presId="urn:microsoft.com/office/officeart/2005/8/layout/hList1"/>
    <dgm:cxn modelId="{67CE6D86-4429-A94D-89F0-063075E3088A}" type="presOf" srcId="{E3720C1A-9734-49AC-AB9F-08A25CDA5D4D}" destId="{AA376E30-5235-2446-83AD-3C2ACF1F4420}" srcOrd="0" destOrd="0" presId="urn:microsoft.com/office/officeart/2005/8/layout/hList1"/>
    <dgm:cxn modelId="{867E37B2-6701-4496-A542-B6C7D54595E5}" srcId="{4E7629C5-B7AF-4477-AEF5-AA21D9FF7315}" destId="{C24DED8C-FE3B-45BC-92D6-E234744B68EB}" srcOrd="1" destOrd="0" parTransId="{5E38A49D-1FE6-42E6-85E4-594BEE372BAB}" sibTransId="{9388A967-F73A-4C2B-A1B0-8C1F44930625}"/>
    <dgm:cxn modelId="{1E1BA2C6-C3EC-48FD-86F2-914B1B5D87E1}" srcId="{E3720C1A-9734-49AC-AB9F-08A25CDA5D4D}" destId="{C3D3A798-C3CE-4496-BEC0-ABF154C4D689}" srcOrd="3" destOrd="0" parTransId="{7B9DD046-67F6-4E0F-A1BE-27AF32F02E7D}" sibTransId="{C04D7529-6986-41B0-8FEB-EE66783FF936}"/>
    <dgm:cxn modelId="{91C7FEF3-4CA3-42C6-B61A-21F57B280A7A}" srcId="{C24DED8C-FE3B-45BC-92D6-E234744B68EB}" destId="{394C8AF2-3671-47D5-AE29-54AFFDC42F14}" srcOrd="0" destOrd="0" parTransId="{787CC4F6-CBDC-44E4-B176-248C1AF89883}" sibTransId="{3DD47F8D-0C09-4545-AC0F-ECB347331093}"/>
    <dgm:cxn modelId="{3749B39C-EAFA-3749-A8C0-255A42564A9D}" type="presParOf" srcId="{631FF8CC-B3DA-3A4A-8E2E-FB69AAAF2E64}" destId="{444A3986-1DA5-1445-8052-DCAD18AD00D8}" srcOrd="0" destOrd="0" presId="urn:microsoft.com/office/officeart/2005/8/layout/hList1"/>
    <dgm:cxn modelId="{20DDB5C6-C6DF-AF41-BB21-CFA06DED396E}" type="presParOf" srcId="{444A3986-1DA5-1445-8052-DCAD18AD00D8}" destId="{AA376E30-5235-2446-83AD-3C2ACF1F4420}" srcOrd="0" destOrd="0" presId="urn:microsoft.com/office/officeart/2005/8/layout/hList1"/>
    <dgm:cxn modelId="{4F644EA2-0D4D-3C40-8B76-F4AE600B48CB}" type="presParOf" srcId="{444A3986-1DA5-1445-8052-DCAD18AD00D8}" destId="{3BC0B6DE-32C7-8040-8566-14E115EC7506}" srcOrd="1" destOrd="0" presId="urn:microsoft.com/office/officeart/2005/8/layout/hList1"/>
    <dgm:cxn modelId="{C50E6532-17C8-674F-8F5A-A7D2D97C32ED}" type="presParOf" srcId="{631FF8CC-B3DA-3A4A-8E2E-FB69AAAF2E64}" destId="{F1C7FDB0-1213-BF43-B076-E6E18041FE54}" srcOrd="1" destOrd="0" presId="urn:microsoft.com/office/officeart/2005/8/layout/hList1"/>
    <dgm:cxn modelId="{C03AE19A-3A2F-0347-B4FB-777DBFD6F62D}" type="presParOf" srcId="{631FF8CC-B3DA-3A4A-8E2E-FB69AAAF2E64}" destId="{16C6CC97-0AB0-9B47-985F-2AB96DAB0724}" srcOrd="2" destOrd="0" presId="urn:microsoft.com/office/officeart/2005/8/layout/hList1"/>
    <dgm:cxn modelId="{0BD3A463-D039-C048-8067-9E086FF4E31B}" type="presParOf" srcId="{16C6CC97-0AB0-9B47-985F-2AB96DAB0724}" destId="{3CFC9F89-2CDE-0D4D-9295-2B75DE18927F}" srcOrd="0" destOrd="0" presId="urn:microsoft.com/office/officeart/2005/8/layout/hList1"/>
    <dgm:cxn modelId="{185D92B2-400D-4549-9A00-ED4CE84BE1DA}" type="presParOf" srcId="{16C6CC97-0AB0-9B47-985F-2AB96DAB0724}" destId="{E6D27066-4DE7-8E4A-B119-D4BE197A281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6FC7CBA-9E5B-46CA-AE1A-58C2DD26582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86B6CF9-4600-49B9-95F0-A160AAACE113}">
      <dgm:prSet/>
      <dgm:spPr/>
      <dgm:t>
        <a:bodyPr/>
        <a:lstStyle/>
        <a:p>
          <a:r>
            <a:rPr lang="it-IT"/>
            <a:t>Nel dataset </a:t>
          </a:r>
          <a:r>
            <a:rPr lang="it-IT" b="1"/>
            <a:t>pesato (dataset_weighted.csv)</a:t>
          </a:r>
          <a:r>
            <a:rPr lang="it-IT"/>
            <a:t> diventa </a:t>
          </a:r>
          <a:r>
            <a:rPr lang="it-IT" b="1"/>
            <a:t>la somma dei pesi dei sintomi presenti</a:t>
          </a:r>
          <a:r>
            <a:rPr lang="it-IT"/>
            <a:t>.</a:t>
          </a:r>
          <a:endParaRPr lang="en-US"/>
        </a:p>
      </dgm:t>
    </dgm:pt>
    <dgm:pt modelId="{A18B589D-D14D-41B5-A046-2ABACCAB4E21}" type="parTrans" cxnId="{2C67E87D-6FD5-46DA-9CED-6CE29A2567FB}">
      <dgm:prSet/>
      <dgm:spPr/>
      <dgm:t>
        <a:bodyPr/>
        <a:lstStyle/>
        <a:p>
          <a:endParaRPr lang="en-US"/>
        </a:p>
      </dgm:t>
    </dgm:pt>
    <dgm:pt modelId="{3B3DD2F7-8DCF-47B1-8E6D-5EF1687CCFAE}" type="sibTrans" cxnId="{2C67E87D-6FD5-46DA-9CED-6CE29A2567FB}">
      <dgm:prSet/>
      <dgm:spPr/>
      <dgm:t>
        <a:bodyPr/>
        <a:lstStyle/>
        <a:p>
          <a:endParaRPr lang="en-US"/>
        </a:p>
      </dgm:t>
    </dgm:pt>
    <dgm:pt modelId="{F93A3577-D2A3-4C2C-BD74-EB9E1F81EAF5}">
      <dgm:prSet/>
      <dgm:spPr/>
      <dgm:t>
        <a:bodyPr/>
        <a:lstStyle/>
        <a:p>
          <a:r>
            <a:rPr lang="it-IT"/>
            <a:t>Es. </a:t>
          </a:r>
          <a:r>
            <a:rPr lang="it-IT" i="1"/>
            <a:t>itching=1, rash=3, nodal_skin_eruptions=4, dischromic_patches=6 → symptom_count=14</a:t>
          </a:r>
          <a:r>
            <a:rPr lang="it-IT"/>
            <a:t>.</a:t>
          </a:r>
          <a:endParaRPr lang="en-US"/>
        </a:p>
      </dgm:t>
    </dgm:pt>
    <dgm:pt modelId="{4F1C2750-949E-4894-9223-A6C6EEB905F5}" type="parTrans" cxnId="{C7C0ECA6-234C-463B-B50A-48E2D3CCC1F4}">
      <dgm:prSet/>
      <dgm:spPr/>
      <dgm:t>
        <a:bodyPr/>
        <a:lstStyle/>
        <a:p>
          <a:endParaRPr lang="en-US"/>
        </a:p>
      </dgm:t>
    </dgm:pt>
    <dgm:pt modelId="{BAEC6E40-652F-40EA-BC7D-9D5D055CD3E5}" type="sibTrans" cxnId="{C7C0ECA6-234C-463B-B50A-48E2D3CCC1F4}">
      <dgm:prSet/>
      <dgm:spPr/>
      <dgm:t>
        <a:bodyPr/>
        <a:lstStyle/>
        <a:p>
          <a:endParaRPr lang="en-US"/>
        </a:p>
      </dgm:t>
    </dgm:pt>
    <dgm:pt modelId="{665899B2-0871-4AD6-8508-7249DC994EE1}">
      <dgm:prSet/>
      <dgm:spPr/>
      <dgm:t>
        <a:bodyPr/>
        <a:lstStyle/>
        <a:p>
          <a:r>
            <a:rPr lang="it-IT"/>
            <a:t>Qui è </a:t>
          </a:r>
          <a:r>
            <a:rPr lang="it-IT" b="1"/>
            <a:t>molto più informativo</a:t>
          </a:r>
          <a:r>
            <a:rPr lang="it-IT"/>
            <a:t> perché rappresenta la </a:t>
          </a:r>
          <a:r>
            <a:rPr lang="it-IT" b="1"/>
            <a:t>gravità complessiva del paziente</a:t>
          </a:r>
          <a:r>
            <a:rPr lang="it-IT"/>
            <a:t>.</a:t>
          </a:r>
          <a:endParaRPr lang="en-US"/>
        </a:p>
      </dgm:t>
    </dgm:pt>
    <dgm:pt modelId="{FF66ACB0-E5DD-4231-9FF7-51B8E88BF8D0}" type="parTrans" cxnId="{4695D6E0-094C-4B97-A563-BA688BFEE661}">
      <dgm:prSet/>
      <dgm:spPr/>
      <dgm:t>
        <a:bodyPr/>
        <a:lstStyle/>
        <a:p>
          <a:endParaRPr lang="en-US"/>
        </a:p>
      </dgm:t>
    </dgm:pt>
    <dgm:pt modelId="{DBB0458C-A376-43D2-A958-A7FF3F63894C}" type="sibTrans" cxnId="{4695D6E0-094C-4B97-A563-BA688BFEE661}">
      <dgm:prSet/>
      <dgm:spPr/>
      <dgm:t>
        <a:bodyPr/>
        <a:lstStyle/>
        <a:p>
          <a:endParaRPr lang="en-US"/>
        </a:p>
      </dgm:t>
    </dgm:pt>
    <dgm:pt modelId="{27EEE583-F3BC-4D32-BC26-3D160B946688}">
      <dgm:prSet/>
      <dgm:spPr/>
      <dgm:t>
        <a:bodyPr/>
        <a:lstStyle/>
        <a:p>
          <a:r>
            <a:rPr lang="it-IT"/>
            <a:t>Diventa una feature numerica che aiuta il modello a distinguere due pazienti con </a:t>
          </a:r>
          <a:r>
            <a:rPr lang="it-IT" b="1"/>
            <a:t>lo stesso numero di sintomi ma gravità diversa</a:t>
          </a:r>
          <a:r>
            <a:rPr lang="it-IT"/>
            <a:t>.</a:t>
          </a:r>
          <a:endParaRPr lang="en-US"/>
        </a:p>
      </dgm:t>
    </dgm:pt>
    <dgm:pt modelId="{FADF9F5F-0300-4479-99A3-4EC3A34FF063}" type="parTrans" cxnId="{0E26FC4A-24B5-4F75-8A9E-33B731B181C6}">
      <dgm:prSet/>
      <dgm:spPr/>
      <dgm:t>
        <a:bodyPr/>
        <a:lstStyle/>
        <a:p>
          <a:endParaRPr lang="en-US"/>
        </a:p>
      </dgm:t>
    </dgm:pt>
    <dgm:pt modelId="{13393861-D24F-49E5-85A7-9B2605BA98D9}" type="sibTrans" cxnId="{0E26FC4A-24B5-4F75-8A9E-33B731B181C6}">
      <dgm:prSet/>
      <dgm:spPr/>
      <dgm:t>
        <a:bodyPr/>
        <a:lstStyle/>
        <a:p>
          <a:endParaRPr lang="en-US"/>
        </a:p>
      </dgm:t>
    </dgm:pt>
    <dgm:pt modelId="{F740E9E3-0168-4759-AC49-43DEE49B6276}" type="pres">
      <dgm:prSet presAssocID="{56FC7CBA-9E5B-46CA-AE1A-58C2DD265821}" presName="root" presStyleCnt="0">
        <dgm:presLayoutVars>
          <dgm:dir/>
          <dgm:resizeHandles val="exact"/>
        </dgm:presLayoutVars>
      </dgm:prSet>
      <dgm:spPr/>
    </dgm:pt>
    <dgm:pt modelId="{C85B1245-AB4A-4CD8-B82C-82632977B53C}" type="pres">
      <dgm:prSet presAssocID="{C86B6CF9-4600-49B9-95F0-A160AAACE113}" presName="compNode" presStyleCnt="0"/>
      <dgm:spPr/>
    </dgm:pt>
    <dgm:pt modelId="{CBDF525A-520B-4655-A746-12CC36B31CC7}" type="pres">
      <dgm:prSet presAssocID="{C86B6CF9-4600-49B9-95F0-A160AAACE113}" presName="bgRect" presStyleLbl="bgShp" presStyleIdx="0" presStyleCnt="4"/>
      <dgm:spPr/>
    </dgm:pt>
    <dgm:pt modelId="{806FE172-7B70-41A8-B0FA-7C8D4988B2D6}" type="pres">
      <dgm:prSet presAssocID="{C86B6CF9-4600-49B9-95F0-A160AAACE11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gno di spunta"/>
        </a:ext>
      </dgm:extLst>
    </dgm:pt>
    <dgm:pt modelId="{163CD3AD-99EB-4A72-9CB1-45955B4DC7BA}" type="pres">
      <dgm:prSet presAssocID="{C86B6CF9-4600-49B9-95F0-A160AAACE113}" presName="spaceRect" presStyleCnt="0"/>
      <dgm:spPr/>
    </dgm:pt>
    <dgm:pt modelId="{CBA411B5-0033-4440-93E7-58B009D46C9F}" type="pres">
      <dgm:prSet presAssocID="{C86B6CF9-4600-49B9-95F0-A160AAACE113}" presName="parTx" presStyleLbl="revTx" presStyleIdx="0" presStyleCnt="4">
        <dgm:presLayoutVars>
          <dgm:chMax val="0"/>
          <dgm:chPref val="0"/>
        </dgm:presLayoutVars>
      </dgm:prSet>
      <dgm:spPr/>
    </dgm:pt>
    <dgm:pt modelId="{AB2D2344-940F-43F9-B9B9-2237590B43C8}" type="pres">
      <dgm:prSet presAssocID="{3B3DD2F7-8DCF-47B1-8E6D-5EF1687CCFAE}" presName="sibTrans" presStyleCnt="0"/>
      <dgm:spPr/>
    </dgm:pt>
    <dgm:pt modelId="{985C252D-B1F2-4463-9153-BB4C0B1ABE91}" type="pres">
      <dgm:prSet presAssocID="{F93A3577-D2A3-4C2C-BD74-EB9E1F81EAF5}" presName="compNode" presStyleCnt="0"/>
      <dgm:spPr/>
    </dgm:pt>
    <dgm:pt modelId="{A4FC7F5C-CBB7-4911-A667-0C1DC1399459}" type="pres">
      <dgm:prSet presAssocID="{F93A3577-D2A3-4C2C-BD74-EB9E1F81EAF5}" presName="bgRect" presStyleLbl="bgShp" presStyleIdx="1" presStyleCnt="4"/>
      <dgm:spPr/>
    </dgm:pt>
    <dgm:pt modelId="{05F2D799-B350-4FC4-8F82-280483FB10A7}" type="pres">
      <dgm:prSet presAssocID="{F93A3577-D2A3-4C2C-BD74-EB9E1F81EAF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w Temperature"/>
        </a:ext>
      </dgm:extLst>
    </dgm:pt>
    <dgm:pt modelId="{6FA1C1F3-EFC0-49BE-8908-B464FAB3D000}" type="pres">
      <dgm:prSet presAssocID="{F93A3577-D2A3-4C2C-BD74-EB9E1F81EAF5}" presName="spaceRect" presStyleCnt="0"/>
      <dgm:spPr/>
    </dgm:pt>
    <dgm:pt modelId="{554A4A98-9F3E-4B39-8B82-C4A354E67011}" type="pres">
      <dgm:prSet presAssocID="{F93A3577-D2A3-4C2C-BD74-EB9E1F81EAF5}" presName="parTx" presStyleLbl="revTx" presStyleIdx="1" presStyleCnt="4">
        <dgm:presLayoutVars>
          <dgm:chMax val="0"/>
          <dgm:chPref val="0"/>
        </dgm:presLayoutVars>
      </dgm:prSet>
      <dgm:spPr/>
    </dgm:pt>
    <dgm:pt modelId="{7AE609F6-682B-4E29-B61E-CD6A2E677507}" type="pres">
      <dgm:prSet presAssocID="{BAEC6E40-652F-40EA-BC7D-9D5D055CD3E5}" presName="sibTrans" presStyleCnt="0"/>
      <dgm:spPr/>
    </dgm:pt>
    <dgm:pt modelId="{7AB4C2C8-B023-402A-AE9F-DB7AAB2A05EF}" type="pres">
      <dgm:prSet presAssocID="{665899B2-0871-4AD6-8508-7249DC994EE1}" presName="compNode" presStyleCnt="0"/>
      <dgm:spPr/>
    </dgm:pt>
    <dgm:pt modelId="{50A58D1D-6A73-4E0B-8442-1911CFEA97C9}" type="pres">
      <dgm:prSet presAssocID="{665899B2-0871-4AD6-8508-7249DC994EE1}" presName="bgRect" presStyleLbl="bgShp" presStyleIdx="2" presStyleCnt="4"/>
      <dgm:spPr/>
    </dgm:pt>
    <dgm:pt modelId="{AEBCEFCF-D5E1-4B5D-9528-42522BE69573}" type="pres">
      <dgm:prSet presAssocID="{665899B2-0871-4AD6-8508-7249DC994EE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mande"/>
        </a:ext>
      </dgm:extLst>
    </dgm:pt>
    <dgm:pt modelId="{6955EBEB-D512-4D24-9C44-E236C3E4D189}" type="pres">
      <dgm:prSet presAssocID="{665899B2-0871-4AD6-8508-7249DC994EE1}" presName="spaceRect" presStyleCnt="0"/>
      <dgm:spPr/>
    </dgm:pt>
    <dgm:pt modelId="{182F4B0C-D2C6-4B36-B63F-EC53B274C054}" type="pres">
      <dgm:prSet presAssocID="{665899B2-0871-4AD6-8508-7249DC994EE1}" presName="parTx" presStyleLbl="revTx" presStyleIdx="2" presStyleCnt="4">
        <dgm:presLayoutVars>
          <dgm:chMax val="0"/>
          <dgm:chPref val="0"/>
        </dgm:presLayoutVars>
      </dgm:prSet>
      <dgm:spPr/>
    </dgm:pt>
    <dgm:pt modelId="{33C13297-1992-4D51-90DA-60CC014F6665}" type="pres">
      <dgm:prSet presAssocID="{DBB0458C-A376-43D2-A958-A7FF3F63894C}" presName="sibTrans" presStyleCnt="0"/>
      <dgm:spPr/>
    </dgm:pt>
    <dgm:pt modelId="{0ECF1EB0-201E-446D-BBD2-485D1C77D4BC}" type="pres">
      <dgm:prSet presAssocID="{27EEE583-F3BC-4D32-BC26-3D160B946688}" presName="compNode" presStyleCnt="0"/>
      <dgm:spPr/>
    </dgm:pt>
    <dgm:pt modelId="{95A288EF-82D8-48A5-8C1B-7BEDF93CCCC8}" type="pres">
      <dgm:prSet presAssocID="{27EEE583-F3BC-4D32-BC26-3D160B946688}" presName="bgRect" presStyleLbl="bgShp" presStyleIdx="3" presStyleCnt="4"/>
      <dgm:spPr/>
    </dgm:pt>
    <dgm:pt modelId="{1A6E198D-6341-4A91-9238-6B1CBAD74165}" type="pres">
      <dgm:prSet presAssocID="{27EEE583-F3BC-4D32-BC26-3D160B9466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ttore"/>
        </a:ext>
      </dgm:extLst>
    </dgm:pt>
    <dgm:pt modelId="{7D830077-7EC1-4688-BD7F-99002E8F10C7}" type="pres">
      <dgm:prSet presAssocID="{27EEE583-F3BC-4D32-BC26-3D160B946688}" presName="spaceRect" presStyleCnt="0"/>
      <dgm:spPr/>
    </dgm:pt>
    <dgm:pt modelId="{340BC274-BE74-4543-986C-1B364C7CAB54}" type="pres">
      <dgm:prSet presAssocID="{27EEE583-F3BC-4D32-BC26-3D160B946688}" presName="parTx" presStyleLbl="revTx" presStyleIdx="3" presStyleCnt="4">
        <dgm:presLayoutVars>
          <dgm:chMax val="0"/>
          <dgm:chPref val="0"/>
        </dgm:presLayoutVars>
      </dgm:prSet>
      <dgm:spPr/>
    </dgm:pt>
  </dgm:ptLst>
  <dgm:cxnLst>
    <dgm:cxn modelId="{DFFD2513-D069-4BA3-891B-633D396AD50B}" type="presOf" srcId="{27EEE583-F3BC-4D32-BC26-3D160B946688}" destId="{340BC274-BE74-4543-986C-1B364C7CAB54}" srcOrd="0" destOrd="0" presId="urn:microsoft.com/office/officeart/2018/2/layout/IconVerticalSolidList"/>
    <dgm:cxn modelId="{0E26FC4A-24B5-4F75-8A9E-33B731B181C6}" srcId="{56FC7CBA-9E5B-46CA-AE1A-58C2DD265821}" destId="{27EEE583-F3BC-4D32-BC26-3D160B946688}" srcOrd="3" destOrd="0" parTransId="{FADF9F5F-0300-4479-99A3-4EC3A34FF063}" sibTransId="{13393861-D24F-49E5-85A7-9B2605BA98D9}"/>
    <dgm:cxn modelId="{28C48B5B-65EC-4062-8372-22F3D7878715}" type="presOf" srcId="{56FC7CBA-9E5B-46CA-AE1A-58C2DD265821}" destId="{F740E9E3-0168-4759-AC49-43DEE49B6276}" srcOrd="0" destOrd="0" presId="urn:microsoft.com/office/officeart/2018/2/layout/IconVerticalSolidList"/>
    <dgm:cxn modelId="{2C67E87D-6FD5-46DA-9CED-6CE29A2567FB}" srcId="{56FC7CBA-9E5B-46CA-AE1A-58C2DD265821}" destId="{C86B6CF9-4600-49B9-95F0-A160AAACE113}" srcOrd="0" destOrd="0" parTransId="{A18B589D-D14D-41B5-A046-2ABACCAB4E21}" sibTransId="{3B3DD2F7-8DCF-47B1-8E6D-5EF1687CCFAE}"/>
    <dgm:cxn modelId="{C7C0ECA6-234C-463B-B50A-48E2D3CCC1F4}" srcId="{56FC7CBA-9E5B-46CA-AE1A-58C2DD265821}" destId="{F93A3577-D2A3-4C2C-BD74-EB9E1F81EAF5}" srcOrd="1" destOrd="0" parTransId="{4F1C2750-949E-4894-9223-A6C6EEB905F5}" sibTransId="{BAEC6E40-652F-40EA-BC7D-9D5D055CD3E5}"/>
    <dgm:cxn modelId="{558244A8-7E49-4872-9936-33F54B83CDAF}" type="presOf" srcId="{C86B6CF9-4600-49B9-95F0-A160AAACE113}" destId="{CBA411B5-0033-4440-93E7-58B009D46C9F}" srcOrd="0" destOrd="0" presId="urn:microsoft.com/office/officeart/2018/2/layout/IconVerticalSolidList"/>
    <dgm:cxn modelId="{CA82B5C0-4620-409E-921E-86FCD3BCADA6}" type="presOf" srcId="{665899B2-0871-4AD6-8508-7249DC994EE1}" destId="{182F4B0C-D2C6-4B36-B63F-EC53B274C054}" srcOrd="0" destOrd="0" presId="urn:microsoft.com/office/officeart/2018/2/layout/IconVerticalSolidList"/>
    <dgm:cxn modelId="{4695D6E0-094C-4B97-A563-BA688BFEE661}" srcId="{56FC7CBA-9E5B-46CA-AE1A-58C2DD265821}" destId="{665899B2-0871-4AD6-8508-7249DC994EE1}" srcOrd="2" destOrd="0" parTransId="{FF66ACB0-E5DD-4231-9FF7-51B8E88BF8D0}" sibTransId="{DBB0458C-A376-43D2-A958-A7FF3F63894C}"/>
    <dgm:cxn modelId="{5869EFF5-A6E3-416B-BF51-0D09773D2EDB}" type="presOf" srcId="{F93A3577-D2A3-4C2C-BD74-EB9E1F81EAF5}" destId="{554A4A98-9F3E-4B39-8B82-C4A354E67011}" srcOrd="0" destOrd="0" presId="urn:microsoft.com/office/officeart/2018/2/layout/IconVerticalSolidList"/>
    <dgm:cxn modelId="{2A753CC0-A783-4AF0-8374-87E10949B638}" type="presParOf" srcId="{F740E9E3-0168-4759-AC49-43DEE49B6276}" destId="{C85B1245-AB4A-4CD8-B82C-82632977B53C}" srcOrd="0" destOrd="0" presId="urn:microsoft.com/office/officeart/2018/2/layout/IconVerticalSolidList"/>
    <dgm:cxn modelId="{BD9E750E-0D9C-4F02-9E74-C77D23DAA3DB}" type="presParOf" srcId="{C85B1245-AB4A-4CD8-B82C-82632977B53C}" destId="{CBDF525A-520B-4655-A746-12CC36B31CC7}" srcOrd="0" destOrd="0" presId="urn:microsoft.com/office/officeart/2018/2/layout/IconVerticalSolidList"/>
    <dgm:cxn modelId="{EBD05B07-F713-463A-8167-D98B60AA6593}" type="presParOf" srcId="{C85B1245-AB4A-4CD8-B82C-82632977B53C}" destId="{806FE172-7B70-41A8-B0FA-7C8D4988B2D6}" srcOrd="1" destOrd="0" presId="urn:microsoft.com/office/officeart/2018/2/layout/IconVerticalSolidList"/>
    <dgm:cxn modelId="{57347EC2-251D-44E3-B783-8D18326F52C5}" type="presParOf" srcId="{C85B1245-AB4A-4CD8-B82C-82632977B53C}" destId="{163CD3AD-99EB-4A72-9CB1-45955B4DC7BA}" srcOrd="2" destOrd="0" presId="urn:microsoft.com/office/officeart/2018/2/layout/IconVerticalSolidList"/>
    <dgm:cxn modelId="{AD52B978-FAAD-4032-9FEC-DCDA10C233ED}" type="presParOf" srcId="{C85B1245-AB4A-4CD8-B82C-82632977B53C}" destId="{CBA411B5-0033-4440-93E7-58B009D46C9F}" srcOrd="3" destOrd="0" presId="urn:microsoft.com/office/officeart/2018/2/layout/IconVerticalSolidList"/>
    <dgm:cxn modelId="{5654F66D-C0B6-4C9E-9B7E-770F4CA223EC}" type="presParOf" srcId="{F740E9E3-0168-4759-AC49-43DEE49B6276}" destId="{AB2D2344-940F-43F9-B9B9-2237590B43C8}" srcOrd="1" destOrd="0" presId="urn:microsoft.com/office/officeart/2018/2/layout/IconVerticalSolidList"/>
    <dgm:cxn modelId="{E568CE1D-75D4-4BFB-938D-A8F091CEE239}" type="presParOf" srcId="{F740E9E3-0168-4759-AC49-43DEE49B6276}" destId="{985C252D-B1F2-4463-9153-BB4C0B1ABE91}" srcOrd="2" destOrd="0" presId="urn:microsoft.com/office/officeart/2018/2/layout/IconVerticalSolidList"/>
    <dgm:cxn modelId="{631B2B9A-A739-4A58-8D4D-5B3F9455A6D0}" type="presParOf" srcId="{985C252D-B1F2-4463-9153-BB4C0B1ABE91}" destId="{A4FC7F5C-CBB7-4911-A667-0C1DC1399459}" srcOrd="0" destOrd="0" presId="urn:microsoft.com/office/officeart/2018/2/layout/IconVerticalSolidList"/>
    <dgm:cxn modelId="{91B4AAE1-F852-46FF-929C-D02F3881424D}" type="presParOf" srcId="{985C252D-B1F2-4463-9153-BB4C0B1ABE91}" destId="{05F2D799-B350-4FC4-8F82-280483FB10A7}" srcOrd="1" destOrd="0" presId="urn:microsoft.com/office/officeart/2018/2/layout/IconVerticalSolidList"/>
    <dgm:cxn modelId="{A203A272-59D6-48DB-9C9C-6F553033A2CA}" type="presParOf" srcId="{985C252D-B1F2-4463-9153-BB4C0B1ABE91}" destId="{6FA1C1F3-EFC0-49BE-8908-B464FAB3D000}" srcOrd="2" destOrd="0" presId="urn:microsoft.com/office/officeart/2018/2/layout/IconVerticalSolidList"/>
    <dgm:cxn modelId="{CBAA6D1F-441D-459F-86AC-7733DA98A38C}" type="presParOf" srcId="{985C252D-B1F2-4463-9153-BB4C0B1ABE91}" destId="{554A4A98-9F3E-4B39-8B82-C4A354E67011}" srcOrd="3" destOrd="0" presId="urn:microsoft.com/office/officeart/2018/2/layout/IconVerticalSolidList"/>
    <dgm:cxn modelId="{71A43A44-A8B4-442F-A452-E25CA0D79BCB}" type="presParOf" srcId="{F740E9E3-0168-4759-AC49-43DEE49B6276}" destId="{7AE609F6-682B-4E29-B61E-CD6A2E677507}" srcOrd="3" destOrd="0" presId="urn:microsoft.com/office/officeart/2018/2/layout/IconVerticalSolidList"/>
    <dgm:cxn modelId="{4AA43023-D264-44BD-99A5-20B3F3C0C536}" type="presParOf" srcId="{F740E9E3-0168-4759-AC49-43DEE49B6276}" destId="{7AB4C2C8-B023-402A-AE9F-DB7AAB2A05EF}" srcOrd="4" destOrd="0" presId="urn:microsoft.com/office/officeart/2018/2/layout/IconVerticalSolidList"/>
    <dgm:cxn modelId="{07E3B891-4B8C-4926-B3D2-A69D0D1E19D6}" type="presParOf" srcId="{7AB4C2C8-B023-402A-AE9F-DB7AAB2A05EF}" destId="{50A58D1D-6A73-4E0B-8442-1911CFEA97C9}" srcOrd="0" destOrd="0" presId="urn:microsoft.com/office/officeart/2018/2/layout/IconVerticalSolidList"/>
    <dgm:cxn modelId="{8807513C-A9F8-4420-9114-DB8791786621}" type="presParOf" srcId="{7AB4C2C8-B023-402A-AE9F-DB7AAB2A05EF}" destId="{AEBCEFCF-D5E1-4B5D-9528-42522BE69573}" srcOrd="1" destOrd="0" presId="urn:microsoft.com/office/officeart/2018/2/layout/IconVerticalSolidList"/>
    <dgm:cxn modelId="{570869C8-B731-4BFC-8791-EF347602F6CF}" type="presParOf" srcId="{7AB4C2C8-B023-402A-AE9F-DB7AAB2A05EF}" destId="{6955EBEB-D512-4D24-9C44-E236C3E4D189}" srcOrd="2" destOrd="0" presId="urn:microsoft.com/office/officeart/2018/2/layout/IconVerticalSolidList"/>
    <dgm:cxn modelId="{A63F8710-1BAE-4241-A296-3C7CDDA85690}" type="presParOf" srcId="{7AB4C2C8-B023-402A-AE9F-DB7AAB2A05EF}" destId="{182F4B0C-D2C6-4B36-B63F-EC53B274C054}" srcOrd="3" destOrd="0" presId="urn:microsoft.com/office/officeart/2018/2/layout/IconVerticalSolidList"/>
    <dgm:cxn modelId="{AAA0F384-41B4-47AB-8A3D-77F7691D93E5}" type="presParOf" srcId="{F740E9E3-0168-4759-AC49-43DEE49B6276}" destId="{33C13297-1992-4D51-90DA-60CC014F6665}" srcOrd="5" destOrd="0" presId="urn:microsoft.com/office/officeart/2018/2/layout/IconVerticalSolidList"/>
    <dgm:cxn modelId="{4EC0375E-1B44-40DE-A226-0E1DA830D78C}" type="presParOf" srcId="{F740E9E3-0168-4759-AC49-43DEE49B6276}" destId="{0ECF1EB0-201E-446D-BBD2-485D1C77D4BC}" srcOrd="6" destOrd="0" presId="urn:microsoft.com/office/officeart/2018/2/layout/IconVerticalSolidList"/>
    <dgm:cxn modelId="{AE314023-316E-476F-B224-B9F4ABD9B679}" type="presParOf" srcId="{0ECF1EB0-201E-446D-BBD2-485D1C77D4BC}" destId="{95A288EF-82D8-48A5-8C1B-7BEDF93CCCC8}" srcOrd="0" destOrd="0" presId="urn:microsoft.com/office/officeart/2018/2/layout/IconVerticalSolidList"/>
    <dgm:cxn modelId="{82EB5B6A-37B9-4835-975B-0D975975B638}" type="presParOf" srcId="{0ECF1EB0-201E-446D-BBD2-485D1C77D4BC}" destId="{1A6E198D-6341-4A91-9238-6B1CBAD74165}" srcOrd="1" destOrd="0" presId="urn:microsoft.com/office/officeart/2018/2/layout/IconVerticalSolidList"/>
    <dgm:cxn modelId="{0FE3E78A-C9DD-4A1D-8872-84494D682C5B}" type="presParOf" srcId="{0ECF1EB0-201E-446D-BBD2-485D1C77D4BC}" destId="{7D830077-7EC1-4688-BD7F-99002E8F10C7}" srcOrd="2" destOrd="0" presId="urn:microsoft.com/office/officeart/2018/2/layout/IconVerticalSolidList"/>
    <dgm:cxn modelId="{7237AE8B-97E3-438B-9E3E-DF23C84EF506}" type="presParOf" srcId="{0ECF1EB0-201E-446D-BBD2-485D1C77D4BC}" destId="{340BC274-BE74-4543-986C-1B364C7CAB5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E2A058-96CC-B840-A892-B2914CD50E9B}">
      <dsp:nvSpPr>
        <dsp:cNvPr id="0" name=""/>
        <dsp:cNvSpPr/>
      </dsp:nvSpPr>
      <dsp:spPr>
        <a:xfrm>
          <a:off x="0" y="1045102"/>
          <a:ext cx="2705099" cy="17177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5A328-1297-E941-85E4-1203BB6C685C}">
      <dsp:nvSpPr>
        <dsp:cNvPr id="0" name=""/>
        <dsp:cNvSpPr/>
      </dsp:nvSpPr>
      <dsp:spPr>
        <a:xfrm>
          <a:off x="300566" y="1330640"/>
          <a:ext cx="2705099" cy="171773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Classificare malattie a partire dai sintomi</a:t>
          </a:r>
        </a:p>
      </dsp:txBody>
      <dsp:txXfrm>
        <a:off x="350877" y="1380951"/>
        <a:ext cx="2604477" cy="1617116"/>
      </dsp:txXfrm>
    </dsp:sp>
    <dsp:sp modelId="{66330E11-22D8-7641-8874-F8916C66AA13}">
      <dsp:nvSpPr>
        <dsp:cNvPr id="0" name=""/>
        <dsp:cNvSpPr/>
      </dsp:nvSpPr>
      <dsp:spPr>
        <a:xfrm>
          <a:off x="3306233" y="1045102"/>
          <a:ext cx="2705099" cy="17177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790E6A-75CE-4A42-804D-579C4BA10D53}">
      <dsp:nvSpPr>
        <dsp:cNvPr id="0" name=""/>
        <dsp:cNvSpPr/>
      </dsp:nvSpPr>
      <dsp:spPr>
        <a:xfrm>
          <a:off x="3606799" y="1330640"/>
          <a:ext cx="2705099" cy="171773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Applicazione di tecniche Data-Centric AI</a:t>
          </a:r>
        </a:p>
      </dsp:txBody>
      <dsp:txXfrm>
        <a:off x="3657110" y="1380951"/>
        <a:ext cx="2604477" cy="1617116"/>
      </dsp:txXfrm>
    </dsp:sp>
    <dsp:sp modelId="{37C0AEDE-7B25-8D49-B1FD-0DEDA69BDB95}">
      <dsp:nvSpPr>
        <dsp:cNvPr id="0" name=""/>
        <dsp:cNvSpPr/>
      </dsp:nvSpPr>
      <dsp:spPr>
        <a:xfrm>
          <a:off x="6612466" y="1045102"/>
          <a:ext cx="2705099" cy="171773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17687C-717A-C943-83AC-1C20639F33FD}">
      <dsp:nvSpPr>
        <dsp:cNvPr id="0" name=""/>
        <dsp:cNvSpPr/>
      </dsp:nvSpPr>
      <dsp:spPr>
        <a:xfrm>
          <a:off x="6913033" y="1330640"/>
          <a:ext cx="2705099" cy="1717738"/>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it-IT" sz="2600" b="0" kern="1200" dirty="0"/>
            <a:t>Migliorare la qualità dei dati</a:t>
          </a:r>
          <a:endParaRPr lang="en-US" sz="2600" b="0" kern="1200" dirty="0"/>
        </a:p>
      </dsp:txBody>
      <dsp:txXfrm>
        <a:off x="6963344" y="1380951"/>
        <a:ext cx="2604477" cy="16171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6125D3-E193-4DB9-AF15-E094C79BCC97}">
      <dsp:nvSpPr>
        <dsp:cNvPr id="0" name=""/>
        <dsp:cNvSpPr/>
      </dsp:nvSpPr>
      <dsp:spPr>
        <a:xfrm>
          <a:off x="563316" y="539241"/>
          <a:ext cx="1749937" cy="17499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ECEF30-EFD7-45B0-B882-373A5C6ED6F7}">
      <dsp:nvSpPr>
        <dsp:cNvPr id="0" name=""/>
        <dsp:cNvSpPr/>
      </dsp:nvSpPr>
      <dsp:spPr>
        <a:xfrm>
          <a:off x="936253" y="912178"/>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BC2EFB-0DA8-4463-917C-85CE52542029}">
      <dsp:nvSpPr>
        <dsp:cNvPr id="0" name=""/>
        <dsp:cNvSpPr/>
      </dsp:nvSpPr>
      <dsp:spPr>
        <a:xfrm>
          <a:off x="3910" y="28342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it-IT" sz="1900" kern="1200" dirty="0" err="1"/>
            <a:t>dataset.csv</a:t>
          </a:r>
          <a:r>
            <a:rPr lang="it-IT" sz="1900" kern="1200" dirty="0"/>
            <a:t> (grezzo) </a:t>
          </a:r>
          <a:endParaRPr lang="en-US" sz="1900" kern="1200" dirty="0"/>
        </a:p>
      </dsp:txBody>
      <dsp:txXfrm>
        <a:off x="3910" y="2834241"/>
        <a:ext cx="2868750" cy="720000"/>
      </dsp:txXfrm>
    </dsp:sp>
    <dsp:sp modelId="{804B0931-2850-43E9-9BBE-56204739A26A}">
      <dsp:nvSpPr>
        <dsp:cNvPr id="0" name=""/>
        <dsp:cNvSpPr/>
      </dsp:nvSpPr>
      <dsp:spPr>
        <a:xfrm>
          <a:off x="3934097" y="539241"/>
          <a:ext cx="1749937" cy="17499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68F55E-0FD1-477C-8AC5-5FC54026C421}">
      <dsp:nvSpPr>
        <dsp:cNvPr id="0" name=""/>
        <dsp:cNvSpPr/>
      </dsp:nvSpPr>
      <dsp:spPr>
        <a:xfrm>
          <a:off x="4307035" y="912178"/>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CA0D27-19DC-486A-895B-2C71EA322B37}">
      <dsp:nvSpPr>
        <dsp:cNvPr id="0" name=""/>
        <dsp:cNvSpPr/>
      </dsp:nvSpPr>
      <dsp:spPr>
        <a:xfrm>
          <a:off x="3374691" y="28342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it-IT" sz="1900" kern="1200"/>
            <a:t>dataset_augmented.csv (pulito) </a:t>
          </a:r>
          <a:endParaRPr lang="en-US" sz="1900" kern="1200"/>
        </a:p>
      </dsp:txBody>
      <dsp:txXfrm>
        <a:off x="3374691" y="2834241"/>
        <a:ext cx="2868750" cy="720000"/>
      </dsp:txXfrm>
    </dsp:sp>
    <dsp:sp modelId="{9633E2DE-90D3-43DA-A981-668B346FB969}">
      <dsp:nvSpPr>
        <dsp:cNvPr id="0" name=""/>
        <dsp:cNvSpPr/>
      </dsp:nvSpPr>
      <dsp:spPr>
        <a:xfrm>
          <a:off x="7304879" y="539241"/>
          <a:ext cx="1749937" cy="17499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A73DED-6111-4FF3-B9CE-6198A7EA5EDD}">
      <dsp:nvSpPr>
        <dsp:cNvPr id="0" name=""/>
        <dsp:cNvSpPr/>
      </dsp:nvSpPr>
      <dsp:spPr>
        <a:xfrm>
          <a:off x="7677816" y="912178"/>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4A54F1-643F-44D0-B248-EA7119403690}">
      <dsp:nvSpPr>
        <dsp:cNvPr id="0" name=""/>
        <dsp:cNvSpPr/>
      </dsp:nvSpPr>
      <dsp:spPr>
        <a:xfrm>
          <a:off x="6745472" y="2834241"/>
          <a:ext cx="28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it-IT" sz="1900" kern="1200"/>
            <a:t>dataset_weighted.csv (numerico)</a:t>
          </a:r>
          <a:endParaRPr lang="en-US" sz="1900" kern="1200"/>
        </a:p>
      </dsp:txBody>
      <dsp:txXfrm>
        <a:off x="6745472" y="2834241"/>
        <a:ext cx="286875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8208C-9F09-49FA-A8C8-373E87CCBCE4}">
      <dsp:nvSpPr>
        <dsp:cNvPr id="0" name=""/>
        <dsp:cNvSpPr/>
      </dsp:nvSpPr>
      <dsp:spPr>
        <a:xfrm>
          <a:off x="996799" y="564497"/>
          <a:ext cx="1071984" cy="1071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16D651-8049-43DA-9458-368A93B9F5F2}">
      <dsp:nvSpPr>
        <dsp:cNvPr id="0" name=""/>
        <dsp:cNvSpPr/>
      </dsp:nvSpPr>
      <dsp:spPr>
        <a:xfrm>
          <a:off x="1385" y="1754808"/>
          <a:ext cx="3062812" cy="459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it-IT" sz="2000" b="1" kern="1200" dirty="0"/>
            <a:t>Apache Spark (</a:t>
          </a:r>
          <a:r>
            <a:rPr lang="it-IT" sz="2000" b="1" kern="1200" dirty="0" err="1"/>
            <a:t>PySpark</a:t>
          </a:r>
          <a:r>
            <a:rPr lang="it-IT" sz="2000" b="1" kern="1200" dirty="0"/>
            <a:t>)</a:t>
          </a:r>
          <a:endParaRPr lang="en-US" sz="2000" kern="1200" dirty="0"/>
        </a:p>
      </dsp:txBody>
      <dsp:txXfrm>
        <a:off x="1385" y="1754808"/>
        <a:ext cx="3062812" cy="459421"/>
      </dsp:txXfrm>
    </dsp:sp>
    <dsp:sp modelId="{42116A0C-9F53-4632-BDB1-DA3274885BC9}">
      <dsp:nvSpPr>
        <dsp:cNvPr id="0" name=""/>
        <dsp:cNvSpPr/>
      </dsp:nvSpPr>
      <dsp:spPr>
        <a:xfrm>
          <a:off x="1385" y="2269266"/>
          <a:ext cx="3062812" cy="104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it-IT" sz="1500" kern="1200" dirty="0" err="1"/>
            <a:t>Preprocessing</a:t>
          </a:r>
          <a:r>
            <a:rPr lang="it-IT" sz="1500" kern="1200" dirty="0"/>
            <a:t> e analisi scalabili su dataset di grandi dimensioni</a:t>
          </a:r>
          <a:endParaRPr lang="en-US" sz="1500" kern="1200" dirty="0"/>
        </a:p>
      </dsp:txBody>
      <dsp:txXfrm>
        <a:off x="1385" y="2269266"/>
        <a:ext cx="3062812" cy="1047008"/>
      </dsp:txXfrm>
    </dsp:sp>
    <dsp:sp modelId="{248E100F-D178-4C45-B7D1-2CB4EB434378}">
      <dsp:nvSpPr>
        <dsp:cNvPr id="0" name=""/>
        <dsp:cNvSpPr/>
      </dsp:nvSpPr>
      <dsp:spPr>
        <a:xfrm>
          <a:off x="4595604" y="564497"/>
          <a:ext cx="1071984" cy="1071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2C658FA-1D3A-445E-8C95-EB35B2AD94F8}">
      <dsp:nvSpPr>
        <dsp:cNvPr id="0" name=""/>
        <dsp:cNvSpPr/>
      </dsp:nvSpPr>
      <dsp:spPr>
        <a:xfrm>
          <a:off x="3600190" y="1754808"/>
          <a:ext cx="3062812" cy="459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it-IT" sz="2000" b="1" kern="1200" dirty="0"/>
            <a:t>NLP e Traduzione</a:t>
          </a:r>
          <a:endParaRPr lang="en-US" sz="2000" kern="1200" dirty="0"/>
        </a:p>
      </dsp:txBody>
      <dsp:txXfrm>
        <a:off x="3600190" y="1754808"/>
        <a:ext cx="3062812" cy="459421"/>
      </dsp:txXfrm>
    </dsp:sp>
    <dsp:sp modelId="{EB4CCCD2-EEBA-4136-8A00-0BF97CED9F25}">
      <dsp:nvSpPr>
        <dsp:cNvPr id="0" name=""/>
        <dsp:cNvSpPr/>
      </dsp:nvSpPr>
      <dsp:spPr>
        <a:xfrm>
          <a:off x="3600190" y="2269266"/>
          <a:ext cx="3062812" cy="104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it-IT" sz="1500" b="1" kern="1200" dirty="0" err="1"/>
            <a:t>spaCy</a:t>
          </a:r>
          <a:r>
            <a:rPr lang="it-IT" sz="1500" kern="1200" dirty="0"/>
            <a:t>: estrazione sintomi da testo</a:t>
          </a:r>
        </a:p>
        <a:p>
          <a:pPr marL="0" lvl="0" indent="0" algn="ctr" defTabSz="666750">
            <a:lnSpc>
              <a:spcPct val="100000"/>
            </a:lnSpc>
            <a:spcBef>
              <a:spcPct val="0"/>
            </a:spcBef>
            <a:spcAft>
              <a:spcPct val="35000"/>
            </a:spcAft>
            <a:buNone/>
          </a:pPr>
          <a:r>
            <a:rPr lang="it-IT" sz="1500" b="1" kern="1200" dirty="0" err="1"/>
            <a:t>GoogleTranslator</a:t>
          </a:r>
          <a:r>
            <a:rPr lang="it-IT" sz="1500" kern="1200" dirty="0"/>
            <a:t>: input multilingua (es conversione in inglese)</a:t>
          </a:r>
          <a:endParaRPr lang="en-US" sz="1500" kern="1200" dirty="0"/>
        </a:p>
      </dsp:txBody>
      <dsp:txXfrm>
        <a:off x="3600190" y="2269266"/>
        <a:ext cx="3062812" cy="1047008"/>
      </dsp:txXfrm>
    </dsp:sp>
    <dsp:sp modelId="{6F8D3FFC-77F7-4F2C-A4F5-8EB8F02685E5}">
      <dsp:nvSpPr>
        <dsp:cNvPr id="0" name=""/>
        <dsp:cNvSpPr/>
      </dsp:nvSpPr>
      <dsp:spPr>
        <a:xfrm>
          <a:off x="8194409" y="564497"/>
          <a:ext cx="1071984" cy="10719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EA1731-3571-4C4A-8EE5-9B6A2E55FEE9}">
      <dsp:nvSpPr>
        <dsp:cNvPr id="0" name=""/>
        <dsp:cNvSpPr/>
      </dsp:nvSpPr>
      <dsp:spPr>
        <a:xfrm>
          <a:off x="7198994" y="1754808"/>
          <a:ext cx="3062812" cy="4594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it-IT" sz="2000" b="1" kern="1200" dirty="0"/>
            <a:t>Modello di classificazione</a:t>
          </a:r>
          <a:endParaRPr lang="en-US" sz="2000" kern="1200" dirty="0"/>
        </a:p>
      </dsp:txBody>
      <dsp:txXfrm>
        <a:off x="7198994" y="1754808"/>
        <a:ext cx="3062812" cy="459421"/>
      </dsp:txXfrm>
    </dsp:sp>
    <dsp:sp modelId="{A3202F5D-2F71-48AD-977E-45A73987C801}">
      <dsp:nvSpPr>
        <dsp:cNvPr id="0" name=""/>
        <dsp:cNvSpPr/>
      </dsp:nvSpPr>
      <dsp:spPr>
        <a:xfrm>
          <a:off x="7198994" y="2269266"/>
          <a:ext cx="3062812" cy="104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it-IT" sz="1500" b="1" kern="1200" dirty="0"/>
            <a:t>Random </a:t>
          </a:r>
          <a:r>
            <a:rPr lang="it-IT" sz="1500" b="1" kern="1200" dirty="0" err="1"/>
            <a:t>Forest</a:t>
          </a:r>
          <a:r>
            <a:rPr lang="it-IT" sz="1500" kern="1200" dirty="0"/>
            <a:t> </a:t>
          </a:r>
          <a:r>
            <a:rPr lang="it-IT" sz="1500" b="1" kern="1200" dirty="0"/>
            <a:t>(</a:t>
          </a:r>
          <a:r>
            <a:rPr lang="it-IT" sz="1500" b="1" kern="1200" dirty="0" err="1"/>
            <a:t>PySpark</a:t>
          </a:r>
          <a:r>
            <a:rPr lang="it-IT" sz="1500" b="1" kern="1200" dirty="0"/>
            <a:t> </a:t>
          </a:r>
          <a:r>
            <a:rPr lang="it-IT" sz="1500" b="1" kern="1200" dirty="0" err="1"/>
            <a:t>MLlib</a:t>
          </a:r>
          <a:r>
            <a:rPr lang="it-IT" sz="1500" b="1" kern="1200" dirty="0"/>
            <a:t>)</a:t>
          </a:r>
          <a:r>
            <a:rPr lang="it-IT" sz="1500" kern="1200" dirty="0"/>
            <a:t>  con sintomi pesati</a:t>
          </a:r>
          <a:endParaRPr lang="en-US" sz="1500" kern="1200" dirty="0"/>
        </a:p>
        <a:p>
          <a:pPr marL="0" lvl="0" indent="0" algn="ctr" defTabSz="666750">
            <a:lnSpc>
              <a:spcPct val="100000"/>
            </a:lnSpc>
            <a:spcBef>
              <a:spcPct val="0"/>
            </a:spcBef>
            <a:spcAft>
              <a:spcPct val="35000"/>
            </a:spcAft>
            <a:buNone/>
          </a:pPr>
          <a:r>
            <a:rPr lang="it-IT" sz="1500" kern="1200" dirty="0" err="1"/>
            <a:t>Accuracy</a:t>
          </a:r>
          <a:r>
            <a:rPr lang="it-IT" sz="1500" kern="1200" dirty="0"/>
            <a:t> iniziale: </a:t>
          </a:r>
          <a:r>
            <a:rPr lang="it-IT" sz="1500" b="1" kern="1200" dirty="0"/>
            <a:t>19%</a:t>
          </a:r>
          <a:r>
            <a:rPr lang="it-IT" sz="1500" kern="1200" dirty="0"/>
            <a:t> </a:t>
          </a:r>
        </a:p>
        <a:p>
          <a:pPr marL="0" lvl="0" indent="0" algn="ctr" defTabSz="666750">
            <a:lnSpc>
              <a:spcPct val="100000"/>
            </a:lnSpc>
            <a:spcBef>
              <a:spcPct val="0"/>
            </a:spcBef>
            <a:spcAft>
              <a:spcPct val="35000"/>
            </a:spcAft>
            <a:buNone/>
          </a:pPr>
          <a:r>
            <a:rPr lang="it-IT" sz="1500" kern="1200" dirty="0"/>
            <a:t>finale: </a:t>
          </a:r>
          <a:r>
            <a:rPr lang="it-IT" sz="1500" b="1" kern="1200" dirty="0"/>
            <a:t>93%</a:t>
          </a:r>
          <a:endParaRPr lang="en-US" sz="1500" kern="1200" dirty="0"/>
        </a:p>
      </dsp:txBody>
      <dsp:txXfrm>
        <a:off x="7198994" y="2269266"/>
        <a:ext cx="3062812" cy="104700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E92A6-2C4E-4E80-97DD-1CF546707AD9}">
      <dsp:nvSpPr>
        <dsp:cNvPr id="0" name=""/>
        <dsp:cNvSpPr/>
      </dsp:nvSpPr>
      <dsp:spPr>
        <a:xfrm>
          <a:off x="936253" y="735299"/>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64B56F6-B393-4799-8CBD-4E6D72CF8D0A}">
      <dsp:nvSpPr>
        <dsp:cNvPr id="0" name=""/>
        <dsp:cNvSpPr/>
      </dsp:nvSpPr>
      <dsp:spPr>
        <a:xfrm>
          <a:off x="3910" y="1852146"/>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it-IT" sz="1600" b="1" kern="1200"/>
            <a:t>Tracking e validazione esperimenti</a:t>
          </a:r>
          <a:endParaRPr lang="en-US" sz="1600" kern="1200"/>
        </a:p>
      </dsp:txBody>
      <dsp:txXfrm>
        <a:off x="3910" y="1852146"/>
        <a:ext cx="2868750" cy="430312"/>
      </dsp:txXfrm>
    </dsp:sp>
    <dsp:sp modelId="{09089CD8-B1C6-46DE-AAED-178BA232E0A6}">
      <dsp:nvSpPr>
        <dsp:cNvPr id="0" name=""/>
        <dsp:cNvSpPr/>
      </dsp:nvSpPr>
      <dsp:spPr>
        <a:xfrm>
          <a:off x="3910" y="2334916"/>
          <a:ext cx="2868750" cy="102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it-IT" sz="1200" b="1" kern="1200"/>
            <a:t>MLflow</a:t>
          </a:r>
          <a:r>
            <a:rPr lang="it-IT" sz="1200" kern="1200"/>
            <a:t>: tracciamento esperimenti, metriche e versionamento modelli</a:t>
          </a:r>
          <a:endParaRPr lang="en-US" sz="1200" kern="1200"/>
        </a:p>
        <a:p>
          <a:pPr marL="0" lvl="0" indent="0" algn="ctr" defTabSz="533400">
            <a:lnSpc>
              <a:spcPct val="90000"/>
            </a:lnSpc>
            <a:spcBef>
              <a:spcPct val="0"/>
            </a:spcBef>
            <a:spcAft>
              <a:spcPct val="35000"/>
            </a:spcAft>
            <a:buNone/>
          </a:pPr>
          <a:r>
            <a:rPr lang="it-IT" sz="1200" b="1" kern="1200" dirty="0" err="1"/>
            <a:t>Cleanlab</a:t>
          </a:r>
          <a:r>
            <a:rPr lang="it-IT" sz="1200" kern="1200" dirty="0"/>
            <a:t>: analisi qualità etichette  nessun errore rilevato</a:t>
          </a:r>
          <a:endParaRPr lang="en-US" sz="1200" kern="1200" dirty="0"/>
        </a:p>
      </dsp:txBody>
      <dsp:txXfrm>
        <a:off x="3910" y="2334916"/>
        <a:ext cx="2868750" cy="1023265"/>
      </dsp:txXfrm>
    </dsp:sp>
    <dsp:sp modelId="{6133FD28-0A02-4F60-B0FB-F93E75BD6C0A}">
      <dsp:nvSpPr>
        <dsp:cNvPr id="0" name=""/>
        <dsp:cNvSpPr/>
      </dsp:nvSpPr>
      <dsp:spPr>
        <a:xfrm>
          <a:off x="4307035" y="735299"/>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824DC9-A4F7-46FF-93D2-855BA9EA6BCC}">
      <dsp:nvSpPr>
        <dsp:cNvPr id="0" name=""/>
        <dsp:cNvSpPr/>
      </dsp:nvSpPr>
      <dsp:spPr>
        <a:xfrm>
          <a:off x="3374691" y="1852146"/>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it-IT" sz="1600" b="1" kern="1200"/>
            <a:t>Explainability</a:t>
          </a:r>
          <a:endParaRPr lang="en-US" sz="1600" kern="1200"/>
        </a:p>
      </dsp:txBody>
      <dsp:txXfrm>
        <a:off x="3374691" y="1852146"/>
        <a:ext cx="2868750" cy="430312"/>
      </dsp:txXfrm>
    </dsp:sp>
    <dsp:sp modelId="{51F04EB4-5C6E-430B-95F3-D88224F8AD57}">
      <dsp:nvSpPr>
        <dsp:cNvPr id="0" name=""/>
        <dsp:cNvSpPr/>
      </dsp:nvSpPr>
      <dsp:spPr>
        <a:xfrm>
          <a:off x="3374691" y="2334916"/>
          <a:ext cx="2868750" cy="102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it-IT" sz="1200" b="1" kern="1200"/>
            <a:t>SHAP (SHapley Additive exPlanations)</a:t>
          </a:r>
          <a:endParaRPr lang="en-US" sz="1200" kern="1200"/>
        </a:p>
        <a:p>
          <a:pPr marL="0" lvl="0" indent="0" algn="ctr" defTabSz="533400">
            <a:lnSpc>
              <a:spcPct val="90000"/>
            </a:lnSpc>
            <a:spcBef>
              <a:spcPct val="0"/>
            </a:spcBef>
            <a:spcAft>
              <a:spcPct val="35000"/>
            </a:spcAft>
            <a:buNone/>
          </a:pPr>
          <a:r>
            <a:rPr lang="it-IT" sz="1200" kern="1200"/>
            <a:t>Analisi dell’importanza dei sintomi nelle predizioni</a:t>
          </a:r>
          <a:endParaRPr lang="en-US" sz="1200" kern="1200"/>
        </a:p>
      </dsp:txBody>
      <dsp:txXfrm>
        <a:off x="3374691" y="2334916"/>
        <a:ext cx="2868750" cy="1023265"/>
      </dsp:txXfrm>
    </dsp:sp>
    <dsp:sp modelId="{D6C59538-6673-438B-802C-C3A77BC8F74D}">
      <dsp:nvSpPr>
        <dsp:cNvPr id="0" name=""/>
        <dsp:cNvSpPr/>
      </dsp:nvSpPr>
      <dsp:spPr>
        <a:xfrm>
          <a:off x="7677816" y="735299"/>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B8775B-A79C-45AE-BA22-24AA988A572E}">
      <dsp:nvSpPr>
        <dsp:cNvPr id="0" name=""/>
        <dsp:cNvSpPr/>
      </dsp:nvSpPr>
      <dsp:spPr>
        <a:xfrm>
          <a:off x="6745472" y="1852146"/>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b="1"/>
          </a:pPr>
          <a:r>
            <a:rPr lang="it-IT" sz="1600" b="1" kern="1200"/>
            <a:t>Interfaccia Web (Deployment)</a:t>
          </a:r>
          <a:endParaRPr lang="en-US" sz="1600" kern="1200"/>
        </a:p>
      </dsp:txBody>
      <dsp:txXfrm>
        <a:off x="6745472" y="1852146"/>
        <a:ext cx="2868750" cy="430312"/>
      </dsp:txXfrm>
    </dsp:sp>
    <dsp:sp modelId="{C59D7CC0-16E9-44DD-81EA-161B7159A9A3}">
      <dsp:nvSpPr>
        <dsp:cNvPr id="0" name=""/>
        <dsp:cNvSpPr/>
      </dsp:nvSpPr>
      <dsp:spPr>
        <a:xfrm>
          <a:off x="6745472" y="2334916"/>
          <a:ext cx="2868750" cy="1023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it-IT" sz="1200" b="1" kern="1200"/>
            <a:t>Flask</a:t>
          </a:r>
          <a:r>
            <a:rPr lang="it-IT" sz="1200" kern="1200"/>
            <a:t>: interfaccia web interattiva</a:t>
          </a:r>
          <a:endParaRPr lang="en-US" sz="1200" kern="1200"/>
        </a:p>
        <a:p>
          <a:pPr marL="0" lvl="0" indent="0" algn="ctr" defTabSz="533400">
            <a:lnSpc>
              <a:spcPct val="90000"/>
            </a:lnSpc>
            <a:spcBef>
              <a:spcPct val="0"/>
            </a:spcBef>
            <a:spcAft>
              <a:spcPct val="35000"/>
            </a:spcAft>
            <a:buNone/>
          </a:pPr>
          <a:r>
            <a:rPr lang="it-IT" sz="1200" kern="1200" dirty="0"/>
            <a:t>Input in linguaggio naturale </a:t>
          </a:r>
        </a:p>
        <a:p>
          <a:pPr marL="0" lvl="0" indent="0" algn="ctr" defTabSz="533400">
            <a:lnSpc>
              <a:spcPct val="90000"/>
            </a:lnSpc>
            <a:spcBef>
              <a:spcPct val="0"/>
            </a:spcBef>
            <a:spcAft>
              <a:spcPct val="35000"/>
            </a:spcAft>
            <a:buNone/>
          </a:pPr>
          <a:r>
            <a:rPr lang="it-IT" sz="1200" kern="1200" dirty="0"/>
            <a:t> output malattia predetta</a:t>
          </a:r>
          <a:endParaRPr lang="en-US" sz="1200" kern="1200" dirty="0"/>
        </a:p>
        <a:p>
          <a:pPr marL="0" lvl="0" indent="0" algn="ctr" defTabSz="533400">
            <a:lnSpc>
              <a:spcPct val="90000"/>
            </a:lnSpc>
            <a:spcBef>
              <a:spcPct val="0"/>
            </a:spcBef>
            <a:spcAft>
              <a:spcPct val="35000"/>
            </a:spcAft>
            <a:buNone/>
          </a:pPr>
          <a:r>
            <a:rPr lang="it-IT" sz="1200" kern="1200"/>
            <a:t>Traduzione + NLP + dizionario sintomi (symptom_keywords.json)</a:t>
          </a:r>
          <a:endParaRPr lang="en-US" sz="1200" kern="1200"/>
        </a:p>
      </dsp:txBody>
      <dsp:txXfrm>
        <a:off x="6745472" y="2334916"/>
        <a:ext cx="2868750" cy="102326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032CA8-B7CA-4309-B017-06562458DDC3}">
      <dsp:nvSpPr>
        <dsp:cNvPr id="0" name=""/>
        <dsp:cNvSpPr/>
      </dsp:nvSpPr>
      <dsp:spPr>
        <a:xfrm>
          <a:off x="8602" y="461016"/>
          <a:ext cx="1003081" cy="10030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9A773F-D297-44E6-A6F0-217A0D0CB44A}">
      <dsp:nvSpPr>
        <dsp:cNvPr id="0" name=""/>
        <dsp:cNvSpPr/>
      </dsp:nvSpPr>
      <dsp:spPr>
        <a:xfrm>
          <a:off x="8602" y="1600470"/>
          <a:ext cx="2865948" cy="42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it-IT" sz="1700" b="1" kern="1200"/>
            <a:t>Architettura scalabile</a:t>
          </a:r>
          <a:endParaRPr lang="en-US" sz="1700" kern="1200"/>
        </a:p>
      </dsp:txBody>
      <dsp:txXfrm>
        <a:off x="8602" y="1600470"/>
        <a:ext cx="2865948" cy="429892"/>
      </dsp:txXfrm>
    </dsp:sp>
    <dsp:sp modelId="{006FF5BA-8EB0-4445-997E-9C01ED5695F5}">
      <dsp:nvSpPr>
        <dsp:cNvPr id="0" name=""/>
        <dsp:cNvSpPr/>
      </dsp:nvSpPr>
      <dsp:spPr>
        <a:xfrm>
          <a:off x="8602" y="2093791"/>
          <a:ext cx="2865948" cy="1538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it-IT" sz="1300" b="1" kern="1200" dirty="0"/>
            <a:t>Pipeline data-</a:t>
          </a:r>
          <a:r>
            <a:rPr lang="it-IT" sz="1300" b="1" kern="1200" dirty="0" err="1"/>
            <a:t>agnostic</a:t>
          </a:r>
          <a:r>
            <a:rPr lang="it-IT" sz="1300" kern="1200" dirty="0"/>
            <a:t> :stessa logica funziona su dataset piccoli e su milioni di record</a:t>
          </a:r>
          <a:endParaRPr lang="en-US" sz="1300" kern="1200" dirty="0"/>
        </a:p>
        <a:p>
          <a:pPr marL="0" lvl="0" indent="0" algn="l" defTabSz="577850">
            <a:lnSpc>
              <a:spcPct val="90000"/>
            </a:lnSpc>
            <a:spcBef>
              <a:spcPct val="0"/>
            </a:spcBef>
            <a:spcAft>
              <a:spcPct val="35000"/>
            </a:spcAft>
            <a:buNone/>
          </a:pPr>
          <a:r>
            <a:rPr lang="it-IT" sz="1300" b="1" kern="1200" dirty="0"/>
            <a:t>Motore distribuito in-</a:t>
          </a:r>
          <a:r>
            <a:rPr lang="it-IT" sz="1300" b="1" kern="1200" dirty="0" err="1"/>
            <a:t>memory</a:t>
          </a:r>
          <a:r>
            <a:rPr lang="it-IT" sz="1300" kern="1200" dirty="0"/>
            <a:t>  esecuzione DAG ottimizzata, meno shuffle e I/O</a:t>
          </a:r>
          <a:endParaRPr lang="en-US" sz="1300" kern="1200" dirty="0"/>
        </a:p>
        <a:p>
          <a:pPr marL="0" lvl="0" indent="0" algn="l" defTabSz="577850">
            <a:lnSpc>
              <a:spcPct val="90000"/>
            </a:lnSpc>
            <a:spcBef>
              <a:spcPct val="0"/>
            </a:spcBef>
            <a:spcAft>
              <a:spcPct val="35000"/>
            </a:spcAft>
            <a:buNone/>
          </a:pPr>
          <a:r>
            <a:rPr lang="it-IT" sz="1300" b="1" kern="1200" dirty="0"/>
            <a:t>Fault </a:t>
          </a:r>
          <a:r>
            <a:rPr lang="it-IT" sz="1300" b="1" kern="1200" dirty="0" err="1"/>
            <a:t>tolerance</a:t>
          </a:r>
          <a:r>
            <a:rPr lang="it-IT" sz="1300" b="1" kern="1200" dirty="0"/>
            <a:t> &amp; parallelismo nativo</a:t>
          </a:r>
          <a:r>
            <a:rPr lang="it-IT" sz="1300" kern="1200" dirty="0"/>
            <a:t> pronto per cluster multi-nodo</a:t>
          </a:r>
          <a:endParaRPr lang="en-US" sz="1300" kern="1200" dirty="0"/>
        </a:p>
      </dsp:txBody>
      <dsp:txXfrm>
        <a:off x="8602" y="2093791"/>
        <a:ext cx="2865948" cy="1538673"/>
      </dsp:txXfrm>
    </dsp:sp>
    <dsp:sp modelId="{27002C2A-44BF-4EBD-B1B6-691BF43FB76C}">
      <dsp:nvSpPr>
        <dsp:cNvPr id="0" name=""/>
        <dsp:cNvSpPr/>
      </dsp:nvSpPr>
      <dsp:spPr>
        <a:xfrm>
          <a:off x="3376092" y="461016"/>
          <a:ext cx="1003081" cy="10030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8F0B62-06B4-401D-B871-3EDEA7F1EF45}">
      <dsp:nvSpPr>
        <dsp:cNvPr id="0" name=""/>
        <dsp:cNvSpPr/>
      </dsp:nvSpPr>
      <dsp:spPr>
        <a:xfrm>
          <a:off x="3376092" y="1600470"/>
          <a:ext cx="2865948" cy="42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it-IT" sz="1700" b="1" kern="1200"/>
            <a:t>Motivazioni ingegneristiche</a:t>
          </a:r>
          <a:endParaRPr lang="en-US" sz="1700" kern="1200"/>
        </a:p>
      </dsp:txBody>
      <dsp:txXfrm>
        <a:off x="3376092" y="1600470"/>
        <a:ext cx="2865948" cy="429892"/>
      </dsp:txXfrm>
    </dsp:sp>
    <dsp:sp modelId="{D6B5B4B7-2A08-48FF-BCDD-2383C5AA2603}">
      <dsp:nvSpPr>
        <dsp:cNvPr id="0" name=""/>
        <dsp:cNvSpPr/>
      </dsp:nvSpPr>
      <dsp:spPr>
        <a:xfrm>
          <a:off x="3376092" y="2093791"/>
          <a:ext cx="2865948" cy="1538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it-IT" sz="1300" b="1" kern="1200"/>
            <a:t>Preprocessing + ML integrati</a:t>
          </a:r>
          <a:r>
            <a:rPr lang="it-IT" sz="1300" kern="1200"/>
            <a:t> nella stessa pipeline Spark</a:t>
          </a:r>
          <a:endParaRPr lang="en-US" sz="1300" kern="1200"/>
        </a:p>
        <a:p>
          <a:pPr marL="0" lvl="0" indent="0" algn="l" defTabSz="577850">
            <a:lnSpc>
              <a:spcPct val="90000"/>
            </a:lnSpc>
            <a:spcBef>
              <a:spcPct val="0"/>
            </a:spcBef>
            <a:spcAft>
              <a:spcPct val="35000"/>
            </a:spcAft>
            <a:buNone/>
          </a:pPr>
          <a:r>
            <a:rPr lang="it-IT" sz="1300" b="1" kern="1200" dirty="0" err="1"/>
            <a:t>MLlib</a:t>
          </a:r>
          <a:r>
            <a:rPr lang="it-IT" sz="1300" b="1" kern="1200" dirty="0"/>
            <a:t> Random </a:t>
          </a:r>
          <a:r>
            <a:rPr lang="it-IT" sz="1300" b="1" kern="1200" dirty="0" err="1"/>
            <a:t>Forest</a:t>
          </a:r>
          <a:r>
            <a:rPr lang="it-IT" sz="1300" b="1" kern="1200" dirty="0"/>
            <a:t> distribuito</a:t>
          </a:r>
          <a:r>
            <a:rPr lang="it-IT" sz="1300" kern="1200" dirty="0"/>
            <a:t> : costruzione parallela degli alberi</a:t>
          </a:r>
          <a:endParaRPr lang="en-US" sz="1300" kern="1200" dirty="0"/>
        </a:p>
        <a:p>
          <a:pPr marL="0" lvl="0" indent="0" algn="l" defTabSz="577850">
            <a:lnSpc>
              <a:spcPct val="90000"/>
            </a:lnSpc>
            <a:spcBef>
              <a:spcPct val="0"/>
            </a:spcBef>
            <a:spcAft>
              <a:spcPct val="35000"/>
            </a:spcAft>
            <a:buNone/>
          </a:pPr>
          <a:r>
            <a:rPr lang="it-IT" sz="1300" kern="1200"/>
            <a:t>Complessità O(T * n log n) gestita su più nodi senza riscrivere il codice</a:t>
          </a:r>
          <a:endParaRPr lang="en-US" sz="1300" kern="1200"/>
        </a:p>
      </dsp:txBody>
      <dsp:txXfrm>
        <a:off x="3376092" y="2093791"/>
        <a:ext cx="2865948" cy="1538673"/>
      </dsp:txXfrm>
    </dsp:sp>
    <dsp:sp modelId="{4E577CE3-9F55-4C6A-B8E3-0D36E66F47DF}">
      <dsp:nvSpPr>
        <dsp:cNvPr id="0" name=""/>
        <dsp:cNvSpPr/>
      </dsp:nvSpPr>
      <dsp:spPr>
        <a:xfrm>
          <a:off x="6743581" y="461016"/>
          <a:ext cx="1003081" cy="10030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42D0E50-932D-4B46-98EB-D35FC10C3B9F}">
      <dsp:nvSpPr>
        <dsp:cNvPr id="0" name=""/>
        <dsp:cNvSpPr/>
      </dsp:nvSpPr>
      <dsp:spPr>
        <a:xfrm>
          <a:off x="6743581" y="1600470"/>
          <a:ext cx="2865948" cy="4298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defRPr b="1"/>
          </a:pPr>
          <a:r>
            <a:rPr lang="it-IT" sz="1700" b="1" kern="1200"/>
            <a:t>Vantaggio futuro</a:t>
          </a:r>
          <a:endParaRPr lang="en-US" sz="1700" kern="1200"/>
        </a:p>
      </dsp:txBody>
      <dsp:txXfrm>
        <a:off x="6743581" y="1600470"/>
        <a:ext cx="2865948" cy="429892"/>
      </dsp:txXfrm>
    </dsp:sp>
    <dsp:sp modelId="{44267E24-9BE0-4640-9395-2E9B91FFB22F}">
      <dsp:nvSpPr>
        <dsp:cNvPr id="0" name=""/>
        <dsp:cNvSpPr/>
      </dsp:nvSpPr>
      <dsp:spPr>
        <a:xfrm>
          <a:off x="6743581" y="2093791"/>
          <a:ext cx="2865948" cy="1538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90000"/>
            </a:lnSpc>
            <a:spcBef>
              <a:spcPct val="0"/>
            </a:spcBef>
            <a:spcAft>
              <a:spcPct val="35000"/>
            </a:spcAft>
            <a:buNone/>
          </a:pPr>
          <a:r>
            <a:rPr lang="it-IT" sz="1300" kern="1200" dirty="0"/>
            <a:t>ora gira in locale in futuro può scalare su </a:t>
          </a:r>
          <a:r>
            <a:rPr lang="it-IT" sz="1300" b="1" kern="1200" dirty="0"/>
            <a:t>cluster Big Data</a:t>
          </a:r>
          <a:r>
            <a:rPr lang="it-IT" sz="1300" kern="1200" dirty="0"/>
            <a:t> senza modifiche</a:t>
          </a:r>
          <a:endParaRPr lang="en-US" sz="1300" kern="1200" dirty="0"/>
        </a:p>
        <a:p>
          <a:pPr marL="0" lvl="0" indent="0" algn="l" defTabSz="577850">
            <a:lnSpc>
              <a:spcPct val="90000"/>
            </a:lnSpc>
            <a:spcBef>
              <a:spcPct val="0"/>
            </a:spcBef>
            <a:spcAft>
              <a:spcPct val="35000"/>
            </a:spcAft>
            <a:buNone/>
          </a:pPr>
          <a:r>
            <a:rPr lang="it-IT" sz="1300" kern="1200" dirty="0"/>
            <a:t>Adatto a contesti sanitari reali  </a:t>
          </a:r>
          <a:r>
            <a:rPr lang="it-IT" sz="1300" b="1" kern="1200" dirty="0"/>
            <a:t>milioni di casi clinici</a:t>
          </a:r>
          <a:endParaRPr lang="en-US" sz="1300" kern="1200" dirty="0"/>
        </a:p>
      </dsp:txBody>
      <dsp:txXfrm>
        <a:off x="6743581" y="2093791"/>
        <a:ext cx="2865948" cy="153867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4B932-6A6A-E041-B99E-3312D7B3B8D5}">
      <dsp:nvSpPr>
        <dsp:cNvPr id="0" name=""/>
        <dsp:cNvSpPr/>
      </dsp:nvSpPr>
      <dsp:spPr>
        <a:xfrm>
          <a:off x="0" y="194592"/>
          <a:ext cx="2686347" cy="1611808"/>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t-IT" sz="2100" b="1" kern="1200"/>
            <a:t>Flask</a:t>
          </a:r>
          <a:r>
            <a:rPr lang="it-IT" sz="2100" kern="1200"/>
            <a:t> per la creazione del server web</a:t>
          </a:r>
          <a:endParaRPr lang="en-US" sz="2100" kern="1200"/>
        </a:p>
      </dsp:txBody>
      <dsp:txXfrm>
        <a:off x="0" y="194592"/>
        <a:ext cx="2686347" cy="1611808"/>
      </dsp:txXfrm>
    </dsp:sp>
    <dsp:sp modelId="{2AF88730-07DE-104D-8759-C593F3030A02}">
      <dsp:nvSpPr>
        <dsp:cNvPr id="0" name=""/>
        <dsp:cNvSpPr/>
      </dsp:nvSpPr>
      <dsp:spPr>
        <a:xfrm>
          <a:off x="2954982" y="194592"/>
          <a:ext cx="2686347" cy="1611808"/>
        </a:xfrm>
        <a:prstGeom prst="rect">
          <a:avLst/>
        </a:prstGeom>
        <a:solidFill>
          <a:schemeClr val="accent5">
            <a:hueOff val="623814"/>
            <a:satOff val="-12622"/>
            <a:lumOff val="3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t-IT" sz="2100" b="1" kern="1200"/>
            <a:t>Google Translator API</a:t>
          </a:r>
          <a:r>
            <a:rPr lang="it-IT" sz="2100" kern="1200"/>
            <a:t> per la traduzione automatica da italiano a inglese</a:t>
          </a:r>
          <a:endParaRPr lang="en-US" sz="2100" kern="1200"/>
        </a:p>
      </dsp:txBody>
      <dsp:txXfrm>
        <a:off x="2954982" y="194592"/>
        <a:ext cx="2686347" cy="1611808"/>
      </dsp:txXfrm>
    </dsp:sp>
    <dsp:sp modelId="{BF7DC235-185A-A94C-BB61-A535D2BD681A}">
      <dsp:nvSpPr>
        <dsp:cNvPr id="0" name=""/>
        <dsp:cNvSpPr/>
      </dsp:nvSpPr>
      <dsp:spPr>
        <a:xfrm>
          <a:off x="5909964" y="194592"/>
          <a:ext cx="2686347" cy="1611808"/>
        </a:xfrm>
        <a:prstGeom prst="rect">
          <a:avLst/>
        </a:prstGeom>
        <a:solidFill>
          <a:schemeClr val="accent5">
            <a:hueOff val="1247628"/>
            <a:satOff val="-25244"/>
            <a:lumOff val="7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t-IT" sz="2100" b="1" kern="1200"/>
            <a:t>Spacy NLP</a:t>
          </a:r>
          <a:r>
            <a:rPr lang="it-IT" sz="2100" kern="1200"/>
            <a:t> per l’estrazione dei sintomi dal testo</a:t>
          </a:r>
          <a:endParaRPr lang="en-US" sz="2100" kern="1200"/>
        </a:p>
      </dsp:txBody>
      <dsp:txXfrm>
        <a:off x="5909964" y="194592"/>
        <a:ext cx="2686347" cy="1611808"/>
      </dsp:txXfrm>
    </dsp:sp>
    <dsp:sp modelId="{53AB91C1-9B9A-104A-A03A-96539A158F2F}">
      <dsp:nvSpPr>
        <dsp:cNvPr id="0" name=""/>
        <dsp:cNvSpPr/>
      </dsp:nvSpPr>
      <dsp:spPr>
        <a:xfrm>
          <a:off x="1477491" y="2075035"/>
          <a:ext cx="2686347" cy="1611808"/>
        </a:xfrm>
        <a:prstGeom prst="rect">
          <a:avLst/>
        </a:prstGeom>
        <a:solidFill>
          <a:schemeClr val="accent5">
            <a:hueOff val="1871443"/>
            <a:satOff val="-37867"/>
            <a:lumOff val="11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t-IT" sz="2100" b="1" kern="1200"/>
            <a:t>Modello Random Forest</a:t>
          </a:r>
          <a:r>
            <a:rPr lang="it-IT" sz="2100" kern="1200"/>
            <a:t> addestrato con PySpark</a:t>
          </a:r>
          <a:endParaRPr lang="en-US" sz="2100" kern="1200"/>
        </a:p>
      </dsp:txBody>
      <dsp:txXfrm>
        <a:off x="1477491" y="2075035"/>
        <a:ext cx="2686347" cy="1611808"/>
      </dsp:txXfrm>
    </dsp:sp>
    <dsp:sp modelId="{A84086D2-DD63-9F4C-8BF4-8E9DCC87C364}">
      <dsp:nvSpPr>
        <dsp:cNvPr id="0" name=""/>
        <dsp:cNvSpPr/>
      </dsp:nvSpPr>
      <dsp:spPr>
        <a:xfrm>
          <a:off x="4432473" y="2075035"/>
          <a:ext cx="2686347" cy="1611808"/>
        </a:xfrm>
        <a:prstGeom prst="rect">
          <a:avLst/>
        </a:prstGeom>
        <a:solidFill>
          <a:schemeClr val="accent5">
            <a:hueOff val="2495257"/>
            <a:satOff val="-50489"/>
            <a:lumOff val="1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it-IT" sz="2100" b="1" kern="1200"/>
            <a:t>JSON + HTML</a:t>
          </a:r>
          <a:r>
            <a:rPr lang="it-IT" sz="2100" kern="1200"/>
            <a:t> per l’interfaccia frontend minimale</a:t>
          </a:r>
          <a:endParaRPr lang="en-US" sz="2100" kern="1200"/>
        </a:p>
      </dsp:txBody>
      <dsp:txXfrm>
        <a:off x="4432473" y="2075035"/>
        <a:ext cx="2686347" cy="161180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8880B7-F402-704A-B7C6-F123ADE19A0B}">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Inserimento libero del testo (in italiano)</a:t>
          </a:r>
          <a:endParaRPr lang="en-US" sz="2400" kern="1200"/>
        </a:p>
      </dsp:txBody>
      <dsp:txXfrm>
        <a:off x="26377" y="26377"/>
        <a:ext cx="6646626" cy="847812"/>
      </dsp:txXfrm>
    </dsp:sp>
    <dsp:sp modelId="{24689F5C-BA1B-C841-BA44-0BF488A40F8A}">
      <dsp:nvSpPr>
        <dsp:cNvPr id="0" name=""/>
        <dsp:cNvSpPr/>
      </dsp:nvSpPr>
      <dsp:spPr>
        <a:xfrm>
          <a:off x="644414" y="1064305"/>
          <a:ext cx="7694506" cy="900566"/>
        </a:xfrm>
        <a:prstGeom prst="roundRect">
          <a:avLst>
            <a:gd name="adj" fmla="val 10000"/>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Traduzione automatica e riconoscimento dei sintomi</a:t>
          </a:r>
          <a:endParaRPr lang="en-US" sz="2400" kern="1200"/>
        </a:p>
      </dsp:txBody>
      <dsp:txXfrm>
        <a:off x="670791" y="1090682"/>
        <a:ext cx="6411969" cy="847812"/>
      </dsp:txXfrm>
    </dsp:sp>
    <dsp:sp modelId="{616E44BD-6397-5143-8B68-6482E0E10EFA}">
      <dsp:nvSpPr>
        <dsp:cNvPr id="0" name=""/>
        <dsp:cNvSpPr/>
      </dsp:nvSpPr>
      <dsp:spPr>
        <a:xfrm>
          <a:off x="1279211" y="2128610"/>
          <a:ext cx="7694506" cy="900566"/>
        </a:xfrm>
        <a:prstGeom prst="roundRect">
          <a:avLst>
            <a:gd name="adj" fmla="val 10000"/>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Classificazione della malattia con probabilità</a:t>
          </a:r>
          <a:endParaRPr lang="en-US" sz="2400" kern="1200"/>
        </a:p>
      </dsp:txBody>
      <dsp:txXfrm>
        <a:off x="1305588" y="2154987"/>
        <a:ext cx="6421587" cy="847812"/>
      </dsp:txXfrm>
    </dsp:sp>
    <dsp:sp modelId="{E1350536-1538-7F4D-88BC-D80643A11273}">
      <dsp:nvSpPr>
        <dsp:cNvPr id="0" name=""/>
        <dsp:cNvSpPr/>
      </dsp:nvSpPr>
      <dsp:spPr>
        <a:xfrm>
          <a:off x="1923626" y="3192915"/>
          <a:ext cx="7694506" cy="90056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Restituzione dei sintomi riconosciuti e diagnosi</a:t>
          </a:r>
          <a:endParaRPr lang="en-US" sz="2400" kern="1200"/>
        </a:p>
      </dsp:txBody>
      <dsp:txXfrm>
        <a:off x="1950003" y="3219292"/>
        <a:ext cx="6411969" cy="847812"/>
      </dsp:txXfrm>
    </dsp:sp>
    <dsp:sp modelId="{18FED0FA-A64A-114F-86CF-E0F0DEE6D6D7}">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A868BA68-7E24-4B47-BEAB-B9C412EC3CDE}">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2045918"/>
            <a:satOff val="22554"/>
            <a:lumOff val="2148"/>
            <a:alphaOff val="0"/>
          </a:schemeClr>
        </a:solidFill>
        <a:ln w="19050" cap="rnd" cmpd="sng" algn="ctr">
          <a:solidFill>
            <a:schemeClr val="accent2">
              <a:tint val="40000"/>
              <a:alpha val="90000"/>
              <a:hueOff val="-2045918"/>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50151CAB-C8CF-8F45-92D7-137DA96C1E45}">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4091836"/>
            <a:satOff val="45107"/>
            <a:lumOff val="4296"/>
            <a:alphaOff val="0"/>
          </a:schemeClr>
        </a:solidFill>
        <a:ln w="19050" cap="rnd" cmpd="sng" algn="ctr">
          <a:solidFill>
            <a:schemeClr val="accent2">
              <a:tint val="40000"/>
              <a:alpha val="90000"/>
              <a:hueOff val="-4091836"/>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DBDC9B-9597-9444-B3D4-F8F1B3D7B062}">
      <dsp:nvSpPr>
        <dsp:cNvPr id="0" name=""/>
        <dsp:cNvSpPr/>
      </dsp:nvSpPr>
      <dsp:spPr>
        <a:xfrm>
          <a:off x="0" y="0"/>
          <a:ext cx="7405962" cy="73682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it-IT" sz="1400" b="1" kern="1200"/>
            <a:t>La qualità dei dati è più importante della complessità del modello</a:t>
          </a:r>
          <a:r>
            <a:rPr lang="it-IT" sz="1400" kern="1200"/>
            <a:t>: un dataset pulito e ben strutturato può far migliorare l’accuratezza anche di modelli semplici.</a:t>
          </a:r>
          <a:endParaRPr lang="en-US" sz="1400" kern="1200"/>
        </a:p>
      </dsp:txBody>
      <dsp:txXfrm>
        <a:off x="21581" y="21581"/>
        <a:ext cx="6524659" cy="693664"/>
      </dsp:txXfrm>
    </dsp:sp>
    <dsp:sp modelId="{6EA308CE-CB80-9249-AB5C-2FFE8B1A841E}">
      <dsp:nvSpPr>
        <dsp:cNvPr id="0" name=""/>
        <dsp:cNvSpPr/>
      </dsp:nvSpPr>
      <dsp:spPr>
        <a:xfrm>
          <a:off x="553042" y="839163"/>
          <a:ext cx="7405962" cy="736826"/>
        </a:xfrm>
        <a:prstGeom prst="roundRect">
          <a:avLst>
            <a:gd name="adj" fmla="val 10000"/>
          </a:avLst>
        </a:prstGeom>
        <a:solidFill>
          <a:schemeClr val="accent2">
            <a:hueOff val="-741071"/>
            <a:satOff val="3550"/>
            <a:lumOff val="32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it-IT" sz="1400" b="1" kern="1200" dirty="0"/>
            <a:t>Il </a:t>
          </a:r>
          <a:r>
            <a:rPr lang="it-IT" sz="1400" b="1" kern="1200" dirty="0" err="1"/>
            <a:t>preprocessing</a:t>
          </a:r>
          <a:r>
            <a:rPr lang="it-IT" sz="1400" b="1" kern="1200" dirty="0"/>
            <a:t> ha un impatto enorme</a:t>
          </a:r>
          <a:r>
            <a:rPr lang="it-IT" sz="1400" kern="1200" dirty="0"/>
            <a:t>: normalizzare, aggregare e </a:t>
          </a:r>
          <a:r>
            <a:rPr lang="it-IT" sz="1400" kern="1200" dirty="0" err="1"/>
            <a:t>binarizzare</a:t>
          </a:r>
          <a:r>
            <a:rPr lang="it-IT" sz="1400" kern="1200" dirty="0"/>
            <a:t> i sintomi ha aumentato l’accuratezza dal 19% al 91,2%.</a:t>
          </a:r>
          <a:endParaRPr lang="en-US" sz="1400" kern="1200" dirty="0"/>
        </a:p>
      </dsp:txBody>
      <dsp:txXfrm>
        <a:off x="574623" y="860744"/>
        <a:ext cx="6330820" cy="693664"/>
      </dsp:txXfrm>
    </dsp:sp>
    <dsp:sp modelId="{4AB878E5-F7E3-0A44-9506-B3813FC5DB84}">
      <dsp:nvSpPr>
        <dsp:cNvPr id="0" name=""/>
        <dsp:cNvSpPr/>
      </dsp:nvSpPr>
      <dsp:spPr>
        <a:xfrm>
          <a:off x="1106085" y="1678327"/>
          <a:ext cx="7405962" cy="736826"/>
        </a:xfrm>
        <a:prstGeom prst="roundRect">
          <a:avLst>
            <a:gd name="adj" fmla="val 10000"/>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it-IT" sz="1400" b="1" kern="1200"/>
            <a:t>Tecniche Data-Centric richiedono analisi paziente</a:t>
          </a:r>
          <a:r>
            <a:rPr lang="it-IT" sz="1400" kern="1200"/>
            <a:t>: ho imparato a trattare i dati non solo come input ma come </a:t>
          </a:r>
          <a:r>
            <a:rPr lang="it-IT" sz="1400" i="1" kern="1200"/>
            <a:t>prima risorsa</a:t>
          </a:r>
          <a:r>
            <a:rPr lang="it-IT" sz="1400" kern="1200"/>
            <a:t> da ottimizzare.</a:t>
          </a:r>
          <a:endParaRPr lang="en-US" sz="1400" kern="1200"/>
        </a:p>
      </dsp:txBody>
      <dsp:txXfrm>
        <a:off x="1127666" y="1699908"/>
        <a:ext cx="6330820" cy="693664"/>
      </dsp:txXfrm>
    </dsp:sp>
    <dsp:sp modelId="{0057CF36-7716-704C-BE86-19C5DCA1583E}">
      <dsp:nvSpPr>
        <dsp:cNvPr id="0" name=""/>
        <dsp:cNvSpPr/>
      </dsp:nvSpPr>
      <dsp:spPr>
        <a:xfrm>
          <a:off x="1659127" y="2517491"/>
          <a:ext cx="7405962" cy="736826"/>
        </a:xfrm>
        <a:prstGeom prst="roundRect">
          <a:avLst>
            <a:gd name="adj" fmla="val 10000"/>
          </a:avLst>
        </a:prstGeom>
        <a:solidFill>
          <a:schemeClr val="accent2">
            <a:hueOff val="-2223214"/>
            <a:satOff val="10650"/>
            <a:lumOff val="9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it-IT" sz="1400" b="1" kern="1200"/>
            <a:t>Cleanlab è utile ma dipende dalla qualità iniziale</a:t>
          </a:r>
          <a:r>
            <a:rPr lang="it-IT" sz="1400" kern="1200"/>
            <a:t>: se i dati sono già puliti, può non evidenziare errori.</a:t>
          </a:r>
          <a:endParaRPr lang="en-US" sz="1400" kern="1200"/>
        </a:p>
      </dsp:txBody>
      <dsp:txXfrm>
        <a:off x="1680708" y="2539072"/>
        <a:ext cx="6330820" cy="693664"/>
      </dsp:txXfrm>
    </dsp:sp>
    <dsp:sp modelId="{C23A9403-2BE3-3D47-BF0C-401B53A8D95B}">
      <dsp:nvSpPr>
        <dsp:cNvPr id="0" name=""/>
        <dsp:cNvSpPr/>
      </dsp:nvSpPr>
      <dsp:spPr>
        <a:xfrm>
          <a:off x="2212170" y="3356655"/>
          <a:ext cx="7405962" cy="73682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it-IT" sz="1400" b="1" kern="1200"/>
            <a:t>SHAP è potente ma va interpretato con attenzione</a:t>
          </a:r>
          <a:r>
            <a:rPr lang="it-IT" sz="1400" kern="1200"/>
            <a:t>: capire </a:t>
          </a:r>
          <a:r>
            <a:rPr lang="it-IT" sz="1400" i="1" kern="1200"/>
            <a:t>quali</a:t>
          </a:r>
          <a:r>
            <a:rPr lang="it-IT" sz="1400" kern="1200"/>
            <a:t> sintomi influenzano davvero la predizione aiuta a validare il comportamento del modello.</a:t>
          </a:r>
          <a:endParaRPr lang="en-US" sz="1400" kern="1200"/>
        </a:p>
      </dsp:txBody>
      <dsp:txXfrm>
        <a:off x="2233751" y="3378236"/>
        <a:ext cx="6330820" cy="693664"/>
      </dsp:txXfrm>
    </dsp:sp>
    <dsp:sp modelId="{2351FFB3-BBB8-4E4A-83AB-C020C866D67E}">
      <dsp:nvSpPr>
        <dsp:cNvPr id="0" name=""/>
        <dsp:cNvSpPr/>
      </dsp:nvSpPr>
      <dsp:spPr>
        <a:xfrm>
          <a:off x="6927025" y="538292"/>
          <a:ext cx="478937" cy="47893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034786" y="538292"/>
        <a:ext cx="263415" cy="360400"/>
      </dsp:txXfrm>
    </dsp:sp>
    <dsp:sp modelId="{C342FF7B-2818-054A-AE02-8A98BB1307CF}">
      <dsp:nvSpPr>
        <dsp:cNvPr id="0" name=""/>
        <dsp:cNvSpPr/>
      </dsp:nvSpPr>
      <dsp:spPr>
        <a:xfrm>
          <a:off x="7480067" y="1377456"/>
          <a:ext cx="478937" cy="478937"/>
        </a:xfrm>
        <a:prstGeom prst="downArrow">
          <a:avLst>
            <a:gd name="adj1" fmla="val 55000"/>
            <a:gd name="adj2" fmla="val 45000"/>
          </a:avLst>
        </a:prstGeom>
        <a:solidFill>
          <a:schemeClr val="accent2">
            <a:tint val="40000"/>
            <a:alpha val="90000"/>
            <a:hueOff val="-1363945"/>
            <a:satOff val="15036"/>
            <a:lumOff val="1432"/>
            <a:alphaOff val="0"/>
          </a:schemeClr>
        </a:solidFill>
        <a:ln w="19050" cap="rnd" cmpd="sng" algn="ctr">
          <a:solidFill>
            <a:schemeClr val="accent2">
              <a:tint val="40000"/>
              <a:alpha val="90000"/>
              <a:hueOff val="-1363945"/>
              <a:satOff val="15036"/>
              <a:lumOff val="14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7587828" y="1377456"/>
        <a:ext cx="263415" cy="360400"/>
      </dsp:txXfrm>
    </dsp:sp>
    <dsp:sp modelId="{FBF868FF-9042-9D47-858D-4BD03929F59A}">
      <dsp:nvSpPr>
        <dsp:cNvPr id="0" name=""/>
        <dsp:cNvSpPr/>
      </dsp:nvSpPr>
      <dsp:spPr>
        <a:xfrm>
          <a:off x="8033110" y="2204340"/>
          <a:ext cx="478937" cy="478937"/>
        </a:xfrm>
        <a:prstGeom prst="downArrow">
          <a:avLst>
            <a:gd name="adj1" fmla="val 55000"/>
            <a:gd name="adj2" fmla="val 45000"/>
          </a:avLst>
        </a:prstGeom>
        <a:solidFill>
          <a:schemeClr val="accent2">
            <a:tint val="40000"/>
            <a:alpha val="90000"/>
            <a:hueOff val="-2727891"/>
            <a:satOff val="30071"/>
            <a:lumOff val="2864"/>
            <a:alphaOff val="0"/>
          </a:schemeClr>
        </a:solidFill>
        <a:ln w="19050" cap="rnd" cmpd="sng" algn="ctr">
          <a:solidFill>
            <a:schemeClr val="accent2">
              <a:tint val="40000"/>
              <a:alpha val="90000"/>
              <a:hueOff val="-2727891"/>
              <a:satOff val="30071"/>
              <a:lumOff val="28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140871" y="2204340"/>
        <a:ext cx="263415" cy="360400"/>
      </dsp:txXfrm>
    </dsp:sp>
    <dsp:sp modelId="{57E5CA0A-F97C-EF47-BC3E-7509F2282322}">
      <dsp:nvSpPr>
        <dsp:cNvPr id="0" name=""/>
        <dsp:cNvSpPr/>
      </dsp:nvSpPr>
      <dsp:spPr>
        <a:xfrm>
          <a:off x="8586152" y="3051690"/>
          <a:ext cx="478937" cy="478937"/>
        </a:xfrm>
        <a:prstGeom prst="downArrow">
          <a:avLst>
            <a:gd name="adj1" fmla="val 55000"/>
            <a:gd name="adj2" fmla="val 45000"/>
          </a:avLst>
        </a:prstGeom>
        <a:solidFill>
          <a:schemeClr val="accent2">
            <a:tint val="40000"/>
            <a:alpha val="90000"/>
            <a:hueOff val="-4091836"/>
            <a:satOff val="45107"/>
            <a:lumOff val="4296"/>
            <a:alphaOff val="0"/>
          </a:schemeClr>
        </a:solidFill>
        <a:ln w="19050" cap="rnd" cmpd="sng" algn="ctr">
          <a:solidFill>
            <a:schemeClr val="accent2">
              <a:tint val="40000"/>
              <a:alpha val="90000"/>
              <a:hueOff val="-4091836"/>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a:p>
      </dsp:txBody>
      <dsp:txXfrm>
        <a:off x="8693913" y="3051690"/>
        <a:ext cx="263415" cy="360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DB4068-E079-E64E-A5E7-4BB5038A14DA}">
      <dsp:nvSpPr>
        <dsp:cNvPr id="0" name=""/>
        <dsp:cNvSpPr/>
      </dsp:nvSpPr>
      <dsp:spPr>
        <a:xfrm>
          <a:off x="0" y="1045124"/>
          <a:ext cx="2417812" cy="15353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0A058B-8F11-0A4C-A1D6-AB7D27127F7C}">
      <dsp:nvSpPr>
        <dsp:cNvPr id="0" name=""/>
        <dsp:cNvSpPr/>
      </dsp:nvSpPr>
      <dsp:spPr>
        <a:xfrm>
          <a:off x="268645" y="1300337"/>
          <a:ext cx="2417812" cy="153531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a:t>Dataset costruito e trasformato iterativamente</a:t>
          </a:r>
          <a:endParaRPr lang="en-US" sz="2200" kern="1200"/>
        </a:p>
      </dsp:txBody>
      <dsp:txXfrm>
        <a:off x="313613" y="1345305"/>
        <a:ext cx="2327876" cy="1445375"/>
      </dsp:txXfrm>
    </dsp:sp>
    <dsp:sp modelId="{67FD9BD2-D265-EC4C-B034-0793D1B54579}">
      <dsp:nvSpPr>
        <dsp:cNvPr id="0" name=""/>
        <dsp:cNvSpPr/>
      </dsp:nvSpPr>
      <dsp:spPr>
        <a:xfrm>
          <a:off x="2955104" y="1045124"/>
          <a:ext cx="2417812" cy="15353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1B009A-0343-4A49-A757-39521FA304EC}">
      <dsp:nvSpPr>
        <dsp:cNvPr id="0" name=""/>
        <dsp:cNvSpPr/>
      </dsp:nvSpPr>
      <dsp:spPr>
        <a:xfrm>
          <a:off x="3223750" y="1300337"/>
          <a:ext cx="2417812" cy="153531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dirty="0" err="1"/>
            <a:t>Cleanlab</a:t>
          </a:r>
          <a:r>
            <a:rPr lang="it-IT" sz="2200" kern="1200" dirty="0"/>
            <a:t>: nessuna anomalia dataset molto pulito</a:t>
          </a:r>
          <a:endParaRPr lang="en-US" sz="2200" kern="1200" dirty="0"/>
        </a:p>
      </dsp:txBody>
      <dsp:txXfrm>
        <a:off x="3268718" y="1345305"/>
        <a:ext cx="2327876" cy="1445375"/>
      </dsp:txXfrm>
    </dsp:sp>
    <dsp:sp modelId="{D2E443AB-8B5C-B34D-B814-E3F0A09DE1CB}">
      <dsp:nvSpPr>
        <dsp:cNvPr id="0" name=""/>
        <dsp:cNvSpPr/>
      </dsp:nvSpPr>
      <dsp:spPr>
        <a:xfrm>
          <a:off x="5910209" y="1045124"/>
          <a:ext cx="2417812" cy="153531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A2E657-4EEA-584F-9B91-55297F9DCD07}">
      <dsp:nvSpPr>
        <dsp:cNvPr id="0" name=""/>
        <dsp:cNvSpPr/>
      </dsp:nvSpPr>
      <dsp:spPr>
        <a:xfrm>
          <a:off x="6178855" y="1300337"/>
          <a:ext cx="2417812" cy="1535311"/>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a:t>SHAP: spiegabilità delle predizioni</a:t>
          </a:r>
          <a:endParaRPr lang="en-US" sz="2200" kern="1200"/>
        </a:p>
      </dsp:txBody>
      <dsp:txXfrm>
        <a:off x="6223823" y="1345305"/>
        <a:ext cx="2327876" cy="14453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F74BC3-BEFB-439D-B647-1C7E366BC6A0}">
      <dsp:nvSpPr>
        <dsp:cNvPr id="0" name=""/>
        <dsp:cNvSpPr/>
      </dsp:nvSpPr>
      <dsp:spPr>
        <a:xfrm>
          <a:off x="920893" y="887962"/>
          <a:ext cx="1249769" cy="1249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5509F4-9789-4D2F-AE9A-983301DF9B2A}">
      <dsp:nvSpPr>
        <dsp:cNvPr id="0" name=""/>
        <dsp:cNvSpPr/>
      </dsp:nvSpPr>
      <dsp:spPr>
        <a:xfrm>
          <a:off x="157144" y="2485519"/>
          <a:ext cx="27772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it-IT" sz="1600" kern="1200"/>
            <a:t>dataset.csv da Kaggle</a:t>
          </a:r>
          <a:endParaRPr lang="en-US" sz="1600" kern="1200"/>
        </a:p>
      </dsp:txBody>
      <dsp:txXfrm>
        <a:off x="157144" y="2485519"/>
        <a:ext cx="2777266" cy="720000"/>
      </dsp:txXfrm>
    </dsp:sp>
    <dsp:sp modelId="{2ABD215E-B567-4973-B616-6E761997F90D}">
      <dsp:nvSpPr>
        <dsp:cNvPr id="0" name=""/>
        <dsp:cNvSpPr/>
      </dsp:nvSpPr>
      <dsp:spPr>
        <a:xfrm>
          <a:off x="4184181" y="887962"/>
          <a:ext cx="1249769" cy="1249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4B7D375-0415-4D0B-AEC2-7AE2DDCEE7A7}">
      <dsp:nvSpPr>
        <dsp:cNvPr id="0" name=""/>
        <dsp:cNvSpPr/>
      </dsp:nvSpPr>
      <dsp:spPr>
        <a:xfrm>
          <a:off x="3420433" y="2485519"/>
          <a:ext cx="27772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it-IT" sz="1600" kern="1200"/>
            <a:t>4920 osservazioni, ognuna con </a:t>
          </a:r>
          <a:r>
            <a:rPr lang="it-IT" sz="1600" b="1" kern="1200"/>
            <a:t>17 sintomi</a:t>
          </a:r>
          <a:r>
            <a:rPr lang="it-IT" sz="1600" kern="1200"/>
            <a:t> e una </a:t>
          </a:r>
          <a:r>
            <a:rPr lang="it-IT" sz="1600" b="1" kern="1200"/>
            <a:t>malattia associata</a:t>
          </a:r>
          <a:endParaRPr lang="en-US" sz="1600" kern="1200"/>
        </a:p>
      </dsp:txBody>
      <dsp:txXfrm>
        <a:off x="3420433" y="2485519"/>
        <a:ext cx="2777266" cy="720000"/>
      </dsp:txXfrm>
    </dsp:sp>
    <dsp:sp modelId="{9A6AB5BE-AF9A-4E79-AF09-E0C28AF12C58}">
      <dsp:nvSpPr>
        <dsp:cNvPr id="0" name=""/>
        <dsp:cNvSpPr/>
      </dsp:nvSpPr>
      <dsp:spPr>
        <a:xfrm>
          <a:off x="7447469" y="887962"/>
          <a:ext cx="1249769" cy="1249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37D3FD-B390-416D-BD0C-AD7F5B9EDC25}">
      <dsp:nvSpPr>
        <dsp:cNvPr id="0" name=""/>
        <dsp:cNvSpPr/>
      </dsp:nvSpPr>
      <dsp:spPr>
        <a:xfrm>
          <a:off x="6683721" y="2485519"/>
          <a:ext cx="277726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it-IT" sz="1600" kern="1200"/>
            <a:t>Dati sintetici, strutturati ma non puliti</a:t>
          </a:r>
          <a:endParaRPr lang="en-US" sz="1600" kern="1200"/>
        </a:p>
      </dsp:txBody>
      <dsp:txXfrm>
        <a:off x="6683721" y="2485519"/>
        <a:ext cx="2777266"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045499-DAFB-574F-BB27-8ACCA9AFE0B2}">
      <dsp:nvSpPr>
        <dsp:cNvPr id="0" name=""/>
        <dsp:cNvSpPr/>
      </dsp:nvSpPr>
      <dsp:spPr>
        <a:xfrm>
          <a:off x="2817" y="1301772"/>
          <a:ext cx="2011918" cy="12775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AFD503-3079-C247-87C8-85A91163B805}">
      <dsp:nvSpPr>
        <dsp:cNvPr id="0" name=""/>
        <dsp:cNvSpPr/>
      </dsp:nvSpPr>
      <dsp:spPr>
        <a:xfrm>
          <a:off x="226364" y="1514141"/>
          <a:ext cx="2011918" cy="12775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kern="1200"/>
            <a:t>rumore lessicale (</a:t>
          </a:r>
          <a:r>
            <a:rPr lang="it-IT" sz="1500" i="1" kern="1200"/>
            <a:t>skin_rash vs rash</a:t>
          </a:r>
          <a:r>
            <a:rPr lang="it-IT" sz="1500" kern="1200"/>
            <a:t>)</a:t>
          </a:r>
          <a:endParaRPr lang="en-US" sz="1500" kern="1200"/>
        </a:p>
      </dsp:txBody>
      <dsp:txXfrm>
        <a:off x="263783" y="1551560"/>
        <a:ext cx="1937080" cy="1202729"/>
      </dsp:txXfrm>
    </dsp:sp>
    <dsp:sp modelId="{B71C3D4D-BA5E-EC43-8B1F-800F94A0453C}">
      <dsp:nvSpPr>
        <dsp:cNvPr id="0" name=""/>
        <dsp:cNvSpPr/>
      </dsp:nvSpPr>
      <dsp:spPr>
        <a:xfrm>
          <a:off x="2461828" y="1301772"/>
          <a:ext cx="2011918" cy="12775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A9A409-8974-854E-BD8F-4E092ED441BA}">
      <dsp:nvSpPr>
        <dsp:cNvPr id="0" name=""/>
        <dsp:cNvSpPr/>
      </dsp:nvSpPr>
      <dsp:spPr>
        <a:xfrm>
          <a:off x="2685375" y="1514141"/>
          <a:ext cx="2011918" cy="12775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it-IT" sz="1500" kern="1200" dirty="0"/>
            <a:t>Sinonimi</a:t>
          </a:r>
          <a:endParaRPr lang="it-IT" sz="1500" b="0" kern="1200" dirty="0"/>
        </a:p>
        <a:p>
          <a:pPr marL="0" lvl="0" indent="0" algn="ctr" defTabSz="666750">
            <a:lnSpc>
              <a:spcPct val="90000"/>
            </a:lnSpc>
            <a:spcBef>
              <a:spcPct val="0"/>
            </a:spcBef>
            <a:spcAft>
              <a:spcPct val="35000"/>
            </a:spcAft>
            <a:buFont typeface="Arial" panose="020B0604020202020204" pitchFamily="34" charset="0"/>
            <a:buNone/>
          </a:pPr>
          <a:r>
            <a:rPr lang="it-IT" sz="1500" b="0" kern="1200" dirty="0" err="1"/>
            <a:t>stomach</a:t>
          </a:r>
          <a:r>
            <a:rPr lang="it-IT" sz="1500" b="0" kern="1200" dirty="0"/>
            <a:t> </a:t>
          </a:r>
          <a:r>
            <a:rPr lang="it-IT" sz="1500" b="0" kern="1200" dirty="0" err="1"/>
            <a:t>pain</a:t>
          </a:r>
          <a:r>
            <a:rPr lang="it-IT" sz="1500" b="0" kern="1200" dirty="0"/>
            <a:t> vs </a:t>
          </a:r>
          <a:r>
            <a:rPr lang="it-IT" sz="1500" b="0" kern="1200" dirty="0" err="1"/>
            <a:t>abdominal</a:t>
          </a:r>
          <a:r>
            <a:rPr lang="it-IT" sz="1500" b="0" kern="1200" dirty="0"/>
            <a:t> </a:t>
          </a:r>
          <a:r>
            <a:rPr lang="it-IT" sz="1500" b="0" kern="1200" dirty="0" err="1"/>
            <a:t>pain</a:t>
          </a:r>
          <a:r>
            <a:rPr lang="it-IT" sz="1500" b="0" kern="1200" dirty="0"/>
            <a:t> (stesso significato clinico)</a:t>
          </a:r>
        </a:p>
      </dsp:txBody>
      <dsp:txXfrm>
        <a:off x="2722794" y="1551560"/>
        <a:ext cx="1937080" cy="1202729"/>
      </dsp:txXfrm>
    </dsp:sp>
    <dsp:sp modelId="{BC8543B2-DD3E-8C4B-BD8B-F764513BFB25}">
      <dsp:nvSpPr>
        <dsp:cNvPr id="0" name=""/>
        <dsp:cNvSpPr/>
      </dsp:nvSpPr>
      <dsp:spPr>
        <a:xfrm>
          <a:off x="4920839" y="1301772"/>
          <a:ext cx="2011918" cy="12775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BC206C-AB0D-FF42-AA5C-129FE033AE81}">
      <dsp:nvSpPr>
        <dsp:cNvPr id="0" name=""/>
        <dsp:cNvSpPr/>
      </dsp:nvSpPr>
      <dsp:spPr>
        <a:xfrm>
          <a:off x="5144386" y="1514141"/>
          <a:ext cx="2011918" cy="12775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kern="1200" dirty="0"/>
            <a:t>Valori mancanti</a:t>
          </a:r>
        </a:p>
      </dsp:txBody>
      <dsp:txXfrm>
        <a:off x="5181805" y="1551560"/>
        <a:ext cx="1937080" cy="1202729"/>
      </dsp:txXfrm>
    </dsp:sp>
    <dsp:sp modelId="{B1DAF816-E4DB-3747-AA66-D2863A61F226}">
      <dsp:nvSpPr>
        <dsp:cNvPr id="0" name=""/>
        <dsp:cNvSpPr/>
      </dsp:nvSpPr>
      <dsp:spPr>
        <a:xfrm>
          <a:off x="7379850" y="1301772"/>
          <a:ext cx="2011918" cy="12775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BAFF82-2B4E-C74F-B923-40EB625767E0}">
      <dsp:nvSpPr>
        <dsp:cNvPr id="0" name=""/>
        <dsp:cNvSpPr/>
      </dsp:nvSpPr>
      <dsp:spPr>
        <a:xfrm>
          <a:off x="7603397" y="1514141"/>
          <a:ext cx="2011918" cy="12775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it-IT" sz="1500" kern="1200"/>
            <a:t>Class imbalance</a:t>
          </a:r>
          <a:endParaRPr lang="en-US" sz="1500" kern="1200"/>
        </a:p>
      </dsp:txBody>
      <dsp:txXfrm>
        <a:off x="7640816" y="1551560"/>
        <a:ext cx="1937080" cy="12027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FBD30E-E3CE-4D16-9255-5EC17A22CFC1}">
      <dsp:nvSpPr>
        <dsp:cNvPr id="0" name=""/>
        <dsp:cNvSpPr/>
      </dsp:nvSpPr>
      <dsp:spPr>
        <a:xfrm>
          <a:off x="720834" y="104031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58A807-EB43-4D21-A774-07E992CAA974}">
      <dsp:nvSpPr>
        <dsp:cNvPr id="0" name=""/>
        <dsp:cNvSpPr/>
      </dsp:nvSpPr>
      <dsp:spPr>
        <a:xfrm>
          <a:off x="225834" y="212045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it-IT" sz="1200" b="1" kern="1200"/>
            <a:t>Standardizzazione</a:t>
          </a:r>
          <a:r>
            <a:rPr lang="it-IT" sz="1200" kern="1200"/>
            <a:t> dei sintomi: lowercase, underscore, rimozione spazi</a:t>
          </a:r>
          <a:endParaRPr lang="en-US" sz="1200" kern="1200"/>
        </a:p>
      </dsp:txBody>
      <dsp:txXfrm>
        <a:off x="225834" y="2120455"/>
        <a:ext cx="1800000" cy="720000"/>
      </dsp:txXfrm>
    </dsp:sp>
    <dsp:sp modelId="{1659046B-E07D-4C8D-998C-F40E48DD8967}">
      <dsp:nvSpPr>
        <dsp:cNvPr id="0" name=""/>
        <dsp:cNvSpPr/>
      </dsp:nvSpPr>
      <dsp:spPr>
        <a:xfrm>
          <a:off x="2835834" y="104031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D3EC2E-9285-40BE-AE36-25FC4607A292}">
      <dsp:nvSpPr>
        <dsp:cNvPr id="0" name=""/>
        <dsp:cNvSpPr/>
      </dsp:nvSpPr>
      <dsp:spPr>
        <a:xfrm>
          <a:off x="2340834" y="212045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it-IT" sz="1200" b="1" kern="1200" dirty="0"/>
            <a:t>Eliminazione record incompleti</a:t>
          </a:r>
          <a:r>
            <a:rPr lang="it-IT" sz="1200" kern="1200" dirty="0"/>
            <a:t>: esclusi i </a:t>
          </a:r>
          <a:r>
            <a:rPr lang="it-IT" sz="1200" i="1" kern="1200" dirty="0"/>
            <a:t>record</a:t>
          </a:r>
          <a:r>
            <a:rPr lang="it-IT" sz="1200" kern="1200" dirty="0"/>
            <a:t> con meno di 2 sintomi</a:t>
          </a:r>
          <a:endParaRPr lang="en-US" sz="1200" kern="1200" dirty="0"/>
        </a:p>
      </dsp:txBody>
      <dsp:txXfrm>
        <a:off x="2340834" y="2120455"/>
        <a:ext cx="1800000" cy="720000"/>
      </dsp:txXfrm>
    </dsp:sp>
    <dsp:sp modelId="{C53B971E-BAF3-41C5-9731-06F791002159}">
      <dsp:nvSpPr>
        <dsp:cNvPr id="0" name=""/>
        <dsp:cNvSpPr/>
      </dsp:nvSpPr>
      <dsp:spPr>
        <a:xfrm>
          <a:off x="4950834" y="104031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950E41-6E00-4ABE-9A0C-8535264188D4}">
      <dsp:nvSpPr>
        <dsp:cNvPr id="0" name=""/>
        <dsp:cNvSpPr/>
      </dsp:nvSpPr>
      <dsp:spPr>
        <a:xfrm>
          <a:off x="4455834" y="212045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it-IT" sz="1200" b="1" kern="1200" dirty="0"/>
            <a:t>Unificazione sinonimi</a:t>
          </a:r>
          <a:r>
            <a:rPr lang="it-IT" sz="1200" kern="1200" dirty="0"/>
            <a:t> via NLP (es. </a:t>
          </a:r>
          <a:r>
            <a:rPr lang="it-IT" sz="1200" i="1" kern="1200" dirty="0" err="1"/>
            <a:t>itching</a:t>
          </a:r>
          <a:r>
            <a:rPr lang="it-IT" sz="1200" kern="1200" dirty="0"/>
            <a:t>, </a:t>
          </a:r>
          <a:r>
            <a:rPr lang="it-IT" sz="1200" i="1" kern="1200" dirty="0"/>
            <a:t>rash</a:t>
          </a:r>
          <a:r>
            <a:rPr lang="it-IT" sz="1200" kern="1200" dirty="0"/>
            <a:t>, </a:t>
          </a:r>
          <a:r>
            <a:rPr lang="it-IT" sz="1200" i="1" kern="1200" dirty="0" err="1"/>
            <a:t>nodal</a:t>
          </a:r>
          <a:r>
            <a:rPr lang="it-IT" sz="1200" i="1" kern="1200" dirty="0"/>
            <a:t> </a:t>
          </a:r>
          <a:r>
            <a:rPr lang="it-IT" sz="1200" i="1" kern="1200" dirty="0" err="1"/>
            <a:t>skin</a:t>
          </a:r>
          <a:r>
            <a:rPr lang="it-IT" sz="1200" i="1" kern="1200" dirty="0"/>
            <a:t> </a:t>
          </a:r>
          <a:r>
            <a:rPr lang="it-IT" sz="1200" i="1" kern="1200" dirty="0" err="1"/>
            <a:t>eruptions</a:t>
          </a:r>
          <a:r>
            <a:rPr lang="it-IT" sz="1200" i="1" kern="1200" dirty="0"/>
            <a:t> → </a:t>
          </a:r>
          <a:r>
            <a:rPr lang="it-IT" sz="1200" i="1" kern="1200" dirty="0" err="1"/>
            <a:t>skin</a:t>
          </a:r>
          <a:r>
            <a:rPr lang="it-IT" sz="1200" i="1" kern="1200" dirty="0"/>
            <a:t> </a:t>
          </a:r>
          <a:r>
            <a:rPr lang="it-IT" sz="1200" i="1" kern="1200" dirty="0" err="1"/>
            <a:t>issues</a:t>
          </a:r>
          <a:r>
            <a:rPr lang="it-IT" sz="1200" kern="1200" dirty="0"/>
            <a:t>)</a:t>
          </a:r>
          <a:endParaRPr lang="en-US" sz="1200" kern="1200" dirty="0"/>
        </a:p>
      </dsp:txBody>
      <dsp:txXfrm>
        <a:off x="4455834" y="2120455"/>
        <a:ext cx="1800000" cy="720000"/>
      </dsp:txXfrm>
    </dsp:sp>
    <dsp:sp modelId="{93C652FD-435C-48D3-8CC0-22A335DBAE64}">
      <dsp:nvSpPr>
        <dsp:cNvPr id="0" name=""/>
        <dsp:cNvSpPr/>
      </dsp:nvSpPr>
      <dsp:spPr>
        <a:xfrm>
          <a:off x="7065834" y="104031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B39C4A-9E5C-49CD-8B94-4CB01D9AC02F}">
      <dsp:nvSpPr>
        <dsp:cNvPr id="0" name=""/>
        <dsp:cNvSpPr/>
      </dsp:nvSpPr>
      <dsp:spPr>
        <a:xfrm>
          <a:off x="6570834" y="2120455"/>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it-IT" sz="1200" b="1" kern="1200" dirty="0"/>
            <a:t>Creazione dataset pulito:</a:t>
          </a:r>
          <a:r>
            <a:rPr lang="it-IT" sz="1200" kern="1200" dirty="0"/>
            <a:t> </a:t>
          </a:r>
          <a:r>
            <a:rPr lang="it-IT" sz="1200" kern="1200" dirty="0" err="1"/>
            <a:t>dataset_augmented.csv</a:t>
          </a:r>
          <a:endParaRPr lang="en-US" sz="1200" kern="1200" dirty="0"/>
        </a:p>
      </dsp:txBody>
      <dsp:txXfrm>
        <a:off x="6570834" y="2120455"/>
        <a:ext cx="180000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58BD7A-44AF-4421-9F3B-DE064FA57813}">
      <dsp:nvSpPr>
        <dsp:cNvPr id="0" name=""/>
        <dsp:cNvSpPr/>
      </dsp:nvSpPr>
      <dsp:spPr>
        <a:xfrm>
          <a:off x="0" y="1610"/>
          <a:ext cx="8596668" cy="8163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70AD6C-61FC-4AF7-8DE8-BA19B751191D}">
      <dsp:nvSpPr>
        <dsp:cNvPr id="0" name=""/>
        <dsp:cNvSpPr/>
      </dsp:nvSpPr>
      <dsp:spPr>
        <a:xfrm>
          <a:off x="246938" y="185284"/>
          <a:ext cx="448979" cy="448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DF0945-0637-4088-AB7F-B7EF7FD014A6}">
      <dsp:nvSpPr>
        <dsp:cNvPr id="0" name=""/>
        <dsp:cNvSpPr/>
      </dsp:nvSpPr>
      <dsp:spPr>
        <a:xfrm>
          <a:off x="942857" y="1610"/>
          <a:ext cx="7653810" cy="816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95" tIns="86395" rIns="86395" bIns="86395" numCol="1" spcCol="1270" anchor="ctr" anchorCtr="0">
          <a:noAutofit/>
        </a:bodyPr>
        <a:lstStyle/>
        <a:p>
          <a:pPr marL="0" lvl="0" indent="0" algn="l" defTabSz="889000">
            <a:lnSpc>
              <a:spcPct val="100000"/>
            </a:lnSpc>
            <a:spcBef>
              <a:spcPct val="0"/>
            </a:spcBef>
            <a:spcAft>
              <a:spcPct val="35000"/>
            </a:spcAft>
            <a:buNone/>
          </a:pPr>
          <a:r>
            <a:rPr lang="it-IT" sz="2000" b="1" kern="1200"/>
            <a:t>Symptom_count come semplice conteggio di sintomi presenti</a:t>
          </a:r>
          <a:endParaRPr lang="en-US" sz="2000" kern="1200"/>
        </a:p>
      </dsp:txBody>
      <dsp:txXfrm>
        <a:off x="942857" y="1610"/>
        <a:ext cx="7653810" cy="816326"/>
      </dsp:txXfrm>
    </dsp:sp>
    <dsp:sp modelId="{2B8A6134-6E6D-46B1-92B7-E47BAE123C5C}">
      <dsp:nvSpPr>
        <dsp:cNvPr id="0" name=""/>
        <dsp:cNvSpPr/>
      </dsp:nvSpPr>
      <dsp:spPr>
        <a:xfrm>
          <a:off x="0" y="1022019"/>
          <a:ext cx="8596668" cy="8163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C11F84-A839-4145-81AA-4594BBFC71E1}">
      <dsp:nvSpPr>
        <dsp:cNvPr id="0" name=""/>
        <dsp:cNvSpPr/>
      </dsp:nvSpPr>
      <dsp:spPr>
        <a:xfrm>
          <a:off x="246938" y="1205692"/>
          <a:ext cx="448979" cy="448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264542-96C4-41DA-9122-4656100047B7}">
      <dsp:nvSpPr>
        <dsp:cNvPr id="0" name=""/>
        <dsp:cNvSpPr/>
      </dsp:nvSpPr>
      <dsp:spPr>
        <a:xfrm>
          <a:off x="942857" y="1022019"/>
          <a:ext cx="7653810" cy="816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95" tIns="86395" rIns="86395" bIns="86395" numCol="1" spcCol="1270" anchor="ctr" anchorCtr="0">
          <a:noAutofit/>
        </a:bodyPr>
        <a:lstStyle/>
        <a:p>
          <a:pPr marL="0" lvl="0" indent="0" algn="l" defTabSz="889000">
            <a:lnSpc>
              <a:spcPct val="100000"/>
            </a:lnSpc>
            <a:spcBef>
              <a:spcPct val="0"/>
            </a:spcBef>
            <a:spcAft>
              <a:spcPct val="35000"/>
            </a:spcAft>
            <a:buNone/>
          </a:pPr>
          <a:r>
            <a:rPr lang="it-IT" sz="2000" kern="1200"/>
            <a:t>Nel dataset </a:t>
          </a:r>
          <a:r>
            <a:rPr lang="it-IT" sz="2000" b="1" kern="1200"/>
            <a:t>pulito (dataset_augmented.csv)</a:t>
          </a:r>
          <a:r>
            <a:rPr lang="it-IT" sz="2000" kern="1200"/>
            <a:t> era solo il </a:t>
          </a:r>
          <a:r>
            <a:rPr lang="it-IT" sz="2000" b="1" kern="1200"/>
            <a:t>numero di sintomi non nulli</a:t>
          </a:r>
          <a:r>
            <a:rPr lang="it-IT" sz="2000" kern="1200"/>
            <a:t> (es. 4 se ci sono 4 sintomi validi).</a:t>
          </a:r>
          <a:endParaRPr lang="en-US" sz="2000" kern="1200"/>
        </a:p>
      </dsp:txBody>
      <dsp:txXfrm>
        <a:off x="942857" y="1022019"/>
        <a:ext cx="7653810" cy="816326"/>
      </dsp:txXfrm>
    </dsp:sp>
    <dsp:sp modelId="{1341FD42-E415-44B0-ADC3-69E3412967E8}">
      <dsp:nvSpPr>
        <dsp:cNvPr id="0" name=""/>
        <dsp:cNvSpPr/>
      </dsp:nvSpPr>
      <dsp:spPr>
        <a:xfrm>
          <a:off x="0" y="2042427"/>
          <a:ext cx="8596668" cy="8163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3F0BB9-FA34-4B63-851C-7C4A8D8857DE}">
      <dsp:nvSpPr>
        <dsp:cNvPr id="0" name=""/>
        <dsp:cNvSpPr/>
      </dsp:nvSpPr>
      <dsp:spPr>
        <a:xfrm>
          <a:off x="246938" y="2226100"/>
          <a:ext cx="448979" cy="448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FA8B4B-F9EA-487A-B13B-1C4D34F69702}">
      <dsp:nvSpPr>
        <dsp:cNvPr id="0" name=""/>
        <dsp:cNvSpPr/>
      </dsp:nvSpPr>
      <dsp:spPr>
        <a:xfrm>
          <a:off x="942857" y="2042427"/>
          <a:ext cx="7653810" cy="816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95" tIns="86395" rIns="86395" bIns="86395" numCol="1" spcCol="1270" anchor="ctr" anchorCtr="0">
          <a:noAutofit/>
        </a:bodyPr>
        <a:lstStyle/>
        <a:p>
          <a:pPr marL="0" lvl="0" indent="0" algn="l" defTabSz="889000">
            <a:lnSpc>
              <a:spcPct val="100000"/>
            </a:lnSpc>
            <a:spcBef>
              <a:spcPct val="0"/>
            </a:spcBef>
            <a:spcAft>
              <a:spcPct val="35000"/>
            </a:spcAft>
            <a:buNone/>
          </a:pPr>
          <a:r>
            <a:rPr lang="it-IT" sz="2000" kern="1200" dirty="0"/>
            <a:t>Serve come </a:t>
          </a:r>
          <a:r>
            <a:rPr lang="it-IT" sz="2000" b="1" kern="1200" dirty="0"/>
            <a:t>feature aggiuntiva</a:t>
          </a:r>
          <a:r>
            <a:rPr lang="it-IT" sz="2000" kern="1200" dirty="0"/>
            <a:t> che indica “la complessità del caso”  più sintomi, più probabile una malattia grave.</a:t>
          </a:r>
          <a:endParaRPr lang="en-US" sz="2000" kern="1200" dirty="0"/>
        </a:p>
      </dsp:txBody>
      <dsp:txXfrm>
        <a:off x="942857" y="2042427"/>
        <a:ext cx="7653810" cy="816326"/>
      </dsp:txXfrm>
    </dsp:sp>
    <dsp:sp modelId="{1E5F6BE7-E47C-4CD9-B690-BC6980E2D97E}">
      <dsp:nvSpPr>
        <dsp:cNvPr id="0" name=""/>
        <dsp:cNvSpPr/>
      </dsp:nvSpPr>
      <dsp:spPr>
        <a:xfrm>
          <a:off x="0" y="3062835"/>
          <a:ext cx="8596668" cy="8163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85CED3-F171-465E-9213-CC92235A7340}">
      <dsp:nvSpPr>
        <dsp:cNvPr id="0" name=""/>
        <dsp:cNvSpPr/>
      </dsp:nvSpPr>
      <dsp:spPr>
        <a:xfrm>
          <a:off x="246938" y="3246509"/>
          <a:ext cx="448979" cy="44897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6A91EA-8E97-4151-AB60-317E6A3A3FF5}">
      <dsp:nvSpPr>
        <dsp:cNvPr id="0" name=""/>
        <dsp:cNvSpPr/>
      </dsp:nvSpPr>
      <dsp:spPr>
        <a:xfrm>
          <a:off x="942857" y="3062835"/>
          <a:ext cx="7653810" cy="8163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95" tIns="86395" rIns="86395" bIns="86395" numCol="1" spcCol="1270" anchor="ctr" anchorCtr="0">
          <a:noAutofit/>
        </a:bodyPr>
        <a:lstStyle/>
        <a:p>
          <a:pPr marL="0" lvl="0" indent="0" algn="l" defTabSz="889000">
            <a:lnSpc>
              <a:spcPct val="100000"/>
            </a:lnSpc>
            <a:spcBef>
              <a:spcPct val="0"/>
            </a:spcBef>
            <a:spcAft>
              <a:spcPct val="35000"/>
            </a:spcAft>
            <a:buNone/>
          </a:pPr>
          <a:r>
            <a:rPr lang="it-IT" sz="2000" kern="1200"/>
            <a:t>In questo caso il modello vede solo “più sintomi = più probabile malattia complessa”, ma </a:t>
          </a:r>
          <a:r>
            <a:rPr lang="it-IT" sz="2000" b="1" kern="1200"/>
            <a:t>non sa se i sintomi sono lievi o gravi</a:t>
          </a:r>
          <a:r>
            <a:rPr lang="it-IT" sz="2000" kern="1200"/>
            <a:t>.</a:t>
          </a:r>
          <a:endParaRPr lang="en-US" sz="2000" kern="1200"/>
        </a:p>
      </dsp:txBody>
      <dsp:txXfrm>
        <a:off x="942857" y="3062835"/>
        <a:ext cx="7653810" cy="81632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1D0FA2-C8AB-2F47-ABAF-99E566FF768C}">
      <dsp:nvSpPr>
        <dsp:cNvPr id="0" name=""/>
        <dsp:cNvSpPr/>
      </dsp:nvSpPr>
      <dsp:spPr>
        <a:xfrm>
          <a:off x="0" y="0"/>
          <a:ext cx="7694506" cy="9005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dirty="0"/>
            <a:t>Sintomi trasformati da testo a </a:t>
          </a:r>
          <a:r>
            <a:rPr lang="it-IT" sz="2400" b="1" kern="1200" dirty="0"/>
            <a:t>valore numerico</a:t>
          </a:r>
          <a:r>
            <a:rPr lang="it-IT" sz="2400" kern="1200" dirty="0"/>
            <a:t> usando </a:t>
          </a:r>
          <a:r>
            <a:rPr lang="it-IT" sz="2400" kern="1200" dirty="0" err="1"/>
            <a:t>Symptom-severity.csv</a:t>
          </a:r>
          <a:endParaRPr lang="en-US" sz="2400" kern="1200" dirty="0"/>
        </a:p>
      </dsp:txBody>
      <dsp:txXfrm>
        <a:off x="26377" y="26377"/>
        <a:ext cx="6646626" cy="847812"/>
      </dsp:txXfrm>
    </dsp:sp>
    <dsp:sp modelId="{09620D00-5ADC-5F46-AB52-3849E82C3078}">
      <dsp:nvSpPr>
        <dsp:cNvPr id="0" name=""/>
        <dsp:cNvSpPr/>
      </dsp:nvSpPr>
      <dsp:spPr>
        <a:xfrm>
          <a:off x="644414" y="1064305"/>
          <a:ext cx="7694506" cy="900566"/>
        </a:xfrm>
        <a:prstGeom prst="roundRect">
          <a:avLst>
            <a:gd name="adj" fmla="val 10000"/>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a:t>Ogni sintomo mappato a un </a:t>
          </a:r>
          <a:r>
            <a:rPr lang="it-IT" sz="2400" b="1" kern="1200"/>
            <a:t>peso di gravità</a:t>
          </a:r>
          <a:endParaRPr lang="en-US" sz="2400" kern="1200"/>
        </a:p>
      </dsp:txBody>
      <dsp:txXfrm>
        <a:off x="670791" y="1090682"/>
        <a:ext cx="6411969" cy="847812"/>
      </dsp:txXfrm>
    </dsp:sp>
    <dsp:sp modelId="{9FEE6157-FF8D-C547-A5AC-FD27B5CD5AF7}">
      <dsp:nvSpPr>
        <dsp:cNvPr id="0" name=""/>
        <dsp:cNvSpPr/>
      </dsp:nvSpPr>
      <dsp:spPr>
        <a:xfrm>
          <a:off x="1279211" y="2128610"/>
          <a:ext cx="7694506" cy="900566"/>
        </a:xfrm>
        <a:prstGeom prst="roundRect">
          <a:avLst>
            <a:gd name="adj" fmla="val 10000"/>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dirty="0"/>
            <a:t>Creazione di </a:t>
          </a:r>
          <a:r>
            <a:rPr lang="it-IT" sz="2400" kern="1200" dirty="0" err="1"/>
            <a:t>dataset_weighted.csv</a:t>
          </a:r>
          <a:endParaRPr lang="en-US" sz="2400" kern="1200" dirty="0"/>
        </a:p>
      </dsp:txBody>
      <dsp:txXfrm>
        <a:off x="1305588" y="2154987"/>
        <a:ext cx="6421587" cy="847812"/>
      </dsp:txXfrm>
    </dsp:sp>
    <dsp:sp modelId="{A261C32D-3FDE-CB4C-9CCB-D3A3ABAA2662}">
      <dsp:nvSpPr>
        <dsp:cNvPr id="0" name=""/>
        <dsp:cNvSpPr/>
      </dsp:nvSpPr>
      <dsp:spPr>
        <a:xfrm>
          <a:off x="1923626" y="3192915"/>
          <a:ext cx="7694506" cy="90056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it-IT" sz="2400" kern="1200" dirty="0"/>
            <a:t>Aggiunto attributo </a:t>
          </a:r>
          <a:r>
            <a:rPr lang="it-IT" sz="2400" kern="1200" dirty="0" err="1"/>
            <a:t>symptom_count</a:t>
          </a:r>
          <a:r>
            <a:rPr lang="it-IT" sz="2400" kern="1200" dirty="0"/>
            <a:t> = somma dei pesi per migliorare la classificazione</a:t>
          </a:r>
          <a:endParaRPr lang="en-US" sz="2400" kern="1200" dirty="0"/>
        </a:p>
      </dsp:txBody>
      <dsp:txXfrm>
        <a:off x="1950003" y="3219292"/>
        <a:ext cx="6411969" cy="847812"/>
      </dsp:txXfrm>
    </dsp:sp>
    <dsp:sp modelId="{5D164E50-615E-AE41-A065-4FCBF12C4825}">
      <dsp:nvSpPr>
        <dsp:cNvPr id="0" name=""/>
        <dsp:cNvSpPr/>
      </dsp:nvSpPr>
      <dsp:spPr>
        <a:xfrm>
          <a:off x="7109138" y="689751"/>
          <a:ext cx="585367" cy="585367"/>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240846" y="689751"/>
        <a:ext cx="321951" cy="440489"/>
      </dsp:txXfrm>
    </dsp:sp>
    <dsp:sp modelId="{60B43647-F5C3-E048-9EC4-B191FFD1BB1E}">
      <dsp:nvSpPr>
        <dsp:cNvPr id="0" name=""/>
        <dsp:cNvSpPr/>
      </dsp:nvSpPr>
      <dsp:spPr>
        <a:xfrm>
          <a:off x="7753553" y="1754057"/>
          <a:ext cx="585367" cy="585367"/>
        </a:xfrm>
        <a:prstGeom prst="downArrow">
          <a:avLst>
            <a:gd name="adj1" fmla="val 55000"/>
            <a:gd name="adj2" fmla="val 45000"/>
          </a:avLst>
        </a:prstGeom>
        <a:solidFill>
          <a:schemeClr val="accent2">
            <a:tint val="40000"/>
            <a:alpha val="90000"/>
            <a:hueOff val="-2045918"/>
            <a:satOff val="22554"/>
            <a:lumOff val="2148"/>
            <a:alphaOff val="0"/>
          </a:schemeClr>
        </a:solidFill>
        <a:ln w="19050" cap="rnd" cmpd="sng" algn="ctr">
          <a:solidFill>
            <a:schemeClr val="accent2">
              <a:tint val="40000"/>
              <a:alpha val="90000"/>
              <a:hueOff val="-2045918"/>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885261" y="1754057"/>
        <a:ext cx="321951" cy="440489"/>
      </dsp:txXfrm>
    </dsp:sp>
    <dsp:sp modelId="{213FF956-8A33-C641-8FCD-5BA03D9092ED}">
      <dsp:nvSpPr>
        <dsp:cNvPr id="0" name=""/>
        <dsp:cNvSpPr/>
      </dsp:nvSpPr>
      <dsp:spPr>
        <a:xfrm>
          <a:off x="8388350" y="2818362"/>
          <a:ext cx="585367" cy="585367"/>
        </a:xfrm>
        <a:prstGeom prst="downArrow">
          <a:avLst>
            <a:gd name="adj1" fmla="val 55000"/>
            <a:gd name="adj2" fmla="val 45000"/>
          </a:avLst>
        </a:prstGeom>
        <a:solidFill>
          <a:schemeClr val="accent2">
            <a:tint val="40000"/>
            <a:alpha val="90000"/>
            <a:hueOff val="-4091836"/>
            <a:satOff val="45107"/>
            <a:lumOff val="4296"/>
            <a:alphaOff val="0"/>
          </a:schemeClr>
        </a:solidFill>
        <a:ln w="19050" cap="rnd" cmpd="sng" algn="ctr">
          <a:solidFill>
            <a:schemeClr val="accent2">
              <a:tint val="40000"/>
              <a:alpha val="90000"/>
              <a:hueOff val="-4091836"/>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520058" y="2818362"/>
        <a:ext cx="321951" cy="4404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76E30-5235-2446-83AD-3C2ACF1F4420}">
      <dsp:nvSpPr>
        <dsp:cNvPr id="0" name=""/>
        <dsp:cNvSpPr/>
      </dsp:nvSpPr>
      <dsp:spPr>
        <a:xfrm>
          <a:off x="41" y="83641"/>
          <a:ext cx="4017095" cy="633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it-IT" sz="2200" b="1" kern="1200"/>
            <a:t>dataset_augmented</a:t>
          </a:r>
          <a:endParaRPr lang="en-US" sz="2200" kern="1200"/>
        </a:p>
      </dsp:txBody>
      <dsp:txXfrm>
        <a:off x="41" y="83641"/>
        <a:ext cx="4017095" cy="633600"/>
      </dsp:txXfrm>
    </dsp:sp>
    <dsp:sp modelId="{3BC0B6DE-32C7-8040-8566-14E115EC7506}">
      <dsp:nvSpPr>
        <dsp:cNvPr id="0" name=""/>
        <dsp:cNvSpPr/>
      </dsp:nvSpPr>
      <dsp:spPr>
        <a:xfrm>
          <a:off x="41" y="717241"/>
          <a:ext cx="4017095" cy="307989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it-IT" sz="2200" kern="1200"/>
            <a:t>Pulizia del testo, rimozione rumore</a:t>
          </a:r>
          <a:endParaRPr lang="en-US" sz="2200" kern="1200"/>
        </a:p>
        <a:p>
          <a:pPr marL="228600" lvl="1" indent="-228600" algn="l" defTabSz="977900">
            <a:lnSpc>
              <a:spcPct val="90000"/>
            </a:lnSpc>
            <a:spcBef>
              <a:spcPct val="0"/>
            </a:spcBef>
            <a:spcAft>
              <a:spcPct val="15000"/>
            </a:spcAft>
            <a:buChar char="•"/>
          </a:pPr>
          <a:r>
            <a:rPr lang="it-IT" sz="2200" kern="1200"/>
            <a:t>Sinonimi unificati</a:t>
          </a:r>
          <a:endParaRPr lang="en-US" sz="2200" kern="1200"/>
        </a:p>
        <a:p>
          <a:pPr marL="228600" lvl="1" indent="-228600" algn="l" defTabSz="977900">
            <a:lnSpc>
              <a:spcPct val="90000"/>
            </a:lnSpc>
            <a:spcBef>
              <a:spcPct val="0"/>
            </a:spcBef>
            <a:spcAft>
              <a:spcPct val="15000"/>
            </a:spcAft>
            <a:buChar char="•"/>
          </a:pPr>
          <a:r>
            <a:rPr lang="it-IT" sz="2200" kern="1200" dirty="0">
              <a:solidFill>
                <a:srgbClr val="FF0000"/>
              </a:solidFill>
            </a:rPr>
            <a:t>Sintomi ancora </a:t>
          </a:r>
          <a:r>
            <a:rPr lang="it-IT" sz="2200" b="1" kern="1200" dirty="0">
              <a:solidFill>
                <a:srgbClr val="FF0000"/>
              </a:solidFill>
            </a:rPr>
            <a:t>tutti uguali</a:t>
          </a:r>
          <a:r>
            <a:rPr lang="it-IT" sz="2200" kern="1200" dirty="0">
              <a:solidFill>
                <a:srgbClr val="FF0000"/>
              </a:solidFill>
            </a:rPr>
            <a:t> per il modello (non distingue lievi vs gravi)</a:t>
          </a:r>
          <a:endParaRPr lang="en-US" sz="2200" kern="1200" dirty="0">
            <a:solidFill>
              <a:srgbClr val="FF0000"/>
            </a:solidFill>
          </a:endParaRPr>
        </a:p>
        <a:p>
          <a:pPr marL="228600" lvl="1" indent="-228600" algn="l" defTabSz="977900">
            <a:lnSpc>
              <a:spcPct val="90000"/>
            </a:lnSpc>
            <a:spcBef>
              <a:spcPct val="0"/>
            </a:spcBef>
            <a:spcAft>
              <a:spcPct val="15000"/>
            </a:spcAft>
            <a:buChar char="•"/>
          </a:pPr>
          <a:r>
            <a:rPr lang="it-IT" sz="2200" kern="1200" dirty="0" err="1">
              <a:solidFill>
                <a:srgbClr val="FF0000"/>
              </a:solidFill>
            </a:rPr>
            <a:t>symptom_count</a:t>
          </a:r>
          <a:r>
            <a:rPr lang="it-IT" sz="2200" kern="1200" dirty="0">
              <a:solidFill>
                <a:srgbClr val="FF0000"/>
              </a:solidFill>
            </a:rPr>
            <a:t> è solo un conteggio ( poca informazione)</a:t>
          </a:r>
          <a:endParaRPr lang="en-US" sz="2200" kern="1200" dirty="0">
            <a:solidFill>
              <a:srgbClr val="FF0000"/>
            </a:solidFill>
          </a:endParaRPr>
        </a:p>
      </dsp:txBody>
      <dsp:txXfrm>
        <a:off x="41" y="717241"/>
        <a:ext cx="4017095" cy="3079890"/>
      </dsp:txXfrm>
    </dsp:sp>
    <dsp:sp modelId="{3CFC9F89-2CDE-0D4D-9295-2B75DE18927F}">
      <dsp:nvSpPr>
        <dsp:cNvPr id="0" name=""/>
        <dsp:cNvSpPr/>
      </dsp:nvSpPr>
      <dsp:spPr>
        <a:xfrm>
          <a:off x="4579530" y="83641"/>
          <a:ext cx="4017095" cy="63360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it-IT" sz="2200" b="1" kern="1200"/>
            <a:t>dataset_weighted</a:t>
          </a:r>
          <a:endParaRPr lang="en-US" sz="2200" kern="1200"/>
        </a:p>
      </dsp:txBody>
      <dsp:txXfrm>
        <a:off x="4579530" y="83641"/>
        <a:ext cx="4017095" cy="633600"/>
      </dsp:txXfrm>
    </dsp:sp>
    <dsp:sp modelId="{E6D27066-4DE7-8E4A-B119-D4BE197A2816}">
      <dsp:nvSpPr>
        <dsp:cNvPr id="0" name=""/>
        <dsp:cNvSpPr/>
      </dsp:nvSpPr>
      <dsp:spPr>
        <a:xfrm>
          <a:off x="4579530" y="717241"/>
          <a:ext cx="4017095" cy="307989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it-IT" sz="2200" kern="1200"/>
            <a:t>Sintomi trasformati in </a:t>
          </a:r>
          <a:r>
            <a:rPr lang="it-IT" sz="2200" b="1" kern="1200"/>
            <a:t>pesi di gravità clinica</a:t>
          </a:r>
          <a:endParaRPr lang="en-US" sz="2200" kern="1200"/>
        </a:p>
        <a:p>
          <a:pPr marL="228600" lvl="1" indent="-228600" algn="l" defTabSz="977900">
            <a:lnSpc>
              <a:spcPct val="90000"/>
            </a:lnSpc>
            <a:spcBef>
              <a:spcPct val="0"/>
            </a:spcBef>
            <a:spcAft>
              <a:spcPct val="15000"/>
            </a:spcAft>
            <a:buChar char="•"/>
          </a:pPr>
          <a:r>
            <a:rPr lang="it-IT" sz="2200" kern="1200" dirty="0" err="1"/>
            <a:t>symptom_count</a:t>
          </a:r>
          <a:r>
            <a:rPr lang="it-IT" sz="2200" kern="1200" dirty="0"/>
            <a:t> diventa la </a:t>
          </a:r>
          <a:r>
            <a:rPr lang="it-IT" sz="2200" b="1" kern="1200" dirty="0"/>
            <a:t>gravità complessiva</a:t>
          </a:r>
          <a:r>
            <a:rPr lang="it-IT" sz="2200" kern="1200" dirty="0"/>
            <a:t> ( più discriminativo)</a:t>
          </a:r>
          <a:endParaRPr lang="en-US" sz="2200" kern="1200" dirty="0"/>
        </a:p>
        <a:p>
          <a:pPr marL="228600" lvl="1" indent="-228600" algn="l" defTabSz="977900">
            <a:lnSpc>
              <a:spcPct val="90000"/>
            </a:lnSpc>
            <a:spcBef>
              <a:spcPct val="0"/>
            </a:spcBef>
            <a:spcAft>
              <a:spcPct val="15000"/>
            </a:spcAft>
            <a:buChar char="•"/>
          </a:pPr>
          <a:r>
            <a:rPr lang="it-IT" sz="2200" kern="1200"/>
            <a:t>Permette di distinguere </a:t>
          </a:r>
          <a:r>
            <a:rPr lang="it-IT" sz="2200" b="1" kern="1200"/>
            <a:t>2 pazienti con stesso numero di sintomi ma diversa severità</a:t>
          </a:r>
          <a:endParaRPr lang="en-US" sz="2200" kern="1200"/>
        </a:p>
      </dsp:txBody>
      <dsp:txXfrm>
        <a:off x="4579530" y="717241"/>
        <a:ext cx="4017095" cy="30798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F525A-520B-4655-A746-12CC36B31CC7}">
      <dsp:nvSpPr>
        <dsp:cNvPr id="0" name=""/>
        <dsp:cNvSpPr/>
      </dsp:nvSpPr>
      <dsp:spPr>
        <a:xfrm>
          <a:off x="0" y="1698"/>
          <a:ext cx="9618133" cy="8610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6FE172-7B70-41A8-B0FA-7C8D4988B2D6}">
      <dsp:nvSpPr>
        <dsp:cNvPr id="0" name=""/>
        <dsp:cNvSpPr/>
      </dsp:nvSpPr>
      <dsp:spPr>
        <a:xfrm>
          <a:off x="260473" y="195439"/>
          <a:ext cx="473588" cy="4735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BA411B5-0033-4440-93E7-58B009D46C9F}">
      <dsp:nvSpPr>
        <dsp:cNvPr id="0" name=""/>
        <dsp:cNvSpPr/>
      </dsp:nvSpPr>
      <dsp:spPr>
        <a:xfrm>
          <a:off x="994536" y="1698"/>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it-IT" sz="2200" kern="1200"/>
            <a:t>Nel dataset </a:t>
          </a:r>
          <a:r>
            <a:rPr lang="it-IT" sz="2200" b="1" kern="1200"/>
            <a:t>pesato (dataset_weighted.csv)</a:t>
          </a:r>
          <a:r>
            <a:rPr lang="it-IT" sz="2200" kern="1200"/>
            <a:t> diventa </a:t>
          </a:r>
          <a:r>
            <a:rPr lang="it-IT" sz="2200" b="1" kern="1200"/>
            <a:t>la somma dei pesi dei sintomi presenti</a:t>
          </a:r>
          <a:r>
            <a:rPr lang="it-IT" sz="2200" kern="1200"/>
            <a:t>.</a:t>
          </a:r>
          <a:endParaRPr lang="en-US" sz="2200" kern="1200"/>
        </a:p>
      </dsp:txBody>
      <dsp:txXfrm>
        <a:off x="994536" y="1698"/>
        <a:ext cx="8623596" cy="861070"/>
      </dsp:txXfrm>
    </dsp:sp>
    <dsp:sp modelId="{A4FC7F5C-CBB7-4911-A667-0C1DC1399459}">
      <dsp:nvSpPr>
        <dsp:cNvPr id="0" name=""/>
        <dsp:cNvSpPr/>
      </dsp:nvSpPr>
      <dsp:spPr>
        <a:xfrm>
          <a:off x="0" y="1078036"/>
          <a:ext cx="9618133" cy="8610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F2D799-B350-4FC4-8F82-280483FB10A7}">
      <dsp:nvSpPr>
        <dsp:cNvPr id="0" name=""/>
        <dsp:cNvSpPr/>
      </dsp:nvSpPr>
      <dsp:spPr>
        <a:xfrm>
          <a:off x="260473" y="1271777"/>
          <a:ext cx="473588" cy="4735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4A4A98-9F3E-4B39-8B82-C4A354E67011}">
      <dsp:nvSpPr>
        <dsp:cNvPr id="0" name=""/>
        <dsp:cNvSpPr/>
      </dsp:nvSpPr>
      <dsp:spPr>
        <a:xfrm>
          <a:off x="994536" y="1078036"/>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it-IT" sz="2200" kern="1200"/>
            <a:t>Es. </a:t>
          </a:r>
          <a:r>
            <a:rPr lang="it-IT" sz="2200" i="1" kern="1200"/>
            <a:t>itching=1, rash=3, nodal_skin_eruptions=4, dischromic_patches=6 → symptom_count=14</a:t>
          </a:r>
          <a:r>
            <a:rPr lang="it-IT" sz="2200" kern="1200"/>
            <a:t>.</a:t>
          </a:r>
          <a:endParaRPr lang="en-US" sz="2200" kern="1200"/>
        </a:p>
      </dsp:txBody>
      <dsp:txXfrm>
        <a:off x="994536" y="1078036"/>
        <a:ext cx="8623596" cy="861070"/>
      </dsp:txXfrm>
    </dsp:sp>
    <dsp:sp modelId="{50A58D1D-6A73-4E0B-8442-1911CFEA97C9}">
      <dsp:nvSpPr>
        <dsp:cNvPr id="0" name=""/>
        <dsp:cNvSpPr/>
      </dsp:nvSpPr>
      <dsp:spPr>
        <a:xfrm>
          <a:off x="0" y="2154374"/>
          <a:ext cx="9618133" cy="8610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BCEFCF-D5E1-4B5D-9528-42522BE69573}">
      <dsp:nvSpPr>
        <dsp:cNvPr id="0" name=""/>
        <dsp:cNvSpPr/>
      </dsp:nvSpPr>
      <dsp:spPr>
        <a:xfrm>
          <a:off x="260473" y="2348115"/>
          <a:ext cx="473588" cy="4735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2F4B0C-D2C6-4B36-B63F-EC53B274C054}">
      <dsp:nvSpPr>
        <dsp:cNvPr id="0" name=""/>
        <dsp:cNvSpPr/>
      </dsp:nvSpPr>
      <dsp:spPr>
        <a:xfrm>
          <a:off x="994536" y="2154374"/>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it-IT" sz="2200" kern="1200"/>
            <a:t>Qui è </a:t>
          </a:r>
          <a:r>
            <a:rPr lang="it-IT" sz="2200" b="1" kern="1200"/>
            <a:t>molto più informativo</a:t>
          </a:r>
          <a:r>
            <a:rPr lang="it-IT" sz="2200" kern="1200"/>
            <a:t> perché rappresenta la </a:t>
          </a:r>
          <a:r>
            <a:rPr lang="it-IT" sz="2200" b="1" kern="1200"/>
            <a:t>gravità complessiva del paziente</a:t>
          </a:r>
          <a:r>
            <a:rPr lang="it-IT" sz="2200" kern="1200"/>
            <a:t>.</a:t>
          </a:r>
          <a:endParaRPr lang="en-US" sz="2200" kern="1200"/>
        </a:p>
      </dsp:txBody>
      <dsp:txXfrm>
        <a:off x="994536" y="2154374"/>
        <a:ext cx="8623596" cy="861070"/>
      </dsp:txXfrm>
    </dsp:sp>
    <dsp:sp modelId="{95A288EF-82D8-48A5-8C1B-7BEDF93CCCC8}">
      <dsp:nvSpPr>
        <dsp:cNvPr id="0" name=""/>
        <dsp:cNvSpPr/>
      </dsp:nvSpPr>
      <dsp:spPr>
        <a:xfrm>
          <a:off x="0" y="3230712"/>
          <a:ext cx="9618133" cy="8610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E198D-6341-4A91-9238-6B1CBAD74165}">
      <dsp:nvSpPr>
        <dsp:cNvPr id="0" name=""/>
        <dsp:cNvSpPr/>
      </dsp:nvSpPr>
      <dsp:spPr>
        <a:xfrm>
          <a:off x="260473" y="3424453"/>
          <a:ext cx="473588" cy="4735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0BC274-BE74-4543-986C-1B364C7CAB54}">
      <dsp:nvSpPr>
        <dsp:cNvPr id="0" name=""/>
        <dsp:cNvSpPr/>
      </dsp:nvSpPr>
      <dsp:spPr>
        <a:xfrm>
          <a:off x="994536" y="3230712"/>
          <a:ext cx="8623596" cy="861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130" tIns="91130" rIns="91130" bIns="91130" numCol="1" spcCol="1270" anchor="ctr" anchorCtr="0">
          <a:noAutofit/>
        </a:bodyPr>
        <a:lstStyle/>
        <a:p>
          <a:pPr marL="0" lvl="0" indent="0" algn="l" defTabSz="977900">
            <a:lnSpc>
              <a:spcPct val="90000"/>
            </a:lnSpc>
            <a:spcBef>
              <a:spcPct val="0"/>
            </a:spcBef>
            <a:spcAft>
              <a:spcPct val="35000"/>
            </a:spcAft>
            <a:buNone/>
          </a:pPr>
          <a:r>
            <a:rPr lang="it-IT" sz="2200" kern="1200"/>
            <a:t>Diventa una feature numerica che aiuta il modello a distinguere due pazienti con </a:t>
          </a:r>
          <a:r>
            <a:rPr lang="it-IT" sz="2200" b="1" kern="1200"/>
            <a:t>lo stesso numero di sintomi ma gravità diversa</a:t>
          </a:r>
          <a:r>
            <a:rPr lang="it-IT" sz="2200" kern="1200"/>
            <a:t>.</a:t>
          </a:r>
          <a:endParaRPr lang="en-US" sz="2200" kern="1200"/>
        </a:p>
      </dsp:txBody>
      <dsp:txXfrm>
        <a:off x="994536" y="3230712"/>
        <a:ext cx="8623596" cy="86107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7BEC40-DC53-3F45-A649-C42DF4664788}" type="datetimeFigureOut">
              <a:rPr lang="it-IT" smtClean="0"/>
              <a:t>17/07/25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05201-B58E-FD48-854D-62F5CE9DE0C1}" type="slidenum">
              <a:rPr lang="it-IT" smtClean="0"/>
              <a:t>‹N›</a:t>
            </a:fld>
            <a:endParaRPr lang="it-IT"/>
          </a:p>
        </p:txBody>
      </p:sp>
    </p:spTree>
    <p:extLst>
      <p:ext uri="{BB962C8B-B14F-4D97-AF65-F5344CB8AC3E}">
        <p14:creationId xmlns:p14="http://schemas.microsoft.com/office/powerpoint/2010/main" val="370751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C1905201-B58E-FD48-854D-62F5CE9DE0C1}" type="slidenum">
              <a:rPr lang="it-IT" smtClean="0"/>
              <a:t>1</a:t>
            </a:fld>
            <a:endParaRPr lang="it-IT"/>
          </a:p>
        </p:txBody>
      </p:sp>
    </p:spTree>
    <p:extLst>
      <p:ext uri="{BB962C8B-B14F-4D97-AF65-F5344CB8AC3E}">
        <p14:creationId xmlns:p14="http://schemas.microsoft.com/office/powerpoint/2010/main" val="2597618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7CA39-65F2-84E0-37A6-EC4BC4696DB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6ED0465-9F9A-D28C-86CF-697521B9550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3CAFAA1-B2B1-8781-7E9A-EF16E27F0CB1}"/>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CA8FBCE1-240F-B159-3476-62C766DFEBC3}"/>
              </a:ext>
            </a:extLst>
          </p:cNvPr>
          <p:cNvSpPr>
            <a:spLocks noGrp="1"/>
          </p:cNvSpPr>
          <p:nvPr>
            <p:ph type="sldNum" sz="quarter" idx="5"/>
          </p:nvPr>
        </p:nvSpPr>
        <p:spPr/>
        <p:txBody>
          <a:bodyPr/>
          <a:lstStyle/>
          <a:p>
            <a:fld id="{C1905201-B58E-FD48-854D-62F5CE9DE0C1}" type="slidenum">
              <a:rPr lang="it-IT" smtClean="0"/>
              <a:t>28</a:t>
            </a:fld>
            <a:endParaRPr lang="it-IT"/>
          </a:p>
        </p:txBody>
      </p:sp>
    </p:spTree>
    <p:extLst>
      <p:ext uri="{BB962C8B-B14F-4D97-AF65-F5344CB8AC3E}">
        <p14:creationId xmlns:p14="http://schemas.microsoft.com/office/powerpoint/2010/main" val="3958715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i="1" dirty="0"/>
              <a:t>L’obiettivo del mio progetto era triplice:</a:t>
            </a:r>
            <a:r>
              <a:rPr lang="it-IT" dirty="0"/>
              <a:t> </a:t>
            </a:r>
            <a:r>
              <a:rPr lang="it-IT" i="1" dirty="0"/>
              <a:t>Primo, </a:t>
            </a:r>
            <a:r>
              <a:rPr lang="it-IT" b="1" i="1" dirty="0"/>
              <a:t>classificare le malattie a partire dai sintomi</a:t>
            </a:r>
            <a:r>
              <a:rPr lang="it-IT" i="1" dirty="0"/>
              <a:t> riportati dai pazienti.</a:t>
            </a:r>
            <a:r>
              <a:rPr lang="it-IT" dirty="0"/>
              <a:t> </a:t>
            </a:r>
            <a:r>
              <a:rPr lang="it-IT" i="1" dirty="0"/>
              <a:t>Secondo, applicare un approccio </a:t>
            </a:r>
            <a:r>
              <a:rPr lang="it-IT" b="1" i="1" dirty="0"/>
              <a:t>Data-</a:t>
            </a:r>
            <a:r>
              <a:rPr lang="it-IT" b="1" i="1" dirty="0" err="1"/>
              <a:t>Centric</a:t>
            </a:r>
            <a:r>
              <a:rPr lang="it-IT" b="1" i="1" dirty="0"/>
              <a:t> AI</a:t>
            </a:r>
            <a:r>
              <a:rPr lang="it-IT" i="1" dirty="0"/>
              <a:t>, quindi migliorare la qualità del dataset prima ancora di concentrarci sulla complessità del modello.</a:t>
            </a:r>
            <a:r>
              <a:rPr lang="it-IT" dirty="0"/>
              <a:t> </a:t>
            </a:r>
          </a:p>
          <a:p>
            <a:endParaRPr lang="it-IT" i="1" dirty="0"/>
          </a:p>
          <a:p>
            <a:r>
              <a:rPr lang="it-IT" i="1" dirty="0"/>
              <a:t>Infine, </a:t>
            </a:r>
            <a:r>
              <a:rPr lang="it-IT" b="1" i="1" dirty="0"/>
              <a:t>migliorare la qualità dei dati</a:t>
            </a:r>
            <a:r>
              <a:rPr lang="it-IT" i="1" dirty="0"/>
              <a:t> tramite pulizia, normalizzazione, eliminazione del rumore e pesatura clinica dei sintomi.</a:t>
            </a:r>
            <a:endParaRPr lang="it-IT" dirty="0"/>
          </a:p>
        </p:txBody>
      </p:sp>
      <p:sp>
        <p:nvSpPr>
          <p:cNvPr id="4" name="Segnaposto numero diapositiva 3"/>
          <p:cNvSpPr>
            <a:spLocks noGrp="1"/>
          </p:cNvSpPr>
          <p:nvPr>
            <p:ph type="sldNum" sz="quarter" idx="5"/>
          </p:nvPr>
        </p:nvSpPr>
        <p:spPr/>
        <p:txBody>
          <a:bodyPr/>
          <a:lstStyle/>
          <a:p>
            <a:fld id="{C1905201-B58E-FD48-854D-62F5CE9DE0C1}" type="slidenum">
              <a:rPr lang="it-IT" smtClean="0"/>
              <a:t>2</a:t>
            </a:fld>
            <a:endParaRPr lang="it-IT"/>
          </a:p>
        </p:txBody>
      </p:sp>
    </p:spTree>
    <p:extLst>
      <p:ext uri="{BB962C8B-B14F-4D97-AF65-F5344CB8AC3E}">
        <p14:creationId xmlns:p14="http://schemas.microsoft.com/office/powerpoint/2010/main" val="2030601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i="1" dirty="0"/>
              <a:t>Per questo progetto ho seguito un approccio </a:t>
            </a:r>
            <a:r>
              <a:rPr lang="it-IT" b="1" i="1" dirty="0"/>
              <a:t>Data-</a:t>
            </a:r>
            <a:r>
              <a:rPr lang="it-IT" b="1" i="1" dirty="0" err="1"/>
              <a:t>Centric</a:t>
            </a:r>
            <a:r>
              <a:rPr lang="it-IT" i="1" dirty="0"/>
              <a:t>, cioè ho concentrato l’attenzione sulla qualità dei dati più che sulla complessità del modello.</a:t>
            </a:r>
            <a:r>
              <a:rPr lang="it-IT" dirty="0"/>
              <a:t> </a:t>
            </a:r>
            <a:r>
              <a:rPr lang="it-IT" i="1" dirty="0"/>
              <a:t>Il dataset non è stato usato così com’era, ma </a:t>
            </a:r>
            <a:r>
              <a:rPr lang="it-IT" b="1" i="1" dirty="0"/>
              <a:t>costruito e trasformato iterativamente</a:t>
            </a:r>
            <a:r>
              <a:rPr lang="it-IT" i="1" dirty="0"/>
              <a:t>: abbiamo pulito il testo, unificato sinonimi, rimosso valori mancanti e infine pesato i sintomi in base alla gravità clinica. Questo processo ha permesso di passare da un dataset rumoroso a uno molto più coerente e informativo.”</a:t>
            </a:r>
            <a:r>
              <a:rPr lang="it-IT" dirty="0"/>
              <a:t> </a:t>
            </a:r>
            <a:br>
              <a:rPr lang="it-IT" dirty="0"/>
            </a:br>
            <a:endParaRPr lang="it-IT" dirty="0"/>
          </a:p>
          <a:p>
            <a:r>
              <a:rPr lang="it-IT" i="1" dirty="0"/>
              <a:t>“Dopo il </a:t>
            </a:r>
            <a:r>
              <a:rPr lang="it-IT" i="1" dirty="0" err="1"/>
              <a:t>preprocessing</a:t>
            </a:r>
            <a:r>
              <a:rPr lang="it-IT" i="1" dirty="0"/>
              <a:t> ho usato </a:t>
            </a:r>
            <a:r>
              <a:rPr lang="it-IT" b="1" i="1" dirty="0" err="1"/>
              <a:t>Cleanlab</a:t>
            </a:r>
            <a:r>
              <a:rPr lang="it-IT" i="1" dirty="0"/>
              <a:t> per controllare la presenza di anomalie o etichette sbagliate. Il risultato ha confermato che il dataset trasformato era </a:t>
            </a:r>
            <a:r>
              <a:rPr lang="it-IT" b="1" i="1" dirty="0"/>
              <a:t>molto pulito e senza label </a:t>
            </a:r>
            <a:r>
              <a:rPr lang="it-IT" b="1" i="1" dirty="0" err="1"/>
              <a:t>noise</a:t>
            </a:r>
            <a:r>
              <a:rPr lang="it-IT" b="1" i="1" dirty="0"/>
              <a:t> rilevante</a:t>
            </a:r>
            <a:r>
              <a:rPr lang="it-IT" i="1" dirty="0"/>
              <a:t>.”</a:t>
            </a:r>
            <a:r>
              <a:rPr lang="it-IT" dirty="0"/>
              <a:t> </a:t>
            </a:r>
            <a:br>
              <a:rPr lang="it-IT" dirty="0"/>
            </a:br>
            <a:endParaRPr lang="it-IT" dirty="0"/>
          </a:p>
          <a:p>
            <a:r>
              <a:rPr lang="it-IT" i="1" dirty="0"/>
              <a:t>“Infine, per rendere il modello più interpretabile, ho utilizzato </a:t>
            </a:r>
            <a:r>
              <a:rPr lang="it-IT" b="1" i="1" dirty="0"/>
              <a:t>SHAP</a:t>
            </a:r>
            <a:r>
              <a:rPr lang="it-IT" i="1" dirty="0"/>
              <a:t>: uno strumento che spiega l’importanza di ogni sintomo nelle predizioni. Questo è utile in ambito sanitario perché aiuta a capire </a:t>
            </a:r>
            <a:r>
              <a:rPr lang="it-IT" b="1" i="1" dirty="0"/>
              <a:t>perché il modello ha scelto una certa malattia</a:t>
            </a:r>
            <a:r>
              <a:rPr lang="it-IT" i="1" dirty="0"/>
              <a:t> a partire dai sintomi.</a:t>
            </a:r>
            <a:r>
              <a:rPr lang="it-IT" dirty="0"/>
              <a:t> </a:t>
            </a:r>
          </a:p>
        </p:txBody>
      </p:sp>
      <p:sp>
        <p:nvSpPr>
          <p:cNvPr id="4" name="Segnaposto numero diapositiva 3"/>
          <p:cNvSpPr>
            <a:spLocks noGrp="1"/>
          </p:cNvSpPr>
          <p:nvPr>
            <p:ph type="sldNum" sz="quarter" idx="5"/>
          </p:nvPr>
        </p:nvSpPr>
        <p:spPr/>
        <p:txBody>
          <a:bodyPr/>
          <a:lstStyle/>
          <a:p>
            <a:fld id="{C1905201-B58E-FD48-854D-62F5CE9DE0C1}" type="slidenum">
              <a:rPr lang="it-IT" smtClean="0"/>
              <a:t>3</a:t>
            </a:fld>
            <a:endParaRPr lang="it-IT"/>
          </a:p>
        </p:txBody>
      </p:sp>
    </p:spTree>
    <p:extLst>
      <p:ext uri="{BB962C8B-B14F-4D97-AF65-F5344CB8AC3E}">
        <p14:creationId xmlns:p14="http://schemas.microsoft.com/office/powerpoint/2010/main" val="1204279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i="1" dirty="0"/>
              <a:t>Qui vediamo la distribuzione del numero di sintomi riportati per paziente. La maggior parte dei pazienti ha tra 4 e 6 sintomi, ma ci sono anche molti casi con pochi sintomi e alcuni con più di 10.</a:t>
            </a:r>
            <a:r>
              <a:rPr lang="it-IT" dirty="0"/>
              <a:t> </a:t>
            </a:r>
            <a:r>
              <a:rPr lang="it-IT" i="1" dirty="0"/>
              <a:t>Questa variabilità è un problema perché i pazienti con pochi sintomi forniscono informazioni insufficienti, mentre quelli con troppi sintomi possono introdurre rumore e confusione per il modello.”</a:t>
            </a:r>
            <a:r>
              <a:rPr lang="it-IT" dirty="0"/>
              <a:t> </a:t>
            </a:r>
            <a:br>
              <a:rPr lang="it-IT" dirty="0"/>
            </a:br>
            <a:endParaRPr lang="it-IT" dirty="0"/>
          </a:p>
          <a:p>
            <a:r>
              <a:rPr lang="it-IT" i="1" dirty="0"/>
              <a:t>“Inoltre, questo sbilanciamento rende difficile la classificazione: le malattie con pochi sintomi tendono a essere sottorappresentate e questo può portare a un </a:t>
            </a:r>
            <a:r>
              <a:rPr lang="it-IT" b="1" i="1" dirty="0" err="1"/>
              <a:t>bias</a:t>
            </a:r>
            <a:r>
              <a:rPr lang="it-IT" b="1" i="1" dirty="0"/>
              <a:t> del modello</a:t>
            </a:r>
            <a:r>
              <a:rPr lang="it-IT" i="1" dirty="0"/>
              <a:t>. Per questo, prima di addestrare il modello, ho dovuto pulire il dataset, rimuovere i record troppo poveri di sintomi e normalizzare le descrizioni.</a:t>
            </a:r>
            <a:r>
              <a:rPr lang="it-IT" dirty="0"/>
              <a:t> </a:t>
            </a:r>
          </a:p>
          <a:p>
            <a:endParaRPr lang="it-IT" dirty="0"/>
          </a:p>
          <a:p>
            <a:endParaRPr lang="it-IT" dirty="0"/>
          </a:p>
          <a:p>
            <a:r>
              <a:rPr lang="it-IT" i="1" dirty="0"/>
              <a:t>Per risolvere questo problema abbiamo effettuato un </a:t>
            </a:r>
            <a:r>
              <a:rPr lang="it-IT" i="1" dirty="0" err="1"/>
              <a:t>preprocessing</a:t>
            </a:r>
            <a:r>
              <a:rPr lang="it-IT" i="1" dirty="0"/>
              <a:t> che ha filtrato i record troppo poveri e ha standardizzato tutti i sintomi, riducendo il rumore e migliorando la qualità dei dati.</a:t>
            </a:r>
            <a:r>
              <a:rPr lang="it-IT" dirty="0"/>
              <a:t> </a:t>
            </a:r>
          </a:p>
          <a:p>
            <a:endParaRPr lang="it-IT" dirty="0"/>
          </a:p>
          <a:p>
            <a:endParaRPr lang="it-IT" dirty="0"/>
          </a:p>
          <a:p>
            <a:r>
              <a:rPr lang="it-IT" dirty="0"/>
              <a:t>I pazienti con </a:t>
            </a:r>
            <a:r>
              <a:rPr lang="it-IT" b="1" dirty="0"/>
              <a:t>più di 10-12 sintomi</a:t>
            </a:r>
            <a:r>
              <a:rPr lang="it-IT" dirty="0"/>
              <a:t> hanno un quadro clinico più grave o confuso.</a:t>
            </a:r>
          </a:p>
          <a:p>
            <a:r>
              <a:rPr lang="it-IT" dirty="0"/>
              <a:t>Alcuni sintomi sono ridondanti → rischiano di </a:t>
            </a:r>
            <a:r>
              <a:rPr lang="it-IT" b="1" dirty="0"/>
              <a:t>sovrappesare malattie rare</a:t>
            </a:r>
            <a:r>
              <a:rPr lang="it-IT" dirty="0"/>
              <a:t> rispetto a quelle comuni.</a:t>
            </a:r>
          </a:p>
          <a:p>
            <a:r>
              <a:rPr lang="it-IT" dirty="0"/>
              <a:t>Il modello può </a:t>
            </a:r>
            <a:r>
              <a:rPr lang="it-IT" b="1" dirty="0"/>
              <a:t>imparare troppo su questi </a:t>
            </a:r>
            <a:r>
              <a:rPr lang="it-IT" b="1" dirty="0" err="1"/>
              <a:t>outlier</a:t>
            </a:r>
            <a:r>
              <a:rPr lang="it-IT" dirty="0"/>
              <a:t>, sbilanciando la classificazione verso malattie più complesse.</a:t>
            </a:r>
          </a:p>
          <a:p>
            <a:endParaRPr lang="it-IT" dirty="0"/>
          </a:p>
        </p:txBody>
      </p:sp>
      <p:sp>
        <p:nvSpPr>
          <p:cNvPr id="4" name="Segnaposto numero diapositiva 3"/>
          <p:cNvSpPr>
            <a:spLocks noGrp="1"/>
          </p:cNvSpPr>
          <p:nvPr>
            <p:ph type="sldNum" sz="quarter" idx="5"/>
          </p:nvPr>
        </p:nvSpPr>
        <p:spPr/>
        <p:txBody>
          <a:bodyPr/>
          <a:lstStyle/>
          <a:p>
            <a:fld id="{C1905201-B58E-FD48-854D-62F5CE9DE0C1}" type="slidenum">
              <a:rPr lang="it-IT" smtClean="0"/>
              <a:t>5</a:t>
            </a:fld>
            <a:endParaRPr lang="it-IT"/>
          </a:p>
        </p:txBody>
      </p:sp>
    </p:spTree>
    <p:extLst>
      <p:ext uri="{BB962C8B-B14F-4D97-AF65-F5344CB8AC3E}">
        <p14:creationId xmlns:p14="http://schemas.microsoft.com/office/powerpoint/2010/main" val="2983810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i="1" dirty="0"/>
              <a:t>Oltre al rumore lessicale, come </a:t>
            </a:r>
            <a:r>
              <a:rPr lang="it-IT" i="1" dirty="0" err="1"/>
              <a:t>skin_rash</a:t>
            </a:r>
            <a:r>
              <a:rPr lang="it-IT" i="1" dirty="0"/>
              <a:t> scritto con underscore o senza, </a:t>
            </a:r>
          </a:p>
          <a:p>
            <a:endParaRPr lang="it-IT" i="1" dirty="0"/>
          </a:p>
          <a:p>
            <a:r>
              <a:rPr lang="it-IT" i="1" dirty="0"/>
              <a:t>avevamo veri e propri sinonimi, come </a:t>
            </a:r>
            <a:r>
              <a:rPr lang="it-IT" i="1" dirty="0" err="1"/>
              <a:t>stomach</a:t>
            </a:r>
            <a:r>
              <a:rPr lang="it-IT" i="1" dirty="0"/>
              <a:t> </a:t>
            </a:r>
            <a:r>
              <a:rPr lang="it-IT" i="1" dirty="0" err="1"/>
              <a:t>pain</a:t>
            </a:r>
            <a:r>
              <a:rPr lang="it-IT" i="1" dirty="0"/>
              <a:t> e </a:t>
            </a:r>
            <a:r>
              <a:rPr lang="it-IT" i="1" dirty="0" err="1"/>
              <a:t>abdominal</a:t>
            </a:r>
            <a:r>
              <a:rPr lang="it-IT" i="1" dirty="0"/>
              <a:t> </a:t>
            </a:r>
            <a:r>
              <a:rPr lang="it-IT" i="1" dirty="0" err="1"/>
              <a:t>pain</a:t>
            </a:r>
            <a:r>
              <a:rPr lang="it-IT" i="1" dirty="0"/>
              <a:t> che indicano la stessa cosa.</a:t>
            </a:r>
            <a:r>
              <a:rPr lang="it-IT" dirty="0"/>
              <a:t> </a:t>
            </a:r>
          </a:p>
          <a:p>
            <a:r>
              <a:rPr lang="it-IT" i="1" dirty="0"/>
              <a:t>Questo aumentava inutilmente il numero di feature.</a:t>
            </a:r>
            <a:r>
              <a:rPr lang="it-IT" dirty="0"/>
              <a:t> </a:t>
            </a:r>
          </a:p>
          <a:p>
            <a:endParaRPr lang="it-IT" i="1" dirty="0"/>
          </a:p>
          <a:p>
            <a:r>
              <a:rPr lang="it-IT" i="1" dirty="0"/>
              <a:t>Poi c’erano i valori mancanti, con pazienti che avevano pochissime informazioni, </a:t>
            </a:r>
          </a:p>
          <a:p>
            <a:endParaRPr lang="it-IT" i="1" dirty="0"/>
          </a:p>
          <a:p>
            <a:r>
              <a:rPr lang="it-IT" i="1" dirty="0"/>
              <a:t> un forte class </a:t>
            </a:r>
            <a:r>
              <a:rPr lang="it-IT" i="1" dirty="0" err="1"/>
              <a:t>imbalance</a:t>
            </a:r>
            <a:r>
              <a:rPr lang="it-IT" i="1" dirty="0"/>
              <a:t>, con alcune malattie molto più frequenti di altre</a:t>
            </a:r>
            <a:r>
              <a:rPr lang="it-IT" dirty="0"/>
              <a:t> </a:t>
            </a:r>
          </a:p>
        </p:txBody>
      </p:sp>
      <p:sp>
        <p:nvSpPr>
          <p:cNvPr id="4" name="Segnaposto numero diapositiva 3"/>
          <p:cNvSpPr>
            <a:spLocks noGrp="1"/>
          </p:cNvSpPr>
          <p:nvPr>
            <p:ph type="sldNum" sz="quarter" idx="5"/>
          </p:nvPr>
        </p:nvSpPr>
        <p:spPr/>
        <p:txBody>
          <a:bodyPr/>
          <a:lstStyle/>
          <a:p>
            <a:fld id="{C1905201-B58E-FD48-854D-62F5CE9DE0C1}" type="slidenum">
              <a:rPr lang="it-IT" smtClean="0"/>
              <a:t>6</a:t>
            </a:fld>
            <a:endParaRPr lang="it-IT"/>
          </a:p>
        </p:txBody>
      </p:sp>
    </p:spTree>
    <p:extLst>
      <p:ext uri="{BB962C8B-B14F-4D97-AF65-F5344CB8AC3E}">
        <p14:creationId xmlns:p14="http://schemas.microsoft.com/office/powerpoint/2010/main" val="4042886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b="1" i="1" dirty="0"/>
              <a:t>feature aggregata</a:t>
            </a:r>
            <a:r>
              <a:rPr lang="it-IT" i="1" dirty="0"/>
              <a:t> che rappresenta la quantità e, nella versione pesata, la gravità complessiva dei sintomi di un caso clinico. Serve al modello per distinguere pazienti con lo stesso numero di sintomi ma con severità diversa, migliorando la capacità predittiva</a:t>
            </a:r>
            <a:r>
              <a:rPr lang="it-IT" dirty="0"/>
              <a:t> </a:t>
            </a:r>
          </a:p>
          <a:p>
            <a:endParaRPr lang="it-IT" dirty="0"/>
          </a:p>
          <a:p>
            <a:r>
              <a:rPr lang="it-IT" b="1" dirty="0"/>
              <a:t>1. Riassume informazione dispersa</a:t>
            </a:r>
            <a:endParaRPr lang="it-IT" dirty="0"/>
          </a:p>
          <a:p>
            <a:r>
              <a:rPr lang="it-IT" dirty="0"/>
              <a:t>Il modello vede già ogni sintomo singolarmente (Symptom_1…Symptom_17), ma </a:t>
            </a:r>
            <a:r>
              <a:rPr lang="it-IT" dirty="0" err="1"/>
              <a:t>symptom_count</a:t>
            </a:r>
            <a:r>
              <a:rPr lang="it-IT" dirty="0"/>
              <a:t> fornisce </a:t>
            </a:r>
            <a:r>
              <a:rPr lang="it-IT" b="1" dirty="0"/>
              <a:t>una misura globale</a:t>
            </a:r>
            <a:r>
              <a:rPr lang="it-IT" dirty="0"/>
              <a:t> del quadro clinico.</a:t>
            </a:r>
          </a:p>
          <a:p>
            <a:r>
              <a:rPr lang="it-IT" b="1" dirty="0"/>
              <a:t>2. Aiuta a distinguere casi simili</a:t>
            </a:r>
            <a:endParaRPr lang="it-IT" dirty="0"/>
          </a:p>
          <a:p>
            <a:r>
              <a:rPr lang="it-IT" dirty="0"/>
              <a:t>Due pazienti possono avere 3 sintomi, ma uno lievi e uno gravi → il </a:t>
            </a:r>
            <a:r>
              <a:rPr lang="it-IT" dirty="0" err="1"/>
              <a:t>symptom_count</a:t>
            </a:r>
            <a:r>
              <a:rPr lang="it-IT" dirty="0"/>
              <a:t> pesato (somma gravità) li rende diversi agli occhi del modello.</a:t>
            </a:r>
          </a:p>
          <a:p>
            <a:r>
              <a:rPr lang="it-IT" b="1" dirty="0"/>
              <a:t>3. Riduce il rischio di confusione</a:t>
            </a:r>
            <a:endParaRPr lang="it-IT" dirty="0"/>
          </a:p>
          <a:p>
            <a:r>
              <a:rPr lang="it-IT" dirty="0"/>
              <a:t>Se alcuni sintomi mancano (0), </a:t>
            </a:r>
            <a:r>
              <a:rPr lang="it-IT" dirty="0" err="1"/>
              <a:t>symptom_count</a:t>
            </a:r>
            <a:r>
              <a:rPr lang="it-IT" dirty="0"/>
              <a:t> mantiene comunque un’indicazione complessiva.</a:t>
            </a:r>
          </a:p>
          <a:p>
            <a:endParaRPr lang="it-IT" dirty="0"/>
          </a:p>
        </p:txBody>
      </p:sp>
      <p:sp>
        <p:nvSpPr>
          <p:cNvPr id="4" name="Segnaposto numero diapositiva 3"/>
          <p:cNvSpPr>
            <a:spLocks noGrp="1"/>
          </p:cNvSpPr>
          <p:nvPr>
            <p:ph type="sldNum" sz="quarter" idx="5"/>
          </p:nvPr>
        </p:nvSpPr>
        <p:spPr/>
        <p:txBody>
          <a:bodyPr/>
          <a:lstStyle/>
          <a:p>
            <a:fld id="{C1905201-B58E-FD48-854D-62F5CE9DE0C1}" type="slidenum">
              <a:rPr lang="it-IT" smtClean="0"/>
              <a:t>10</a:t>
            </a:fld>
            <a:endParaRPr lang="it-IT"/>
          </a:p>
        </p:txBody>
      </p:sp>
    </p:spTree>
    <p:extLst>
      <p:ext uri="{BB962C8B-B14F-4D97-AF65-F5344CB8AC3E}">
        <p14:creationId xmlns:p14="http://schemas.microsoft.com/office/powerpoint/2010/main" val="1415504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C1905201-B58E-FD48-854D-62F5CE9DE0C1}" type="slidenum">
              <a:rPr lang="it-IT" smtClean="0"/>
              <a:t>11</a:t>
            </a:fld>
            <a:endParaRPr lang="it-IT"/>
          </a:p>
        </p:txBody>
      </p:sp>
    </p:spTree>
    <p:extLst>
      <p:ext uri="{BB962C8B-B14F-4D97-AF65-F5344CB8AC3E}">
        <p14:creationId xmlns:p14="http://schemas.microsoft.com/office/powerpoint/2010/main" val="2124028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C1905201-B58E-FD48-854D-62F5CE9DE0C1}" type="slidenum">
              <a:rPr lang="it-IT" smtClean="0"/>
              <a:t>14</a:t>
            </a:fld>
            <a:endParaRPr lang="it-IT"/>
          </a:p>
        </p:txBody>
      </p:sp>
    </p:spTree>
    <p:extLst>
      <p:ext uri="{BB962C8B-B14F-4D97-AF65-F5344CB8AC3E}">
        <p14:creationId xmlns:p14="http://schemas.microsoft.com/office/powerpoint/2010/main" val="1156947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171450" indent="-171450">
              <a:buFont typeface="Arial" panose="020B0604020202020204" pitchFamily="34" charset="0"/>
              <a:buChar char="•"/>
            </a:pPr>
            <a:r>
              <a:rPr lang="it-IT" i="1" dirty="0"/>
              <a:t>Per la gestione del dataset ho utilizzato </a:t>
            </a:r>
            <a:r>
              <a:rPr lang="it-IT" b="1" i="1" dirty="0"/>
              <a:t>Apache Spark</a:t>
            </a:r>
            <a:r>
              <a:rPr lang="it-IT" i="1" dirty="0"/>
              <a:t>, nella versione </a:t>
            </a:r>
            <a:r>
              <a:rPr lang="it-IT" b="1" i="1" dirty="0" err="1"/>
              <a:t>PySpark</a:t>
            </a:r>
            <a:r>
              <a:rPr lang="it-IT" i="1" dirty="0"/>
              <a:t> per Python.</a:t>
            </a:r>
            <a:r>
              <a:rPr lang="it-IT" dirty="0"/>
              <a:t> </a:t>
            </a:r>
            <a:r>
              <a:rPr lang="it-IT" i="1" dirty="0"/>
              <a:t>Spark è un framework distribuito che permette di elaborare in parallelo dataset di grandi dimensioni in modo molto più veloce rispetto a un’elaborazione tradizionale su un singolo computer.</a:t>
            </a:r>
            <a:r>
              <a:rPr lang="it-IT" dirty="0"/>
              <a:t> </a:t>
            </a:r>
          </a:p>
          <a:p>
            <a:pPr marL="171450" indent="-171450">
              <a:buFont typeface="Arial" panose="020B0604020202020204" pitchFamily="34" charset="0"/>
              <a:buChar char="•"/>
            </a:pPr>
            <a:endParaRPr lang="it-IT" dirty="0"/>
          </a:p>
          <a:p>
            <a:pPr marL="171450" indent="-171450">
              <a:buFont typeface="Arial" panose="020B0604020202020204" pitchFamily="34" charset="0"/>
              <a:buChar char="•"/>
            </a:pPr>
            <a:r>
              <a:rPr lang="it-IT" i="1" dirty="0" err="1"/>
              <a:t>MLlib</a:t>
            </a:r>
            <a:r>
              <a:rPr lang="it-IT" i="1" dirty="0"/>
              <a:t> è la libreria di Spark, progettata per eseguire modelli in modo distribuito e scalabile. Offre algoritmi come Random </a:t>
            </a:r>
            <a:r>
              <a:rPr lang="it-IT" i="1" dirty="0" err="1"/>
              <a:t>Forest</a:t>
            </a:r>
            <a:r>
              <a:rPr lang="it-IT" i="1" dirty="0"/>
              <a:t>, </a:t>
            </a:r>
            <a:r>
              <a:rPr lang="it-IT" i="1" dirty="0" err="1"/>
              <a:t>Logistic</a:t>
            </a:r>
            <a:r>
              <a:rPr lang="it-IT" i="1" dirty="0"/>
              <a:t> </a:t>
            </a:r>
            <a:r>
              <a:rPr lang="it-IT" i="1" dirty="0" err="1"/>
              <a:t>Regression</a:t>
            </a:r>
            <a:r>
              <a:rPr lang="it-IT" i="1" dirty="0"/>
              <a:t> e </a:t>
            </a:r>
            <a:r>
              <a:rPr lang="it-IT" i="1" dirty="0" err="1"/>
              <a:t>KMeans</a:t>
            </a:r>
            <a:r>
              <a:rPr lang="it-IT" i="1" dirty="0"/>
              <a:t>, insieme a strumenti di </a:t>
            </a:r>
            <a:r>
              <a:rPr lang="it-IT" i="1" dirty="0" err="1"/>
              <a:t>preprocessing</a:t>
            </a:r>
            <a:r>
              <a:rPr lang="it-IT" i="1" dirty="0"/>
              <a:t> e valutazione. Nel mio progetto l’ho usata per costruire un Random </a:t>
            </a:r>
            <a:r>
              <a:rPr lang="it-IT" i="1" dirty="0" err="1"/>
              <a:t>Forest</a:t>
            </a:r>
            <a:r>
              <a:rPr lang="it-IT" i="1" dirty="0"/>
              <a:t> integrato nella pipeline Spark, così il flusso di </a:t>
            </a:r>
            <a:r>
              <a:rPr lang="it-IT" i="1" dirty="0" err="1"/>
              <a:t>preprocessing</a:t>
            </a:r>
            <a:r>
              <a:rPr lang="it-IT" i="1" dirty="0"/>
              <a:t> e addestramento è stato gestito in modo unico e scalabile.</a:t>
            </a:r>
            <a:r>
              <a:rPr lang="it-IT" dirty="0"/>
              <a:t> </a:t>
            </a:r>
          </a:p>
          <a:p>
            <a:pPr marL="171450" indent="-171450">
              <a:buFont typeface="Arial" panose="020B0604020202020204" pitchFamily="34" charset="0"/>
              <a:buChar char="•"/>
            </a:pPr>
            <a:endParaRPr lang="it-IT" dirty="0"/>
          </a:p>
          <a:p>
            <a:pPr marL="171450" indent="-171450">
              <a:buFont typeface="Arial" panose="020B0604020202020204" pitchFamily="34" charset="0"/>
              <a:buChar char="•"/>
            </a:pPr>
            <a:endParaRPr lang="it-IT" dirty="0"/>
          </a:p>
          <a:p>
            <a:pPr marL="171450" indent="-171450">
              <a:buFont typeface="Arial" panose="020B0604020202020204" pitchFamily="34" charset="0"/>
              <a:buChar char="•"/>
            </a:pPr>
            <a:endParaRPr lang="it-IT" dirty="0"/>
          </a:p>
          <a:p>
            <a:r>
              <a:rPr lang="it-IT" i="1" dirty="0"/>
              <a:t>Ho utilizzato </a:t>
            </a:r>
            <a:r>
              <a:rPr lang="it-IT" i="1" dirty="0" err="1"/>
              <a:t>PySpark</a:t>
            </a:r>
            <a:r>
              <a:rPr lang="it-IT" i="1" dirty="0"/>
              <a:t> per motivazioni legate all’</a:t>
            </a:r>
            <a:r>
              <a:rPr lang="it-IT" b="1" i="1" dirty="0"/>
              <a:t>architettura scalabile</a:t>
            </a:r>
            <a:r>
              <a:rPr lang="it-IT" i="1" dirty="0"/>
              <a:t> e al contesto Big Data del corso. Anche se il dataset attuale è di poche migliaia di record, l’intera pipeline è stata progettata per essere </a:t>
            </a:r>
            <a:r>
              <a:rPr lang="it-IT" b="1" i="1" dirty="0"/>
              <a:t>data-</a:t>
            </a:r>
            <a:r>
              <a:rPr lang="it-IT" b="1" i="1" dirty="0" err="1"/>
              <a:t>agnostic</a:t>
            </a:r>
            <a:r>
              <a:rPr lang="it-IT" i="1" dirty="0"/>
              <a:t>, quindi pronta a gestire volumi molto maggiori senza modifiche strutturali. Spark utilizza un </a:t>
            </a:r>
            <a:r>
              <a:rPr lang="it-IT" b="1" i="1" dirty="0"/>
              <a:t>motore distribuito in-</a:t>
            </a:r>
            <a:r>
              <a:rPr lang="it-IT" b="1" i="1" dirty="0" err="1"/>
              <a:t>memory</a:t>
            </a:r>
            <a:r>
              <a:rPr lang="it-IT" i="1" dirty="0"/>
              <a:t> basato su DAG (</a:t>
            </a:r>
            <a:r>
              <a:rPr lang="it-IT" i="1" dirty="0" err="1"/>
              <a:t>Directed</a:t>
            </a:r>
            <a:r>
              <a:rPr lang="it-IT" i="1" dirty="0"/>
              <a:t> </a:t>
            </a:r>
            <a:r>
              <a:rPr lang="it-IT" i="1" dirty="0" err="1"/>
              <a:t>Acyclic</a:t>
            </a:r>
            <a:r>
              <a:rPr lang="it-IT" i="1" dirty="0"/>
              <a:t> </a:t>
            </a:r>
            <a:r>
              <a:rPr lang="it-IT" i="1" dirty="0" err="1"/>
              <a:t>Graph</a:t>
            </a:r>
            <a:r>
              <a:rPr lang="it-IT" i="1" dirty="0"/>
              <a:t>) che ottimizza l’esecuzione delle trasformazioni sui </a:t>
            </a:r>
            <a:r>
              <a:rPr lang="it-IT" i="1" dirty="0" err="1"/>
              <a:t>DataFrame</a:t>
            </a:r>
            <a:r>
              <a:rPr lang="it-IT" i="1" dirty="0"/>
              <a:t>, riducendo il numero di shuffle e operazioni I/O.</a:t>
            </a:r>
            <a:r>
              <a:rPr lang="it-IT" dirty="0"/>
              <a:t> </a:t>
            </a:r>
            <a:r>
              <a:rPr lang="it-IT" i="1" dirty="0"/>
              <a:t>Inoltre, la libreria </a:t>
            </a:r>
            <a:r>
              <a:rPr lang="it-IT" b="1" i="1" dirty="0" err="1"/>
              <a:t>MLlib</a:t>
            </a:r>
            <a:r>
              <a:rPr lang="it-IT" i="1" dirty="0"/>
              <a:t> mi ha permesso di costruire un modello Random </a:t>
            </a:r>
            <a:r>
              <a:rPr lang="it-IT" i="1" dirty="0" err="1"/>
              <a:t>Forest</a:t>
            </a:r>
            <a:r>
              <a:rPr lang="it-IT" i="1" dirty="0"/>
              <a:t> già parallelizzato, con una complessità computazionale O(T * </a:t>
            </a:r>
            <a:r>
              <a:rPr lang="it-IT" i="1" dirty="0" err="1"/>
              <a:t>n</a:t>
            </a:r>
            <a:r>
              <a:rPr lang="it-IT" i="1" dirty="0"/>
              <a:t> * log </a:t>
            </a:r>
            <a:r>
              <a:rPr lang="it-IT" i="1" dirty="0" err="1"/>
              <a:t>n</a:t>
            </a:r>
            <a:r>
              <a:rPr lang="it-IT" i="1" dirty="0"/>
              <a:t>) (T = numero di alberi) gestita in modo nativo dal cluster </a:t>
            </a:r>
            <a:r>
              <a:rPr lang="it-IT" i="1" dirty="0" err="1"/>
              <a:t>engine</a:t>
            </a:r>
            <a:r>
              <a:rPr lang="it-IT" i="1" dirty="0"/>
              <a:t> di Spark.</a:t>
            </a:r>
            <a:r>
              <a:rPr lang="it-IT" dirty="0"/>
              <a:t> </a:t>
            </a:r>
            <a:r>
              <a:rPr lang="it-IT" i="1" dirty="0"/>
              <a:t>In questo modo, ho un workflow che oggi gira in locale, ma è già </a:t>
            </a:r>
            <a:r>
              <a:rPr lang="it-IT" b="1" i="1" dirty="0"/>
              <a:t>compatibile con un cluster multi-nodo</a:t>
            </a:r>
            <a:r>
              <a:rPr lang="it-IT" i="1" dirty="0"/>
              <a:t>, garantendo </a:t>
            </a:r>
            <a:r>
              <a:rPr lang="it-IT" b="1" i="1" dirty="0"/>
              <a:t>fault </a:t>
            </a:r>
            <a:r>
              <a:rPr lang="it-IT" b="1" i="1" dirty="0" err="1"/>
              <a:t>tolerance</a:t>
            </a:r>
            <a:r>
              <a:rPr lang="it-IT" b="1" i="1" dirty="0"/>
              <a:t>, elasticità e scalabilità verticale e orizzontale</a:t>
            </a:r>
            <a:r>
              <a:rPr lang="it-IT" i="1" dirty="0"/>
              <a:t> in un contesto reale con milioni di casi clinici</a:t>
            </a:r>
            <a:r>
              <a:rPr lang="it-IT" dirty="0"/>
              <a:t> </a:t>
            </a:r>
            <a:br>
              <a:rPr lang="it-IT" dirty="0"/>
            </a:br>
            <a:r>
              <a:rPr lang="it-IT" b="1" dirty="0"/>
              <a:t>Scalabilità trasparente</a:t>
            </a:r>
            <a:r>
              <a:rPr lang="it-IT" dirty="0"/>
              <a:t>: la stessa pipeline funziona su 1 nodo o 100 nodi senza modifiche.</a:t>
            </a:r>
          </a:p>
          <a:p>
            <a:r>
              <a:rPr lang="it-IT" b="1" dirty="0"/>
              <a:t>Motore DAG ottimizzato</a:t>
            </a:r>
            <a:r>
              <a:rPr lang="it-IT" dirty="0"/>
              <a:t> → meno shuffle, meno overhead.</a:t>
            </a:r>
          </a:p>
          <a:p>
            <a:r>
              <a:rPr lang="it-IT" b="1" dirty="0"/>
              <a:t>In-</a:t>
            </a:r>
            <a:r>
              <a:rPr lang="it-IT" b="1" dirty="0" err="1"/>
              <a:t>memory</a:t>
            </a:r>
            <a:r>
              <a:rPr lang="it-IT" b="1" dirty="0"/>
              <a:t> </a:t>
            </a:r>
            <a:r>
              <a:rPr lang="it-IT" b="1" dirty="0" err="1"/>
              <a:t>computation</a:t>
            </a:r>
            <a:r>
              <a:rPr lang="it-IT" dirty="0"/>
              <a:t> → evita scritture su disco come </a:t>
            </a:r>
            <a:r>
              <a:rPr lang="it-IT" dirty="0" err="1"/>
              <a:t>Hadoop</a:t>
            </a:r>
            <a:r>
              <a:rPr lang="it-IT" dirty="0"/>
              <a:t> </a:t>
            </a:r>
            <a:r>
              <a:rPr lang="it-IT" dirty="0" err="1"/>
              <a:t>MapReduce</a:t>
            </a:r>
            <a:r>
              <a:rPr lang="it-IT" dirty="0"/>
              <a:t>.</a:t>
            </a:r>
          </a:p>
          <a:p>
            <a:r>
              <a:rPr lang="it-IT" b="1" dirty="0"/>
              <a:t>Pipeline </a:t>
            </a:r>
            <a:r>
              <a:rPr lang="it-IT" b="1" dirty="0" err="1"/>
              <a:t>MLlib</a:t>
            </a:r>
            <a:r>
              <a:rPr lang="it-IT" dirty="0"/>
              <a:t> integrata → feature engineering + modello + valutazione in un unico flusso distribuito.</a:t>
            </a:r>
          </a:p>
          <a:p>
            <a:r>
              <a:rPr lang="it-IT" b="1" dirty="0"/>
              <a:t>Pronto per contesti reali</a:t>
            </a:r>
            <a:r>
              <a:rPr lang="it-IT" dirty="0"/>
              <a:t> → dataset sanitari possono crescere a milioni di record.</a:t>
            </a:r>
          </a:p>
          <a:p>
            <a:pPr marL="171450" indent="-171450">
              <a:buFont typeface="Arial" panose="020B0604020202020204" pitchFamily="34" charset="0"/>
              <a:buChar char="•"/>
            </a:pPr>
            <a:endParaRPr lang="it-IT" dirty="0"/>
          </a:p>
        </p:txBody>
      </p:sp>
      <p:sp>
        <p:nvSpPr>
          <p:cNvPr id="4" name="Segnaposto numero diapositiva 3"/>
          <p:cNvSpPr>
            <a:spLocks noGrp="1"/>
          </p:cNvSpPr>
          <p:nvPr>
            <p:ph type="sldNum" sz="quarter" idx="5"/>
          </p:nvPr>
        </p:nvSpPr>
        <p:spPr/>
        <p:txBody>
          <a:bodyPr/>
          <a:lstStyle/>
          <a:p>
            <a:fld id="{C1905201-B58E-FD48-854D-62F5CE9DE0C1}" type="slidenum">
              <a:rPr lang="it-IT" smtClean="0"/>
              <a:t>20</a:t>
            </a:fld>
            <a:endParaRPr lang="it-IT"/>
          </a:p>
        </p:txBody>
      </p:sp>
    </p:spTree>
    <p:extLst>
      <p:ext uri="{BB962C8B-B14F-4D97-AF65-F5344CB8AC3E}">
        <p14:creationId xmlns:p14="http://schemas.microsoft.com/office/powerpoint/2010/main" val="524211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7/16/25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7/16/25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7/16/25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7/16/25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7/16/25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7/16/25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3" Type="http://schemas.openxmlformats.org/officeDocument/2006/relationships/image" Target="../media/image57.sv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1FE830-9181-1C17-0689-291D64B83C89}"/>
              </a:ext>
            </a:extLst>
          </p:cNvPr>
          <p:cNvSpPr>
            <a:spLocks noGrp="1"/>
          </p:cNvSpPr>
          <p:nvPr>
            <p:ph type="ctrTitle"/>
          </p:nvPr>
        </p:nvSpPr>
        <p:spPr>
          <a:xfrm>
            <a:off x="1507067" y="1186249"/>
            <a:ext cx="7766936" cy="2864587"/>
          </a:xfrm>
        </p:spPr>
        <p:txBody>
          <a:bodyPr/>
          <a:lstStyle/>
          <a:p>
            <a:pPr algn="ctr"/>
            <a:r>
              <a:rPr lang="it-IT" dirty="0"/>
              <a:t>Data-</a:t>
            </a:r>
            <a:r>
              <a:rPr lang="it-IT" dirty="0" err="1"/>
              <a:t>Centric</a:t>
            </a:r>
            <a:r>
              <a:rPr lang="it-IT" dirty="0"/>
              <a:t> AI per la Classificazione delle Malattie</a:t>
            </a:r>
          </a:p>
        </p:txBody>
      </p:sp>
      <p:sp>
        <p:nvSpPr>
          <p:cNvPr id="3" name="Sottotitolo 2">
            <a:extLst>
              <a:ext uri="{FF2B5EF4-FFF2-40B4-BE49-F238E27FC236}">
                <a16:creationId xmlns:a16="http://schemas.microsoft.com/office/drawing/2014/main" id="{8E90CCBC-547D-421A-F939-9F6642A094E5}"/>
              </a:ext>
            </a:extLst>
          </p:cNvPr>
          <p:cNvSpPr>
            <a:spLocks noGrp="1"/>
          </p:cNvSpPr>
          <p:nvPr>
            <p:ph type="subTitle" idx="1"/>
          </p:nvPr>
        </p:nvSpPr>
        <p:spPr/>
        <p:txBody>
          <a:bodyPr/>
          <a:lstStyle/>
          <a:p>
            <a:r>
              <a:rPr lang="it-IT" dirty="0"/>
              <a:t>Bishoy Zakhary</a:t>
            </a:r>
          </a:p>
          <a:p>
            <a:r>
              <a:rPr lang="it-IT" dirty="0"/>
              <a:t>Corso Big Data</a:t>
            </a:r>
          </a:p>
        </p:txBody>
      </p:sp>
    </p:spTree>
    <p:extLst>
      <p:ext uri="{BB962C8B-B14F-4D97-AF65-F5344CB8AC3E}">
        <p14:creationId xmlns:p14="http://schemas.microsoft.com/office/powerpoint/2010/main" val="2441599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40BBB3B-9796-A2D0-CCD8-114C3337E264}"/>
              </a:ext>
            </a:extLst>
          </p:cNvPr>
          <p:cNvSpPr>
            <a:spLocks noGrp="1"/>
          </p:cNvSpPr>
          <p:nvPr>
            <p:ph type="title"/>
          </p:nvPr>
        </p:nvSpPr>
        <p:spPr>
          <a:xfrm>
            <a:off x="0" y="609600"/>
            <a:ext cx="12192000" cy="1320800"/>
          </a:xfrm>
        </p:spPr>
        <p:txBody>
          <a:bodyPr/>
          <a:lstStyle/>
          <a:p>
            <a:pPr algn="ctr"/>
            <a:r>
              <a:rPr lang="it-IT" b="1" dirty="0" err="1"/>
              <a:t>Symptom_count</a:t>
            </a:r>
            <a:endParaRPr lang="it-IT" dirty="0"/>
          </a:p>
        </p:txBody>
      </p:sp>
      <p:graphicFrame>
        <p:nvGraphicFramePr>
          <p:cNvPr id="5" name="Segnaposto contenuto 2">
            <a:extLst>
              <a:ext uri="{FF2B5EF4-FFF2-40B4-BE49-F238E27FC236}">
                <a16:creationId xmlns:a16="http://schemas.microsoft.com/office/drawing/2014/main" id="{C9599F66-0A7B-1964-A109-80B8A27922B7}"/>
              </a:ext>
            </a:extLst>
          </p:cNvPr>
          <p:cNvGraphicFramePr>
            <a:graphicFrameLocks noGrp="1"/>
          </p:cNvGraphicFramePr>
          <p:nvPr>
            <p:ph idx="1"/>
            <p:extLst>
              <p:ext uri="{D42A27DB-BD31-4B8C-83A1-F6EECF244321}">
                <p14:modId xmlns:p14="http://schemas.microsoft.com/office/powerpoint/2010/main" val="370734489"/>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8240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66359CB-EA67-C95D-512E-F9215735598B}"/>
              </a:ext>
            </a:extLst>
          </p:cNvPr>
          <p:cNvSpPr>
            <a:spLocks noGrp="1"/>
          </p:cNvSpPr>
          <p:nvPr>
            <p:ph type="title"/>
          </p:nvPr>
        </p:nvSpPr>
        <p:spPr>
          <a:xfrm>
            <a:off x="-2" y="357415"/>
            <a:ext cx="12192000" cy="1099457"/>
          </a:xfrm>
        </p:spPr>
        <p:txBody>
          <a:bodyPr>
            <a:normAutofit/>
          </a:bodyPr>
          <a:lstStyle/>
          <a:p>
            <a:pPr algn="ctr">
              <a:lnSpc>
                <a:spcPct val="90000"/>
              </a:lnSpc>
            </a:pPr>
            <a:r>
              <a:rPr lang="it-IT" b="1"/>
              <a:t>Ponderazione sintomi per gravità</a:t>
            </a:r>
            <a:br>
              <a:rPr lang="it-IT"/>
            </a:br>
            <a:endParaRPr lang="it-IT"/>
          </a:p>
        </p:txBody>
      </p:sp>
      <p:sp>
        <p:nvSpPr>
          <p:cNvPr id="16"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7"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aphicFrame>
        <p:nvGraphicFramePr>
          <p:cNvPr id="18" name="Segnaposto contenuto 2">
            <a:extLst>
              <a:ext uri="{FF2B5EF4-FFF2-40B4-BE49-F238E27FC236}">
                <a16:creationId xmlns:a16="http://schemas.microsoft.com/office/drawing/2014/main" id="{F08011EB-2488-CBCB-86FE-BF8158C8622F}"/>
              </a:ext>
            </a:extLst>
          </p:cNvPr>
          <p:cNvGraphicFramePr>
            <a:graphicFrameLocks noGrp="1"/>
          </p:cNvGraphicFramePr>
          <p:nvPr>
            <p:ph idx="1"/>
            <p:extLst>
              <p:ext uri="{D42A27DB-BD31-4B8C-83A1-F6EECF244321}">
                <p14:modId xmlns:p14="http://schemas.microsoft.com/office/powerpoint/2010/main" val="41063318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3690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3F9A8B-ACF3-E97F-8539-D1D8931944F4}"/>
              </a:ext>
            </a:extLst>
          </p:cNvPr>
          <p:cNvSpPr>
            <a:spLocks noGrp="1"/>
          </p:cNvSpPr>
          <p:nvPr>
            <p:ph type="title"/>
          </p:nvPr>
        </p:nvSpPr>
        <p:spPr>
          <a:xfrm>
            <a:off x="0" y="609600"/>
            <a:ext cx="12192000" cy="1320800"/>
          </a:xfrm>
        </p:spPr>
        <p:txBody>
          <a:bodyPr/>
          <a:lstStyle/>
          <a:p>
            <a:pPr algn="ctr"/>
            <a:r>
              <a:rPr lang="it-IT" b="1" dirty="0" err="1"/>
              <a:t>Symptom-severity</a:t>
            </a:r>
            <a:br>
              <a:rPr lang="it-IT" b="1" dirty="0"/>
            </a:br>
            <a:endParaRPr lang="it-IT" b="1" dirty="0"/>
          </a:p>
        </p:txBody>
      </p:sp>
      <p:pic>
        <p:nvPicPr>
          <p:cNvPr id="4" name="Segnaposto contenuto 3">
            <a:extLst>
              <a:ext uri="{FF2B5EF4-FFF2-40B4-BE49-F238E27FC236}">
                <a16:creationId xmlns:a16="http://schemas.microsoft.com/office/drawing/2014/main" id="{BF578CFA-0088-859E-C99D-536D9CE0DA98}"/>
              </a:ext>
            </a:extLst>
          </p:cNvPr>
          <p:cNvPicPr>
            <a:picLocks noGrp="1" noChangeAspect="1"/>
          </p:cNvPicPr>
          <p:nvPr>
            <p:ph idx="1"/>
          </p:nvPr>
        </p:nvPicPr>
        <p:blipFill>
          <a:blip r:embed="rId2"/>
          <a:stretch>
            <a:fillRect/>
          </a:stretch>
        </p:blipFill>
        <p:spPr>
          <a:xfrm>
            <a:off x="4003590" y="1482811"/>
            <a:ext cx="3225114" cy="4510215"/>
          </a:xfrm>
          <a:prstGeom prst="rect">
            <a:avLst/>
          </a:prstGeom>
        </p:spPr>
      </p:pic>
    </p:spTree>
    <p:extLst>
      <p:ext uri="{BB962C8B-B14F-4D97-AF65-F5344CB8AC3E}">
        <p14:creationId xmlns:p14="http://schemas.microsoft.com/office/powerpoint/2010/main" val="776225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DD9361-CEC4-AD00-603F-F8E268DC4E8B}"/>
              </a:ext>
            </a:extLst>
          </p:cNvPr>
          <p:cNvSpPr>
            <a:spLocks noGrp="1"/>
          </p:cNvSpPr>
          <p:nvPr>
            <p:ph type="title"/>
          </p:nvPr>
        </p:nvSpPr>
        <p:spPr>
          <a:xfrm>
            <a:off x="0" y="609600"/>
            <a:ext cx="12192000" cy="1320800"/>
          </a:xfrm>
        </p:spPr>
        <p:txBody>
          <a:bodyPr anchor="t">
            <a:normAutofit/>
          </a:bodyPr>
          <a:lstStyle/>
          <a:p>
            <a:pPr algn="ctr"/>
            <a:r>
              <a:rPr lang="it-IT" dirty="0" err="1"/>
              <a:t>dataset_weighted</a:t>
            </a:r>
            <a:br>
              <a:rPr lang="it-IT" dirty="0"/>
            </a:br>
            <a:endParaRPr lang="it-IT" dirty="0"/>
          </a:p>
        </p:txBody>
      </p:sp>
      <p:pic>
        <p:nvPicPr>
          <p:cNvPr id="9" name="Immagine 8">
            <a:extLst>
              <a:ext uri="{FF2B5EF4-FFF2-40B4-BE49-F238E27FC236}">
                <a16:creationId xmlns:a16="http://schemas.microsoft.com/office/drawing/2014/main" id="{F001645F-ABF6-45A5-1B41-DB415BF13542}"/>
              </a:ext>
            </a:extLst>
          </p:cNvPr>
          <p:cNvPicPr>
            <a:picLocks noChangeAspect="1"/>
          </p:cNvPicPr>
          <p:nvPr/>
        </p:nvPicPr>
        <p:blipFill>
          <a:blip r:embed="rId2"/>
          <a:stretch>
            <a:fillRect/>
          </a:stretch>
        </p:blipFill>
        <p:spPr>
          <a:xfrm>
            <a:off x="1099752" y="2218894"/>
            <a:ext cx="9080500" cy="3640786"/>
          </a:xfrm>
          <a:prstGeom prst="rect">
            <a:avLst/>
          </a:prstGeom>
        </p:spPr>
      </p:pic>
    </p:spTree>
    <p:extLst>
      <p:ext uri="{BB962C8B-B14F-4D97-AF65-F5344CB8AC3E}">
        <p14:creationId xmlns:p14="http://schemas.microsoft.com/office/powerpoint/2010/main" val="286574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D1D2A9-3623-58B7-BB6F-64797FCF08C6}"/>
              </a:ext>
            </a:extLst>
          </p:cNvPr>
          <p:cNvSpPr>
            <a:spLocks noGrp="1"/>
          </p:cNvSpPr>
          <p:nvPr>
            <p:ph type="title"/>
          </p:nvPr>
        </p:nvSpPr>
        <p:spPr>
          <a:xfrm>
            <a:off x="0" y="328246"/>
            <a:ext cx="12192000" cy="1320800"/>
          </a:xfrm>
        </p:spPr>
        <p:txBody>
          <a:bodyPr>
            <a:normAutofit fontScale="90000"/>
          </a:bodyPr>
          <a:lstStyle/>
          <a:p>
            <a:pPr algn="ctr"/>
            <a:r>
              <a:rPr lang="it-IT" b="1" dirty="0"/>
              <a:t>Confronto tra </a:t>
            </a:r>
            <a:r>
              <a:rPr lang="it-IT" b="1" dirty="0" err="1"/>
              <a:t>dataset_augmented</a:t>
            </a:r>
            <a:r>
              <a:rPr lang="it-IT" b="1" dirty="0"/>
              <a:t> e</a:t>
            </a:r>
            <a:br>
              <a:rPr lang="it-IT" b="1" dirty="0"/>
            </a:br>
            <a:r>
              <a:rPr lang="it-IT" b="1" dirty="0"/>
              <a:t> </a:t>
            </a:r>
            <a:r>
              <a:rPr lang="it-IT" b="1" dirty="0" err="1"/>
              <a:t>dataset_weighted</a:t>
            </a:r>
            <a:br>
              <a:rPr lang="it-IT" dirty="0"/>
            </a:br>
            <a:endParaRPr lang="it-IT" dirty="0"/>
          </a:p>
        </p:txBody>
      </p:sp>
      <p:graphicFrame>
        <p:nvGraphicFramePr>
          <p:cNvPr id="5" name="Segnaposto contenuto 2">
            <a:extLst>
              <a:ext uri="{FF2B5EF4-FFF2-40B4-BE49-F238E27FC236}">
                <a16:creationId xmlns:a16="http://schemas.microsoft.com/office/drawing/2014/main" id="{A0E940A7-5462-0269-33CB-F9D3EE4B183A}"/>
              </a:ext>
            </a:extLst>
          </p:cNvPr>
          <p:cNvGraphicFramePr>
            <a:graphicFrameLocks noGrp="1"/>
          </p:cNvGraphicFramePr>
          <p:nvPr>
            <p:ph idx="1"/>
            <p:extLst>
              <p:ext uri="{D42A27DB-BD31-4B8C-83A1-F6EECF244321}">
                <p14:modId xmlns:p14="http://schemas.microsoft.com/office/powerpoint/2010/main" val="780185672"/>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00458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66AE6387-C190-9C12-10F4-97CB8A1A237C}"/>
              </a:ext>
            </a:extLst>
          </p:cNvPr>
          <p:cNvSpPr>
            <a:spLocks noGrp="1"/>
          </p:cNvSpPr>
          <p:nvPr>
            <p:ph type="title"/>
          </p:nvPr>
        </p:nvSpPr>
        <p:spPr>
          <a:xfrm>
            <a:off x="1286933" y="609600"/>
            <a:ext cx="10197494" cy="1099457"/>
          </a:xfrm>
        </p:spPr>
        <p:txBody>
          <a:bodyPr>
            <a:normAutofit/>
          </a:bodyPr>
          <a:lstStyle/>
          <a:p>
            <a:pPr algn="ctr"/>
            <a:r>
              <a:rPr lang="it-IT" b="1" dirty="0" err="1"/>
              <a:t>Symptom_count</a:t>
            </a:r>
            <a:r>
              <a:rPr lang="it-IT" b="1" dirty="0"/>
              <a:t>(2)</a:t>
            </a:r>
            <a:endParaRPr lang="it-IT"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aphicFrame>
        <p:nvGraphicFramePr>
          <p:cNvPr id="5" name="Segnaposto contenuto 2">
            <a:extLst>
              <a:ext uri="{FF2B5EF4-FFF2-40B4-BE49-F238E27FC236}">
                <a16:creationId xmlns:a16="http://schemas.microsoft.com/office/drawing/2014/main" id="{F6CBA730-576F-7A22-8A4F-D220AC0A8C96}"/>
              </a:ext>
            </a:extLst>
          </p:cNvPr>
          <p:cNvGraphicFramePr>
            <a:graphicFrameLocks noGrp="1"/>
          </p:cNvGraphicFramePr>
          <p:nvPr>
            <p:ph idx="1"/>
            <p:extLst>
              <p:ext uri="{D42A27DB-BD31-4B8C-83A1-F6EECF244321}">
                <p14:modId xmlns:p14="http://schemas.microsoft.com/office/powerpoint/2010/main" val="1516387546"/>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4197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6D7F559-63DD-E3BA-DF03-326E7F7EE0DC}"/>
              </a:ext>
            </a:extLst>
          </p:cNvPr>
          <p:cNvSpPr>
            <a:spLocks noGrp="1"/>
          </p:cNvSpPr>
          <p:nvPr>
            <p:ph type="title"/>
          </p:nvPr>
        </p:nvSpPr>
        <p:spPr>
          <a:xfrm>
            <a:off x="1286933" y="609600"/>
            <a:ext cx="10197494" cy="1099457"/>
          </a:xfrm>
        </p:spPr>
        <p:txBody>
          <a:bodyPr>
            <a:normAutofit/>
          </a:bodyPr>
          <a:lstStyle/>
          <a:p>
            <a:pPr>
              <a:lnSpc>
                <a:spcPct val="90000"/>
              </a:lnSpc>
            </a:pPr>
            <a:r>
              <a:rPr lang="it-IT" b="1" dirty="0"/>
              <a:t>Evoluzione del dataset</a:t>
            </a:r>
            <a:br>
              <a:rPr lang="it-IT" dirty="0"/>
            </a:br>
            <a:endParaRPr lang="it-IT"/>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aphicFrame>
        <p:nvGraphicFramePr>
          <p:cNvPr id="5" name="Segnaposto contenuto 2">
            <a:extLst>
              <a:ext uri="{FF2B5EF4-FFF2-40B4-BE49-F238E27FC236}">
                <a16:creationId xmlns:a16="http://schemas.microsoft.com/office/drawing/2014/main" id="{12363968-37CC-E8C7-418C-F4EA4081ADCE}"/>
              </a:ext>
            </a:extLst>
          </p:cNvPr>
          <p:cNvGraphicFramePr>
            <a:graphicFrameLocks noGrp="1"/>
          </p:cNvGraphicFramePr>
          <p:nvPr>
            <p:ph idx="1"/>
            <p:extLst>
              <p:ext uri="{D42A27DB-BD31-4B8C-83A1-F6EECF244321}">
                <p14:modId xmlns:p14="http://schemas.microsoft.com/office/powerpoint/2010/main" val="336047701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1013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A3FD0C-5894-8FEA-958C-C34F5B8B2EA6}"/>
              </a:ext>
            </a:extLst>
          </p:cNvPr>
          <p:cNvSpPr>
            <a:spLocks noGrp="1"/>
          </p:cNvSpPr>
          <p:nvPr>
            <p:ph type="title"/>
          </p:nvPr>
        </p:nvSpPr>
        <p:spPr>
          <a:xfrm>
            <a:off x="0" y="138358"/>
            <a:ext cx="12192000" cy="1320800"/>
          </a:xfrm>
        </p:spPr>
        <p:txBody>
          <a:bodyPr/>
          <a:lstStyle/>
          <a:p>
            <a:pPr algn="ctr"/>
            <a:r>
              <a:rPr lang="it-IT" b="1" dirty="0"/>
              <a:t> Miglioramento dell’accuratezza del modello</a:t>
            </a:r>
            <a:br>
              <a:rPr lang="it-IT" b="1" dirty="0"/>
            </a:br>
            <a:endParaRPr lang="it-IT" dirty="0"/>
          </a:p>
        </p:txBody>
      </p:sp>
      <p:pic>
        <p:nvPicPr>
          <p:cNvPr id="6" name="Immagine 5">
            <a:extLst>
              <a:ext uri="{FF2B5EF4-FFF2-40B4-BE49-F238E27FC236}">
                <a16:creationId xmlns:a16="http://schemas.microsoft.com/office/drawing/2014/main" id="{D0109329-D99D-DEB3-E6A8-0A3272FB06F0}"/>
              </a:ext>
            </a:extLst>
          </p:cNvPr>
          <p:cNvPicPr>
            <a:picLocks noChangeAspect="1"/>
          </p:cNvPicPr>
          <p:nvPr/>
        </p:nvPicPr>
        <p:blipFill>
          <a:blip r:embed="rId2"/>
          <a:stretch>
            <a:fillRect/>
          </a:stretch>
        </p:blipFill>
        <p:spPr>
          <a:xfrm>
            <a:off x="1681163" y="798758"/>
            <a:ext cx="7772400" cy="5835404"/>
          </a:xfrm>
          <a:prstGeom prst="rect">
            <a:avLst/>
          </a:prstGeom>
        </p:spPr>
      </p:pic>
    </p:spTree>
    <p:extLst>
      <p:ext uri="{BB962C8B-B14F-4D97-AF65-F5344CB8AC3E}">
        <p14:creationId xmlns:p14="http://schemas.microsoft.com/office/powerpoint/2010/main" val="3994031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B7987-BC1F-373F-523C-DC1ABC8A802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0D04F90-54BA-BA59-F11D-E37E354C26FA}"/>
              </a:ext>
            </a:extLst>
          </p:cNvPr>
          <p:cNvSpPr>
            <a:spLocks noGrp="1"/>
          </p:cNvSpPr>
          <p:nvPr>
            <p:ph type="title"/>
          </p:nvPr>
        </p:nvSpPr>
        <p:spPr>
          <a:xfrm>
            <a:off x="0" y="367993"/>
            <a:ext cx="12192000" cy="1320800"/>
          </a:xfrm>
        </p:spPr>
        <p:txBody>
          <a:bodyPr/>
          <a:lstStyle/>
          <a:p>
            <a:pPr algn="ctr"/>
            <a:r>
              <a:rPr lang="it-IT" b="1" dirty="0"/>
              <a:t> Confronto tra </a:t>
            </a:r>
            <a:r>
              <a:rPr lang="it-IT" b="1" dirty="0" err="1"/>
              <a:t>confusion</a:t>
            </a:r>
            <a:r>
              <a:rPr lang="it-IT" b="1" dirty="0"/>
              <a:t> </a:t>
            </a:r>
            <a:r>
              <a:rPr lang="it-IT" b="1" dirty="0" err="1"/>
              <a:t>matrix</a:t>
            </a:r>
            <a:br>
              <a:rPr lang="it-IT" b="1" dirty="0"/>
            </a:br>
            <a:endParaRPr lang="it-IT" dirty="0"/>
          </a:p>
        </p:txBody>
      </p:sp>
      <p:pic>
        <p:nvPicPr>
          <p:cNvPr id="4" name="Immagine 3" descr="Immagine che contiene testo, schermata, linea, Diagramma&#10;&#10;Il contenuto generato dall'IA potrebbe non essere corretto.">
            <a:extLst>
              <a:ext uri="{FF2B5EF4-FFF2-40B4-BE49-F238E27FC236}">
                <a16:creationId xmlns:a16="http://schemas.microsoft.com/office/drawing/2014/main" id="{E299857B-ED23-19F0-60C6-44F6A34217A0}"/>
              </a:ext>
            </a:extLst>
          </p:cNvPr>
          <p:cNvPicPr>
            <a:picLocks noChangeAspect="1"/>
          </p:cNvPicPr>
          <p:nvPr/>
        </p:nvPicPr>
        <p:blipFill>
          <a:blip r:embed="rId2"/>
          <a:stretch>
            <a:fillRect/>
          </a:stretch>
        </p:blipFill>
        <p:spPr>
          <a:xfrm>
            <a:off x="65803" y="1203963"/>
            <a:ext cx="6030197" cy="5213320"/>
          </a:xfrm>
          <a:prstGeom prst="rect">
            <a:avLst/>
          </a:prstGeom>
        </p:spPr>
      </p:pic>
      <p:pic>
        <p:nvPicPr>
          <p:cNvPr id="7" name="Immagine 6" descr="Immagine che contiene testo, schermata, diagramma, Rettangolo&#10;&#10;Il contenuto generato dall'IA potrebbe non essere corretto.">
            <a:extLst>
              <a:ext uri="{FF2B5EF4-FFF2-40B4-BE49-F238E27FC236}">
                <a16:creationId xmlns:a16="http://schemas.microsoft.com/office/drawing/2014/main" id="{91F81AAB-2685-25BD-8CDB-F6E1FCAA05D1}"/>
              </a:ext>
            </a:extLst>
          </p:cNvPr>
          <p:cNvPicPr>
            <a:picLocks noChangeAspect="1"/>
          </p:cNvPicPr>
          <p:nvPr/>
        </p:nvPicPr>
        <p:blipFill>
          <a:blip r:embed="rId3"/>
          <a:stretch>
            <a:fillRect/>
          </a:stretch>
        </p:blipFill>
        <p:spPr>
          <a:xfrm>
            <a:off x="6347100" y="1203963"/>
            <a:ext cx="5593800" cy="5082537"/>
          </a:xfrm>
          <a:prstGeom prst="rect">
            <a:avLst/>
          </a:prstGeom>
        </p:spPr>
      </p:pic>
      <p:sp>
        <p:nvSpPr>
          <p:cNvPr id="8" name="CasellaDiTesto 7">
            <a:extLst>
              <a:ext uri="{FF2B5EF4-FFF2-40B4-BE49-F238E27FC236}">
                <a16:creationId xmlns:a16="http://schemas.microsoft.com/office/drawing/2014/main" id="{B0D1D90D-FEED-847F-85C0-C698B2B7DBFD}"/>
              </a:ext>
            </a:extLst>
          </p:cNvPr>
          <p:cNvSpPr txBox="1"/>
          <p:nvPr/>
        </p:nvSpPr>
        <p:spPr>
          <a:xfrm>
            <a:off x="790833" y="6417283"/>
            <a:ext cx="3904734" cy="369332"/>
          </a:xfrm>
          <a:prstGeom prst="rect">
            <a:avLst/>
          </a:prstGeom>
          <a:noFill/>
        </p:spPr>
        <p:txBody>
          <a:bodyPr wrap="square" rtlCol="0">
            <a:spAutoFit/>
          </a:bodyPr>
          <a:lstStyle/>
          <a:p>
            <a:pPr algn="ctr"/>
            <a:r>
              <a:rPr lang="it-IT" dirty="0"/>
              <a:t>Modello Finale 93%</a:t>
            </a:r>
          </a:p>
        </p:txBody>
      </p:sp>
      <p:sp>
        <p:nvSpPr>
          <p:cNvPr id="9" name="CasellaDiTesto 8">
            <a:extLst>
              <a:ext uri="{FF2B5EF4-FFF2-40B4-BE49-F238E27FC236}">
                <a16:creationId xmlns:a16="http://schemas.microsoft.com/office/drawing/2014/main" id="{55361139-C45F-5939-DDDA-D0E23FFCF701}"/>
              </a:ext>
            </a:extLst>
          </p:cNvPr>
          <p:cNvSpPr txBox="1"/>
          <p:nvPr/>
        </p:nvSpPr>
        <p:spPr>
          <a:xfrm>
            <a:off x="6973330" y="6417283"/>
            <a:ext cx="3904734" cy="369332"/>
          </a:xfrm>
          <a:prstGeom prst="rect">
            <a:avLst/>
          </a:prstGeom>
          <a:noFill/>
        </p:spPr>
        <p:txBody>
          <a:bodyPr wrap="square" rtlCol="0">
            <a:spAutoFit/>
          </a:bodyPr>
          <a:lstStyle/>
          <a:p>
            <a:pPr algn="ctr"/>
            <a:r>
              <a:rPr lang="it-IT" dirty="0"/>
              <a:t>Modello Iniziale 19%</a:t>
            </a:r>
          </a:p>
        </p:txBody>
      </p:sp>
    </p:spTree>
    <p:extLst>
      <p:ext uri="{BB962C8B-B14F-4D97-AF65-F5344CB8AC3E}">
        <p14:creationId xmlns:p14="http://schemas.microsoft.com/office/powerpoint/2010/main" val="3832159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258384-0636-E2FC-5723-3C1256B71808}"/>
              </a:ext>
            </a:extLst>
          </p:cNvPr>
          <p:cNvSpPr>
            <a:spLocks noGrp="1"/>
          </p:cNvSpPr>
          <p:nvPr>
            <p:ph type="title"/>
          </p:nvPr>
        </p:nvSpPr>
        <p:spPr>
          <a:xfrm>
            <a:off x="0" y="609600"/>
            <a:ext cx="12192000" cy="1320800"/>
          </a:xfrm>
        </p:spPr>
        <p:txBody>
          <a:bodyPr/>
          <a:lstStyle/>
          <a:p>
            <a:pPr algn="ctr"/>
            <a:r>
              <a:rPr lang="it-IT" dirty="0"/>
              <a:t>la curva </a:t>
            </a:r>
            <a:r>
              <a:rPr lang="it-IT" b="1" dirty="0" err="1"/>
              <a:t>Accuracy</a:t>
            </a:r>
            <a:r>
              <a:rPr lang="it-IT" b="1" dirty="0"/>
              <a:t> e Loss vs </a:t>
            </a:r>
            <a:r>
              <a:rPr lang="it-IT" b="1" dirty="0" err="1"/>
              <a:t>Epoch</a:t>
            </a:r>
            <a:r>
              <a:rPr lang="it-IT" b="1" dirty="0"/>
              <a:t> </a:t>
            </a:r>
            <a:br>
              <a:rPr lang="it-IT" b="1" dirty="0"/>
            </a:br>
            <a:r>
              <a:rPr lang="it-IT" b="1" dirty="0"/>
              <a:t>(Random </a:t>
            </a:r>
            <a:r>
              <a:rPr lang="it-IT" b="1" dirty="0" err="1"/>
              <a:t>Forest</a:t>
            </a:r>
            <a:r>
              <a:rPr lang="it-IT" b="1" dirty="0"/>
              <a:t> Spark)</a:t>
            </a:r>
            <a:endParaRPr lang="it-IT" dirty="0"/>
          </a:p>
        </p:txBody>
      </p:sp>
      <p:pic>
        <p:nvPicPr>
          <p:cNvPr id="4" name="Segnaposto contenuto 3">
            <a:extLst>
              <a:ext uri="{FF2B5EF4-FFF2-40B4-BE49-F238E27FC236}">
                <a16:creationId xmlns:a16="http://schemas.microsoft.com/office/drawing/2014/main" id="{4B07A6CA-64EF-7854-C46A-D0C3481E17B0}"/>
              </a:ext>
            </a:extLst>
          </p:cNvPr>
          <p:cNvPicPr>
            <a:picLocks noGrp="1" noChangeAspect="1"/>
          </p:cNvPicPr>
          <p:nvPr>
            <p:ph idx="1"/>
          </p:nvPr>
        </p:nvPicPr>
        <p:blipFill>
          <a:blip r:embed="rId2"/>
          <a:srcRect l="1440" r="1337" b="2096"/>
          <a:stretch>
            <a:fillRect/>
          </a:stretch>
        </p:blipFill>
        <p:spPr>
          <a:xfrm>
            <a:off x="2951205" y="1983474"/>
            <a:ext cx="6289590" cy="4264926"/>
          </a:xfrm>
          <a:prstGeom prst="rect">
            <a:avLst/>
          </a:prstGeom>
        </p:spPr>
      </p:pic>
    </p:spTree>
    <p:extLst>
      <p:ext uri="{BB962C8B-B14F-4D97-AF65-F5344CB8AC3E}">
        <p14:creationId xmlns:p14="http://schemas.microsoft.com/office/powerpoint/2010/main" val="253295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E52C080-35FA-6F86-54AF-ABEF9B01752E}"/>
              </a:ext>
            </a:extLst>
          </p:cNvPr>
          <p:cNvSpPr>
            <a:spLocks noGrp="1"/>
          </p:cNvSpPr>
          <p:nvPr>
            <p:ph type="title"/>
          </p:nvPr>
        </p:nvSpPr>
        <p:spPr>
          <a:xfrm>
            <a:off x="0" y="424543"/>
            <a:ext cx="12192001" cy="1099457"/>
          </a:xfrm>
        </p:spPr>
        <p:txBody>
          <a:bodyPr>
            <a:normAutofit/>
          </a:bodyPr>
          <a:lstStyle/>
          <a:p>
            <a:pPr algn="ctr"/>
            <a:r>
              <a:rPr lang="it-IT" dirty="0"/>
              <a:t>Obiettivo del progetto</a:t>
            </a:r>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aphicFrame>
        <p:nvGraphicFramePr>
          <p:cNvPr id="5" name="Segnaposto contenuto 2">
            <a:extLst>
              <a:ext uri="{FF2B5EF4-FFF2-40B4-BE49-F238E27FC236}">
                <a16:creationId xmlns:a16="http://schemas.microsoft.com/office/drawing/2014/main" id="{01E8C70F-3F97-34E0-81B9-E2A07124D86A}"/>
              </a:ext>
            </a:extLst>
          </p:cNvPr>
          <p:cNvGraphicFramePr>
            <a:graphicFrameLocks noGrp="1"/>
          </p:cNvGraphicFramePr>
          <p:nvPr>
            <p:ph idx="1"/>
            <p:extLst>
              <p:ext uri="{D42A27DB-BD31-4B8C-83A1-F6EECF244321}">
                <p14:modId xmlns:p14="http://schemas.microsoft.com/office/powerpoint/2010/main" val="282937598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3064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B2DC5A-C778-8C20-5DC8-BB28BFA8A401}"/>
              </a:ext>
            </a:extLst>
          </p:cNvPr>
          <p:cNvSpPr>
            <a:spLocks noGrp="1"/>
          </p:cNvSpPr>
          <p:nvPr>
            <p:ph type="title"/>
          </p:nvPr>
        </p:nvSpPr>
        <p:spPr>
          <a:xfrm>
            <a:off x="0" y="609600"/>
            <a:ext cx="12192000" cy="1320800"/>
          </a:xfrm>
        </p:spPr>
        <p:txBody>
          <a:bodyPr/>
          <a:lstStyle/>
          <a:p>
            <a:pPr algn="ctr"/>
            <a:r>
              <a:rPr lang="it-IT" b="1" dirty="0"/>
              <a:t>Architettura e Tecnologie Utilizzate</a:t>
            </a:r>
            <a:br>
              <a:rPr lang="it-IT" b="1" dirty="0"/>
            </a:br>
            <a:endParaRPr lang="it-IT" dirty="0"/>
          </a:p>
        </p:txBody>
      </p:sp>
      <p:graphicFrame>
        <p:nvGraphicFramePr>
          <p:cNvPr id="5" name="Segnaposto contenuto 2">
            <a:extLst>
              <a:ext uri="{FF2B5EF4-FFF2-40B4-BE49-F238E27FC236}">
                <a16:creationId xmlns:a16="http://schemas.microsoft.com/office/drawing/2014/main" id="{9D125C8F-907A-05EE-C15D-27371C3D1053}"/>
              </a:ext>
            </a:extLst>
          </p:cNvPr>
          <p:cNvGraphicFramePr>
            <a:graphicFrameLocks noGrp="1"/>
          </p:cNvGraphicFramePr>
          <p:nvPr>
            <p:ph idx="1"/>
            <p:extLst>
              <p:ext uri="{D42A27DB-BD31-4B8C-83A1-F6EECF244321}">
                <p14:modId xmlns:p14="http://schemas.microsoft.com/office/powerpoint/2010/main" val="1569986768"/>
              </p:ext>
            </p:extLst>
          </p:nvPr>
        </p:nvGraphicFramePr>
        <p:xfrm>
          <a:off x="677333" y="2160589"/>
          <a:ext cx="10263193"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0353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olo 1">
            <a:extLst>
              <a:ext uri="{FF2B5EF4-FFF2-40B4-BE49-F238E27FC236}">
                <a16:creationId xmlns:a16="http://schemas.microsoft.com/office/drawing/2014/main" id="{A1C5BC0D-E245-4C28-28B2-9535F1E0BE54}"/>
              </a:ext>
            </a:extLst>
          </p:cNvPr>
          <p:cNvSpPr>
            <a:spLocks noGrp="1"/>
          </p:cNvSpPr>
          <p:nvPr>
            <p:ph type="title"/>
          </p:nvPr>
        </p:nvSpPr>
        <p:spPr>
          <a:xfrm>
            <a:off x="-2" y="609600"/>
            <a:ext cx="12192001" cy="1099457"/>
          </a:xfrm>
        </p:spPr>
        <p:txBody>
          <a:bodyPr>
            <a:normAutofit/>
          </a:bodyPr>
          <a:lstStyle/>
          <a:p>
            <a:pPr algn="ctr">
              <a:lnSpc>
                <a:spcPct val="90000"/>
              </a:lnSpc>
            </a:pPr>
            <a:r>
              <a:rPr lang="it-IT" b="1" dirty="0"/>
              <a:t>Architettura e Tecnologie Utilizzate</a:t>
            </a:r>
            <a:br>
              <a:rPr lang="it-IT" b="1" dirty="0"/>
            </a:br>
            <a:endParaRPr lang="it-IT" dirty="0"/>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aphicFrame>
        <p:nvGraphicFramePr>
          <p:cNvPr id="6" name="Segnaposto contenuto 2">
            <a:extLst>
              <a:ext uri="{FF2B5EF4-FFF2-40B4-BE49-F238E27FC236}">
                <a16:creationId xmlns:a16="http://schemas.microsoft.com/office/drawing/2014/main" id="{05E94B57-7DCB-B69D-D1E3-C6C7BACA0C3E}"/>
              </a:ext>
            </a:extLst>
          </p:cNvPr>
          <p:cNvGraphicFramePr>
            <a:graphicFrameLocks noGrp="1"/>
          </p:cNvGraphicFramePr>
          <p:nvPr>
            <p:ph idx="1"/>
            <p:extLst>
              <p:ext uri="{D42A27DB-BD31-4B8C-83A1-F6EECF244321}">
                <p14:modId xmlns:p14="http://schemas.microsoft.com/office/powerpoint/2010/main" val="123364769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5285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F857F67-2629-E81F-6450-28D3C39F8EBE}"/>
              </a:ext>
            </a:extLst>
          </p:cNvPr>
          <p:cNvSpPr>
            <a:spLocks noGrp="1"/>
          </p:cNvSpPr>
          <p:nvPr>
            <p:ph type="title"/>
          </p:nvPr>
        </p:nvSpPr>
        <p:spPr>
          <a:xfrm>
            <a:off x="1286933" y="609600"/>
            <a:ext cx="10197494" cy="1099457"/>
          </a:xfrm>
        </p:spPr>
        <p:txBody>
          <a:bodyPr>
            <a:normAutofit/>
          </a:bodyPr>
          <a:lstStyle/>
          <a:p>
            <a:pPr>
              <a:lnSpc>
                <a:spcPct val="90000"/>
              </a:lnSpc>
            </a:pPr>
            <a:r>
              <a:rPr lang="it-IT" b="1" dirty="0"/>
              <a:t>Perché </a:t>
            </a:r>
            <a:r>
              <a:rPr lang="it-IT" b="1" dirty="0" err="1"/>
              <a:t>PySpark</a:t>
            </a:r>
            <a:r>
              <a:rPr lang="it-IT" b="1" dirty="0"/>
              <a:t> </a:t>
            </a:r>
            <a:r>
              <a:rPr lang="it-IT" b="1" dirty="0" err="1"/>
              <a:t>MLlib</a:t>
            </a:r>
            <a:r>
              <a:rPr lang="it-IT" b="1" dirty="0"/>
              <a:t> </a:t>
            </a:r>
            <a:br>
              <a:rPr lang="it-IT" dirty="0"/>
            </a:br>
            <a:endParaRPr lang="it-IT"/>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aphicFrame>
        <p:nvGraphicFramePr>
          <p:cNvPr id="5" name="Segnaposto contenuto 2">
            <a:extLst>
              <a:ext uri="{FF2B5EF4-FFF2-40B4-BE49-F238E27FC236}">
                <a16:creationId xmlns:a16="http://schemas.microsoft.com/office/drawing/2014/main" id="{5D6CE69B-0FFE-5FEC-7DDD-A2C2CA512C68}"/>
              </a:ext>
            </a:extLst>
          </p:cNvPr>
          <p:cNvGraphicFramePr>
            <a:graphicFrameLocks noGrp="1"/>
          </p:cNvGraphicFramePr>
          <p:nvPr>
            <p:ph idx="1"/>
            <p:extLst>
              <p:ext uri="{D42A27DB-BD31-4B8C-83A1-F6EECF244321}">
                <p14:modId xmlns:p14="http://schemas.microsoft.com/office/powerpoint/2010/main" val="238828257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6394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pSp>
      <p:sp>
        <p:nvSpPr>
          <p:cNvPr id="2" name="Titolo 1">
            <a:extLst>
              <a:ext uri="{FF2B5EF4-FFF2-40B4-BE49-F238E27FC236}">
                <a16:creationId xmlns:a16="http://schemas.microsoft.com/office/drawing/2014/main" id="{1E75A83A-A7DC-3DC5-C9C4-71FAA805861C}"/>
              </a:ext>
            </a:extLst>
          </p:cNvPr>
          <p:cNvSpPr>
            <a:spLocks noGrp="1"/>
          </p:cNvSpPr>
          <p:nvPr>
            <p:ph type="title"/>
          </p:nvPr>
        </p:nvSpPr>
        <p:spPr>
          <a:xfrm>
            <a:off x="4974337" y="1265314"/>
            <a:ext cx="4299666" cy="3249131"/>
          </a:xfrm>
        </p:spPr>
        <p:txBody>
          <a:bodyPr vert="horz" lIns="91440" tIns="45720" rIns="91440" bIns="45720" rtlCol="0" anchor="b">
            <a:normAutofit/>
          </a:bodyPr>
          <a:lstStyle/>
          <a:p>
            <a:pPr algn="ctr"/>
            <a:r>
              <a:rPr lang="en-US" sz="5400" b="1" kern="1200" dirty="0">
                <a:solidFill>
                  <a:schemeClr val="accent1"/>
                </a:solidFill>
                <a:latin typeface="+mj-lt"/>
                <a:ea typeface="+mj-ea"/>
                <a:cs typeface="+mj-cs"/>
              </a:rPr>
              <a:t> </a:t>
            </a:r>
            <a:r>
              <a:rPr lang="en-US" sz="5400" b="1" kern="1200" dirty="0" err="1">
                <a:solidFill>
                  <a:schemeClr val="accent1"/>
                </a:solidFill>
                <a:latin typeface="+mj-lt"/>
                <a:ea typeface="+mj-ea"/>
                <a:cs typeface="+mj-cs"/>
              </a:rPr>
              <a:t>Interfaccia</a:t>
            </a:r>
            <a:r>
              <a:rPr lang="en-US" sz="5400" b="1" kern="1200" dirty="0">
                <a:solidFill>
                  <a:schemeClr val="accent1"/>
                </a:solidFill>
                <a:latin typeface="+mj-lt"/>
                <a:ea typeface="+mj-ea"/>
                <a:cs typeface="+mj-cs"/>
              </a:rPr>
              <a:t> Web</a:t>
            </a:r>
            <a:endParaRPr lang="en-US" sz="5400" kern="1200" dirty="0">
              <a:solidFill>
                <a:schemeClr val="accent1"/>
              </a:solidFill>
              <a:latin typeface="+mj-lt"/>
              <a:ea typeface="+mj-ea"/>
              <a:cs typeface="+mj-cs"/>
            </a:endParaRPr>
          </a:p>
        </p:txBody>
      </p:sp>
      <p:sp>
        <p:nvSpPr>
          <p:cNvPr id="21" name="Isosceles Triangle 20">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pic>
        <p:nvPicPr>
          <p:cNvPr id="6" name="Graphic 5" descr="Matraccio">
            <a:extLst>
              <a:ext uri="{FF2B5EF4-FFF2-40B4-BE49-F238E27FC236}">
                <a16:creationId xmlns:a16="http://schemas.microsoft.com/office/drawing/2014/main" id="{F95FE1DA-E665-E59E-F6B5-FFAA34409F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581892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C907ED-84A5-D94E-F82D-BA03D3AC63DF}"/>
              </a:ext>
            </a:extLst>
          </p:cNvPr>
          <p:cNvSpPr>
            <a:spLocks noGrp="1"/>
          </p:cNvSpPr>
          <p:nvPr>
            <p:ph type="title"/>
          </p:nvPr>
        </p:nvSpPr>
        <p:spPr>
          <a:xfrm>
            <a:off x="1" y="609600"/>
            <a:ext cx="12294972" cy="1320800"/>
          </a:xfrm>
        </p:spPr>
        <p:txBody>
          <a:bodyPr>
            <a:normAutofit fontScale="90000"/>
          </a:bodyPr>
          <a:lstStyle/>
          <a:p>
            <a:pPr algn="ctr"/>
            <a:r>
              <a:rPr lang="it-IT" b="1" dirty="0"/>
              <a:t>Tecnologie usate:</a:t>
            </a:r>
            <a:br>
              <a:rPr lang="en-US" dirty="0"/>
            </a:br>
            <a:br>
              <a:rPr lang="it-IT" b="1" dirty="0"/>
            </a:br>
            <a:endParaRPr lang="it-IT" dirty="0"/>
          </a:p>
        </p:txBody>
      </p:sp>
      <p:graphicFrame>
        <p:nvGraphicFramePr>
          <p:cNvPr id="5" name="Segnaposto contenuto 2">
            <a:extLst>
              <a:ext uri="{FF2B5EF4-FFF2-40B4-BE49-F238E27FC236}">
                <a16:creationId xmlns:a16="http://schemas.microsoft.com/office/drawing/2014/main" id="{6F6A63E6-AB91-7029-6F74-8DDA1BAEA181}"/>
              </a:ext>
            </a:extLst>
          </p:cNvPr>
          <p:cNvGraphicFramePr>
            <a:graphicFrameLocks noGrp="1"/>
          </p:cNvGraphicFramePr>
          <p:nvPr>
            <p:ph idx="1"/>
            <p:extLst>
              <p:ext uri="{D42A27DB-BD31-4B8C-83A1-F6EECF244321}">
                <p14:modId xmlns:p14="http://schemas.microsoft.com/office/powerpoint/2010/main" val="1591308853"/>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7522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BA61558-FC5E-49F8-A6FC-0E4D230A457A}"/>
              </a:ext>
            </a:extLst>
          </p:cNvPr>
          <p:cNvSpPr>
            <a:spLocks noGrp="1"/>
          </p:cNvSpPr>
          <p:nvPr>
            <p:ph type="title"/>
          </p:nvPr>
        </p:nvSpPr>
        <p:spPr>
          <a:xfrm>
            <a:off x="-2" y="609600"/>
            <a:ext cx="12192000" cy="1099457"/>
          </a:xfrm>
        </p:spPr>
        <p:txBody>
          <a:bodyPr>
            <a:normAutofit/>
          </a:bodyPr>
          <a:lstStyle/>
          <a:p>
            <a:pPr algn="ctr"/>
            <a:r>
              <a:rPr lang="it-IT" b="1" dirty="0"/>
              <a:t>Funzionalità principali:</a:t>
            </a:r>
            <a:endParaRPr lang="it-IT"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aphicFrame>
        <p:nvGraphicFramePr>
          <p:cNvPr id="5" name="Segnaposto contenuto 2">
            <a:extLst>
              <a:ext uri="{FF2B5EF4-FFF2-40B4-BE49-F238E27FC236}">
                <a16:creationId xmlns:a16="http://schemas.microsoft.com/office/drawing/2014/main" id="{F4A120B8-9B8C-3B75-B366-460DD40B4939}"/>
              </a:ext>
            </a:extLst>
          </p:cNvPr>
          <p:cNvGraphicFramePr>
            <a:graphicFrameLocks noGrp="1"/>
          </p:cNvGraphicFramePr>
          <p:nvPr>
            <p:ph idx="1"/>
            <p:extLst>
              <p:ext uri="{D42A27DB-BD31-4B8C-83A1-F6EECF244321}">
                <p14:modId xmlns:p14="http://schemas.microsoft.com/office/powerpoint/2010/main" val="236074625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3499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AD9165-F597-F12A-9044-F5016C1BEBBC}"/>
              </a:ext>
            </a:extLst>
          </p:cNvPr>
          <p:cNvSpPr>
            <a:spLocks noGrp="1"/>
          </p:cNvSpPr>
          <p:nvPr>
            <p:ph type="title"/>
          </p:nvPr>
        </p:nvSpPr>
        <p:spPr>
          <a:xfrm>
            <a:off x="0" y="609600"/>
            <a:ext cx="12192000" cy="1320800"/>
          </a:xfrm>
        </p:spPr>
        <p:txBody>
          <a:bodyPr/>
          <a:lstStyle/>
          <a:p>
            <a:pPr algn="ctr"/>
            <a:r>
              <a:rPr lang="it-IT" dirty="0"/>
              <a:t>IN USO</a:t>
            </a:r>
          </a:p>
        </p:txBody>
      </p:sp>
      <p:pic>
        <p:nvPicPr>
          <p:cNvPr id="5" name="Immagine 4" descr="Immagine che contiene testo, schermata&#10;&#10;Il contenuto generato dall'IA potrebbe non essere corretto.">
            <a:extLst>
              <a:ext uri="{FF2B5EF4-FFF2-40B4-BE49-F238E27FC236}">
                <a16:creationId xmlns:a16="http://schemas.microsoft.com/office/drawing/2014/main" id="{2D0537B2-2182-3413-B4B0-356CC4746314}"/>
              </a:ext>
            </a:extLst>
          </p:cNvPr>
          <p:cNvPicPr>
            <a:picLocks noChangeAspect="1"/>
          </p:cNvPicPr>
          <p:nvPr/>
        </p:nvPicPr>
        <p:blipFill>
          <a:blip r:embed="rId2"/>
          <a:stretch>
            <a:fillRect/>
          </a:stretch>
        </p:blipFill>
        <p:spPr>
          <a:xfrm>
            <a:off x="2014151" y="1270000"/>
            <a:ext cx="7772400" cy="3986401"/>
          </a:xfrm>
          <a:prstGeom prst="rect">
            <a:avLst/>
          </a:prstGeom>
        </p:spPr>
      </p:pic>
      <p:pic>
        <p:nvPicPr>
          <p:cNvPr id="7" name="Immagine 6">
            <a:extLst>
              <a:ext uri="{FF2B5EF4-FFF2-40B4-BE49-F238E27FC236}">
                <a16:creationId xmlns:a16="http://schemas.microsoft.com/office/drawing/2014/main" id="{215331D8-BDF0-0595-2536-AFC41477F963}"/>
              </a:ext>
            </a:extLst>
          </p:cNvPr>
          <p:cNvPicPr>
            <a:picLocks noChangeAspect="1"/>
          </p:cNvPicPr>
          <p:nvPr/>
        </p:nvPicPr>
        <p:blipFill>
          <a:blip r:embed="rId3"/>
          <a:stretch>
            <a:fillRect/>
          </a:stretch>
        </p:blipFill>
        <p:spPr>
          <a:xfrm>
            <a:off x="2014151" y="5256401"/>
            <a:ext cx="7772400" cy="918227"/>
          </a:xfrm>
          <a:prstGeom prst="rect">
            <a:avLst/>
          </a:prstGeom>
        </p:spPr>
      </p:pic>
    </p:spTree>
    <p:extLst>
      <p:ext uri="{BB962C8B-B14F-4D97-AF65-F5344CB8AC3E}">
        <p14:creationId xmlns:p14="http://schemas.microsoft.com/office/powerpoint/2010/main" val="4156727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31AC78A-8310-9B69-E8F3-7117CBA028D1}"/>
              </a:ext>
            </a:extLst>
          </p:cNvPr>
          <p:cNvSpPr>
            <a:spLocks noGrp="1"/>
          </p:cNvSpPr>
          <p:nvPr>
            <p:ph type="title"/>
          </p:nvPr>
        </p:nvSpPr>
        <p:spPr>
          <a:xfrm>
            <a:off x="0" y="609600"/>
            <a:ext cx="12192000" cy="1099457"/>
          </a:xfrm>
        </p:spPr>
        <p:txBody>
          <a:bodyPr>
            <a:normAutofit/>
          </a:bodyPr>
          <a:lstStyle/>
          <a:p>
            <a:pPr algn="ctr">
              <a:lnSpc>
                <a:spcPct val="90000"/>
              </a:lnSpc>
            </a:pPr>
            <a:r>
              <a:rPr lang="it-IT" b="1" dirty="0"/>
              <a:t>Osservazioni</a:t>
            </a:r>
            <a:endParaRPr lang="it-IT"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aphicFrame>
        <p:nvGraphicFramePr>
          <p:cNvPr id="5" name="Segnaposto contenuto 2">
            <a:extLst>
              <a:ext uri="{FF2B5EF4-FFF2-40B4-BE49-F238E27FC236}">
                <a16:creationId xmlns:a16="http://schemas.microsoft.com/office/drawing/2014/main" id="{4F9954D7-6DEA-77B3-5FBD-852CE91BF8C1}"/>
              </a:ext>
            </a:extLst>
          </p:cNvPr>
          <p:cNvGraphicFramePr>
            <a:graphicFrameLocks noGrp="1"/>
          </p:cNvGraphicFramePr>
          <p:nvPr>
            <p:ph idx="1"/>
            <p:extLst>
              <p:ext uri="{D42A27DB-BD31-4B8C-83A1-F6EECF244321}">
                <p14:modId xmlns:p14="http://schemas.microsoft.com/office/powerpoint/2010/main" val="377024177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6455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ABD64-0AA4-55D1-DE7F-65A4223A8D4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A4F1EBE-E2C9-3B7D-7663-C5D4923430E4}"/>
              </a:ext>
            </a:extLst>
          </p:cNvPr>
          <p:cNvSpPr>
            <a:spLocks noGrp="1"/>
          </p:cNvSpPr>
          <p:nvPr>
            <p:ph type="ctrTitle"/>
          </p:nvPr>
        </p:nvSpPr>
        <p:spPr>
          <a:xfrm>
            <a:off x="1507067" y="1186249"/>
            <a:ext cx="7766936" cy="2864587"/>
          </a:xfrm>
        </p:spPr>
        <p:txBody>
          <a:bodyPr/>
          <a:lstStyle/>
          <a:p>
            <a:pPr algn="ctr"/>
            <a:r>
              <a:rPr lang="it-IT" dirty="0"/>
              <a:t>Data-</a:t>
            </a:r>
            <a:r>
              <a:rPr lang="it-IT" dirty="0" err="1"/>
              <a:t>Centric</a:t>
            </a:r>
            <a:r>
              <a:rPr lang="it-IT" dirty="0"/>
              <a:t> AI per la Classificazione delle Malattie</a:t>
            </a:r>
          </a:p>
        </p:txBody>
      </p:sp>
      <p:sp>
        <p:nvSpPr>
          <p:cNvPr id="3" name="Sottotitolo 2">
            <a:extLst>
              <a:ext uri="{FF2B5EF4-FFF2-40B4-BE49-F238E27FC236}">
                <a16:creationId xmlns:a16="http://schemas.microsoft.com/office/drawing/2014/main" id="{457BF2B2-9602-2D3D-EA59-4307A2A6837A}"/>
              </a:ext>
            </a:extLst>
          </p:cNvPr>
          <p:cNvSpPr>
            <a:spLocks noGrp="1"/>
          </p:cNvSpPr>
          <p:nvPr>
            <p:ph type="subTitle" idx="1"/>
          </p:nvPr>
        </p:nvSpPr>
        <p:spPr/>
        <p:txBody>
          <a:bodyPr/>
          <a:lstStyle/>
          <a:p>
            <a:r>
              <a:rPr lang="it-IT" dirty="0"/>
              <a:t>Bishoy Zakhary</a:t>
            </a:r>
          </a:p>
          <a:p>
            <a:r>
              <a:rPr lang="it-IT" dirty="0"/>
              <a:t>Corso Big Data</a:t>
            </a:r>
          </a:p>
        </p:txBody>
      </p:sp>
    </p:spTree>
    <p:extLst>
      <p:ext uri="{BB962C8B-B14F-4D97-AF65-F5344CB8AC3E}">
        <p14:creationId xmlns:p14="http://schemas.microsoft.com/office/powerpoint/2010/main" val="262208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C57AC4-2E31-4FFE-72D3-1285E04B6C75}"/>
              </a:ext>
            </a:extLst>
          </p:cNvPr>
          <p:cNvSpPr>
            <a:spLocks noGrp="1"/>
          </p:cNvSpPr>
          <p:nvPr>
            <p:ph type="title"/>
          </p:nvPr>
        </p:nvSpPr>
        <p:spPr>
          <a:xfrm>
            <a:off x="0" y="609600"/>
            <a:ext cx="12192000" cy="1320800"/>
          </a:xfrm>
        </p:spPr>
        <p:txBody>
          <a:bodyPr/>
          <a:lstStyle/>
          <a:p>
            <a:pPr algn="ctr"/>
            <a:r>
              <a:rPr lang="it-IT" dirty="0"/>
              <a:t>Strategie Data </a:t>
            </a:r>
            <a:r>
              <a:rPr lang="it-IT" dirty="0" err="1"/>
              <a:t>Centric</a:t>
            </a:r>
            <a:endParaRPr lang="it-IT" dirty="0"/>
          </a:p>
        </p:txBody>
      </p:sp>
      <p:graphicFrame>
        <p:nvGraphicFramePr>
          <p:cNvPr id="5" name="Segnaposto contenuto 2">
            <a:extLst>
              <a:ext uri="{FF2B5EF4-FFF2-40B4-BE49-F238E27FC236}">
                <a16:creationId xmlns:a16="http://schemas.microsoft.com/office/drawing/2014/main" id="{E43A98AF-B54D-CD94-EBE5-3D54ACAC3D60}"/>
              </a:ext>
            </a:extLst>
          </p:cNvPr>
          <p:cNvGraphicFramePr>
            <a:graphicFrameLocks noGrp="1"/>
          </p:cNvGraphicFramePr>
          <p:nvPr>
            <p:ph idx="1"/>
            <p:extLst>
              <p:ext uri="{D42A27DB-BD31-4B8C-83A1-F6EECF244321}">
                <p14:modId xmlns:p14="http://schemas.microsoft.com/office/powerpoint/2010/main" val="1924792671"/>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973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C4FFBC2-1759-E283-842D-7C22C16329B6}"/>
              </a:ext>
            </a:extLst>
          </p:cNvPr>
          <p:cNvSpPr>
            <a:spLocks noGrp="1"/>
          </p:cNvSpPr>
          <p:nvPr>
            <p:ph type="title"/>
          </p:nvPr>
        </p:nvSpPr>
        <p:spPr>
          <a:xfrm>
            <a:off x="0" y="609600"/>
            <a:ext cx="12192000" cy="1099457"/>
          </a:xfrm>
        </p:spPr>
        <p:txBody>
          <a:bodyPr>
            <a:normAutofit/>
          </a:bodyPr>
          <a:lstStyle/>
          <a:p>
            <a:pPr algn="ctr"/>
            <a:r>
              <a:rPr lang="it-IT" dirty="0" err="1"/>
              <a:t>DataSet</a:t>
            </a:r>
            <a:endParaRPr lang="it-IT"/>
          </a:p>
        </p:txBody>
      </p:sp>
      <p:sp>
        <p:nvSpPr>
          <p:cNvPr id="12" name="Isosceles Triangle 11">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4" name="Isosceles Triangle 13">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aphicFrame>
        <p:nvGraphicFramePr>
          <p:cNvPr id="5" name="Segnaposto contenuto 2">
            <a:extLst>
              <a:ext uri="{FF2B5EF4-FFF2-40B4-BE49-F238E27FC236}">
                <a16:creationId xmlns:a16="http://schemas.microsoft.com/office/drawing/2014/main" id="{2DD2C050-CDCE-9FBD-F690-34BF514E1397}"/>
              </a:ext>
            </a:extLst>
          </p:cNvPr>
          <p:cNvGraphicFramePr>
            <a:graphicFrameLocks noGrp="1"/>
          </p:cNvGraphicFramePr>
          <p:nvPr>
            <p:ph idx="1"/>
            <p:extLst>
              <p:ext uri="{D42A27DB-BD31-4B8C-83A1-F6EECF244321}">
                <p14:modId xmlns:p14="http://schemas.microsoft.com/office/powerpoint/2010/main" val="2734696683"/>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6446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ED2AA-F38B-7175-62DF-6C1BCB89E96C}"/>
              </a:ext>
            </a:extLst>
          </p:cNvPr>
          <p:cNvSpPr>
            <a:spLocks noGrp="1"/>
          </p:cNvSpPr>
          <p:nvPr>
            <p:ph type="title"/>
          </p:nvPr>
        </p:nvSpPr>
        <p:spPr>
          <a:xfrm>
            <a:off x="0" y="392491"/>
            <a:ext cx="12192000" cy="1320800"/>
          </a:xfrm>
        </p:spPr>
        <p:txBody>
          <a:bodyPr/>
          <a:lstStyle/>
          <a:p>
            <a:pPr algn="ctr"/>
            <a:r>
              <a:rPr lang="it-IT" b="1" dirty="0"/>
              <a:t>Problemi iniziali del dataset</a:t>
            </a:r>
            <a:br>
              <a:rPr lang="it-IT" dirty="0"/>
            </a:br>
            <a:endParaRPr lang="it-IT" dirty="0"/>
          </a:p>
        </p:txBody>
      </p:sp>
      <p:pic>
        <p:nvPicPr>
          <p:cNvPr id="1026" name="Picture 2">
            <a:extLst>
              <a:ext uri="{FF2B5EF4-FFF2-40B4-BE49-F238E27FC236}">
                <a16:creationId xmlns:a16="http://schemas.microsoft.com/office/drawing/2014/main" id="{E49B86C3-2122-7B22-8F87-8DD975FF3F2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42184" y="1441061"/>
            <a:ext cx="8107631" cy="5024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6283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143CB79D-D2A7-A810-0C23-35010D2E8CAA}"/>
              </a:ext>
            </a:extLst>
          </p:cNvPr>
          <p:cNvSpPr>
            <a:spLocks noGrp="1"/>
          </p:cNvSpPr>
          <p:nvPr>
            <p:ph type="title"/>
          </p:nvPr>
        </p:nvSpPr>
        <p:spPr>
          <a:xfrm>
            <a:off x="-2" y="609600"/>
            <a:ext cx="12192001" cy="1099457"/>
          </a:xfrm>
        </p:spPr>
        <p:txBody>
          <a:bodyPr>
            <a:normAutofit/>
          </a:bodyPr>
          <a:lstStyle/>
          <a:p>
            <a:pPr algn="ctr">
              <a:lnSpc>
                <a:spcPct val="90000"/>
              </a:lnSpc>
            </a:pPr>
            <a:r>
              <a:rPr lang="it-IT" b="1" dirty="0"/>
              <a:t>Problemi iniziali del dataset(2)</a:t>
            </a:r>
            <a:br>
              <a:rPr lang="it-IT" dirty="0"/>
            </a:br>
            <a:endParaRPr lang="it-IT" dirty="0"/>
          </a:p>
        </p:txBody>
      </p:sp>
      <p:sp>
        <p:nvSpPr>
          <p:cNvPr id="11"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sp>
        <p:nvSpPr>
          <p:cNvPr id="13"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it-IT"/>
          </a:p>
        </p:txBody>
      </p:sp>
      <p:graphicFrame>
        <p:nvGraphicFramePr>
          <p:cNvPr id="5" name="Segnaposto contenuto 2">
            <a:extLst>
              <a:ext uri="{FF2B5EF4-FFF2-40B4-BE49-F238E27FC236}">
                <a16:creationId xmlns:a16="http://schemas.microsoft.com/office/drawing/2014/main" id="{2A57FCF7-1223-6A34-7AA1-D97CCD6617F5}"/>
              </a:ext>
            </a:extLst>
          </p:cNvPr>
          <p:cNvGraphicFramePr>
            <a:graphicFrameLocks noGrp="1"/>
          </p:cNvGraphicFramePr>
          <p:nvPr>
            <p:ph idx="1"/>
            <p:extLst>
              <p:ext uri="{D42A27DB-BD31-4B8C-83A1-F6EECF244321}">
                <p14:modId xmlns:p14="http://schemas.microsoft.com/office/powerpoint/2010/main" val="207886598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06237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D0D997-72B2-FE92-22DD-E95D2CB2A7A1}"/>
              </a:ext>
            </a:extLst>
          </p:cNvPr>
          <p:cNvSpPr>
            <a:spLocks noGrp="1"/>
          </p:cNvSpPr>
          <p:nvPr>
            <p:ph type="title"/>
          </p:nvPr>
        </p:nvSpPr>
        <p:spPr>
          <a:xfrm>
            <a:off x="0" y="609600"/>
            <a:ext cx="12192000" cy="1320800"/>
          </a:xfrm>
        </p:spPr>
        <p:txBody>
          <a:bodyPr/>
          <a:lstStyle/>
          <a:p>
            <a:pPr algn="ctr"/>
            <a:r>
              <a:rPr lang="it-IT" dirty="0" err="1"/>
              <a:t>Preprocessing</a:t>
            </a:r>
            <a:endParaRPr lang="it-IT" dirty="0"/>
          </a:p>
        </p:txBody>
      </p:sp>
      <p:graphicFrame>
        <p:nvGraphicFramePr>
          <p:cNvPr id="5" name="Segnaposto contenuto 2">
            <a:extLst>
              <a:ext uri="{FF2B5EF4-FFF2-40B4-BE49-F238E27FC236}">
                <a16:creationId xmlns:a16="http://schemas.microsoft.com/office/drawing/2014/main" id="{7F8CB048-76D4-73E2-11B0-29B01C07F03E}"/>
              </a:ext>
            </a:extLst>
          </p:cNvPr>
          <p:cNvGraphicFramePr>
            <a:graphicFrameLocks noGrp="1"/>
          </p:cNvGraphicFramePr>
          <p:nvPr>
            <p:ph idx="1"/>
            <p:extLst>
              <p:ext uri="{D42A27DB-BD31-4B8C-83A1-F6EECF244321}">
                <p14:modId xmlns:p14="http://schemas.microsoft.com/office/powerpoint/2010/main" val="810542329"/>
              </p:ext>
            </p:extLst>
          </p:nvPr>
        </p:nvGraphicFramePr>
        <p:xfrm>
          <a:off x="677334" y="2160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1901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2E3C41-C6E7-4E11-5F09-141F8F24C6AF}"/>
              </a:ext>
            </a:extLst>
          </p:cNvPr>
          <p:cNvSpPr>
            <a:spLocks noGrp="1"/>
          </p:cNvSpPr>
          <p:nvPr>
            <p:ph type="title"/>
          </p:nvPr>
        </p:nvSpPr>
        <p:spPr>
          <a:xfrm>
            <a:off x="0" y="609600"/>
            <a:ext cx="12192000" cy="1320800"/>
          </a:xfrm>
        </p:spPr>
        <p:txBody>
          <a:bodyPr/>
          <a:lstStyle/>
          <a:p>
            <a:pPr algn="ctr"/>
            <a:r>
              <a:rPr lang="it-IT" dirty="0"/>
              <a:t>Dataset Grezzo</a:t>
            </a:r>
            <a:br>
              <a:rPr lang="it-IT" dirty="0"/>
            </a:br>
            <a:endParaRPr lang="it-IT" dirty="0"/>
          </a:p>
        </p:txBody>
      </p:sp>
      <p:pic>
        <p:nvPicPr>
          <p:cNvPr id="6" name="Immagine 5">
            <a:extLst>
              <a:ext uri="{FF2B5EF4-FFF2-40B4-BE49-F238E27FC236}">
                <a16:creationId xmlns:a16="http://schemas.microsoft.com/office/drawing/2014/main" id="{D57388DF-F0AD-AC79-F18B-B40DD614B69D}"/>
              </a:ext>
            </a:extLst>
          </p:cNvPr>
          <p:cNvPicPr>
            <a:picLocks noChangeAspect="1"/>
          </p:cNvPicPr>
          <p:nvPr/>
        </p:nvPicPr>
        <p:blipFill>
          <a:blip r:embed="rId2"/>
          <a:stretch>
            <a:fillRect/>
          </a:stretch>
        </p:blipFill>
        <p:spPr>
          <a:xfrm>
            <a:off x="560173" y="1522627"/>
            <a:ext cx="11071654" cy="3812746"/>
          </a:xfrm>
          <a:prstGeom prst="rect">
            <a:avLst/>
          </a:prstGeom>
        </p:spPr>
      </p:pic>
    </p:spTree>
    <p:extLst>
      <p:ext uri="{BB962C8B-B14F-4D97-AF65-F5344CB8AC3E}">
        <p14:creationId xmlns:p14="http://schemas.microsoft.com/office/powerpoint/2010/main" val="1467178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AD495-97D5-A37B-2560-0974C40E6AC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1211ED6-14F0-BED3-5B2E-683D96B23BB0}"/>
              </a:ext>
            </a:extLst>
          </p:cNvPr>
          <p:cNvSpPr>
            <a:spLocks noGrp="1"/>
          </p:cNvSpPr>
          <p:nvPr>
            <p:ph type="title"/>
          </p:nvPr>
        </p:nvSpPr>
        <p:spPr>
          <a:xfrm>
            <a:off x="0" y="609600"/>
            <a:ext cx="12192000" cy="1320800"/>
          </a:xfrm>
        </p:spPr>
        <p:txBody>
          <a:bodyPr/>
          <a:lstStyle/>
          <a:p>
            <a:pPr algn="ctr"/>
            <a:r>
              <a:rPr lang="it-IT" dirty="0" err="1"/>
              <a:t>dataset_augmented</a:t>
            </a:r>
            <a:br>
              <a:rPr lang="it-IT" dirty="0"/>
            </a:br>
            <a:endParaRPr lang="it-IT" dirty="0"/>
          </a:p>
        </p:txBody>
      </p:sp>
      <p:pic>
        <p:nvPicPr>
          <p:cNvPr id="4" name="Segnaposto contenuto 3">
            <a:extLst>
              <a:ext uri="{FF2B5EF4-FFF2-40B4-BE49-F238E27FC236}">
                <a16:creationId xmlns:a16="http://schemas.microsoft.com/office/drawing/2014/main" id="{3682A284-4763-B721-A767-7CE781901266}"/>
              </a:ext>
            </a:extLst>
          </p:cNvPr>
          <p:cNvPicPr>
            <a:picLocks noGrp="1" noChangeAspect="1"/>
          </p:cNvPicPr>
          <p:nvPr>
            <p:ph idx="1"/>
          </p:nvPr>
        </p:nvPicPr>
        <p:blipFill>
          <a:blip r:embed="rId2"/>
          <a:stretch>
            <a:fillRect/>
          </a:stretch>
        </p:blipFill>
        <p:spPr>
          <a:xfrm>
            <a:off x="392112" y="1930400"/>
            <a:ext cx="10935387" cy="3651762"/>
          </a:xfrm>
          <a:prstGeom prst="rect">
            <a:avLst/>
          </a:prstGeom>
        </p:spPr>
      </p:pic>
    </p:spTree>
    <p:extLst>
      <p:ext uri="{BB962C8B-B14F-4D97-AF65-F5344CB8AC3E}">
        <p14:creationId xmlns:p14="http://schemas.microsoft.com/office/powerpoint/2010/main" val="3919474118"/>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Sfaccettatura</Template>
  <TotalTime>2971</TotalTime>
  <Words>1975</Words>
  <Application>Microsoft Macintosh PowerPoint</Application>
  <PresentationFormat>Widescreen</PresentationFormat>
  <Paragraphs>174</Paragraphs>
  <Slides>28</Slides>
  <Notes>10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28</vt:i4>
      </vt:variant>
    </vt:vector>
  </HeadingPairs>
  <TitlesOfParts>
    <vt:vector size="33" baseType="lpstr">
      <vt:lpstr>Aptos</vt:lpstr>
      <vt:lpstr>Arial</vt:lpstr>
      <vt:lpstr>Trebuchet MS</vt:lpstr>
      <vt:lpstr>Wingdings 3</vt:lpstr>
      <vt:lpstr>Sfaccettatura</vt:lpstr>
      <vt:lpstr>Data-Centric AI per la Classificazione delle Malattie</vt:lpstr>
      <vt:lpstr>Obiettivo del progetto</vt:lpstr>
      <vt:lpstr>Strategie Data Centric</vt:lpstr>
      <vt:lpstr>DataSet</vt:lpstr>
      <vt:lpstr>Problemi iniziali del dataset </vt:lpstr>
      <vt:lpstr>Problemi iniziali del dataset(2) </vt:lpstr>
      <vt:lpstr>Preprocessing</vt:lpstr>
      <vt:lpstr>Dataset Grezzo </vt:lpstr>
      <vt:lpstr>dataset_augmented </vt:lpstr>
      <vt:lpstr>Symptom_count</vt:lpstr>
      <vt:lpstr>Ponderazione sintomi per gravità </vt:lpstr>
      <vt:lpstr>Symptom-severity </vt:lpstr>
      <vt:lpstr>dataset_weighted </vt:lpstr>
      <vt:lpstr>Confronto tra dataset_augmented e  dataset_weighted </vt:lpstr>
      <vt:lpstr>Symptom_count(2)</vt:lpstr>
      <vt:lpstr>Evoluzione del dataset </vt:lpstr>
      <vt:lpstr> Miglioramento dell’accuratezza del modello </vt:lpstr>
      <vt:lpstr> Confronto tra confusion matrix </vt:lpstr>
      <vt:lpstr>la curva Accuracy e Loss vs Epoch  (Random Forest Spark)</vt:lpstr>
      <vt:lpstr>Architettura e Tecnologie Utilizzate </vt:lpstr>
      <vt:lpstr>Architettura e Tecnologie Utilizzate </vt:lpstr>
      <vt:lpstr>Perché PySpark MLlib  </vt:lpstr>
      <vt:lpstr> Interfaccia Web</vt:lpstr>
      <vt:lpstr>Tecnologie usate:  </vt:lpstr>
      <vt:lpstr>Funzionalità principali:</vt:lpstr>
      <vt:lpstr>IN USO</vt:lpstr>
      <vt:lpstr>Osservazioni</vt:lpstr>
      <vt:lpstr>Data-Centric AI per la Classificazione delle Malattie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BISHOY MAGED RAMZY FRANSES ZAKHARY</dc:creator>
  <cp:lastModifiedBy>BISHOY MAGED RAMZY FRANSES ZAKHARY</cp:lastModifiedBy>
  <cp:revision>9</cp:revision>
  <dcterms:created xsi:type="dcterms:W3CDTF">2025-07-13T19:03:55Z</dcterms:created>
  <dcterms:modified xsi:type="dcterms:W3CDTF">2025-07-18T12:19:39Z</dcterms:modified>
</cp:coreProperties>
</file>