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0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Baskerville Old Face" panose="02020602080505020303" pitchFamily="18" charset="0"/>
      <p:regular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Wingdings 2" panose="050201020105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38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04391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60774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4162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29477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65190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42058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20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6492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1511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1374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11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460677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48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71544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37330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2532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51831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99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92305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545E6DE6-E257-41E3-B94C-69C96D9AB05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1358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545E6DE6-E257-41E3-B94C-69C96D9AB05A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86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AI Hardware Technology Imitates Changes in Neural Network Topology -  Unite.AI">
            <a:extLst>
              <a:ext uri="{FF2B5EF4-FFF2-40B4-BE49-F238E27FC236}">
                <a16:creationId xmlns:a16="http://schemas.microsoft.com/office/drawing/2014/main" id="{7274E67D-B588-B39F-7784-B237E6932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9CC600-65C1-51BD-08EC-4B08208D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16" y="1160104"/>
            <a:ext cx="7929000" cy="15778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4800" dirty="0"/>
              <a:t>Capstone Project – Term II</a:t>
            </a:r>
            <a:br>
              <a:rPr lang="en-US" sz="4800" dirty="0"/>
            </a:br>
            <a:r>
              <a:rPr lang="en-US" sz="4800" dirty="0"/>
              <a:t>Code - 2005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96975-EF14-18F7-D298-5673501D6CFD}"/>
              </a:ext>
            </a:extLst>
          </p:cNvPr>
          <p:cNvSpPr/>
          <p:nvPr/>
        </p:nvSpPr>
        <p:spPr>
          <a:xfrm>
            <a:off x="6758005" y="3980983"/>
            <a:ext cx="223811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Saurav Bisht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100850875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273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 rotWithShape="1">
          <a:blip r:embed="rId3"/>
          <a:srcRect t="23582" r="2" b="2"/>
          <a:stretch/>
        </p:blipFill>
        <p:spPr>
          <a:xfrm>
            <a:off x="20" y="10"/>
            <a:ext cx="9143980" cy="3662450"/>
          </a:xfrm>
          <a:prstGeom prst="rect">
            <a:avLst/>
          </a:prstGeom>
          <a:noFill/>
        </p:spPr>
      </p:pic>
      <p:sp>
        <p:nvSpPr>
          <p:cNvPr id="74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3410731"/>
            <a:ext cx="9144000" cy="1749680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00271" y="3826788"/>
            <a:ext cx="7929000" cy="584647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/>
              <a:t>T-rex Dinosaur Bot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97332" y="4377187"/>
            <a:ext cx="7929000" cy="324798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It starts where internet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174512" y="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 of the Project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1A5EE-CACC-9D5B-3ED0-096793B76CDE}"/>
              </a:ext>
            </a:extLst>
          </p:cNvPr>
          <p:cNvSpPr txBox="1"/>
          <p:nvPr/>
        </p:nvSpPr>
        <p:spPr>
          <a:xfrm>
            <a:off x="253388" y="1012800"/>
            <a:ext cx="85490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Understanding the concepts behind Reinforcement learning, developing basics of game design and development and finally, understanding the logical reasoning behind the idea of reward and loss strategy for implementation.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Development Stages of Project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develop Dino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implement three-way difficulty level for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develop a bot for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implement Reinforcement Learning</a:t>
            </a:r>
          </a:p>
          <a:p>
            <a:endParaRPr lang="en-IN" dirty="0"/>
          </a:p>
        </p:txBody>
      </p:sp>
      <p:pic>
        <p:nvPicPr>
          <p:cNvPr id="2058" name="Picture 10" descr="Game Icon PNG Images, Free Transparent Game Icon Download - KindPNG">
            <a:extLst>
              <a:ext uri="{FF2B5EF4-FFF2-40B4-BE49-F238E27FC236}">
                <a16:creationId xmlns:a16="http://schemas.microsoft.com/office/drawing/2014/main" id="{4A097DED-CF46-CB1F-FC16-209042E6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808" y="4032173"/>
            <a:ext cx="1425337" cy="10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DDFE9F7-C936-4F4C-9EF6-679F30903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23">
            <a:extLst>
              <a:ext uri="{FF2B5EF4-FFF2-40B4-BE49-F238E27FC236}">
                <a16:creationId xmlns:a16="http://schemas.microsoft.com/office/drawing/2014/main" id="{83F36C5B-9ECA-4480-ABF2-496C48A4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64708" cy="51435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4573466" cy="1169559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700">
                <a:solidFill>
                  <a:schemeClr val="tx1"/>
                </a:solidFill>
              </a:rPr>
              <a:t>Where is the game?</a:t>
            </a: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14034" y="1809750"/>
            <a:ext cx="4556384" cy="2620548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dirty="0"/>
              <a:t>The game will be designed and developed from scratch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dirty="0"/>
              <a:t>Environment used – VS CODE - under Virtual pip env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dirty="0"/>
              <a:t>Language – Python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dirty="0"/>
              <a:t>Assets – Will be created using Adobe Illustrator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dirty="0"/>
              <a:t>Music – Open-source websites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dirty="0"/>
              <a:t>Main Python module - </a:t>
            </a:r>
            <a:r>
              <a:rPr lang="en-US" dirty="0" err="1"/>
              <a:t>Pygame</a:t>
            </a:r>
            <a:endParaRPr lang="en-US" dirty="0"/>
          </a:p>
        </p:txBody>
      </p:sp>
      <p:sp>
        <p:nvSpPr>
          <p:cNvPr id="147" name="Rounded Rectangle 14">
            <a:extLst>
              <a:ext uri="{FF2B5EF4-FFF2-40B4-BE49-F238E27FC236}">
                <a16:creationId xmlns:a16="http://schemas.microsoft.com/office/drawing/2014/main" id="{928DE3A7-1615-464D-BCC0-01F17489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812" y="241299"/>
            <a:ext cx="2522797" cy="4652715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isual Studio Code - YouTube">
            <a:extLst>
              <a:ext uri="{FF2B5EF4-FFF2-40B4-BE49-F238E27FC236}">
                <a16:creationId xmlns:a16="http://schemas.microsoft.com/office/drawing/2014/main" id="{69891C47-0947-93E6-BB53-4F8FDB45F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1818" y="415997"/>
            <a:ext cx="982785" cy="98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dobe Illustrator - Wikipedia">
            <a:extLst>
              <a:ext uri="{FF2B5EF4-FFF2-40B4-BE49-F238E27FC236}">
                <a16:creationId xmlns:a16="http://schemas.microsoft.com/office/drawing/2014/main" id="{438E5E04-0CC4-1D83-466C-036C32492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1820" y="1526282"/>
            <a:ext cx="1002781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game">
            <a:extLst>
              <a:ext uri="{FF2B5EF4-FFF2-40B4-BE49-F238E27FC236}">
                <a16:creationId xmlns:a16="http://schemas.microsoft.com/office/drawing/2014/main" id="{D5AEF763-3269-0FD2-3864-0F21CDB4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5931" y="2691444"/>
            <a:ext cx="2194560" cy="86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sing Neo4j from Python - Developer Guides">
            <a:extLst>
              <a:ext uri="{FF2B5EF4-FFF2-40B4-BE49-F238E27FC236}">
                <a16:creationId xmlns:a16="http://schemas.microsoft.com/office/drawing/2014/main" id="{E9684912-E37A-C379-0B86-1C1915853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5931" y="3864422"/>
            <a:ext cx="2194560" cy="73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000" dirty="0"/>
              <a:t>Stages of Difficulty in game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614034" y="1809749"/>
            <a:ext cx="5125754" cy="299835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600" dirty="0"/>
              <a:t>The gameplay of the game will be based on three stage difficulty level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600" dirty="0"/>
              <a:t>It will depend on the number of obstacles in the game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600" b="1" dirty="0"/>
              <a:t>First Stage</a:t>
            </a:r>
            <a:r>
              <a:rPr lang="en-US" sz="1600" dirty="0"/>
              <a:t>: Will require user to use jump feature for avoiding obstacles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600" b="1" dirty="0"/>
              <a:t>Second Stage</a:t>
            </a:r>
            <a:r>
              <a:rPr lang="en-US" sz="1600" dirty="0"/>
              <a:t>: Will require user to jump and duck to avoid obstacle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600" b="1" dirty="0"/>
              <a:t>Third Stage</a:t>
            </a:r>
            <a:r>
              <a:rPr lang="en-US" sz="1600" dirty="0"/>
              <a:t>: Will require user to jump, duck and long jump to avoid obstacle</a:t>
            </a:r>
          </a:p>
        </p:txBody>
      </p:sp>
      <p:pic>
        <p:nvPicPr>
          <p:cNvPr id="4098" name="Picture 2" descr="Difficulty level icon Images, Stock Photos &amp; Vectors | Shutterstock">
            <a:extLst>
              <a:ext uri="{FF2B5EF4-FFF2-40B4-BE49-F238E27FC236}">
                <a16:creationId xmlns:a16="http://schemas.microsoft.com/office/drawing/2014/main" id="{7EC6D7B8-6AE6-3094-8C5E-F6B117094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5797" y="2082188"/>
            <a:ext cx="2170701" cy="234154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4450275" cy="7278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200" dirty="0"/>
              <a:t>Implementing Reinforcement Learning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70910" y="1983877"/>
            <a:ext cx="5655563" cy="272738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17145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dirty="0">
                <a:solidFill>
                  <a:schemeClr val="tx1"/>
                </a:solidFill>
              </a:rPr>
              <a:t>Library  - NEAT( Neuro-Evolution of Augmenting Topologies )</a:t>
            </a:r>
          </a:p>
          <a:p>
            <a:pPr marL="17145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dirty="0">
                <a:solidFill>
                  <a:schemeClr val="tx1"/>
                </a:solidFill>
              </a:rPr>
              <a:t>What is Neat? - Kenneth O. Stanley created this method for developing arbitrary neural networks</a:t>
            </a:r>
          </a:p>
          <a:p>
            <a:pPr marL="17145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dirty="0">
                <a:solidFill>
                  <a:schemeClr val="tx1"/>
                </a:solidFill>
              </a:rPr>
              <a:t>Will be implanted in two way:</a:t>
            </a:r>
          </a:p>
          <a:p>
            <a:pPr mar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dirty="0">
                <a:solidFill>
                  <a:schemeClr val="tx1"/>
                </a:solidFill>
              </a:rPr>
              <a:t>First – User plays the game, while the algorithm learns to play the game using the gameplay of the user</a:t>
            </a:r>
          </a:p>
          <a:p>
            <a:pPr mar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dirty="0">
                <a:solidFill>
                  <a:schemeClr val="tx1"/>
                </a:solidFill>
              </a:rPr>
              <a:t>Second – Bot Learns to play game on itself, based on the strategy of rewards and loss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DA8D37-1E70-450D-9D70-95873ABDC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0"/>
            <a:ext cx="3483863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7">
            <a:extLst>
              <a:ext uri="{FF2B5EF4-FFF2-40B4-BE49-F238E27FC236}">
                <a16:creationId xmlns:a16="http://schemas.microsoft.com/office/drawing/2014/main" id="{D2E1CE80-9123-4F46-924D-C14DF534A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309" y="718980"/>
            <a:ext cx="2516093" cy="3708933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genetic algorithms - Library for rendering neural network NEAT - Artificial  Intelligence Stack Exchange">
            <a:extLst>
              <a:ext uri="{FF2B5EF4-FFF2-40B4-BE49-F238E27FC236}">
                <a16:creationId xmlns:a16="http://schemas.microsoft.com/office/drawing/2014/main" id="{A918AD36-EF1A-90E5-FF20-0E245440E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r="23172" b="-3"/>
          <a:stretch/>
        </p:blipFill>
        <p:spPr bwMode="auto">
          <a:xfrm>
            <a:off x="6380615" y="943896"/>
            <a:ext cx="2051303" cy="324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FE9F7-C936-4F4C-9EF6-679F30903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23">
            <a:extLst>
              <a:ext uri="{FF2B5EF4-FFF2-40B4-BE49-F238E27FC236}">
                <a16:creationId xmlns:a16="http://schemas.microsoft.com/office/drawing/2014/main" id="{83F36C5B-9ECA-4480-ABF2-496C48A4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64707" cy="51435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4573466" cy="1169559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3700">
                <a:solidFill>
                  <a:schemeClr val="tx1"/>
                </a:solidFill>
              </a:rPr>
              <a:t>Deployment Stage</a:t>
            </a: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286439" y="1809749"/>
            <a:ext cx="5177927" cy="2998359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85750" indent="-285750" algn="l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800" dirty="0"/>
              <a:t>The game will be available to play on download through website</a:t>
            </a:r>
          </a:p>
          <a:p>
            <a:pPr marL="285750" indent="-285750" algn="l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800" dirty="0"/>
              <a:t>Website Frontend – Will be designed in Flutter Environment</a:t>
            </a:r>
          </a:p>
          <a:p>
            <a:pPr marL="285750" indent="-285750" algn="l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800" dirty="0"/>
              <a:t>Language – Dart</a:t>
            </a:r>
          </a:p>
          <a:p>
            <a:pPr marL="285750" indent="-285750" algn="l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800" dirty="0"/>
              <a:t>Hosting - On Heroku</a:t>
            </a:r>
          </a:p>
        </p:txBody>
      </p:sp>
      <p:sp>
        <p:nvSpPr>
          <p:cNvPr id="145" name="Rounded Rectangle 14">
            <a:extLst>
              <a:ext uri="{FF2B5EF4-FFF2-40B4-BE49-F238E27FC236}">
                <a16:creationId xmlns:a16="http://schemas.microsoft.com/office/drawing/2014/main" id="{AEAC84A3-6238-4BAD-92EF-D7746EE4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604" y="479322"/>
            <a:ext cx="2522798" cy="4186613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Flutter documentation | Flutter">
            <a:extLst>
              <a:ext uri="{FF2B5EF4-FFF2-40B4-BE49-F238E27FC236}">
                <a16:creationId xmlns:a16="http://schemas.microsoft.com/office/drawing/2014/main" id="{049F3FE5-D47A-341A-E85C-C20A18E0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0571" y="800717"/>
            <a:ext cx="2058865" cy="10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art overview | Dart">
            <a:extLst>
              <a:ext uri="{FF2B5EF4-FFF2-40B4-BE49-F238E27FC236}">
                <a16:creationId xmlns:a16="http://schemas.microsoft.com/office/drawing/2014/main" id="{A3F7FD00-0B70-30C5-8070-26942B9E7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1303" y="2000503"/>
            <a:ext cx="2057400" cy="11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Salesforce Heroku Reviews 2022: Details, Pricing, &amp; Features | G2">
            <a:extLst>
              <a:ext uri="{FF2B5EF4-FFF2-40B4-BE49-F238E27FC236}">
                <a16:creationId xmlns:a16="http://schemas.microsoft.com/office/drawing/2014/main" id="{8BD5C2F0-FA7C-E867-6718-B2F64EA46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1303" y="3306471"/>
            <a:ext cx="2057400" cy="10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3393820"/>
            <a:ext cx="9144000" cy="1749680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77842" y="3900488"/>
            <a:ext cx="7929000" cy="91383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6000" dirty="0">
                <a:solidFill>
                  <a:srgbClr val="FFFFFF"/>
                </a:solidFill>
                <a:latin typeface="Baskerville Old Face" panose="02020602080505020303" pitchFamily="18" charset="0"/>
              </a:rPr>
              <a:t>Thank You</a:t>
            </a:r>
          </a:p>
        </p:txBody>
      </p:sp>
      <p:pic>
        <p:nvPicPr>
          <p:cNvPr id="7170" name="Picture 2" descr="game over thank you playing light Stock Footage Video (100% Royalty-free)  12408275 | Shutterstock">
            <a:extLst>
              <a:ext uri="{FF2B5EF4-FFF2-40B4-BE49-F238E27FC236}">
                <a16:creationId xmlns:a16="http://schemas.microsoft.com/office/drawing/2014/main" id="{5B1200ED-7F6E-0F9C-F655-D3E947BEF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0503"/>
            <a:ext cx="9144000" cy="373709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30</TotalTime>
  <Words>303</Words>
  <Application>Microsoft Office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Wingdings 2</vt:lpstr>
      <vt:lpstr>Baskerville Old Face</vt:lpstr>
      <vt:lpstr>Arial</vt:lpstr>
      <vt:lpstr>Quotable</vt:lpstr>
      <vt:lpstr>Capstone Project – Term II Code - 2005</vt:lpstr>
      <vt:lpstr>T-rex Dinosaur Bot</vt:lpstr>
      <vt:lpstr>Aim of the Project</vt:lpstr>
      <vt:lpstr>Where is the game?</vt:lpstr>
      <vt:lpstr>Stages of Difficulty in game</vt:lpstr>
      <vt:lpstr>Implementing Reinforcement Learning</vt:lpstr>
      <vt:lpstr>Deployment Stage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Term II Code - 2005</dc:title>
  <cp:lastModifiedBy>Saurav Bisht</cp:lastModifiedBy>
  <cp:revision>5</cp:revision>
  <dcterms:modified xsi:type="dcterms:W3CDTF">2022-05-30T19:27:25Z</dcterms:modified>
</cp:coreProperties>
</file>