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1" r:id="rId1"/>
  </p:sldMasterIdLst>
  <p:notesMasterIdLst>
    <p:notesMasterId r:id="rId3"/>
  </p:notesMasterIdLst>
  <p:sldIdLst>
    <p:sldId id="264" r:id="rId2"/>
  </p:sldIdLst>
  <p:sldSz cx="8128000" cy="4572000"/>
  <p:notesSz cx="8128000" cy="457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F62B6D-1397-465E-A9D8-58572AB46DAF}">
          <p14:sldIdLst/>
        </p14:section>
        <p14:section name="Untitled Section" id="{C0AFE982-E1DD-49DC-BD6C-60538858B3D3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03750" y="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F32231-2F73-429D-922D-72539DA65B7D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2400" y="571500"/>
            <a:ext cx="2743200" cy="1543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12800" y="2200275"/>
            <a:ext cx="6502400" cy="1800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03750" y="4343400"/>
            <a:ext cx="3522663" cy="228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10A74-B13D-4372-AFF8-63BE48C33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97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B10A74-B13D-4372-AFF8-63BE48C334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25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13889" y="897964"/>
            <a:ext cx="6815328" cy="5378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13889" y="2866464"/>
            <a:ext cx="6815328" cy="5378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13889" y="989853"/>
            <a:ext cx="6815328" cy="18288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6432810" y="2712616"/>
            <a:ext cx="720603" cy="720601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1040" y="954815"/>
            <a:ext cx="6644640" cy="2023872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3232" y="2926080"/>
            <a:ext cx="5260848" cy="713232"/>
          </a:xfrm>
        </p:spPr>
        <p:txBody>
          <a:bodyPr>
            <a:normAutofit/>
          </a:bodyPr>
          <a:lstStyle>
            <a:lvl1pPr marL="0" indent="0" algn="l">
              <a:buNone/>
              <a:defRPr sz="1467">
                <a:solidFill>
                  <a:schemeClr val="tx1"/>
                </a:solidFill>
              </a:defRPr>
            </a:lvl1pPr>
            <a:lvl2pPr marL="304815" indent="0" algn="ctr">
              <a:buNone/>
              <a:defRPr sz="1467"/>
            </a:lvl2pPr>
            <a:lvl3pPr marL="609630" indent="0" algn="ctr">
              <a:buNone/>
              <a:defRPr sz="1467"/>
            </a:lvl3pPr>
            <a:lvl4pPr marL="914446" indent="0" algn="ctr">
              <a:buNone/>
              <a:defRPr sz="1333"/>
            </a:lvl4pPr>
            <a:lvl5pPr marL="1219261" indent="0" algn="ctr">
              <a:buNone/>
              <a:defRPr sz="1333"/>
            </a:lvl5pPr>
            <a:lvl6pPr marL="1524076" indent="0" algn="ctr">
              <a:buNone/>
              <a:defRPr sz="1333"/>
            </a:lvl6pPr>
            <a:lvl7pPr marL="1828891" indent="0" algn="ctr">
              <a:buNone/>
              <a:defRPr sz="1333"/>
            </a:lvl7pPr>
            <a:lvl8pPr marL="2133707" indent="0" algn="ctr">
              <a:buNone/>
              <a:defRPr sz="1333"/>
            </a:lvl8pPr>
            <a:lvl9pPr marL="2438522" indent="0" algn="ctr">
              <a:buNone/>
              <a:defRPr sz="13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95155" y="2859556"/>
            <a:ext cx="795912" cy="426720"/>
          </a:xfrm>
        </p:spPr>
        <p:txBody>
          <a:bodyPr/>
          <a:lstStyle>
            <a:lvl1pPr>
              <a:defRPr sz="1867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2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64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16600" y="355600"/>
            <a:ext cx="1701800" cy="3759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1200" y="355600"/>
            <a:ext cx="5003800" cy="3759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01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26-Jun-25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070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12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278659"/>
            <a:ext cx="8128000" cy="129334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752" y="816864"/>
            <a:ext cx="6187440" cy="234696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5334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849" y="3346704"/>
            <a:ext cx="6035040" cy="711200"/>
          </a:xfrm>
        </p:spPr>
        <p:txBody>
          <a:bodyPr anchor="t"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29112" y="4181856"/>
            <a:ext cx="1762873" cy="243417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5139" y="4181856"/>
            <a:ext cx="4218432" cy="243417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98266" y="1550566"/>
            <a:ext cx="720603" cy="720601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2468" y="1670756"/>
            <a:ext cx="792199" cy="480221"/>
          </a:xfrm>
        </p:spPr>
        <p:txBody>
          <a:bodyPr/>
          <a:lstStyle>
            <a:lvl1pPr>
              <a:defRPr sz="1867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340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3232" y="1463040"/>
            <a:ext cx="3169920" cy="2651760"/>
          </a:xfrm>
        </p:spPr>
        <p:txBody>
          <a:bodyPr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2816" y="1463040"/>
            <a:ext cx="3169920" cy="2651760"/>
          </a:xfrm>
        </p:spPr>
        <p:txBody>
          <a:bodyPr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5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365504"/>
            <a:ext cx="3169920" cy="426720"/>
          </a:xfrm>
        </p:spPr>
        <p:txBody>
          <a:bodyPr anchor="ctr">
            <a:normAutofit/>
          </a:bodyPr>
          <a:lstStyle>
            <a:lvl1pPr marL="0" indent="0">
              <a:buNone/>
              <a:defRPr sz="1333" b="1">
                <a:solidFill>
                  <a:schemeClr val="accent1">
                    <a:lumMod val="75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3232" y="1828800"/>
            <a:ext cx="3169920" cy="2194560"/>
          </a:xfrm>
        </p:spPr>
        <p:txBody>
          <a:bodyPr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2816" y="1365504"/>
            <a:ext cx="3169920" cy="426720"/>
          </a:xfrm>
        </p:spPr>
        <p:txBody>
          <a:bodyPr anchor="ctr">
            <a:normAutofit/>
          </a:bodyPr>
          <a:lstStyle>
            <a:lvl1pPr marL="0" indent="0">
              <a:buNone/>
              <a:defRPr sz="1333" b="1">
                <a:solidFill>
                  <a:schemeClr val="accent1">
                    <a:lumMod val="75000"/>
                  </a:schemeClr>
                </a:solidFill>
              </a:defRPr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2816" y="1828800"/>
            <a:ext cx="3169920" cy="2194560"/>
          </a:xfrm>
        </p:spPr>
        <p:txBody>
          <a:bodyPr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09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6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804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535827" y="1"/>
            <a:ext cx="2592173" cy="4571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760" y="457200"/>
            <a:ext cx="2133600" cy="1158240"/>
          </a:xfrm>
        </p:spPr>
        <p:txBody>
          <a:bodyPr anchor="b">
            <a:normAutofit/>
          </a:bodyPr>
          <a:lstStyle>
            <a:lvl1pPr>
              <a:defRPr sz="2133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800" y="457200"/>
            <a:ext cx="4474464" cy="3346704"/>
          </a:xfrm>
        </p:spPr>
        <p:txBody>
          <a:bodyPr/>
          <a:lstStyle>
            <a:lvl1pPr>
              <a:defRPr sz="1333"/>
            </a:lvl1pPr>
            <a:lvl2pPr>
              <a:defRPr sz="1200"/>
            </a:lvl2pPr>
            <a:lvl3pPr>
              <a:defRPr sz="1067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9760" y="1615440"/>
            <a:ext cx="2133600" cy="21945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7"/>
              </a:spcBef>
              <a:buNone/>
              <a:defRPr sz="933">
                <a:solidFill>
                  <a:schemeClr val="accent1">
                    <a:lumMod val="75000"/>
                  </a:schemeClr>
                </a:solidFill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601150" y="4153121"/>
            <a:ext cx="304800" cy="3048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91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535827" y="1"/>
            <a:ext cx="2592173" cy="4571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9760" y="457200"/>
            <a:ext cx="2133600" cy="1158240"/>
          </a:xfrm>
        </p:spPr>
        <p:txBody>
          <a:bodyPr anchor="b">
            <a:normAutofit/>
          </a:bodyPr>
          <a:lstStyle>
            <a:lvl1pPr>
              <a:defRPr sz="2133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5535827" cy="4572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99760" y="1615440"/>
            <a:ext cx="2133600" cy="21945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67"/>
              </a:spcBef>
              <a:buNone/>
              <a:defRPr sz="933">
                <a:solidFill>
                  <a:schemeClr val="accent1">
                    <a:lumMod val="75000"/>
                  </a:schemeClr>
                </a:solidFill>
              </a:defRPr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7601150" y="4153121"/>
            <a:ext cx="304800" cy="3048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4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3232" y="323088"/>
            <a:ext cx="6705600" cy="1072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3232" y="1414272"/>
            <a:ext cx="6705600" cy="270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09616" y="4181856"/>
            <a:ext cx="2182368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33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424" y="4181856"/>
            <a:ext cx="4218432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33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7601150" y="4153121"/>
            <a:ext cx="304800" cy="3048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0752" y="4181856"/>
            <a:ext cx="42672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33" b="1">
                <a:solidFill>
                  <a:srgbClr val="FFFFFF"/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3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21926" indent="-121926" algn="l" defTabSz="60963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33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indent="-121926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487704" indent="-121926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670594" indent="-121926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4pPr>
      <a:lvl5pPr marL="853483" indent="-121926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5pPr>
      <a:lvl6pPr marL="1066720" indent="-152408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6pPr>
      <a:lvl7pPr marL="1266730" indent="-152408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7pPr>
      <a:lvl8pPr marL="1466740" indent="-152408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8pPr>
      <a:lvl9pPr marL="1666750" indent="-152408" algn="l" defTabSz="609630" rtl="0" eaLnBrk="1" latinLnBrk="0" hangingPunct="1">
        <a:lnSpc>
          <a:spcPct val="90000"/>
        </a:lnSpc>
        <a:spcBef>
          <a:spcPts val="267"/>
        </a:spcBef>
        <a:spcAft>
          <a:spcPts val="133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0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2AC9-C5BF-9A25-7A45-009FFB51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0"/>
            <a:ext cx="7803625" cy="584775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Sitka Heading Semibold" pitchFamily="2" charset="0"/>
              </a:rPr>
              <a:t>TwinBot</a:t>
            </a:r>
            <a:r>
              <a:rPr lang="en-US" sz="2800" b="1" spc="65" dirty="0">
                <a:latin typeface="Sitka Heading Semibold" pitchFamily="2" charset="0"/>
              </a:rPr>
              <a:t> </a:t>
            </a:r>
            <a:r>
              <a:rPr lang="en-US" sz="2800" b="1" spc="110" dirty="0">
                <a:latin typeface="Sitka Heading Semibold" pitchFamily="2" charset="0"/>
              </a:rPr>
              <a:t>Phase</a:t>
            </a:r>
            <a:r>
              <a:rPr lang="en-US" sz="2800" b="1" spc="5" dirty="0">
                <a:latin typeface="Sitka Heading Semibold" pitchFamily="2" charset="0"/>
              </a:rPr>
              <a:t> </a:t>
            </a:r>
            <a:r>
              <a:rPr lang="en-US" sz="2800" b="1" spc="75" dirty="0">
                <a:latin typeface="Sitka Heading Semibold" pitchFamily="2" charset="0"/>
              </a:rPr>
              <a:t>Development</a:t>
            </a:r>
            <a:r>
              <a:rPr lang="en-US" sz="2800" b="1" spc="130" dirty="0">
                <a:latin typeface="Sitka Heading Semibold" pitchFamily="2" charset="0"/>
              </a:rPr>
              <a:t> </a:t>
            </a:r>
            <a:r>
              <a:rPr lang="en-US" sz="2800" b="1" spc="114" dirty="0">
                <a:latin typeface="Sitka Heading Semibold" pitchFamily="2" charset="0"/>
              </a:rPr>
              <a:t>Plan</a:t>
            </a:r>
            <a:endParaRPr lang="en-US" sz="2800" b="1" dirty="0">
              <a:latin typeface="Sitka Heading Semibold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BED11-3CB4-132A-173A-49D4D23433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2000" y="762000"/>
            <a:ext cx="3535680" cy="379462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Phase 1: Natural Language Q/A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Real-time response generation using telemetry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Built-in feedback loop to refine answers based on user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Helps non-technical users interact with SCADA systems more intuitively.</a:t>
            </a:r>
          </a:p>
          <a:p>
            <a:pPr marL="0" indent="0">
              <a:buNone/>
            </a:pPr>
            <a:r>
              <a:rPr lang="en-US" b="1" dirty="0"/>
              <a:t>Phase 2: Visual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Automatic graph generation (trend, bar, pie, etc.) from telemetry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Report export options in Excel or PDF formats.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Multilingual query support.</a:t>
            </a:r>
          </a:p>
          <a:p>
            <a:pPr algn="l"/>
            <a:endParaRPr lang="en-US" dirty="0">
              <a:latin typeface="Times New Roman"/>
              <a:cs typeface="Times New Roman"/>
            </a:endParaRP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CF52E-774D-5E36-74A6-E5EEB90C0941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232759" y="752475"/>
            <a:ext cx="3535680" cy="35074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Phase 3: Mobile Application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Mobile app to query and receive responses on the go.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Dynamic question suggestions based on past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Push notifications for alerts and critical changes.</a:t>
            </a:r>
          </a:p>
          <a:p>
            <a:pPr marL="0" indent="0">
              <a:buNone/>
            </a:pPr>
            <a:r>
              <a:rPr lang="en-US" b="1" dirty="0"/>
              <a:t>Phase 4: Context Memory &amp; 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Saves context across conversations for more meaningful replies.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Personalized insights based on user behavior and past queries.</a:t>
            </a:r>
          </a:p>
          <a:p>
            <a:pPr marL="0" indent="0">
              <a:buNone/>
            </a:pPr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490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22</TotalTime>
  <Words>135</Words>
  <Application>Microsoft Office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Rockwell</vt:lpstr>
      <vt:lpstr>Rockwell Condensed</vt:lpstr>
      <vt:lpstr>Sitka Heading Semibold</vt:lpstr>
      <vt:lpstr>Times New Roman</vt:lpstr>
      <vt:lpstr>Wingdings</vt:lpstr>
      <vt:lpstr>Wood Type</vt:lpstr>
      <vt:lpstr>TwinBot Phase Development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Disha Bisht</cp:lastModifiedBy>
  <cp:revision>2</cp:revision>
  <dcterms:created xsi:type="dcterms:W3CDTF">2025-06-26T12:45:30Z</dcterms:created>
  <dcterms:modified xsi:type="dcterms:W3CDTF">2025-06-26T13:10:41Z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2025-06-26T00:00:00Z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2025-06-26T00:00:00Z</vt:filetime>
  </property>
</Properties>
</file>