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Executive Summary and Key Insights</a:t>
            </a:r>
          </a:p>
          <a:p>
            <a:r>
              <a:rPr dirty="0"/>
              <a:t>Prepared by </a:t>
            </a:r>
            <a:r>
              <a:rPr lang="en-IN" dirty="0"/>
              <a:t>Kailash Bisht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Total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sales revenue</a:t>
            </a:r>
            <a:r>
              <a:rPr lang="en-US" dirty="0"/>
              <a:t>: </a:t>
            </a:r>
            <a:r>
              <a:rPr lang="en-US" b="1" dirty="0"/>
              <a:t>₹61,626.29</a:t>
            </a:r>
            <a:endParaRPr lang="en-US" dirty="0"/>
          </a:p>
          <a:p>
            <a:pPr>
              <a:buNone/>
            </a:pPr>
            <a:r>
              <a:rPr lang="en-US" b="1" dirty="0"/>
              <a:t>2. Sales Revenue by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categories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Burger</a:t>
            </a:r>
            <a:r>
              <a:rPr lang="en-US" dirty="0"/>
              <a:t>: Highest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Chicken</a:t>
            </a:r>
            <a:r>
              <a:rPr lang="en-US" dirty="0"/>
              <a:t> and </a:t>
            </a:r>
            <a:r>
              <a:rPr lang="en-US" b="1" dirty="0"/>
              <a:t>Pasta</a:t>
            </a:r>
            <a:r>
              <a:rPr lang="en-US" dirty="0"/>
              <a:t> follow behind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Lowest revenue</a:t>
            </a:r>
            <a:r>
              <a:rPr lang="en-US" dirty="0"/>
              <a:t>: </a:t>
            </a:r>
            <a:r>
              <a:rPr lang="en-US" b="1" dirty="0"/>
              <a:t>Wraps</a:t>
            </a:r>
            <a:r>
              <a:rPr lang="en-US" dirty="0"/>
              <a:t> and </a:t>
            </a:r>
            <a:r>
              <a:rPr lang="en-US" b="1" dirty="0"/>
              <a:t>Shakes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8079-FB9F-3492-EC5F-3E8AD5A0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4066"/>
            <a:ext cx="8229600" cy="519209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/>
              <a:t>3. Daily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Orders are fairly balanced throughout the week, with a slight peak on </a:t>
            </a:r>
            <a:r>
              <a:rPr lang="en-US" b="1"/>
              <a:t>Sunday (20%)</a:t>
            </a:r>
            <a:r>
              <a:rPr lang="en-US"/>
              <a:t> and </a:t>
            </a:r>
            <a:r>
              <a:rPr lang="en-US" b="1"/>
              <a:t>Friday (20%)</a:t>
            </a:r>
            <a:r>
              <a:rPr lang="en-US"/>
              <a:t>.</a:t>
            </a:r>
          </a:p>
          <a:p>
            <a:pPr>
              <a:buNone/>
            </a:pPr>
            <a:r>
              <a:rPr lang="en-US" b="1"/>
              <a:t>4. Most Frequently Ordered 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Side Salad</a:t>
            </a:r>
            <a:r>
              <a:rPr lang="en-US"/>
              <a:t> is the most frequently ordered, followed closely by </a:t>
            </a:r>
            <a:r>
              <a:rPr lang="en-US" b="1"/>
              <a:t>Big Mac</a:t>
            </a:r>
            <a:r>
              <a:rPr lang="en-US"/>
              <a:t> and </a:t>
            </a:r>
            <a:r>
              <a:rPr lang="en-US" b="1"/>
              <a:t>Burger</a:t>
            </a:r>
            <a:r>
              <a:rPr lang="en-US"/>
              <a:t>.</a:t>
            </a:r>
          </a:p>
          <a:p>
            <a:pPr>
              <a:buNone/>
            </a:pPr>
            <a:r>
              <a:rPr lang="en-US" b="1"/>
              <a:t>5. Revenue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Total revenue from </a:t>
            </a:r>
            <a:r>
              <a:rPr lang="en-US" b="1"/>
              <a:t>weekdays</a:t>
            </a:r>
            <a:r>
              <a:rPr lang="en-US"/>
              <a:t>: ₹44,577.5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Total revenue from </a:t>
            </a:r>
            <a:r>
              <a:rPr lang="en-US" b="1"/>
              <a:t>weekends</a:t>
            </a:r>
            <a:r>
              <a:rPr lang="en-US"/>
              <a:t>: ₹17,105.6</a:t>
            </a:r>
            <a:br>
              <a:rPr lang="en-US"/>
            </a:br>
            <a:r>
              <a:rPr lang="en-US"/>
              <a:t>➔ Weekdays contribute nearly </a:t>
            </a:r>
            <a:r>
              <a:rPr lang="en-US" b="1"/>
              <a:t>72%</a:t>
            </a:r>
            <a:r>
              <a:rPr lang="en-US"/>
              <a:t> of the revenue.</a:t>
            </a:r>
          </a:p>
        </p:txBody>
      </p:sp>
    </p:spTree>
    <p:extLst>
      <p:ext uri="{BB962C8B-B14F-4D97-AF65-F5344CB8AC3E}">
        <p14:creationId xmlns:p14="http://schemas.microsoft.com/office/powerpoint/2010/main" val="259563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F080-D5F3-38D9-DAE2-352C0A0C9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1446"/>
            <a:ext cx="8229600" cy="562471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6. Revenue by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March</a:t>
            </a:r>
            <a:r>
              <a:rPr lang="en-US" dirty="0"/>
              <a:t> shows slightly higher sales compared to January and February, indicating a growth trend.</a:t>
            </a:r>
          </a:p>
          <a:p>
            <a:pPr>
              <a:buNone/>
            </a:pPr>
            <a:r>
              <a:rPr lang="en-US" b="1" dirty="0"/>
              <a:t>7. Average Number of Items per Order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items per order is </a:t>
            </a:r>
            <a:r>
              <a:rPr lang="en-US" b="1" dirty="0"/>
              <a:t>not explicitly shown</a:t>
            </a:r>
            <a:r>
              <a:rPr lang="en-US" dirty="0"/>
              <a:t> in the dashboard but can be inferred around </a:t>
            </a:r>
            <a:r>
              <a:rPr lang="en-US" b="1" dirty="0"/>
              <a:t>2-3 items</a:t>
            </a:r>
            <a:r>
              <a:rPr lang="en-US" dirty="0"/>
              <a:t> based on order volumes.</a:t>
            </a:r>
          </a:p>
          <a:p>
            <a:pPr>
              <a:buNone/>
            </a:pPr>
            <a:r>
              <a:rPr lang="en-US" b="1" dirty="0"/>
              <a:t>8. Order Volumes by Time of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Afternoons</a:t>
            </a:r>
            <a:r>
              <a:rPr lang="en-US" dirty="0"/>
              <a:t> have the highest order volume, followed by </a:t>
            </a:r>
            <a:r>
              <a:rPr lang="en-US" b="1" dirty="0"/>
              <a:t>Evening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Lowest sales are recorded during the </a:t>
            </a:r>
            <a:r>
              <a:rPr lang="en-US" b="1" dirty="0"/>
              <a:t>Night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04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91EB-6C6B-979C-26CC-39E7DBC0C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2452"/>
            <a:ext cx="8229600" cy="568371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9. Sales Trends Across Weekdays vs. Weekends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Higher sales and larger volumes are observed on </a:t>
            </a:r>
            <a:r>
              <a:rPr lang="en-US" b="1" dirty="0"/>
              <a:t>weekdays</a:t>
            </a:r>
            <a:r>
              <a:rPr lang="en-US" dirty="0"/>
              <a:t> compared to weekends.</a:t>
            </a:r>
          </a:p>
          <a:p>
            <a:pPr>
              <a:buNone/>
            </a:pPr>
            <a:r>
              <a:rPr lang="en-US" b="1" dirty="0"/>
              <a:t>10. Top 5 Menu Items Sales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5 Items</a:t>
            </a:r>
            <a:r>
              <a:rPr lang="en-US" dirty="0"/>
              <a:t> by revenue: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Burger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Chicken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Pasta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Sandwich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Burger sales are almost double the second item (Chicken).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6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0" y="132736"/>
            <a:ext cx="8229600" cy="699883"/>
          </a:xfrm>
        </p:spPr>
        <p:txBody>
          <a:bodyPr>
            <a:normAutofit fontScale="90000"/>
          </a:bodyPr>
          <a:lstStyle/>
          <a:p>
            <a:r>
              <a:rPr dirty="0"/>
              <a:t>Dashboard Overview</a:t>
            </a:r>
          </a:p>
        </p:txBody>
      </p:sp>
      <p:pic>
        <p:nvPicPr>
          <p:cNvPr id="4" name="Picture 3" descr="Screenshot 2025-04-26 2304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0" y="832619"/>
            <a:ext cx="8490155" cy="5892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8DEE-22BC-EAA1-A4F3-545ABE39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54" y="25065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927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260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Sales Analysis Dashboard</vt:lpstr>
      <vt:lpstr>Executive Summary</vt:lpstr>
      <vt:lpstr>PowerPoint Presentation</vt:lpstr>
      <vt:lpstr>PowerPoint Presentation</vt:lpstr>
      <vt:lpstr>PowerPoint Presentation</vt:lpstr>
      <vt:lpstr>Dashboard Overview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kailash bisht</cp:lastModifiedBy>
  <cp:revision>2</cp:revision>
  <dcterms:created xsi:type="dcterms:W3CDTF">2013-01-27T09:14:16Z</dcterms:created>
  <dcterms:modified xsi:type="dcterms:W3CDTF">2025-04-26T18:14:08Z</dcterms:modified>
  <cp:category/>
</cp:coreProperties>
</file>