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1391" r:id="rId2"/>
    <p:sldId id="1320" r:id="rId3"/>
    <p:sldId id="1393" r:id="rId4"/>
    <p:sldId id="1394" r:id="rId5"/>
    <p:sldId id="1395" r:id="rId6"/>
    <p:sldId id="1396" r:id="rId7"/>
    <p:sldId id="1400" r:id="rId8"/>
    <p:sldId id="1397" r:id="rId9"/>
    <p:sldId id="1426" r:id="rId10"/>
    <p:sldId id="1403" r:id="rId11"/>
    <p:sldId id="1398" r:id="rId12"/>
    <p:sldId id="1425" r:id="rId13"/>
    <p:sldId id="1401" r:id="rId14"/>
    <p:sldId id="1405" r:id="rId15"/>
    <p:sldId id="1406" r:id="rId16"/>
    <p:sldId id="1417" r:id="rId17"/>
    <p:sldId id="1408" r:id="rId18"/>
    <p:sldId id="1410" r:id="rId19"/>
    <p:sldId id="1411" r:id="rId20"/>
    <p:sldId id="1415" r:id="rId21"/>
    <p:sldId id="1418" r:id="rId22"/>
    <p:sldId id="1424" r:id="rId23"/>
    <p:sldId id="1421" r:id="rId24"/>
    <p:sldId id="1416" r:id="rId25"/>
    <p:sldId id="1422" r:id="rId26"/>
    <p:sldId id="1412" r:id="rId27"/>
    <p:sldId id="1413" r:id="rId28"/>
    <p:sldId id="1414" r:id="rId29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306" autoAdjust="0"/>
  </p:normalViewPr>
  <p:slideViewPr>
    <p:cSldViewPr snapToGrid="0">
      <p:cViewPr varScale="1">
        <p:scale>
          <a:sx n="88" d="100"/>
          <a:sy n="88" d="100"/>
        </p:scale>
        <p:origin x="77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vicam.in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81000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MINOR PROJECT - I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b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800" b="1">
                <a:solidFill>
                  <a:srgbClr val="C00000"/>
                </a:solidFill>
                <a:latin typeface="+mn-lt"/>
                <a:cs typeface="Arial" charset="0"/>
              </a:rPr>
              <a:t>Thought Trail WEBSITE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(MCA – I SEMESTER; BATCH 2023-25)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b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103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Guide</a:t>
            </a:r>
          </a:p>
          <a:p>
            <a:pPr algn="ctr"/>
            <a:r>
              <a:rPr lang="en-US" sz="1600" dirty="0" err="1">
                <a:solidFill>
                  <a:srgbClr val="0000CC"/>
                </a:solidFill>
                <a:latin typeface="Arial" charset="0"/>
              </a:rPr>
              <a:t>Parul</a:t>
            </a:r>
            <a:r>
              <a:rPr lang="en-US" sz="1600" dirty="0">
                <a:solidFill>
                  <a:srgbClr val="0000CC"/>
                </a:solidFill>
                <a:latin typeface="Arial" charset="0"/>
              </a:rPr>
              <a:t> Arora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Sunil Pratap Singh</a:t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(Associate Professor, 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3979" y="4429565"/>
            <a:ext cx="18847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22 December 2023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0979" y="3779547"/>
            <a:ext cx="4143022" cy="103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Presentation by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Siddharth Chaturvedi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(04811604423)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Nandini Bisht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(06111604423)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Data Flow Diagram Level 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23C9A-193B-4608-92E7-600080F2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40229"/>
            <a:ext cx="8991596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Data Flow Diagram Level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65A48-8EB4-4D08-9A73-04C7C7AF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674914"/>
            <a:ext cx="728254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Entity-Relationship (E-R)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3556-EB07-4CE6-AD22-B522F76D1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53142"/>
            <a:ext cx="8447314" cy="42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1 : If person is not logged in</a:t>
            </a:r>
          </a:p>
        </p:txBody>
      </p:sp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A1BFC03-3F8F-114D-8CDA-3FA0AB60E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b="12569"/>
          <a:stretch/>
        </p:blipFill>
        <p:spPr>
          <a:xfrm>
            <a:off x="243254" y="760810"/>
            <a:ext cx="8708781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2 : Person logged in</a:t>
            </a:r>
          </a:p>
        </p:txBody>
      </p:sp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6EE0EC6-6EDF-2B37-BC43-B3455734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9" y="760810"/>
            <a:ext cx="6965950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3 : Person logged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6619-D185-4727-BCE9-A356F1F13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9"/>
            <a:ext cx="9144000" cy="44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4 : Job Filter </a:t>
            </a:r>
          </a:p>
        </p:txBody>
      </p:sp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7FC73A8-7E89-BB80-46C7-AD496556E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2"/>
          <a:stretch/>
        </p:blipFill>
        <p:spPr>
          <a:xfrm>
            <a:off x="243254" y="760810"/>
            <a:ext cx="8708781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5 : Education Filter </a:t>
            </a:r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6E8A0EDD-78D4-14DA-42F1-F4BB0205A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" b="19454"/>
          <a:stretch/>
        </p:blipFill>
        <p:spPr>
          <a:xfrm>
            <a:off x="243254" y="760810"/>
            <a:ext cx="8708781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6 : Event Filter</a:t>
            </a: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EF841FA-6B2F-FCA5-D2AB-8EFDFD1C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9" y="760810"/>
            <a:ext cx="6965950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Problem Description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Aim and Objectives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Methodology and Technology Used for Project Development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Project Modules 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Design Documents (Use Case, Data Flow Diagram, Entity-Relation Diagram, etc.)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Screenshots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Conclusion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Future Scope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7 : Search bar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69E376D-EC6A-5848-2CF6-AB27BF932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 b="12643"/>
          <a:stretch/>
        </p:blipFill>
        <p:spPr>
          <a:xfrm>
            <a:off x="243254" y="760810"/>
            <a:ext cx="8708781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123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7 : Search bar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69E376D-EC6A-5848-2CF6-AB27BF932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 b="12643"/>
          <a:stretch/>
        </p:blipFill>
        <p:spPr>
          <a:xfrm>
            <a:off x="243254" y="760810"/>
            <a:ext cx="8708781" cy="391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33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900" dirty="0"/>
              <a:t>Screenshot – 8 : Search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7DB4C-3004-48B2-891F-9CFEA6E0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25"/>
            <a:ext cx="9144000" cy="44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Showing of the Project</a:t>
            </a:r>
            <a:endParaRPr lang="en-IN" sz="3400" dirty="0"/>
          </a:p>
        </p:txBody>
      </p:sp>
      <p:sp>
        <p:nvSpPr>
          <p:cNvPr id="6" name="Rectangle 5"/>
          <p:cNvSpPr/>
          <p:nvPr/>
        </p:nvSpPr>
        <p:spPr>
          <a:xfrm>
            <a:off x="622300" y="4437703"/>
            <a:ext cx="791210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If applicable in the Project, the required Test Cases need to be presented.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500BA2-667F-4F29-A329-8B2733F79B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3" y="674914"/>
            <a:ext cx="8766137" cy="4175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0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Editing of the Project</a:t>
            </a:r>
            <a:endParaRPr lang="en-IN" sz="3400" dirty="0"/>
          </a:p>
        </p:txBody>
      </p:sp>
      <p:sp>
        <p:nvSpPr>
          <p:cNvPr id="6" name="Rectangle 5"/>
          <p:cNvSpPr/>
          <p:nvPr/>
        </p:nvSpPr>
        <p:spPr>
          <a:xfrm>
            <a:off x="622300" y="4437703"/>
            <a:ext cx="791210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If applicable in the Project, the required Test Cases need to be presented.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92BEA-7DBB-434A-958D-348B2AA0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751114"/>
            <a:ext cx="8556171" cy="4099523"/>
          </a:xfrm>
        </p:spPr>
      </p:pic>
    </p:spTree>
    <p:extLst>
      <p:ext uri="{BB962C8B-B14F-4D97-AF65-F5344CB8AC3E}">
        <p14:creationId xmlns:p14="http://schemas.microsoft.com/office/powerpoint/2010/main" val="216849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a new blog</a:t>
            </a:r>
            <a:endParaRPr lang="en-IN" sz="3400" dirty="0"/>
          </a:p>
        </p:txBody>
      </p:sp>
      <p:sp>
        <p:nvSpPr>
          <p:cNvPr id="6" name="Rectangle 5"/>
          <p:cNvSpPr/>
          <p:nvPr/>
        </p:nvSpPr>
        <p:spPr>
          <a:xfrm>
            <a:off x="622300" y="4437703"/>
            <a:ext cx="791210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If applicable in the Project, the required Test Cases need to be presented.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D032-847D-43FA-BAB8-614802C3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00289B6-7534-444B-8EAA-7BDE681A49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966" y="664030"/>
            <a:ext cx="8760070" cy="4186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11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A web-based application developed </a:t>
            </a:r>
            <a:r>
              <a:rPr lang="en-US" b="0" i="0" dirty="0">
                <a:effectLst/>
                <a:latin typeface="Söhne"/>
              </a:rPr>
              <a:t>to efficiently organize and handle diverse types of content, including text, images, and multimedia.</a:t>
            </a:r>
            <a:r>
              <a:rPr lang="en-US" dirty="0"/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Waterfall model of SDLC has been followed for development of the project.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The developed application has following features: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Secure User Authentication.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Comprehensive Content Management.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Real Time Updates.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Responsive Design and Cross-browser compatibility.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Future Scope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/>
              <a:t>Mobile App Development : </a:t>
            </a:r>
            <a:r>
              <a:rPr lang="en-US" dirty="0"/>
              <a:t>Extend the platform with dedicated mobile applications for enhanced accessibility.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/>
              <a:t>Community Features Expansion : </a:t>
            </a:r>
            <a:r>
              <a:rPr lang="en-US" dirty="0"/>
              <a:t>Introduce forums, user-generated content and collaborative features of community growth.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/>
              <a:t>Integration of AI : </a:t>
            </a:r>
            <a:r>
              <a:rPr lang="en-US" dirty="0"/>
              <a:t>Explore AI for personalized content recommendations and user interaction predictions.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/>
              <a:t>Multilingual support : </a:t>
            </a:r>
            <a:r>
              <a:rPr lang="en-US" dirty="0"/>
              <a:t>Enhance user reach with multilingual content and localization features.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4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Books: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/>
              <a:t>Steve Krug, </a:t>
            </a:r>
            <a:r>
              <a:rPr lang="en-US" sz="1800" dirty="0" err="1"/>
              <a:t>Rober</a:t>
            </a:r>
            <a:r>
              <a:rPr lang="en-US" sz="1800" dirty="0"/>
              <a:t> </a:t>
            </a:r>
            <a:r>
              <a:rPr lang="en-US" sz="1800" dirty="0" err="1"/>
              <a:t>Hoekman</a:t>
            </a:r>
            <a:r>
              <a:rPr lang="en-US" sz="1800" dirty="0"/>
              <a:t> Jr., “Refactoring User Interface”, 2016.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 err="1"/>
              <a:t>Vasan</a:t>
            </a:r>
            <a:r>
              <a:rPr lang="en-US" sz="1800" dirty="0"/>
              <a:t> Subramanian, “Pro MERN Stack”, 2017.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Websites: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>
                <a:hlinkClick r:id="rId2"/>
              </a:rPr>
              <a:t>www.bvicam.in/index.html</a:t>
            </a:r>
            <a:r>
              <a:rPr lang="en-US" sz="1800" dirty="0"/>
              <a:t>, [Accessed on 10 December, 2023].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850" b="0" i="0" dirty="0">
                <a:effectLst/>
                <a:latin typeface="Söhne"/>
              </a:rPr>
              <a:t>Traditional blog platforms often lack real-time interactions, making the user experience static and less engaging. 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850" b="0" i="0" dirty="0">
                <a:effectLst/>
                <a:latin typeface="Söhne"/>
              </a:rPr>
              <a:t>Managing diverse content on a blog, including text, images, and multimedia, can become challenging without a streamlined system.</a:t>
            </a:r>
            <a:r>
              <a:rPr lang="en-US" sz="1850" dirty="0"/>
              <a:t> 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850" b="0" i="0" dirty="0">
                <a:effectLst/>
                <a:latin typeface="Söhne"/>
              </a:rPr>
              <a:t>Conventional blog platforms often provide limited avenues for user interaction, such as comments. 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850" b="0" i="0" dirty="0">
                <a:effectLst/>
                <a:latin typeface="Söhne"/>
              </a:rPr>
              <a:t>Many existing blog platforms face scalability issues, particularly when dealing with a growing user base and increasing content volume.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850" b="0" i="0" dirty="0">
                <a:effectLst/>
                <a:latin typeface="Söhne"/>
              </a:rPr>
              <a:t>Some blog platforms may have outdated or non-intuitive user interfaces, impacting the overall user experience.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Aim: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o develop a dynamic blog website using addressing existing limitations by providing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real-time interactions</a:t>
            </a:r>
            <a:r>
              <a:rPr lang="en-US" b="0" i="0" dirty="0">
                <a:effectLst/>
                <a:latin typeface="Söhne"/>
              </a:rPr>
              <a:t>, robust content management,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enhanced user engagement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secure user interactions</a:t>
            </a:r>
            <a:r>
              <a:rPr lang="en-US" b="0" i="0" dirty="0">
                <a:effectLst/>
                <a:latin typeface="Söhne"/>
              </a:rPr>
              <a:t>, seamless scalability, and a modern user interface</a:t>
            </a:r>
            <a:r>
              <a:rPr lang="en-US" dirty="0">
                <a:latin typeface="Söhne"/>
              </a:rPr>
              <a:t>.</a:t>
            </a:r>
            <a:endParaRPr lang="en-US" dirty="0"/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Objective: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d</a:t>
            </a:r>
            <a:r>
              <a:rPr lang="en-US" b="0" i="0" dirty="0">
                <a:effectLst/>
                <a:latin typeface="Söhne"/>
              </a:rPr>
              <a:t>evelop a robust content management system utilizing MongoDB and Mongoose to efficiently organize and handle diverse types of content, including text, images, and multimedia.</a:t>
            </a:r>
            <a:r>
              <a:rPr lang="en-US" dirty="0"/>
              <a:t>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Methodology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Waterfall Model of SDLC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Front-End: </a:t>
            </a:r>
            <a:r>
              <a:rPr lang="en-US" dirty="0"/>
              <a:t>HTML 5.0, CSS 3.0, Bootstrap 4.0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Back-End:</a:t>
            </a:r>
            <a:r>
              <a:rPr lang="en-US" dirty="0"/>
              <a:t> NodeJS 4.0, NPM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/>
              <a:t> VS Code, Visual Studio 2019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Database: </a:t>
            </a:r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Project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Project Modules: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User Authentication and Authorization Module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Content Management and Blogging Module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Real-time Interaction Module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Search and Filtering Module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User Interaction Analytics Module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Responsive Design Module</a:t>
            </a:r>
          </a:p>
        </p:txBody>
      </p:sp>
    </p:spTree>
    <p:extLst>
      <p:ext uri="{BB962C8B-B14F-4D97-AF65-F5344CB8AC3E}">
        <p14:creationId xmlns:p14="http://schemas.microsoft.com/office/powerpoint/2010/main" val="215217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Site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AF585-A1AD-4738-848F-9E45D72E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642257"/>
            <a:ext cx="8447313" cy="4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3B73B-745C-49BC-9E3B-FD35AC7E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3" y="653143"/>
            <a:ext cx="6018438" cy="42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47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15531</TotalTime>
  <Words>679</Words>
  <Application>Microsoft Office PowerPoint</Application>
  <PresentationFormat>On-screen Show (16:9)</PresentationFormat>
  <Paragraphs>92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Söhne</vt:lpstr>
      <vt:lpstr>Times New Roman</vt:lpstr>
      <vt:lpstr>Wingdings</vt:lpstr>
      <vt:lpstr>Presentation_MC_HR_141004</vt:lpstr>
      <vt:lpstr>MINOR PROJECT - I ON Thought Trail WEBSITE (MCA – I SEMESTER; BATCH 2023-25)  </vt:lpstr>
      <vt:lpstr>Contents</vt:lpstr>
      <vt:lpstr>Problem Description</vt:lpstr>
      <vt:lpstr>Aim and Objectives</vt:lpstr>
      <vt:lpstr>Methodology and Technology Used</vt:lpstr>
      <vt:lpstr>Project Modules</vt:lpstr>
      <vt:lpstr>PowerPoint Presentation</vt:lpstr>
      <vt:lpstr>Site Map </vt:lpstr>
      <vt:lpstr>Use Case Diagram</vt:lpstr>
      <vt:lpstr>Data Flow Diagram Level 0 </vt:lpstr>
      <vt:lpstr>Data Flow Diagram Level 1 </vt:lpstr>
      <vt:lpstr>Entity-Relationship (E-R) Diagram</vt:lpstr>
      <vt:lpstr>PowerPoint Presentation</vt:lpstr>
      <vt:lpstr>Screenshot – 1 : If person is not logged in</vt:lpstr>
      <vt:lpstr>Screenshot – 2 : Person logged in</vt:lpstr>
      <vt:lpstr>Screenshot – 3 : Person logged in</vt:lpstr>
      <vt:lpstr>Screenshot – 4 : Job Filter </vt:lpstr>
      <vt:lpstr>Screenshot – 5 : Education Filter </vt:lpstr>
      <vt:lpstr>Screenshot – 6 : Event Filter</vt:lpstr>
      <vt:lpstr>Screenshot – 7 : Search bar</vt:lpstr>
      <vt:lpstr>Screenshot – 7 : Search bar</vt:lpstr>
      <vt:lpstr>Screenshot – 8 : Search result</vt:lpstr>
      <vt:lpstr>Showing of the Project</vt:lpstr>
      <vt:lpstr>Editing of the Project</vt:lpstr>
      <vt:lpstr>Creating a new blog</vt:lpstr>
      <vt:lpstr>Conclusion</vt:lpstr>
      <vt:lpstr>Future Scope</vt:lpstr>
      <vt:lpstr>Bibliography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Dr. Sunil Pratap Singh</dc:creator>
  <cp:lastModifiedBy>Neeraj</cp:lastModifiedBy>
  <cp:revision>2255</cp:revision>
  <cp:lastPrinted>2018-05-30T05:31:50Z</cp:lastPrinted>
  <dcterms:created xsi:type="dcterms:W3CDTF">2000-01-06T15:07:49Z</dcterms:created>
  <dcterms:modified xsi:type="dcterms:W3CDTF">2023-12-22T05:27:50Z</dcterms:modified>
</cp:coreProperties>
</file>