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77" r:id="rId2"/>
    <p:sldId id="267" r:id="rId3"/>
    <p:sldId id="272" r:id="rId4"/>
    <p:sldId id="273" r:id="rId5"/>
    <p:sldId id="263" r:id="rId6"/>
    <p:sldId id="274" r:id="rId7"/>
    <p:sldId id="265" r:id="rId8"/>
    <p:sldId id="266" r:id="rId9"/>
    <p:sldId id="275" r:id="rId10"/>
    <p:sldId id="269"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24"/>
    <p:restoredTop sz="94674"/>
  </p:normalViewPr>
  <p:slideViewPr>
    <p:cSldViewPr snapToGrid="0" snapToObjects="1">
      <p:cViewPr varScale="1">
        <p:scale>
          <a:sx n="73" d="100"/>
          <a:sy n="73" d="100"/>
        </p:scale>
        <p:origin x="108"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DAC40-E4FF-8848-B292-11808C135172}" type="datetimeFigureOut">
              <a:rPr lang="en-US" smtClean="0"/>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FAC39-9D41-7241-AB56-34F50D09E96B}" type="slidenum">
              <a:rPr lang="en-US" smtClean="0"/>
              <a:t>‹#›</a:t>
            </a:fld>
            <a:endParaRPr lang="en-US"/>
          </a:p>
        </p:txBody>
      </p:sp>
    </p:spTree>
    <p:extLst>
      <p:ext uri="{BB962C8B-B14F-4D97-AF65-F5344CB8AC3E}">
        <p14:creationId xmlns:p14="http://schemas.microsoft.com/office/powerpoint/2010/main" val="138729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Users/RSE/Desktop/RSE/2MindsCreative/Yodlee_V15/green%20bullet%202.png"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RSE/Desktop/RSE/2MindsCreative/Yodlee_V15/green%20bullet%202.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RSE/Desktop/RSE/2MindsCreative/Yodlee_V15/green%20bullet%202.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RSE/Desktop/RSE/2MindsCreative/Yodlee_V15/green%20bullet%202.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RSE/Desktop/RSE/2MindsCreative/Yodlee_V15/green%20bullet%202.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RSE/Desktop/RSE/2MindsCreative/Yodlee_V15/green%20bullet%202.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915" y="5288927"/>
            <a:ext cx="7761111" cy="396291"/>
          </a:xfrm>
          <a:prstGeom prst="rect">
            <a:avLst/>
          </a:prstGeom>
        </p:spPr>
        <p:txBody>
          <a:bodyPr lIns="91440" anchor="t" anchorCtr="0">
            <a:noAutofit/>
          </a:bodyPr>
          <a:lstStyle>
            <a:lvl1pPr marL="0" indent="0">
              <a:spcBef>
                <a:spcPts val="0"/>
              </a:spcBef>
              <a:buNone/>
              <a:defRPr sz="2933" b="0" i="0">
                <a:solidFill>
                  <a:srgbClr val="34B6E4"/>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Presentation Subtitle</a:t>
            </a:r>
          </a:p>
        </p:txBody>
      </p:sp>
      <p:sp>
        <p:nvSpPr>
          <p:cNvPr id="34" name="Title 33"/>
          <p:cNvSpPr>
            <a:spLocks noGrp="1"/>
          </p:cNvSpPr>
          <p:nvPr>
            <p:ph type="title" hasCustomPrompt="1"/>
          </p:nvPr>
        </p:nvSpPr>
        <p:spPr>
          <a:xfrm>
            <a:off x="629915" y="4127067"/>
            <a:ext cx="7761111" cy="1143000"/>
          </a:xfrm>
          <a:prstGeom prst="rect">
            <a:avLst/>
          </a:prstGeom>
        </p:spPr>
        <p:txBody>
          <a:bodyPr anchor="b" anchorCtr="0">
            <a:noAutofit/>
          </a:bodyPr>
          <a:lstStyle>
            <a:lvl1pPr>
              <a:lnSpc>
                <a:spcPct val="90000"/>
              </a:lnSpc>
              <a:defRPr sz="5333" b="0" i="0">
                <a:solidFill>
                  <a:srgbClr val="00539F"/>
                </a:solidFill>
                <a:latin typeface="Calibri"/>
              </a:defRPr>
            </a:lvl1pPr>
          </a:lstStyle>
          <a:p>
            <a:r>
              <a:rPr lang="en-US" dirty="0"/>
              <a:t>Presentation Title</a:t>
            </a:r>
          </a:p>
        </p:txBody>
      </p:sp>
      <p:sp>
        <p:nvSpPr>
          <p:cNvPr id="5" name="TextBox 4"/>
          <p:cNvSpPr txBox="1"/>
          <p:nvPr userDrawn="1"/>
        </p:nvSpPr>
        <p:spPr>
          <a:xfrm>
            <a:off x="588747" y="6398987"/>
            <a:ext cx="7271925" cy="164212"/>
          </a:xfrm>
          <a:prstGeom prst="rect">
            <a:avLst/>
          </a:prstGeom>
          <a:noFill/>
        </p:spPr>
        <p:txBody>
          <a:bodyPr wrap="square" lIns="0" tIns="0" rIns="0" bIns="0" rtlCol="0">
            <a:spAutoFit/>
          </a:bodyPr>
          <a:lstStyle/>
          <a:p>
            <a:pPr>
              <a:defRPr/>
            </a:pPr>
            <a:r>
              <a:rPr lang="en-US" sz="1067" dirty="0">
                <a:solidFill>
                  <a:srgbClr val="58595B"/>
                </a:solidFill>
                <a:cs typeface="Calibri"/>
              </a:rPr>
              <a:t>© 2016 Envestnet | Yodlee. All rights reserved.  Envestnet | Yodlee Confidential</a:t>
            </a:r>
          </a:p>
        </p:txBody>
      </p:sp>
      <p:grpSp>
        <p:nvGrpSpPr>
          <p:cNvPr id="4" name="Group 3"/>
          <p:cNvGrpSpPr/>
          <p:nvPr userDrawn="1"/>
        </p:nvGrpSpPr>
        <p:grpSpPr>
          <a:xfrm>
            <a:off x="10141327" y="5989333"/>
            <a:ext cx="1843440" cy="667256"/>
            <a:chOff x="7605995" y="4492000"/>
            <a:chExt cx="1382580" cy="500442"/>
          </a:xfrm>
        </p:grpSpPr>
        <p:sp>
          <p:nvSpPr>
            <p:cNvPr id="2" name="Rectangle 1"/>
            <p:cNvSpPr/>
            <p:nvPr userDrawn="1"/>
          </p:nvSpPr>
          <p:spPr>
            <a:xfrm>
              <a:off x="7721210" y="4492000"/>
              <a:ext cx="1267365" cy="4992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pic>
          <p:nvPicPr>
            <p:cNvPr id="7" name="Picture 6" descr="ENV_Yodlee_Color_Logo_RGB.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05995" y="4568810"/>
              <a:ext cx="1261533" cy="423632"/>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_Subhead_3 Column">
    <p:spTree>
      <p:nvGrpSpPr>
        <p:cNvPr id="1" name=""/>
        <p:cNvGrpSpPr/>
        <p:nvPr/>
      </p:nvGrpSpPr>
      <p:grpSpPr>
        <a:xfrm>
          <a:off x="0" y="0"/>
          <a:ext cx="0" cy="0"/>
          <a:chOff x="0" y="0"/>
          <a:chExt cx="0" cy="0"/>
        </a:xfrm>
      </p:grpSpPr>
      <p:sp>
        <p:nvSpPr>
          <p:cNvPr id="17" name="Content Placeholder 2"/>
          <p:cNvSpPr>
            <a:spLocks noGrp="1"/>
          </p:cNvSpPr>
          <p:nvPr>
            <p:ph idx="21" hasCustomPrompt="1"/>
          </p:nvPr>
        </p:nvSpPr>
        <p:spPr>
          <a:xfrm>
            <a:off x="481536" y="1793845"/>
            <a:ext cx="3357357" cy="3888248"/>
          </a:xfrm>
        </p:spPr>
        <p:txBody>
          <a:bodyPr/>
          <a:lstStyle>
            <a:lvl1pP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indent="-228594">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4354974" y="1793845"/>
            <a:ext cx="3357357" cy="3888248"/>
          </a:xfrm>
        </p:spPr>
        <p:txBody>
          <a:bodyPr/>
          <a:lstStyle>
            <a:lvl1pP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indent="-228594">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4" name="Content Placeholder 2"/>
          <p:cNvSpPr>
            <a:spLocks noGrp="1"/>
          </p:cNvSpPr>
          <p:nvPr>
            <p:ph idx="23" hasCustomPrompt="1"/>
          </p:nvPr>
        </p:nvSpPr>
        <p:spPr>
          <a:xfrm>
            <a:off x="8204126" y="1793845"/>
            <a:ext cx="3473401" cy="3888248"/>
          </a:xfrm>
        </p:spPr>
        <p:txBody>
          <a:bodyPr/>
          <a:lstStyle>
            <a:lvl1pP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indent="-228594">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0" name="Text Placeholder 5"/>
          <p:cNvSpPr>
            <a:spLocks noGrp="1"/>
          </p:cNvSpPr>
          <p:nvPr>
            <p:ph type="body" sz="quarter" idx="16" hasCustomPrompt="1"/>
          </p:nvPr>
        </p:nvSpPr>
        <p:spPr>
          <a:xfrm>
            <a:off x="481536" y="1270586"/>
            <a:ext cx="3357357" cy="485775"/>
          </a:xfrm>
        </p:spPr>
        <p:txBody>
          <a:bodyPr lIns="91440"/>
          <a:lstStyle>
            <a:lvl1pPr marL="0" indent="0">
              <a:buFontTx/>
              <a:buNone/>
              <a:defRPr sz="2667" b="1">
                <a:solidFill>
                  <a:schemeClr val="tx2"/>
                </a:solidFill>
              </a:defRPr>
            </a:lvl1pPr>
          </a:lstStyle>
          <a:p>
            <a:pPr lvl="0"/>
            <a:r>
              <a:rPr lang="en-US" dirty="0"/>
              <a:t>Subtitle Here</a:t>
            </a:r>
          </a:p>
        </p:txBody>
      </p:sp>
      <p:sp>
        <p:nvSpPr>
          <p:cNvPr id="34" name="Text Placeholder 5"/>
          <p:cNvSpPr>
            <a:spLocks noGrp="1"/>
          </p:cNvSpPr>
          <p:nvPr>
            <p:ph type="body" sz="quarter" idx="18" hasCustomPrompt="1"/>
          </p:nvPr>
        </p:nvSpPr>
        <p:spPr>
          <a:xfrm>
            <a:off x="4354974" y="1266354"/>
            <a:ext cx="3357357" cy="485775"/>
          </a:xfrm>
        </p:spPr>
        <p:txBody>
          <a:bodyPr lIns="91440"/>
          <a:lstStyle>
            <a:lvl1pPr marL="0" indent="0">
              <a:buFontTx/>
              <a:buNone/>
              <a:defRPr sz="2667" b="1">
                <a:solidFill>
                  <a:schemeClr val="tx2"/>
                </a:solidFill>
              </a:defRPr>
            </a:lvl1pPr>
          </a:lstStyle>
          <a:p>
            <a:pPr lvl="0"/>
            <a:r>
              <a:rPr lang="en-US" dirty="0"/>
              <a:t>Subtitle Here</a:t>
            </a:r>
          </a:p>
        </p:txBody>
      </p:sp>
      <p:sp>
        <p:nvSpPr>
          <p:cNvPr id="36" name="Text Placeholder 5"/>
          <p:cNvSpPr>
            <a:spLocks noGrp="1"/>
          </p:cNvSpPr>
          <p:nvPr>
            <p:ph type="body" sz="quarter" idx="20" hasCustomPrompt="1"/>
          </p:nvPr>
        </p:nvSpPr>
        <p:spPr>
          <a:xfrm>
            <a:off x="8204127" y="1266354"/>
            <a:ext cx="3473400" cy="485775"/>
          </a:xfrm>
        </p:spPr>
        <p:txBody>
          <a:bodyPr lIns="91440"/>
          <a:lstStyle>
            <a:lvl1pPr marL="0" indent="0">
              <a:buFontTx/>
              <a:buNone/>
              <a:defRPr sz="2667" b="1">
                <a:solidFill>
                  <a:schemeClr val="tx2"/>
                </a:solidFill>
              </a:defRPr>
            </a:lvl1pPr>
          </a:lstStyle>
          <a:p>
            <a:pPr lvl="0"/>
            <a:r>
              <a:rPr lang="en-US" dirty="0"/>
              <a:t>Subtitle Here</a:t>
            </a:r>
          </a:p>
        </p:txBody>
      </p:sp>
      <p:sp>
        <p:nvSpPr>
          <p:cNvPr id="11" name="Title 1"/>
          <p:cNvSpPr>
            <a:spLocks noGrp="1"/>
          </p:cNvSpPr>
          <p:nvPr>
            <p:ph type="ctrTitle" hasCustomPrompt="1"/>
          </p:nvPr>
        </p:nvSpPr>
        <p:spPr>
          <a:xfrm>
            <a:off x="481537" y="100567"/>
            <a:ext cx="11195991" cy="944292"/>
          </a:xfrm>
          <a:prstGeom prst="rect">
            <a:avLst/>
          </a:prstGeom>
        </p:spPr>
        <p:txBody>
          <a:bodyPr anchor="b" anchorCtr="0"/>
          <a:lstStyle>
            <a:lvl1pPr>
              <a:defRPr sz="3200" baseline="0">
                <a:latin typeface="Calibri"/>
                <a:cs typeface="Calibri"/>
              </a:defRPr>
            </a:lvl1pPr>
          </a:lstStyle>
          <a:p>
            <a:r>
              <a:rPr lang="en-US" dirty="0"/>
              <a:t>Slide Title</a:t>
            </a:r>
          </a:p>
        </p:txBody>
      </p:sp>
      <p:sp>
        <p:nvSpPr>
          <p:cNvPr id="14"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_2 Column with Headers">
    <p:spTree>
      <p:nvGrpSpPr>
        <p:cNvPr id="1" name=""/>
        <p:cNvGrpSpPr/>
        <p:nvPr/>
      </p:nvGrpSpPr>
      <p:grpSpPr>
        <a:xfrm>
          <a:off x="0" y="0"/>
          <a:ext cx="0" cy="0"/>
          <a:chOff x="0" y="0"/>
          <a:chExt cx="0" cy="0"/>
        </a:xfrm>
      </p:grpSpPr>
      <p:sp>
        <p:nvSpPr>
          <p:cNvPr id="21" name="Rectangle 20"/>
          <p:cNvSpPr/>
          <p:nvPr userDrawn="1"/>
        </p:nvSpPr>
        <p:spPr>
          <a:xfrm>
            <a:off x="6300827" y="1636767"/>
            <a:ext cx="5376700" cy="2783669"/>
          </a:xfrm>
          <a:prstGeom prst="rect">
            <a:avLst/>
          </a:prstGeom>
          <a:gradFill flip="none" rotWithShape="1">
            <a:gsLst>
              <a:gs pos="0">
                <a:schemeClr val="bg1">
                  <a:alpha val="0"/>
                </a:schemeClr>
              </a:gs>
              <a:gs pos="100000">
                <a:schemeClr val="accent3">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2" name="Text Placeholder 7"/>
          <p:cNvSpPr txBox="1">
            <a:spLocks/>
          </p:cNvSpPr>
          <p:nvPr userDrawn="1"/>
        </p:nvSpPr>
        <p:spPr>
          <a:xfrm>
            <a:off x="6295396" y="1260446"/>
            <a:ext cx="5387560" cy="485775"/>
          </a:xfrm>
          <a:prstGeom prst="round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4"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19" name="Rectangle 18"/>
          <p:cNvSpPr/>
          <p:nvPr userDrawn="1"/>
        </p:nvSpPr>
        <p:spPr>
          <a:xfrm>
            <a:off x="611458" y="1636767"/>
            <a:ext cx="5376700" cy="2783669"/>
          </a:xfrm>
          <a:prstGeom prst="rect">
            <a:avLst/>
          </a:prstGeom>
          <a:gradFill flip="none" rotWithShape="1">
            <a:gsLst>
              <a:gs pos="0">
                <a:schemeClr val="bg1">
                  <a:alpha val="0"/>
                </a:schemeClr>
              </a:gs>
              <a:gs pos="100000">
                <a:schemeClr val="tx2">
                  <a:lumMod val="20000"/>
                  <a:lumOff val="80000"/>
                  <a:alpha val="76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15" name="Content Placeholder 2"/>
          <p:cNvSpPr>
            <a:spLocks noGrp="1"/>
          </p:cNvSpPr>
          <p:nvPr>
            <p:ph idx="19" hasCustomPrompt="1"/>
          </p:nvPr>
        </p:nvSpPr>
        <p:spPr>
          <a:xfrm>
            <a:off x="6403240" y="1832859"/>
            <a:ext cx="5274285" cy="3849235"/>
          </a:xfrm>
        </p:spPr>
        <p:txBody>
          <a:bodyPr/>
          <a:lstStyle>
            <a:lvl1pPr marL="74082" indent="-74082">
              <a:buClr>
                <a:schemeClr val="accent3">
                  <a:lumMod val="20000"/>
                  <a:lumOff val="80000"/>
                </a:schemeClr>
              </a:buCl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marR="0" indent="-228594"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18" name="Content Placeholder 2"/>
          <p:cNvSpPr>
            <a:spLocks noGrp="1"/>
          </p:cNvSpPr>
          <p:nvPr>
            <p:ph idx="1" hasCustomPrompt="1"/>
          </p:nvPr>
        </p:nvSpPr>
        <p:spPr>
          <a:xfrm>
            <a:off x="719301" y="1832859"/>
            <a:ext cx="5274287" cy="3849235"/>
          </a:xfrm>
        </p:spPr>
        <p:txBody>
          <a:bodyPr/>
          <a:lstStyle>
            <a:lvl1pPr marL="74082" indent="-74082">
              <a:buClr>
                <a:schemeClr val="accent6">
                  <a:lumMod val="20000"/>
                  <a:lumOff val="80000"/>
                </a:schemeClr>
              </a:buCl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marL="679434" indent="-222245">
              <a:defRPr lang="en-US" sz="1867" kern="1200" baseline="0" dirty="0" smtClean="0">
                <a:solidFill>
                  <a:schemeClr val="tx1"/>
                </a:solidFill>
                <a:latin typeface="Calibri"/>
                <a:ea typeface="+mn-ea"/>
                <a:cs typeface="Calibri"/>
              </a:defRPr>
            </a:lvl3pPr>
            <a:lvl4pPr marL="992691" marR="0" indent="-228594"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11" name="Text Placeholder 7"/>
          <p:cNvSpPr txBox="1">
            <a:spLocks/>
          </p:cNvSpPr>
          <p:nvPr userDrawn="1"/>
        </p:nvSpPr>
        <p:spPr>
          <a:xfrm>
            <a:off x="606027" y="1260446"/>
            <a:ext cx="5387560" cy="485775"/>
          </a:xfrm>
          <a:prstGeom prst="round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4"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4"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6" name="Text Placeholder 25"/>
          <p:cNvSpPr>
            <a:spLocks noGrp="1"/>
          </p:cNvSpPr>
          <p:nvPr>
            <p:ph type="body" sz="quarter" idx="20"/>
          </p:nvPr>
        </p:nvSpPr>
        <p:spPr>
          <a:xfrm>
            <a:off x="687790" y="1259418"/>
            <a:ext cx="5224036" cy="486833"/>
          </a:xfrm>
        </p:spPr>
        <p:txBody>
          <a:bodyPr r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 text styles</a:t>
            </a:r>
          </a:p>
        </p:txBody>
      </p:sp>
      <p:sp>
        <p:nvSpPr>
          <p:cNvPr id="27" name="Text Placeholder 25"/>
          <p:cNvSpPr>
            <a:spLocks noGrp="1"/>
          </p:cNvSpPr>
          <p:nvPr>
            <p:ph type="body" sz="quarter" idx="21"/>
          </p:nvPr>
        </p:nvSpPr>
        <p:spPr>
          <a:xfrm>
            <a:off x="6391078" y="1263974"/>
            <a:ext cx="5196197" cy="486833"/>
          </a:xfrm>
        </p:spPr>
        <p:txBody>
          <a:bodyPr r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 text styles</a:t>
            </a:r>
          </a:p>
        </p:txBody>
      </p:sp>
      <p:sp>
        <p:nvSpPr>
          <p:cNvPr id="16" name="Subtitle 2"/>
          <p:cNvSpPr>
            <a:spLocks noGrp="1"/>
          </p:cNvSpPr>
          <p:nvPr>
            <p:ph type="subTitle" idx="22" hasCustomPrompt="1"/>
          </p:nvPr>
        </p:nvSpPr>
        <p:spPr>
          <a:xfrm>
            <a:off x="481537" y="705120"/>
            <a:ext cx="11195991" cy="360269"/>
          </a:xfrm>
        </p:spPr>
        <p:txBody>
          <a:bodyPr lIns="91440">
            <a:noAutofit/>
          </a:bodyPr>
          <a:lstStyle>
            <a:lvl1pPr marL="0" indent="0" algn="l">
              <a:lnSpc>
                <a:spcPct val="80000"/>
              </a:lnSpc>
              <a:spcBef>
                <a:spcPts val="0"/>
              </a:spcBef>
              <a:buNone/>
              <a:defRPr sz="2933">
                <a:solidFill>
                  <a:schemeClr val="bg2"/>
                </a:solidFill>
                <a:latin typeface="Calibri"/>
                <a:cs typeface="Calibri"/>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13"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
        <p:nvSpPr>
          <p:cNvPr id="17" name="Title 1"/>
          <p:cNvSpPr>
            <a:spLocks noGrp="1"/>
          </p:cNvSpPr>
          <p:nvPr>
            <p:ph type="ctrTitle" hasCustomPrompt="1"/>
          </p:nvPr>
        </p:nvSpPr>
        <p:spPr>
          <a:xfrm>
            <a:off x="481537" y="98215"/>
            <a:ext cx="11195991" cy="522623"/>
          </a:xfrm>
          <a:prstGeom prst="rect">
            <a:avLst/>
          </a:prstGeom>
        </p:spPr>
        <p:txBody>
          <a:bodyPr/>
          <a:lstStyle>
            <a:lvl1pPr>
              <a:defRPr sz="3200" baseline="0">
                <a:latin typeface="Calibri"/>
                <a:cs typeface="Calibri"/>
              </a:defRPr>
            </a:lvl1pPr>
          </a:lstStyle>
          <a:p>
            <a:r>
              <a:rPr lang="en-US" dirty="0"/>
              <a:t>Slide Title</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2 Column with Headers">
    <p:spTree>
      <p:nvGrpSpPr>
        <p:cNvPr id="1" name=""/>
        <p:cNvGrpSpPr/>
        <p:nvPr/>
      </p:nvGrpSpPr>
      <p:grpSpPr>
        <a:xfrm>
          <a:off x="0" y="0"/>
          <a:ext cx="0" cy="0"/>
          <a:chOff x="0" y="0"/>
          <a:chExt cx="0" cy="0"/>
        </a:xfrm>
      </p:grpSpPr>
      <p:sp>
        <p:nvSpPr>
          <p:cNvPr id="21" name="Rectangle 20"/>
          <p:cNvSpPr/>
          <p:nvPr userDrawn="1"/>
        </p:nvSpPr>
        <p:spPr>
          <a:xfrm>
            <a:off x="6300827" y="1636767"/>
            <a:ext cx="5376700" cy="2783669"/>
          </a:xfrm>
          <a:prstGeom prst="rect">
            <a:avLst/>
          </a:prstGeom>
          <a:gradFill flip="none" rotWithShape="1">
            <a:gsLst>
              <a:gs pos="0">
                <a:schemeClr val="bg1">
                  <a:alpha val="0"/>
                </a:schemeClr>
              </a:gs>
              <a:gs pos="100000">
                <a:schemeClr val="tx2">
                  <a:lumMod val="20000"/>
                  <a:lumOff val="80000"/>
                  <a:alpha val="76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2" name="Text Placeholder 7"/>
          <p:cNvSpPr txBox="1">
            <a:spLocks/>
          </p:cNvSpPr>
          <p:nvPr userDrawn="1"/>
        </p:nvSpPr>
        <p:spPr>
          <a:xfrm>
            <a:off x="6295396" y="1260446"/>
            <a:ext cx="5387560" cy="485775"/>
          </a:xfrm>
          <a:prstGeom prst="round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19" name="Rectangle 18"/>
          <p:cNvSpPr/>
          <p:nvPr userDrawn="1"/>
        </p:nvSpPr>
        <p:spPr>
          <a:xfrm>
            <a:off x="611458" y="1636767"/>
            <a:ext cx="5376700" cy="2783669"/>
          </a:xfrm>
          <a:prstGeom prst="rect">
            <a:avLst/>
          </a:prstGeom>
          <a:gradFill flip="none" rotWithShape="0">
            <a:gsLst>
              <a:gs pos="0">
                <a:schemeClr val="bg1">
                  <a:alpha val="0"/>
                </a:schemeClr>
              </a:gs>
              <a:gs pos="100000">
                <a:schemeClr val="bg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15" name="Content Placeholder 2"/>
          <p:cNvSpPr>
            <a:spLocks noGrp="1"/>
          </p:cNvSpPr>
          <p:nvPr>
            <p:ph idx="19" hasCustomPrompt="1"/>
          </p:nvPr>
        </p:nvSpPr>
        <p:spPr>
          <a:xfrm>
            <a:off x="6403240" y="1832859"/>
            <a:ext cx="5274285" cy="3849235"/>
          </a:xfrm>
        </p:spPr>
        <p:txBody>
          <a:bodyPr/>
          <a:lstStyle>
            <a:lvl1pPr marL="74082" indent="-74082">
              <a:buClr>
                <a:schemeClr val="accent6">
                  <a:lumMod val="20000"/>
                  <a:lumOff val="80000"/>
                </a:schemeClr>
              </a:buClr>
              <a:defRPr lang="en-US" sz="2400"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marL="679434" indent="-222245">
              <a:defRPr lang="en-US" sz="1867" kern="1200" baseline="0" dirty="0" smtClean="0">
                <a:solidFill>
                  <a:schemeClr val="tx1"/>
                </a:solidFill>
                <a:latin typeface="Calibri"/>
                <a:ea typeface="+mn-ea"/>
                <a:cs typeface="Calibri"/>
              </a:defRPr>
            </a:lvl3pPr>
            <a:lvl4pPr marL="992691" marR="0" indent="-228594"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18" name="Content Placeholder 2"/>
          <p:cNvSpPr>
            <a:spLocks noGrp="1"/>
          </p:cNvSpPr>
          <p:nvPr>
            <p:ph idx="1" hasCustomPrompt="1"/>
          </p:nvPr>
        </p:nvSpPr>
        <p:spPr>
          <a:xfrm>
            <a:off x="719301" y="1832859"/>
            <a:ext cx="5274287" cy="3849235"/>
          </a:xfrm>
        </p:spPr>
        <p:txBody>
          <a:bodyPr/>
          <a:lstStyle>
            <a:lvl1pPr marL="150280" indent="-150280">
              <a:buClr>
                <a:schemeClr val="accent6">
                  <a:lumMod val="20000"/>
                  <a:lumOff val="80000"/>
                </a:schemeClr>
              </a:buClr>
              <a:defRPr lang="en-US" sz="2400"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marL="679434" indent="-222245">
              <a:defRPr lang="en-US" sz="1867" kern="1200" baseline="0" dirty="0" smtClean="0">
                <a:solidFill>
                  <a:schemeClr val="tx1"/>
                </a:solidFill>
                <a:latin typeface="Calibri"/>
                <a:ea typeface="+mn-ea"/>
                <a:cs typeface="Calibri"/>
              </a:defRPr>
            </a:lvl3pPr>
            <a:lvl4pPr marL="992691" marR="0" indent="-228594"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11" name="Text Placeholder 7"/>
          <p:cNvSpPr txBox="1">
            <a:spLocks/>
          </p:cNvSpPr>
          <p:nvPr userDrawn="1"/>
        </p:nvSpPr>
        <p:spPr>
          <a:xfrm>
            <a:off x="606027" y="1260446"/>
            <a:ext cx="5387560" cy="485775"/>
          </a:xfrm>
          <a:prstGeom prst="roundRect">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6" name="Text Placeholder 25"/>
          <p:cNvSpPr>
            <a:spLocks noGrp="1"/>
          </p:cNvSpPr>
          <p:nvPr>
            <p:ph type="body" sz="quarter" idx="20"/>
          </p:nvPr>
        </p:nvSpPr>
        <p:spPr>
          <a:xfrm>
            <a:off x="687790" y="1259418"/>
            <a:ext cx="5224036" cy="486833"/>
          </a:xfrm>
        </p:spPr>
        <p:txBody>
          <a:bodyPr r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 text styles</a:t>
            </a:r>
          </a:p>
        </p:txBody>
      </p:sp>
      <p:sp>
        <p:nvSpPr>
          <p:cNvPr id="27" name="Text Placeholder 25"/>
          <p:cNvSpPr>
            <a:spLocks noGrp="1"/>
          </p:cNvSpPr>
          <p:nvPr>
            <p:ph type="body" sz="quarter" idx="21"/>
          </p:nvPr>
        </p:nvSpPr>
        <p:spPr>
          <a:xfrm>
            <a:off x="6391078" y="1263974"/>
            <a:ext cx="5196197" cy="486833"/>
          </a:xfrm>
        </p:spPr>
        <p:txBody>
          <a:bodyPr r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 text styles</a:t>
            </a:r>
          </a:p>
        </p:txBody>
      </p:sp>
      <p:sp>
        <p:nvSpPr>
          <p:cNvPr id="14" name="Title 1"/>
          <p:cNvSpPr>
            <a:spLocks noGrp="1"/>
          </p:cNvSpPr>
          <p:nvPr>
            <p:ph type="ctrTitle" hasCustomPrompt="1"/>
          </p:nvPr>
        </p:nvSpPr>
        <p:spPr>
          <a:xfrm>
            <a:off x="481537" y="100567"/>
            <a:ext cx="11195991" cy="944292"/>
          </a:xfrm>
          <a:prstGeom prst="rect">
            <a:avLst/>
          </a:prstGeom>
        </p:spPr>
        <p:txBody>
          <a:bodyPr anchor="b" anchorCtr="0"/>
          <a:lstStyle>
            <a:lvl1pPr>
              <a:defRPr kumimoji="0" lang="en-US" sz="3200" b="0" i="0" u="none" strike="noStrike" kern="1200" cap="none" spc="0" normalizeH="0" baseline="0" noProof="0" dirty="0">
                <a:ln>
                  <a:noFill/>
                </a:ln>
                <a:solidFill>
                  <a:schemeClr val="tx2"/>
                </a:solidFill>
                <a:effectLst/>
                <a:uLnTx/>
                <a:uFillTx/>
                <a:latin typeface="Calibri"/>
                <a:ea typeface="+mj-ea"/>
                <a:cs typeface="Calibri"/>
              </a:defRPr>
            </a:lvl1pPr>
          </a:lstStyle>
          <a:p>
            <a:pPr marL="0" marR="0" lvl="0" indent="0" algn="l" defTabSz="1219170" rtl="0" eaLnBrk="1" fontAlgn="auto" latinLnBrk="0" hangingPunct="1">
              <a:lnSpc>
                <a:spcPct val="85000"/>
              </a:lnSpc>
              <a:spcBef>
                <a:spcPct val="0"/>
              </a:spcBef>
              <a:spcAft>
                <a:spcPts val="0"/>
              </a:spcAft>
              <a:buClrTx/>
              <a:buSzTx/>
              <a:buFontTx/>
              <a:buNone/>
              <a:tabLst/>
              <a:defRPr/>
            </a:pPr>
            <a:r>
              <a:rPr lang="en-US" dirty="0"/>
              <a:t>Slide Title</a:t>
            </a:r>
          </a:p>
        </p:txBody>
      </p:sp>
      <p:sp>
        <p:nvSpPr>
          <p:cNvPr id="13"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3 Column with Headers">
    <p:spTree>
      <p:nvGrpSpPr>
        <p:cNvPr id="1" name=""/>
        <p:cNvGrpSpPr/>
        <p:nvPr/>
      </p:nvGrpSpPr>
      <p:grpSpPr>
        <a:xfrm>
          <a:off x="0" y="0"/>
          <a:ext cx="0" cy="0"/>
          <a:chOff x="0" y="0"/>
          <a:chExt cx="0" cy="0"/>
        </a:xfrm>
      </p:grpSpPr>
      <p:sp>
        <p:nvSpPr>
          <p:cNvPr id="14" name="Rectangle 13"/>
          <p:cNvSpPr/>
          <p:nvPr userDrawn="1"/>
        </p:nvSpPr>
        <p:spPr>
          <a:xfrm>
            <a:off x="611459" y="1636767"/>
            <a:ext cx="3536976" cy="2783669"/>
          </a:xfrm>
          <a:prstGeom prst="rect">
            <a:avLst/>
          </a:prstGeom>
          <a:gradFill flip="none" rotWithShape="1">
            <a:gsLst>
              <a:gs pos="0">
                <a:schemeClr val="bg1">
                  <a:alpha val="0"/>
                </a:schemeClr>
              </a:gs>
              <a:gs pos="100000">
                <a:schemeClr val="bg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0" name="Text Placeholder 7"/>
          <p:cNvSpPr txBox="1">
            <a:spLocks/>
          </p:cNvSpPr>
          <p:nvPr userDrawn="1"/>
        </p:nvSpPr>
        <p:spPr>
          <a:xfrm>
            <a:off x="606027" y="1260446"/>
            <a:ext cx="3544120" cy="485775"/>
          </a:xfrm>
          <a:prstGeom prst="roundRect">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1" name="Rectangle 20"/>
          <p:cNvSpPr/>
          <p:nvPr userDrawn="1"/>
        </p:nvSpPr>
        <p:spPr>
          <a:xfrm>
            <a:off x="4358545" y="1636767"/>
            <a:ext cx="3536976" cy="2783669"/>
          </a:xfrm>
          <a:prstGeom prst="rect">
            <a:avLst/>
          </a:prstGeom>
          <a:gradFill flip="none" rotWithShape="1">
            <a:gsLst>
              <a:gs pos="0">
                <a:schemeClr val="bg1">
                  <a:alpha val="0"/>
                </a:schemeClr>
              </a:gs>
              <a:gs pos="100000">
                <a:schemeClr val="tx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5" name="Text Placeholder 7"/>
          <p:cNvSpPr txBox="1">
            <a:spLocks/>
          </p:cNvSpPr>
          <p:nvPr userDrawn="1"/>
        </p:nvSpPr>
        <p:spPr>
          <a:xfrm>
            <a:off x="4354973" y="1260446"/>
            <a:ext cx="3544120" cy="485775"/>
          </a:xfrm>
          <a:prstGeom prst="round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8" name="Rectangle 27"/>
          <p:cNvSpPr/>
          <p:nvPr userDrawn="1"/>
        </p:nvSpPr>
        <p:spPr>
          <a:xfrm>
            <a:off x="8102060" y="1636767"/>
            <a:ext cx="3536976" cy="2783669"/>
          </a:xfrm>
          <a:prstGeom prst="rect">
            <a:avLst/>
          </a:prstGeom>
          <a:gradFill flip="none" rotWithShape="1">
            <a:gsLst>
              <a:gs pos="0">
                <a:schemeClr val="bg1">
                  <a:alpha val="0"/>
                </a:schemeClr>
              </a:gs>
              <a:gs pos="100000">
                <a:schemeClr val="accent3">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9" name="Text Placeholder 7"/>
          <p:cNvSpPr txBox="1">
            <a:spLocks/>
          </p:cNvSpPr>
          <p:nvPr userDrawn="1"/>
        </p:nvSpPr>
        <p:spPr>
          <a:xfrm>
            <a:off x="8098488" y="1260446"/>
            <a:ext cx="3544120" cy="485775"/>
          </a:xfrm>
          <a:prstGeom prst="round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17" name="Content Placeholder 2"/>
          <p:cNvSpPr>
            <a:spLocks noGrp="1"/>
          </p:cNvSpPr>
          <p:nvPr>
            <p:ph idx="21" hasCustomPrompt="1"/>
          </p:nvPr>
        </p:nvSpPr>
        <p:spPr>
          <a:xfrm>
            <a:off x="720194" y="1830269"/>
            <a:ext cx="3357357" cy="3851825"/>
          </a:xfrm>
        </p:spPr>
        <p:txBody>
          <a:bodyPr/>
          <a:lstStyle>
            <a:lvl1pPr marL="74082" indent="-74082">
              <a:buClr>
                <a:schemeClr val="accent6">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4457387" y="1830269"/>
            <a:ext cx="3357357" cy="3851825"/>
          </a:xfrm>
        </p:spPr>
        <p:txBody>
          <a:bodyPr/>
          <a:lstStyle>
            <a:lvl1pPr marL="74082" indent="-74082">
              <a:buClr>
                <a:schemeClr val="accent6">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keys (for Mac, Command + A) and insert text or type text to replace content</a:t>
            </a:r>
          </a:p>
        </p:txBody>
      </p:sp>
      <p:sp>
        <p:nvSpPr>
          <p:cNvPr id="24" name="Content Placeholder 2"/>
          <p:cNvSpPr>
            <a:spLocks noGrp="1"/>
          </p:cNvSpPr>
          <p:nvPr>
            <p:ph idx="23" hasCustomPrompt="1"/>
          </p:nvPr>
        </p:nvSpPr>
        <p:spPr>
          <a:xfrm>
            <a:off x="8204126" y="1832859"/>
            <a:ext cx="3473401" cy="3851825"/>
          </a:xfrm>
        </p:spPr>
        <p:txBody>
          <a:bodyPr/>
          <a:lstStyle>
            <a:lvl1pPr marL="74082" indent="-74082">
              <a:buClr>
                <a:schemeClr val="accent3">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3">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31" name="Text Placeholder 25"/>
          <p:cNvSpPr>
            <a:spLocks noGrp="1"/>
          </p:cNvSpPr>
          <p:nvPr>
            <p:ph type="body" sz="quarter" idx="20"/>
          </p:nvPr>
        </p:nvSpPr>
        <p:spPr>
          <a:xfrm>
            <a:off x="775867" y="1367299"/>
            <a:ext cx="3204440"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2" name="Text Placeholder 25"/>
          <p:cNvSpPr>
            <a:spLocks noGrp="1"/>
          </p:cNvSpPr>
          <p:nvPr>
            <p:ph type="body" sz="quarter" idx="24"/>
          </p:nvPr>
        </p:nvSpPr>
        <p:spPr>
          <a:xfrm>
            <a:off x="4524813" y="1367299"/>
            <a:ext cx="3204440"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3" name="Text Placeholder 25"/>
          <p:cNvSpPr>
            <a:spLocks noGrp="1"/>
          </p:cNvSpPr>
          <p:nvPr>
            <p:ph type="body" sz="quarter" idx="25"/>
          </p:nvPr>
        </p:nvSpPr>
        <p:spPr>
          <a:xfrm>
            <a:off x="8268328" y="1367299"/>
            <a:ext cx="3204440"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16" name="Title 1"/>
          <p:cNvSpPr>
            <a:spLocks noGrp="1"/>
          </p:cNvSpPr>
          <p:nvPr>
            <p:ph type="ctrTitle" hasCustomPrompt="1"/>
          </p:nvPr>
        </p:nvSpPr>
        <p:spPr>
          <a:xfrm>
            <a:off x="481537" y="98215"/>
            <a:ext cx="11195991" cy="522623"/>
          </a:xfrm>
          <a:prstGeom prst="rect">
            <a:avLst/>
          </a:prstGeom>
        </p:spPr>
        <p:txBody>
          <a:bodyPr/>
          <a:lstStyle>
            <a:lvl1pPr>
              <a:defRPr sz="3200" baseline="0">
                <a:latin typeface="Calibri"/>
                <a:cs typeface="Calibri"/>
              </a:defRPr>
            </a:lvl1pPr>
          </a:lstStyle>
          <a:p>
            <a:r>
              <a:rPr lang="en-US" dirty="0"/>
              <a:t>Slide Title</a:t>
            </a:r>
          </a:p>
        </p:txBody>
      </p:sp>
      <p:sp>
        <p:nvSpPr>
          <p:cNvPr id="18" name="Subtitle 2"/>
          <p:cNvSpPr>
            <a:spLocks noGrp="1"/>
          </p:cNvSpPr>
          <p:nvPr>
            <p:ph type="subTitle" idx="1" hasCustomPrompt="1"/>
          </p:nvPr>
        </p:nvSpPr>
        <p:spPr>
          <a:xfrm>
            <a:off x="481537" y="705120"/>
            <a:ext cx="11195991" cy="360269"/>
          </a:xfrm>
        </p:spPr>
        <p:txBody>
          <a:bodyPr lIns="91440">
            <a:noAutofit/>
          </a:bodyPr>
          <a:lstStyle>
            <a:lvl1pPr marL="0" indent="0" algn="l">
              <a:lnSpc>
                <a:spcPct val="80000"/>
              </a:lnSpc>
              <a:spcBef>
                <a:spcPts val="0"/>
              </a:spcBef>
              <a:buNone/>
              <a:defRPr sz="2933">
                <a:solidFill>
                  <a:schemeClr val="bg2"/>
                </a:solidFill>
                <a:latin typeface="Calibri"/>
                <a:cs typeface="Calibri"/>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23"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_3 Column with Headers">
    <p:spTree>
      <p:nvGrpSpPr>
        <p:cNvPr id="1" name=""/>
        <p:cNvGrpSpPr/>
        <p:nvPr/>
      </p:nvGrpSpPr>
      <p:grpSpPr>
        <a:xfrm>
          <a:off x="0" y="0"/>
          <a:ext cx="0" cy="0"/>
          <a:chOff x="0" y="0"/>
          <a:chExt cx="0" cy="0"/>
        </a:xfrm>
      </p:grpSpPr>
      <p:sp>
        <p:nvSpPr>
          <p:cNvPr id="14" name="Rectangle 13"/>
          <p:cNvSpPr/>
          <p:nvPr userDrawn="1"/>
        </p:nvSpPr>
        <p:spPr>
          <a:xfrm>
            <a:off x="611459" y="1636767"/>
            <a:ext cx="3536976" cy="2783669"/>
          </a:xfrm>
          <a:prstGeom prst="rect">
            <a:avLst/>
          </a:prstGeom>
          <a:gradFill flip="none" rotWithShape="1">
            <a:gsLst>
              <a:gs pos="0">
                <a:schemeClr val="bg1">
                  <a:alpha val="0"/>
                </a:schemeClr>
              </a:gs>
              <a:gs pos="100000">
                <a:schemeClr val="bg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0" name="Text Placeholder 7"/>
          <p:cNvSpPr txBox="1">
            <a:spLocks/>
          </p:cNvSpPr>
          <p:nvPr userDrawn="1"/>
        </p:nvSpPr>
        <p:spPr>
          <a:xfrm>
            <a:off x="606027" y="1260446"/>
            <a:ext cx="3544120" cy="485775"/>
          </a:xfrm>
          <a:prstGeom prst="roundRect">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1" name="Rectangle 20"/>
          <p:cNvSpPr/>
          <p:nvPr userDrawn="1"/>
        </p:nvSpPr>
        <p:spPr>
          <a:xfrm>
            <a:off x="4358545" y="1636767"/>
            <a:ext cx="3536976" cy="2783669"/>
          </a:xfrm>
          <a:prstGeom prst="rect">
            <a:avLst/>
          </a:prstGeom>
          <a:gradFill flip="none" rotWithShape="1">
            <a:gsLst>
              <a:gs pos="0">
                <a:schemeClr val="bg1">
                  <a:alpha val="0"/>
                </a:schemeClr>
              </a:gs>
              <a:gs pos="100000">
                <a:schemeClr val="tx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5" name="Text Placeholder 7"/>
          <p:cNvSpPr txBox="1">
            <a:spLocks/>
          </p:cNvSpPr>
          <p:nvPr userDrawn="1"/>
        </p:nvSpPr>
        <p:spPr>
          <a:xfrm>
            <a:off x="4354973" y="1260446"/>
            <a:ext cx="3544120" cy="485775"/>
          </a:xfrm>
          <a:prstGeom prst="round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8" name="Rectangle 27"/>
          <p:cNvSpPr/>
          <p:nvPr userDrawn="1"/>
        </p:nvSpPr>
        <p:spPr>
          <a:xfrm>
            <a:off x="8102060" y="1636767"/>
            <a:ext cx="3536976" cy="2783669"/>
          </a:xfrm>
          <a:prstGeom prst="rect">
            <a:avLst/>
          </a:prstGeom>
          <a:gradFill flip="none" rotWithShape="1">
            <a:gsLst>
              <a:gs pos="0">
                <a:schemeClr val="bg1">
                  <a:alpha val="0"/>
                </a:schemeClr>
              </a:gs>
              <a:gs pos="100000">
                <a:schemeClr val="accent3">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9" name="Text Placeholder 7"/>
          <p:cNvSpPr txBox="1">
            <a:spLocks/>
          </p:cNvSpPr>
          <p:nvPr userDrawn="1"/>
        </p:nvSpPr>
        <p:spPr>
          <a:xfrm>
            <a:off x="8098488" y="1260446"/>
            <a:ext cx="3544120" cy="485775"/>
          </a:xfrm>
          <a:prstGeom prst="round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17" name="Content Placeholder 2"/>
          <p:cNvSpPr>
            <a:spLocks noGrp="1"/>
          </p:cNvSpPr>
          <p:nvPr>
            <p:ph idx="21" hasCustomPrompt="1"/>
          </p:nvPr>
        </p:nvSpPr>
        <p:spPr>
          <a:xfrm>
            <a:off x="711766" y="1830269"/>
            <a:ext cx="3357357" cy="3851825"/>
          </a:xfrm>
        </p:spPr>
        <p:txBody>
          <a:bodyPr/>
          <a:lstStyle>
            <a:lvl1pPr marL="74082" indent="-74082">
              <a:buClr>
                <a:schemeClr val="accent5">
                  <a:lumMod val="20000"/>
                  <a:lumOff val="80000"/>
                </a:schemeClr>
              </a:buClr>
              <a:defRPr lang="en-US" sz="2133" kern="1200" baseline="0" dirty="0" smtClean="0">
                <a:solidFill>
                  <a:schemeClr val="tx1"/>
                </a:solidFill>
                <a:latin typeface="Calibri"/>
                <a:ea typeface="+mn-ea"/>
                <a:cs typeface="Calibri"/>
              </a:defRPr>
            </a:lvl1pPr>
            <a:lvl2pPr marL="385224" indent="-228594">
              <a:buSzPct val="100000"/>
              <a:buFont typeface="Wingdings" panose="05000000000000000000" pitchFamily="2" charset="2"/>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4457387" y="1830269"/>
            <a:ext cx="3357357" cy="3851825"/>
          </a:xfrm>
        </p:spPr>
        <p:txBody>
          <a:bodyPr/>
          <a:lstStyle>
            <a:lvl1pPr marL="74082" indent="-74082">
              <a:buClr>
                <a:schemeClr val="tx2">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keys (for Mac, Command + A) and insert text or type text to replace content</a:t>
            </a:r>
          </a:p>
        </p:txBody>
      </p:sp>
      <p:sp>
        <p:nvSpPr>
          <p:cNvPr id="24" name="Content Placeholder 2"/>
          <p:cNvSpPr>
            <a:spLocks noGrp="1"/>
          </p:cNvSpPr>
          <p:nvPr>
            <p:ph idx="23" hasCustomPrompt="1"/>
          </p:nvPr>
        </p:nvSpPr>
        <p:spPr>
          <a:xfrm>
            <a:off x="8204126" y="1832859"/>
            <a:ext cx="3473401" cy="3851825"/>
          </a:xfrm>
        </p:spPr>
        <p:txBody>
          <a:bodyPr/>
          <a:lstStyle>
            <a:lvl1pPr marL="74082" indent="-74082">
              <a:buClr>
                <a:schemeClr val="accent3">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3">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31" name="Text Placeholder 25"/>
          <p:cNvSpPr>
            <a:spLocks noGrp="1"/>
          </p:cNvSpPr>
          <p:nvPr>
            <p:ph type="body" sz="quarter" idx="20"/>
          </p:nvPr>
        </p:nvSpPr>
        <p:spPr>
          <a:xfrm>
            <a:off x="775867" y="1367299"/>
            <a:ext cx="3204440"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2" name="Text Placeholder 25"/>
          <p:cNvSpPr>
            <a:spLocks noGrp="1"/>
          </p:cNvSpPr>
          <p:nvPr>
            <p:ph type="body" sz="quarter" idx="24"/>
          </p:nvPr>
        </p:nvSpPr>
        <p:spPr>
          <a:xfrm>
            <a:off x="4524813" y="1367299"/>
            <a:ext cx="3204440"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3" name="Text Placeholder 25"/>
          <p:cNvSpPr>
            <a:spLocks noGrp="1"/>
          </p:cNvSpPr>
          <p:nvPr>
            <p:ph type="body" sz="quarter" idx="25"/>
          </p:nvPr>
        </p:nvSpPr>
        <p:spPr>
          <a:xfrm>
            <a:off x="8268328" y="1367299"/>
            <a:ext cx="3204440"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16" name="Title 1"/>
          <p:cNvSpPr>
            <a:spLocks noGrp="1"/>
          </p:cNvSpPr>
          <p:nvPr>
            <p:ph type="ctrTitle" hasCustomPrompt="1"/>
          </p:nvPr>
        </p:nvSpPr>
        <p:spPr>
          <a:xfrm>
            <a:off x="481537" y="100567"/>
            <a:ext cx="11195991" cy="944292"/>
          </a:xfrm>
          <a:prstGeom prst="rect">
            <a:avLst/>
          </a:prstGeom>
        </p:spPr>
        <p:txBody>
          <a:bodyPr anchor="b" anchorCtr="0"/>
          <a:lstStyle>
            <a:lvl1pPr>
              <a:defRPr sz="3200" baseline="0">
                <a:latin typeface="Calibri"/>
                <a:cs typeface="Calibri"/>
              </a:defRPr>
            </a:lvl1pPr>
          </a:lstStyle>
          <a:p>
            <a:r>
              <a:rPr lang="en-US" dirty="0"/>
              <a:t>Slide Title</a:t>
            </a:r>
          </a:p>
        </p:txBody>
      </p:sp>
      <p:sp>
        <p:nvSpPr>
          <p:cNvPr id="23"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_3 Column with Headers">
    <p:spTree>
      <p:nvGrpSpPr>
        <p:cNvPr id="1" name=""/>
        <p:cNvGrpSpPr/>
        <p:nvPr/>
      </p:nvGrpSpPr>
      <p:grpSpPr>
        <a:xfrm>
          <a:off x="0" y="0"/>
          <a:ext cx="0" cy="0"/>
          <a:chOff x="0" y="0"/>
          <a:chExt cx="0" cy="0"/>
        </a:xfrm>
      </p:grpSpPr>
      <p:sp>
        <p:nvSpPr>
          <p:cNvPr id="14" name="Rectangle 13"/>
          <p:cNvSpPr/>
          <p:nvPr userDrawn="1"/>
        </p:nvSpPr>
        <p:spPr>
          <a:xfrm>
            <a:off x="212666" y="1636767"/>
            <a:ext cx="2861793" cy="2783669"/>
          </a:xfrm>
          <a:prstGeom prst="rect">
            <a:avLst/>
          </a:prstGeom>
          <a:gradFill flip="none" rotWithShape="1">
            <a:gsLst>
              <a:gs pos="0">
                <a:schemeClr val="bg1">
                  <a:alpha val="0"/>
                </a:schemeClr>
              </a:gs>
              <a:gs pos="100000">
                <a:schemeClr val="bg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0" name="Text Placeholder 7"/>
          <p:cNvSpPr txBox="1">
            <a:spLocks/>
          </p:cNvSpPr>
          <p:nvPr userDrawn="1"/>
        </p:nvSpPr>
        <p:spPr>
          <a:xfrm>
            <a:off x="207234" y="1260446"/>
            <a:ext cx="2867573" cy="485775"/>
          </a:xfrm>
          <a:prstGeom prst="roundRect">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1" name="Rectangle 20"/>
          <p:cNvSpPr/>
          <p:nvPr userDrawn="1"/>
        </p:nvSpPr>
        <p:spPr>
          <a:xfrm>
            <a:off x="3191653" y="1636767"/>
            <a:ext cx="2861793" cy="2783669"/>
          </a:xfrm>
          <a:prstGeom prst="rect">
            <a:avLst/>
          </a:prstGeom>
          <a:gradFill flip="none" rotWithShape="1">
            <a:gsLst>
              <a:gs pos="0">
                <a:schemeClr val="bg1">
                  <a:alpha val="0"/>
                </a:schemeClr>
              </a:gs>
              <a:gs pos="100000">
                <a:schemeClr val="tx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5" name="Text Placeholder 7"/>
          <p:cNvSpPr txBox="1">
            <a:spLocks/>
          </p:cNvSpPr>
          <p:nvPr userDrawn="1"/>
        </p:nvSpPr>
        <p:spPr>
          <a:xfrm>
            <a:off x="3188080" y="1260446"/>
            <a:ext cx="2867573" cy="485775"/>
          </a:xfrm>
          <a:prstGeom prst="round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8" name="Rectangle 27"/>
          <p:cNvSpPr/>
          <p:nvPr userDrawn="1"/>
        </p:nvSpPr>
        <p:spPr>
          <a:xfrm>
            <a:off x="6161640" y="1636767"/>
            <a:ext cx="2861793" cy="2783669"/>
          </a:xfrm>
          <a:prstGeom prst="rect">
            <a:avLst/>
          </a:prstGeom>
          <a:gradFill flip="none" rotWithShape="1">
            <a:gsLst>
              <a:gs pos="0">
                <a:schemeClr val="bg1">
                  <a:alpha val="0"/>
                </a:schemeClr>
              </a:gs>
              <a:gs pos="100000">
                <a:schemeClr val="accent3">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9" name="Text Placeholder 7"/>
          <p:cNvSpPr txBox="1">
            <a:spLocks/>
          </p:cNvSpPr>
          <p:nvPr userDrawn="1"/>
        </p:nvSpPr>
        <p:spPr>
          <a:xfrm>
            <a:off x="6158067" y="1260446"/>
            <a:ext cx="2867573" cy="485775"/>
          </a:xfrm>
          <a:prstGeom prst="round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17" name="Content Placeholder 2"/>
          <p:cNvSpPr>
            <a:spLocks noGrp="1"/>
          </p:cNvSpPr>
          <p:nvPr>
            <p:ph idx="21" hasCustomPrompt="1"/>
          </p:nvPr>
        </p:nvSpPr>
        <p:spPr>
          <a:xfrm>
            <a:off x="291582" y="1830269"/>
            <a:ext cx="2695775" cy="3851825"/>
          </a:xfrm>
        </p:spPr>
        <p:txBody>
          <a:bodyPr/>
          <a:lstStyle>
            <a:lvl1pPr marL="74082" indent="-74082">
              <a:buClr>
                <a:schemeClr val="accent5">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3290494" y="1830269"/>
            <a:ext cx="2667869" cy="3851825"/>
          </a:xfrm>
        </p:spPr>
        <p:txBody>
          <a:bodyPr/>
          <a:lstStyle>
            <a:lvl1pPr marL="74082" indent="-74082">
              <a:buClr>
                <a:schemeClr val="tx2">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keys (for Mac, Command + A) and insert text or type text to replace content</a:t>
            </a:r>
          </a:p>
        </p:txBody>
      </p:sp>
      <p:sp>
        <p:nvSpPr>
          <p:cNvPr id="24" name="Content Placeholder 2"/>
          <p:cNvSpPr>
            <a:spLocks noGrp="1"/>
          </p:cNvSpPr>
          <p:nvPr>
            <p:ph idx="23" hasCustomPrompt="1"/>
          </p:nvPr>
        </p:nvSpPr>
        <p:spPr>
          <a:xfrm>
            <a:off x="6263707" y="1832859"/>
            <a:ext cx="2659520" cy="3851825"/>
          </a:xfrm>
        </p:spPr>
        <p:txBody>
          <a:bodyPr/>
          <a:lstStyle>
            <a:lvl1pPr marL="74082" indent="-74082">
              <a:buClr>
                <a:schemeClr val="accent3">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3">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31" name="Text Placeholder 25"/>
          <p:cNvSpPr>
            <a:spLocks noGrp="1"/>
          </p:cNvSpPr>
          <p:nvPr>
            <p:ph type="body" sz="quarter" idx="20"/>
          </p:nvPr>
        </p:nvSpPr>
        <p:spPr>
          <a:xfrm>
            <a:off x="279955"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2" name="Text Placeholder 25"/>
          <p:cNvSpPr>
            <a:spLocks noGrp="1"/>
          </p:cNvSpPr>
          <p:nvPr>
            <p:ph type="body" sz="quarter" idx="24"/>
          </p:nvPr>
        </p:nvSpPr>
        <p:spPr>
          <a:xfrm>
            <a:off x="3260802"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3" name="Text Placeholder 25"/>
          <p:cNvSpPr>
            <a:spLocks noGrp="1"/>
          </p:cNvSpPr>
          <p:nvPr>
            <p:ph type="body" sz="quarter" idx="25"/>
          </p:nvPr>
        </p:nvSpPr>
        <p:spPr>
          <a:xfrm>
            <a:off x="6230789"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16" name="Title 1"/>
          <p:cNvSpPr>
            <a:spLocks noGrp="1"/>
          </p:cNvSpPr>
          <p:nvPr>
            <p:ph type="ctrTitle" hasCustomPrompt="1"/>
          </p:nvPr>
        </p:nvSpPr>
        <p:spPr>
          <a:xfrm>
            <a:off x="481537" y="98215"/>
            <a:ext cx="11195991" cy="522623"/>
          </a:xfrm>
          <a:prstGeom prst="rect">
            <a:avLst/>
          </a:prstGeom>
        </p:spPr>
        <p:txBody>
          <a:bodyPr/>
          <a:lstStyle>
            <a:lvl1pPr>
              <a:defRPr sz="3200" baseline="0">
                <a:latin typeface="Calibri"/>
                <a:cs typeface="Calibri"/>
              </a:defRPr>
            </a:lvl1pPr>
          </a:lstStyle>
          <a:p>
            <a:r>
              <a:rPr lang="en-US" dirty="0"/>
              <a:t>Slide Title</a:t>
            </a:r>
          </a:p>
        </p:txBody>
      </p:sp>
      <p:sp>
        <p:nvSpPr>
          <p:cNvPr id="18" name="Subtitle 2"/>
          <p:cNvSpPr>
            <a:spLocks noGrp="1"/>
          </p:cNvSpPr>
          <p:nvPr>
            <p:ph type="subTitle" idx="1" hasCustomPrompt="1"/>
          </p:nvPr>
        </p:nvSpPr>
        <p:spPr>
          <a:xfrm>
            <a:off x="481537" y="705120"/>
            <a:ext cx="11195991" cy="360269"/>
          </a:xfrm>
        </p:spPr>
        <p:txBody>
          <a:bodyPr lIns="91440">
            <a:noAutofit/>
          </a:bodyPr>
          <a:lstStyle>
            <a:lvl1pPr marL="0" indent="0" algn="l">
              <a:lnSpc>
                <a:spcPct val="80000"/>
              </a:lnSpc>
              <a:spcBef>
                <a:spcPts val="0"/>
              </a:spcBef>
              <a:buNone/>
              <a:defRPr sz="2933">
                <a:solidFill>
                  <a:schemeClr val="bg2"/>
                </a:solidFill>
                <a:latin typeface="Calibri"/>
                <a:cs typeface="Calibri"/>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23"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
        <p:nvSpPr>
          <p:cNvPr id="38" name="Rectangle 37"/>
          <p:cNvSpPr/>
          <p:nvPr userDrawn="1"/>
        </p:nvSpPr>
        <p:spPr>
          <a:xfrm>
            <a:off x="9120766" y="1636767"/>
            <a:ext cx="2861793" cy="2783669"/>
          </a:xfrm>
          <a:prstGeom prst="rect">
            <a:avLst/>
          </a:prstGeom>
          <a:gradFill flip="none" rotWithShape="1">
            <a:gsLst>
              <a:gs pos="0">
                <a:schemeClr val="bg1">
                  <a:alpha val="0"/>
                </a:schemeClr>
              </a:gs>
              <a:gs pos="100000">
                <a:schemeClr val="accent1">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39" name="Text Placeholder 7"/>
          <p:cNvSpPr txBox="1">
            <a:spLocks/>
          </p:cNvSpPr>
          <p:nvPr userDrawn="1"/>
        </p:nvSpPr>
        <p:spPr>
          <a:xfrm>
            <a:off x="9117194" y="1260446"/>
            <a:ext cx="2867573" cy="485775"/>
          </a:xfrm>
          <a:prstGeom prst="round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40" name="Content Placeholder 2"/>
          <p:cNvSpPr>
            <a:spLocks noGrp="1"/>
          </p:cNvSpPr>
          <p:nvPr>
            <p:ph idx="26" hasCustomPrompt="1"/>
          </p:nvPr>
        </p:nvSpPr>
        <p:spPr>
          <a:xfrm>
            <a:off x="9222833" y="1832859"/>
            <a:ext cx="2659520" cy="3851825"/>
          </a:xfrm>
        </p:spPr>
        <p:txBody>
          <a:bodyPr/>
          <a:lstStyle>
            <a:lvl1pPr marL="74082" indent="-74082">
              <a:buClr>
                <a:schemeClr val="accent1">
                  <a:lumMod val="20000"/>
                  <a:lumOff val="80000"/>
                </a:schemeClr>
              </a:buClr>
              <a:defRPr sz="2133" baseline="0">
                <a:solidFill>
                  <a:schemeClr val="tx1"/>
                </a:solidFill>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41" name="Text Placeholder 25"/>
          <p:cNvSpPr>
            <a:spLocks noGrp="1"/>
          </p:cNvSpPr>
          <p:nvPr>
            <p:ph type="body" sz="quarter" idx="27"/>
          </p:nvPr>
        </p:nvSpPr>
        <p:spPr>
          <a:xfrm>
            <a:off x="9189915"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_3 Column with Headers">
    <p:spTree>
      <p:nvGrpSpPr>
        <p:cNvPr id="1" name=""/>
        <p:cNvGrpSpPr/>
        <p:nvPr/>
      </p:nvGrpSpPr>
      <p:grpSpPr>
        <a:xfrm>
          <a:off x="0" y="0"/>
          <a:ext cx="0" cy="0"/>
          <a:chOff x="0" y="0"/>
          <a:chExt cx="0" cy="0"/>
        </a:xfrm>
      </p:grpSpPr>
      <p:sp>
        <p:nvSpPr>
          <p:cNvPr id="14" name="Rectangle 13"/>
          <p:cNvSpPr/>
          <p:nvPr userDrawn="1"/>
        </p:nvSpPr>
        <p:spPr>
          <a:xfrm>
            <a:off x="212666" y="1636767"/>
            <a:ext cx="2861793" cy="2783669"/>
          </a:xfrm>
          <a:prstGeom prst="rect">
            <a:avLst/>
          </a:prstGeom>
          <a:gradFill flip="none" rotWithShape="1">
            <a:gsLst>
              <a:gs pos="0">
                <a:schemeClr val="bg1">
                  <a:alpha val="0"/>
                </a:schemeClr>
              </a:gs>
              <a:gs pos="100000">
                <a:schemeClr val="bg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0" name="Text Placeholder 7"/>
          <p:cNvSpPr txBox="1">
            <a:spLocks/>
          </p:cNvSpPr>
          <p:nvPr userDrawn="1"/>
        </p:nvSpPr>
        <p:spPr>
          <a:xfrm>
            <a:off x="207234" y="1260446"/>
            <a:ext cx="2867573" cy="485775"/>
          </a:xfrm>
          <a:prstGeom prst="roundRect">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1" name="Rectangle 20"/>
          <p:cNvSpPr/>
          <p:nvPr userDrawn="1"/>
        </p:nvSpPr>
        <p:spPr>
          <a:xfrm>
            <a:off x="3191653" y="1636767"/>
            <a:ext cx="2861793" cy="2783669"/>
          </a:xfrm>
          <a:prstGeom prst="rect">
            <a:avLst/>
          </a:prstGeom>
          <a:gradFill flip="none" rotWithShape="1">
            <a:gsLst>
              <a:gs pos="0">
                <a:schemeClr val="bg1">
                  <a:alpha val="0"/>
                </a:schemeClr>
              </a:gs>
              <a:gs pos="100000">
                <a:schemeClr val="tx2">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5" name="Text Placeholder 7"/>
          <p:cNvSpPr txBox="1">
            <a:spLocks/>
          </p:cNvSpPr>
          <p:nvPr userDrawn="1"/>
        </p:nvSpPr>
        <p:spPr>
          <a:xfrm>
            <a:off x="3188080" y="1260446"/>
            <a:ext cx="2867573" cy="485775"/>
          </a:xfrm>
          <a:prstGeom prst="round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28" name="Rectangle 27"/>
          <p:cNvSpPr/>
          <p:nvPr userDrawn="1"/>
        </p:nvSpPr>
        <p:spPr>
          <a:xfrm>
            <a:off x="6161640" y="1636767"/>
            <a:ext cx="2861793" cy="2783669"/>
          </a:xfrm>
          <a:prstGeom prst="rect">
            <a:avLst/>
          </a:prstGeom>
          <a:gradFill flip="none" rotWithShape="1">
            <a:gsLst>
              <a:gs pos="0">
                <a:schemeClr val="bg1">
                  <a:alpha val="0"/>
                </a:schemeClr>
              </a:gs>
              <a:gs pos="100000">
                <a:schemeClr val="accent3">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29" name="Text Placeholder 7"/>
          <p:cNvSpPr txBox="1">
            <a:spLocks/>
          </p:cNvSpPr>
          <p:nvPr userDrawn="1"/>
        </p:nvSpPr>
        <p:spPr>
          <a:xfrm>
            <a:off x="6158067" y="1260446"/>
            <a:ext cx="2867573" cy="485775"/>
          </a:xfrm>
          <a:prstGeom prst="round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17" name="Content Placeholder 2"/>
          <p:cNvSpPr>
            <a:spLocks noGrp="1"/>
          </p:cNvSpPr>
          <p:nvPr>
            <p:ph idx="21" hasCustomPrompt="1"/>
          </p:nvPr>
        </p:nvSpPr>
        <p:spPr>
          <a:xfrm>
            <a:off x="291582" y="1830269"/>
            <a:ext cx="2695775" cy="3851825"/>
          </a:xfrm>
        </p:spPr>
        <p:txBody>
          <a:bodyPr/>
          <a:lstStyle>
            <a:lvl1pPr marL="74082" indent="-74082">
              <a:buClr>
                <a:schemeClr val="accent5">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3290494" y="1830269"/>
            <a:ext cx="2667869" cy="3851825"/>
          </a:xfrm>
        </p:spPr>
        <p:txBody>
          <a:bodyPr/>
          <a:lstStyle>
            <a:lvl1pPr marL="74082" indent="-74082">
              <a:buClr>
                <a:schemeClr val="tx2">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6">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keys (for Mac, Command + A) and insert text or type text to replace content</a:t>
            </a:r>
          </a:p>
        </p:txBody>
      </p:sp>
      <p:sp>
        <p:nvSpPr>
          <p:cNvPr id="24" name="Content Placeholder 2"/>
          <p:cNvSpPr>
            <a:spLocks noGrp="1"/>
          </p:cNvSpPr>
          <p:nvPr>
            <p:ph idx="23" hasCustomPrompt="1"/>
          </p:nvPr>
        </p:nvSpPr>
        <p:spPr>
          <a:xfrm>
            <a:off x="6263707" y="1832859"/>
            <a:ext cx="2659520" cy="3851825"/>
          </a:xfrm>
        </p:spPr>
        <p:txBody>
          <a:bodyPr/>
          <a:lstStyle>
            <a:lvl1pPr marL="74082" indent="-74082">
              <a:buClr>
                <a:schemeClr val="accent3">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3">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31" name="Text Placeholder 25"/>
          <p:cNvSpPr>
            <a:spLocks noGrp="1"/>
          </p:cNvSpPr>
          <p:nvPr>
            <p:ph type="body" sz="quarter" idx="20"/>
          </p:nvPr>
        </p:nvSpPr>
        <p:spPr>
          <a:xfrm>
            <a:off x="279955"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2" name="Text Placeholder 25"/>
          <p:cNvSpPr>
            <a:spLocks noGrp="1"/>
          </p:cNvSpPr>
          <p:nvPr>
            <p:ph type="body" sz="quarter" idx="24"/>
          </p:nvPr>
        </p:nvSpPr>
        <p:spPr>
          <a:xfrm>
            <a:off x="3260802"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33" name="Text Placeholder 25"/>
          <p:cNvSpPr>
            <a:spLocks noGrp="1"/>
          </p:cNvSpPr>
          <p:nvPr>
            <p:ph type="body" sz="quarter" idx="25"/>
          </p:nvPr>
        </p:nvSpPr>
        <p:spPr>
          <a:xfrm>
            <a:off x="6230789"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
        <p:nvSpPr>
          <p:cNvPr id="16" name="Title 1"/>
          <p:cNvSpPr>
            <a:spLocks noGrp="1"/>
          </p:cNvSpPr>
          <p:nvPr>
            <p:ph type="ctrTitle" hasCustomPrompt="1"/>
          </p:nvPr>
        </p:nvSpPr>
        <p:spPr>
          <a:xfrm>
            <a:off x="481537" y="100567"/>
            <a:ext cx="11195991" cy="944292"/>
          </a:xfrm>
          <a:prstGeom prst="rect">
            <a:avLst/>
          </a:prstGeom>
        </p:spPr>
        <p:txBody>
          <a:bodyPr anchor="b" anchorCtr="0"/>
          <a:lstStyle>
            <a:lvl1pPr>
              <a:defRPr sz="3200" baseline="0">
                <a:latin typeface="Calibri"/>
                <a:cs typeface="Calibri"/>
              </a:defRPr>
            </a:lvl1pPr>
          </a:lstStyle>
          <a:p>
            <a:r>
              <a:rPr lang="en-US" dirty="0"/>
              <a:t>Slide Title</a:t>
            </a:r>
          </a:p>
        </p:txBody>
      </p:sp>
      <p:sp>
        <p:nvSpPr>
          <p:cNvPr id="23"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
        <p:nvSpPr>
          <p:cNvPr id="38" name="Rectangle 37"/>
          <p:cNvSpPr/>
          <p:nvPr userDrawn="1"/>
        </p:nvSpPr>
        <p:spPr>
          <a:xfrm>
            <a:off x="9120766" y="1636767"/>
            <a:ext cx="2861793" cy="2783669"/>
          </a:xfrm>
          <a:prstGeom prst="rect">
            <a:avLst/>
          </a:prstGeom>
          <a:gradFill flip="none" rotWithShape="1">
            <a:gsLst>
              <a:gs pos="0">
                <a:schemeClr val="bg1">
                  <a:alpha val="0"/>
                </a:schemeClr>
              </a:gs>
              <a:gs pos="100000">
                <a:schemeClr val="accent1">
                  <a:lumMod val="20000"/>
                  <a:lumOff val="8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endParaRPr>
          </a:p>
        </p:txBody>
      </p:sp>
      <p:sp>
        <p:nvSpPr>
          <p:cNvPr id="39" name="Text Placeholder 7"/>
          <p:cNvSpPr txBox="1">
            <a:spLocks/>
          </p:cNvSpPr>
          <p:nvPr userDrawn="1"/>
        </p:nvSpPr>
        <p:spPr>
          <a:xfrm>
            <a:off x="9117194" y="1260446"/>
            <a:ext cx="2867573" cy="485775"/>
          </a:xfrm>
          <a:prstGeom prst="round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vert="horz" lIns="60960" tIns="60960" rIns="60960" bIns="60960" rtlCol="0">
            <a:noAutofit/>
          </a:bodyPr>
          <a:lstStyle>
            <a:lvl1pPr marL="0" indent="0" algn="l" defTabSz="457200" rtl="0" eaLnBrk="1" latinLnBrk="0" hangingPunct="1">
              <a:lnSpc>
                <a:spcPct val="125000"/>
              </a:lnSpc>
              <a:spcBef>
                <a:spcPts val="0"/>
              </a:spcBef>
              <a:spcAft>
                <a:spcPts val="0"/>
              </a:spcAft>
              <a:buClr>
                <a:schemeClr val="bg1"/>
              </a:buClr>
              <a:buFontTx/>
              <a:buNone/>
              <a:defRPr sz="1600" b="1" kern="1200">
                <a:solidFill>
                  <a:schemeClr val="tx2"/>
                </a:solidFill>
                <a:latin typeface="+mn-lt"/>
                <a:ea typeface="+mn-ea"/>
                <a:cs typeface="+mn-cs"/>
              </a:defRPr>
            </a:lvl1pPr>
            <a:lvl2pPr marL="450850" indent="-163513" algn="l" defTabSz="457200" rtl="0" eaLnBrk="1" latinLnBrk="0" hangingPunct="1">
              <a:lnSpc>
                <a:spcPct val="125000"/>
              </a:lnSpc>
              <a:spcBef>
                <a:spcPct val="20000"/>
              </a:spcBef>
              <a:spcAft>
                <a:spcPts val="0"/>
              </a:spcAft>
              <a:buClr>
                <a:schemeClr val="accent2"/>
              </a:buClr>
              <a:buSzPct val="100000"/>
              <a:buFont typeface="Lucida Grande"/>
              <a:buChar char="-"/>
              <a:tabLst>
                <a:tab pos="450850" algn="l"/>
              </a:tabLst>
              <a:defRPr sz="1600" b="0" kern="1200">
                <a:solidFill>
                  <a:schemeClr val="lt1"/>
                </a:solidFill>
                <a:latin typeface="+mn-lt"/>
                <a:ea typeface="+mn-ea"/>
                <a:cs typeface="+mn-cs"/>
              </a:defRPr>
            </a:lvl2pPr>
            <a:lvl3pPr marL="684213" indent="-227013" algn="l" defTabSz="457200" rtl="0" eaLnBrk="1" latinLnBrk="0" hangingPunct="1">
              <a:lnSpc>
                <a:spcPct val="125000"/>
              </a:lnSpc>
              <a:spcBef>
                <a:spcPct val="20000"/>
              </a:spcBef>
              <a:spcAft>
                <a:spcPts val="0"/>
              </a:spcAft>
              <a:buClr>
                <a:schemeClr val="tx1"/>
              </a:buClr>
              <a:buFontTx/>
              <a:buBlip>
                <a:blip r:embed="rId2" r:link="rId3"/>
              </a:buBlip>
              <a:defRPr sz="1600" kern="1200">
                <a:solidFill>
                  <a:schemeClr val="lt1"/>
                </a:solidFill>
                <a:latin typeface="+mn-lt"/>
                <a:ea typeface="+mn-ea"/>
                <a:cs typeface="+mn-cs"/>
              </a:defRPr>
            </a:lvl3pPr>
            <a:lvl4pPr marL="914400" indent="-228600" algn="l" defTabSz="457200" rtl="0" eaLnBrk="1" latinLnBrk="0" hangingPunct="1">
              <a:lnSpc>
                <a:spcPct val="125000"/>
              </a:lnSpc>
              <a:spcBef>
                <a:spcPct val="20000"/>
              </a:spcBef>
              <a:spcAft>
                <a:spcPts val="0"/>
              </a:spcAft>
              <a:buClr>
                <a:schemeClr val="accent2"/>
              </a:buClr>
              <a:buSzPct val="100000"/>
              <a:buFont typeface="Lucida Grande"/>
              <a:buChar char="-"/>
              <a:defRPr sz="1400" kern="1200">
                <a:solidFill>
                  <a:schemeClr val="lt1"/>
                </a:solidFill>
                <a:latin typeface="+mn-lt"/>
                <a:ea typeface="+mn-ea"/>
                <a:cs typeface="+mn-cs"/>
              </a:defRPr>
            </a:lvl4pPr>
            <a:lvl5pPr marL="1143000" indent="-228600" algn="l" defTabSz="457200" rtl="0" eaLnBrk="1" latinLnBrk="0" hangingPunct="1">
              <a:lnSpc>
                <a:spcPct val="125000"/>
              </a:lnSpc>
              <a:spcBef>
                <a:spcPct val="20000"/>
              </a:spcBef>
              <a:spcAft>
                <a:spcPts val="0"/>
              </a:spcAft>
              <a:buClr>
                <a:schemeClr val="tx1"/>
              </a:buClr>
              <a:buFontTx/>
              <a:buBlip>
                <a:blip r:embed="rId2" r:link="rId3"/>
              </a:buBlip>
              <a:defRPr sz="14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lnSpc>
                <a:spcPct val="100000"/>
              </a:lnSpc>
              <a:buClr>
                <a:srgbClr val="FFFFFF"/>
              </a:buClr>
            </a:pPr>
            <a:endParaRPr lang="en-US" sz="2133" dirty="0">
              <a:solidFill>
                <a:srgbClr val="FFFFFF"/>
              </a:solidFill>
            </a:endParaRPr>
          </a:p>
          <a:p>
            <a:pPr algn="ctr">
              <a:lnSpc>
                <a:spcPct val="100000"/>
              </a:lnSpc>
              <a:buClr>
                <a:srgbClr val="FFFFFF"/>
              </a:buClr>
            </a:pPr>
            <a:endParaRPr lang="en-US" sz="2133" dirty="0">
              <a:solidFill>
                <a:srgbClr val="FFFFFF"/>
              </a:solidFill>
            </a:endParaRPr>
          </a:p>
        </p:txBody>
      </p:sp>
      <p:sp>
        <p:nvSpPr>
          <p:cNvPr id="40" name="Content Placeholder 2"/>
          <p:cNvSpPr>
            <a:spLocks noGrp="1"/>
          </p:cNvSpPr>
          <p:nvPr>
            <p:ph idx="26" hasCustomPrompt="1"/>
          </p:nvPr>
        </p:nvSpPr>
        <p:spPr>
          <a:xfrm>
            <a:off x="9222833" y="1832859"/>
            <a:ext cx="2659520" cy="3851825"/>
          </a:xfrm>
        </p:spPr>
        <p:txBody>
          <a:bodyPr/>
          <a:lstStyle>
            <a:lvl1pPr marL="74082" indent="-74082">
              <a:buClr>
                <a:schemeClr val="accent1">
                  <a:lumMod val="20000"/>
                  <a:lumOff val="80000"/>
                </a:schemeClr>
              </a:buClr>
              <a:defRPr lang="en-US" sz="2133" kern="1200" baseline="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1867" kern="1200" dirty="0" smtClean="0">
                <a:solidFill>
                  <a:schemeClr val="tx1"/>
                </a:solidFill>
                <a:latin typeface="Calibri"/>
                <a:ea typeface="+mn-ea"/>
                <a:cs typeface="Calibri"/>
              </a:defRPr>
            </a:lvl2pPr>
            <a:lvl3pPr>
              <a:defRPr sz="1600" baseline="0">
                <a:solidFill>
                  <a:schemeClr val="tx1"/>
                </a:solidFill>
              </a:defRPr>
            </a:lvl3pPr>
            <a:lvl4pPr marL="992691" indent="-228594">
              <a:buSzPct val="100000"/>
              <a:buFont typeface="Arial" panose="020B0604020202020204" pitchFamily="34" charset="0"/>
              <a:buChar char="‒"/>
              <a:tabLst/>
              <a:defRPr lang="en-US" sz="1467" kern="1200" dirty="0" smtClean="0">
                <a:solidFill>
                  <a:schemeClr val="tx1"/>
                </a:solidFill>
                <a:latin typeface="Calibri"/>
                <a:ea typeface="+mn-ea"/>
                <a:cs typeface="Calibri"/>
              </a:defRPr>
            </a:lvl4pPr>
            <a:lvl5pPr>
              <a:defRPr baseline="0">
                <a:solidFill>
                  <a:schemeClr val="tx1"/>
                </a:solidFill>
              </a:defRPr>
            </a:lvl5pPr>
          </a:lstStyle>
          <a:p>
            <a:pPr marL="74082" lvl="0" indent="-74082" algn="l" defTabSz="1219170" rtl="0" eaLnBrk="1" latinLnBrk="0" hangingPunct="1">
              <a:lnSpc>
                <a:spcPct val="90000"/>
              </a:lnSpc>
              <a:spcBef>
                <a:spcPts val="1200"/>
              </a:spcBef>
              <a:buClr>
                <a:schemeClr val="accent1">
                  <a:lumMod val="20000"/>
                  <a:lumOff val="80000"/>
                </a:schemeClr>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41" name="Text Placeholder 25"/>
          <p:cNvSpPr>
            <a:spLocks noGrp="1"/>
          </p:cNvSpPr>
          <p:nvPr>
            <p:ph type="body" sz="quarter" idx="27"/>
          </p:nvPr>
        </p:nvSpPr>
        <p:spPr>
          <a:xfrm>
            <a:off x="9189915" y="1367299"/>
            <a:ext cx="2722132" cy="272067"/>
          </a:xfrm>
        </p:spPr>
        <p:txBody>
          <a:bodyPr lIns="0" tIns="0" rIns="0" bIns="0" anchor="ctr" anchorCtr="0"/>
          <a:lstStyle>
            <a:lvl1pPr marL="0" indent="0" algn="ctr">
              <a:spcBef>
                <a:spcPts val="0"/>
              </a:spcBef>
              <a:buNone/>
              <a:defRPr sz="2400" b="1">
                <a:solidFill>
                  <a:schemeClr val="bg1"/>
                </a:solidFill>
              </a:defRPr>
            </a:lvl1pPr>
            <a:lvl2pPr marL="376757" indent="0" algn="ctr">
              <a:buNone/>
              <a:defRPr b="1">
                <a:solidFill>
                  <a:schemeClr val="bg1"/>
                </a:solidFill>
              </a:defRPr>
            </a:lvl2pPr>
            <a:lvl3pPr marL="690016" indent="0" algn="ctr">
              <a:buNone/>
              <a:defRPr b="1">
                <a:solidFill>
                  <a:schemeClr val="bg1"/>
                </a:solidFill>
              </a:defRPr>
            </a:lvl3pPr>
            <a:lvl4pPr marL="992691" indent="0" algn="ctr">
              <a:buNone/>
              <a:defRPr b="1">
                <a:solidFill>
                  <a:schemeClr val="bg1"/>
                </a:solidFill>
              </a:defRPr>
            </a:lvl4pPr>
            <a:lvl5pPr marL="1295368" indent="0" algn="ctr">
              <a:buNone/>
              <a:defRPr b="1">
                <a:solidFill>
                  <a:schemeClr val="bg1"/>
                </a:solidFill>
              </a:defRPr>
            </a:lvl5pPr>
          </a:lstStyle>
          <a:p>
            <a:pPr lvl="0"/>
            <a:r>
              <a:rPr lang="en-US" dirty="0"/>
              <a:t>Click to edit Master</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18068" y="4359303"/>
            <a:ext cx="8792633" cy="1143000"/>
          </a:xfrm>
          <a:prstGeom prst="rect">
            <a:avLst/>
          </a:prstGeom>
        </p:spPr>
        <p:txBody>
          <a:bodyPr anchor="b" anchorCtr="0">
            <a:noAutofit/>
          </a:bodyPr>
          <a:lstStyle>
            <a:lvl1pPr>
              <a:lnSpc>
                <a:spcPct val="80000"/>
              </a:lnSpc>
              <a:defRPr sz="4267" b="0" i="0">
                <a:solidFill>
                  <a:schemeClr val="bg1"/>
                </a:solidFill>
                <a:latin typeface="Calibri"/>
              </a:defRPr>
            </a:lvl1pPr>
          </a:lstStyle>
          <a:p>
            <a:r>
              <a:rPr lang="en-US" dirty="0"/>
              <a:t>Divider Title</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col">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460146" y="1534353"/>
            <a:ext cx="11195991" cy="3994120"/>
          </a:xfrm>
        </p:spPr>
        <p:txBody>
          <a:bodyPr/>
          <a:lstStyle>
            <a:lvl2pPr>
              <a:spcBef>
                <a:spcPts val="400"/>
              </a:spcBef>
              <a:spcAft>
                <a:spcPts val="0"/>
              </a:spcAft>
              <a:defRPr/>
            </a:lvl2pPr>
            <a:lvl3pPr>
              <a:spcBef>
                <a:spcPts val="400"/>
              </a:spcBef>
              <a:spcAft>
                <a:spcPts val="0"/>
              </a:spcAft>
              <a:defRPr/>
            </a:lvl3pPr>
            <a:lvl4pPr>
              <a:spcBef>
                <a:spcPts val="400"/>
              </a:spcBef>
              <a:spcAft>
                <a:spcPts val="0"/>
              </a:spcAft>
              <a:defRPr/>
            </a:lvl4pPr>
            <a:lvl5pPr>
              <a:spcBef>
                <a:spcPts val="400"/>
              </a:spcBef>
              <a:spcAft>
                <a:spcPts val="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5" descr="ENV_Yodlee_Color_Logo_RGB.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16748" y="6338016"/>
            <a:ext cx="1166217" cy="391624"/>
          </a:xfrm>
          <a:prstGeom prst="rect">
            <a:avLst/>
          </a:prstGeom>
        </p:spPr>
      </p:pic>
      <p:sp>
        <p:nvSpPr>
          <p:cNvPr id="14" name="Subtitle 2"/>
          <p:cNvSpPr>
            <a:spLocks noGrp="1"/>
          </p:cNvSpPr>
          <p:nvPr>
            <p:ph type="subTitle" idx="1" hasCustomPrompt="1"/>
          </p:nvPr>
        </p:nvSpPr>
        <p:spPr>
          <a:xfrm>
            <a:off x="481537" y="1067048"/>
            <a:ext cx="11195991" cy="360269"/>
          </a:xfrm>
          <a:prstGeom prst="rect">
            <a:avLst/>
          </a:prstGeom>
        </p:spPr>
        <p:txBody>
          <a:bodyPr lIns="91440">
            <a:noAutofit/>
          </a:bodyPr>
          <a:lstStyle>
            <a:lvl1pPr marL="0" indent="0" algn="l">
              <a:lnSpc>
                <a:spcPct val="80000"/>
              </a:lnSpc>
              <a:spcBef>
                <a:spcPts val="0"/>
              </a:spcBef>
              <a:buNone/>
              <a:defRPr sz="2933">
                <a:solidFill>
                  <a:schemeClr val="bg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8" name="Title Placeholder 6"/>
          <p:cNvSpPr>
            <a:spLocks noGrp="1"/>
          </p:cNvSpPr>
          <p:nvPr>
            <p:ph type="title"/>
          </p:nvPr>
        </p:nvSpPr>
        <p:spPr>
          <a:xfrm>
            <a:off x="481535" y="100567"/>
            <a:ext cx="11195991" cy="944292"/>
          </a:xfrm>
          <a:prstGeom prst="rect">
            <a:avLst/>
          </a:prstGeom>
        </p:spPr>
        <p:txBody>
          <a:bodyPr vert="horz" lIns="91440" tIns="45720" rIns="91440" bIns="45720" rtlCol="0" anchor="b" anchorCtr="0">
            <a:noAutofit/>
          </a:bodyPr>
          <a:lstStyle>
            <a:lvl1pPr>
              <a:defRPr sz="3200">
                <a:latin typeface="Calibri"/>
                <a:cs typeface="Calibri"/>
              </a:defRPr>
            </a:lvl1pPr>
          </a:lstStyle>
          <a:p>
            <a:r>
              <a:rPr lang="en-US" dirty="0"/>
              <a:t>Click to edit Master title style</a:t>
            </a:r>
          </a:p>
        </p:txBody>
      </p:sp>
      <p:sp>
        <p:nvSpPr>
          <p:cNvPr id="16"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1-col">
    <p:spTree>
      <p:nvGrpSpPr>
        <p:cNvPr id="1" name=""/>
        <p:cNvGrpSpPr/>
        <p:nvPr/>
      </p:nvGrpSpPr>
      <p:grpSpPr>
        <a:xfrm>
          <a:off x="0" y="0"/>
          <a:ext cx="0" cy="0"/>
          <a:chOff x="0" y="0"/>
          <a:chExt cx="0" cy="0"/>
        </a:xfrm>
      </p:grpSpPr>
      <p:pic>
        <p:nvPicPr>
          <p:cNvPr id="6" name="Picture 5" descr="ENV_Yodlee_Color_Logo_RGB.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16748" y="6338016"/>
            <a:ext cx="1166217" cy="391624"/>
          </a:xfrm>
          <a:prstGeom prst="rect">
            <a:avLst/>
          </a:prstGeom>
        </p:spPr>
      </p:pic>
      <p:sp>
        <p:nvSpPr>
          <p:cNvPr id="14" name="Subtitle 2"/>
          <p:cNvSpPr>
            <a:spLocks noGrp="1"/>
          </p:cNvSpPr>
          <p:nvPr>
            <p:ph type="subTitle" idx="1" hasCustomPrompt="1"/>
          </p:nvPr>
        </p:nvSpPr>
        <p:spPr>
          <a:xfrm>
            <a:off x="481537" y="1067048"/>
            <a:ext cx="11195991" cy="360269"/>
          </a:xfrm>
          <a:prstGeom prst="rect">
            <a:avLst/>
          </a:prstGeom>
        </p:spPr>
        <p:txBody>
          <a:bodyPr lIns="91440">
            <a:noAutofit/>
          </a:bodyPr>
          <a:lstStyle>
            <a:lvl1pPr marL="0" indent="0" algn="l">
              <a:lnSpc>
                <a:spcPct val="80000"/>
              </a:lnSpc>
              <a:spcBef>
                <a:spcPts val="0"/>
              </a:spcBef>
              <a:buNone/>
              <a:defRPr sz="2933">
                <a:solidFill>
                  <a:schemeClr val="bg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8" name="Title Placeholder 6"/>
          <p:cNvSpPr>
            <a:spLocks noGrp="1"/>
          </p:cNvSpPr>
          <p:nvPr>
            <p:ph type="title"/>
          </p:nvPr>
        </p:nvSpPr>
        <p:spPr>
          <a:xfrm>
            <a:off x="481535" y="100567"/>
            <a:ext cx="11195991" cy="944292"/>
          </a:xfrm>
          <a:prstGeom prst="rect">
            <a:avLst/>
          </a:prstGeom>
        </p:spPr>
        <p:txBody>
          <a:bodyPr vert="horz" lIns="91440" tIns="45720" rIns="91440" bIns="45720" rtlCol="0" anchor="b" anchorCtr="0">
            <a:noAutofit/>
          </a:bodyPr>
          <a:lstStyle>
            <a:lvl1pPr>
              <a:defRPr sz="3200">
                <a:latin typeface="Calibri"/>
                <a:cs typeface="Calibri"/>
              </a:defRPr>
            </a:lvl1pPr>
          </a:lstStyle>
          <a:p>
            <a:r>
              <a:rPr lang="en-US" dirty="0"/>
              <a:t>Click to edit Master title style</a:t>
            </a:r>
          </a:p>
        </p:txBody>
      </p:sp>
      <p:sp>
        <p:nvSpPr>
          <p:cNvPr id="16"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2 Column">
    <p:spTree>
      <p:nvGrpSpPr>
        <p:cNvPr id="1" name=""/>
        <p:cNvGrpSpPr/>
        <p:nvPr/>
      </p:nvGrpSpPr>
      <p:grpSpPr>
        <a:xfrm>
          <a:off x="0" y="0"/>
          <a:ext cx="0" cy="0"/>
          <a:chOff x="0" y="0"/>
          <a:chExt cx="0" cy="0"/>
        </a:xfrm>
      </p:grpSpPr>
      <p:sp>
        <p:nvSpPr>
          <p:cNvPr id="15" name="Content Placeholder 2"/>
          <p:cNvSpPr>
            <a:spLocks noGrp="1"/>
          </p:cNvSpPr>
          <p:nvPr>
            <p:ph idx="19" hasCustomPrompt="1"/>
          </p:nvPr>
        </p:nvSpPr>
        <p:spPr>
          <a:xfrm>
            <a:off x="6192186" y="1385228"/>
            <a:ext cx="5485341" cy="4258888"/>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marL="838179" indent="-380990">
              <a:defRPr lang="en-US" sz="2133" kern="1200" dirty="0" smtClean="0">
                <a:solidFill>
                  <a:schemeClr val="tx1"/>
                </a:solidFill>
                <a:latin typeface="Calibri"/>
                <a:ea typeface="+mn-ea"/>
                <a:cs typeface="Calibri"/>
              </a:defRPr>
            </a:lvl3pPr>
            <a:lvl4pPr marL="1145087" marR="0" indent="-380990"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18" name="Content Placeholder 2"/>
          <p:cNvSpPr>
            <a:spLocks noGrp="1"/>
          </p:cNvSpPr>
          <p:nvPr>
            <p:ph idx="1" hasCustomPrompt="1"/>
          </p:nvPr>
        </p:nvSpPr>
        <p:spPr>
          <a:xfrm>
            <a:off x="481537" y="1385228"/>
            <a:ext cx="5392332" cy="4258888"/>
          </a:xfrm>
        </p:spPr>
        <p:txBody>
          <a:bodyPr/>
          <a:lstStyle>
            <a:lvl1pPr marL="74082" indent="-74082">
              <a:defRPr lang="en-US" sz="2667" kern="1200" dirty="0" smtClean="0">
                <a:solidFill>
                  <a:schemeClr val="tx1"/>
                </a:solidFill>
                <a:latin typeface="Calibri"/>
                <a:ea typeface="+mn-ea"/>
                <a:cs typeface="Calibri"/>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marL="838179" indent="-380990">
              <a:defRPr lang="en-US" sz="2133" kern="1200" dirty="0" smtClean="0">
                <a:solidFill>
                  <a:schemeClr val="tx1"/>
                </a:solidFill>
                <a:latin typeface="Calibri"/>
                <a:ea typeface="+mn-ea"/>
                <a:cs typeface="Calibri"/>
              </a:defRPr>
            </a:lvl3pPr>
            <a:lvl4pPr marL="1145087" marR="0" indent="-380990"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marL="1295368" indent="0">
              <a:buNone/>
              <a:defRPr baseline="0">
                <a:solidFill>
                  <a:schemeClr val="tx1"/>
                </a:solidFill>
              </a:defRPr>
            </a:lvl5pPr>
          </a:lstStyle>
          <a:p>
            <a:pPr marL="74082" lvl="0" indent="-74082" algn="l" defTabSz="1219170" rtl="0" eaLnBrk="1" latinLnBrk="0" hangingPunct="1">
              <a:lnSpc>
                <a:spcPct val="90000"/>
              </a:lnSpc>
              <a:spcBef>
                <a:spcPts val="1333"/>
              </a:spcBef>
              <a:buClr>
                <a:schemeClr val="bg1"/>
              </a:buClr>
              <a:buFont typeface="Arial" pitchFamily="34" charset="0"/>
              <a:buChar char="•"/>
            </a:pPr>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7" name="Title 1"/>
          <p:cNvSpPr>
            <a:spLocks noGrp="1"/>
          </p:cNvSpPr>
          <p:nvPr>
            <p:ph type="ctrTitle" hasCustomPrompt="1"/>
          </p:nvPr>
        </p:nvSpPr>
        <p:spPr>
          <a:xfrm>
            <a:off x="481537" y="98215"/>
            <a:ext cx="11195991" cy="522623"/>
          </a:xfrm>
          <a:prstGeom prst="rect">
            <a:avLst/>
          </a:prstGeom>
        </p:spPr>
        <p:txBody>
          <a:bodyPr/>
          <a:lstStyle>
            <a:lvl1pPr>
              <a:defRPr sz="3200" baseline="0">
                <a:latin typeface="Calibri"/>
                <a:cs typeface="Calibri"/>
              </a:defRPr>
            </a:lvl1pPr>
          </a:lstStyle>
          <a:p>
            <a:r>
              <a:rPr lang="en-US" dirty="0"/>
              <a:t>Slide Title</a:t>
            </a:r>
          </a:p>
        </p:txBody>
      </p:sp>
      <p:sp>
        <p:nvSpPr>
          <p:cNvPr id="8" name="Subtitle 2"/>
          <p:cNvSpPr>
            <a:spLocks noGrp="1"/>
          </p:cNvSpPr>
          <p:nvPr>
            <p:ph type="subTitle" idx="20" hasCustomPrompt="1"/>
          </p:nvPr>
        </p:nvSpPr>
        <p:spPr>
          <a:xfrm>
            <a:off x="481537" y="705120"/>
            <a:ext cx="11195991" cy="360269"/>
          </a:xfrm>
        </p:spPr>
        <p:txBody>
          <a:bodyPr lIns="91440">
            <a:noAutofit/>
          </a:bodyPr>
          <a:lstStyle>
            <a:lvl1pPr marL="0" indent="0" algn="l">
              <a:lnSpc>
                <a:spcPct val="80000"/>
              </a:lnSpc>
              <a:spcBef>
                <a:spcPts val="0"/>
              </a:spcBef>
              <a:buNone/>
              <a:defRPr sz="2933">
                <a:solidFill>
                  <a:schemeClr val="bg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11"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_2 Column">
    <p:spTree>
      <p:nvGrpSpPr>
        <p:cNvPr id="1" name=""/>
        <p:cNvGrpSpPr/>
        <p:nvPr/>
      </p:nvGrpSpPr>
      <p:grpSpPr>
        <a:xfrm>
          <a:off x="0" y="0"/>
          <a:ext cx="0" cy="0"/>
          <a:chOff x="0" y="0"/>
          <a:chExt cx="0" cy="0"/>
        </a:xfrm>
      </p:grpSpPr>
      <p:sp>
        <p:nvSpPr>
          <p:cNvPr id="15" name="Content Placeholder 2"/>
          <p:cNvSpPr>
            <a:spLocks noGrp="1"/>
          </p:cNvSpPr>
          <p:nvPr>
            <p:ph idx="19" hasCustomPrompt="1"/>
          </p:nvPr>
        </p:nvSpPr>
        <p:spPr>
          <a:xfrm>
            <a:off x="6192186" y="1385228"/>
            <a:ext cx="5485341" cy="4258888"/>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marL="679434" indent="-222245">
              <a:defRPr lang="en-US" sz="2133" kern="1200" dirty="0" smtClean="0">
                <a:solidFill>
                  <a:schemeClr val="tx1"/>
                </a:solidFill>
                <a:latin typeface="Calibri"/>
                <a:ea typeface="+mn-ea"/>
                <a:cs typeface="Calibri"/>
              </a:defRPr>
            </a:lvl3pPr>
            <a:lvl4pPr marL="1145087" marR="0" indent="-380990"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18" name="Content Placeholder 2"/>
          <p:cNvSpPr>
            <a:spLocks noGrp="1"/>
          </p:cNvSpPr>
          <p:nvPr>
            <p:ph idx="1" hasCustomPrompt="1"/>
          </p:nvPr>
        </p:nvSpPr>
        <p:spPr>
          <a:xfrm>
            <a:off x="481537" y="1385228"/>
            <a:ext cx="5392332" cy="4258888"/>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marL="679434" indent="-222245">
              <a:defRPr lang="en-US" sz="2133" kern="1200" dirty="0" smtClean="0">
                <a:solidFill>
                  <a:schemeClr val="tx1"/>
                </a:solidFill>
                <a:latin typeface="Calibri"/>
                <a:ea typeface="+mn-ea"/>
                <a:cs typeface="Calibri"/>
              </a:defRPr>
            </a:lvl3pPr>
            <a:lvl4pPr marL="1145087" marR="0" indent="-380990" algn="l" defTabSz="609585" rtl="0" eaLnBrk="1" fontAlgn="auto" latinLnBrk="0" hangingPunct="1">
              <a:lnSpc>
                <a:spcPct val="95000"/>
              </a:lnSpc>
              <a:spcBef>
                <a:spcPts val="400"/>
              </a:spcBef>
              <a:spcAft>
                <a:spcPts val="0"/>
              </a:spcAft>
              <a:buClr>
                <a:schemeClr val="accent2"/>
              </a:buClr>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marL="679434" lvl="2"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pPr>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7" name="Title 1"/>
          <p:cNvSpPr>
            <a:spLocks noGrp="1"/>
          </p:cNvSpPr>
          <p:nvPr>
            <p:ph type="ctrTitle" hasCustomPrompt="1"/>
          </p:nvPr>
        </p:nvSpPr>
        <p:spPr>
          <a:xfrm>
            <a:off x="481537" y="100567"/>
            <a:ext cx="11195991" cy="944291"/>
          </a:xfrm>
          <a:prstGeom prst="rect">
            <a:avLst/>
          </a:prstGeom>
        </p:spPr>
        <p:txBody>
          <a:bodyPr anchor="b" anchorCtr="0"/>
          <a:lstStyle>
            <a:lvl1pPr>
              <a:defRPr sz="3200" baseline="0">
                <a:latin typeface="Calibri"/>
                <a:cs typeface="Calibri"/>
              </a:defRPr>
            </a:lvl1pPr>
          </a:lstStyle>
          <a:p>
            <a:r>
              <a:rPr lang="en-US" dirty="0"/>
              <a:t>Slide Title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_3 Column">
    <p:spTree>
      <p:nvGrpSpPr>
        <p:cNvPr id="1" name=""/>
        <p:cNvGrpSpPr/>
        <p:nvPr/>
      </p:nvGrpSpPr>
      <p:grpSpPr>
        <a:xfrm>
          <a:off x="0" y="0"/>
          <a:ext cx="0" cy="0"/>
          <a:chOff x="0" y="0"/>
          <a:chExt cx="0" cy="0"/>
        </a:xfrm>
      </p:grpSpPr>
      <p:sp>
        <p:nvSpPr>
          <p:cNvPr id="17" name="Content Placeholder 2"/>
          <p:cNvSpPr>
            <a:spLocks noGrp="1"/>
          </p:cNvSpPr>
          <p:nvPr>
            <p:ph idx="21" hasCustomPrompt="1"/>
          </p:nvPr>
        </p:nvSpPr>
        <p:spPr>
          <a:xfrm>
            <a:off x="481536" y="1380764"/>
            <a:ext cx="3357357" cy="4301329"/>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a:defRPr baseline="0">
                <a:solidFill>
                  <a:schemeClr val="tx1"/>
                </a:solidFill>
              </a:defRPr>
            </a:lvl3pPr>
            <a:lvl4pPr marL="1145087" indent="-380990">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4354974" y="1380764"/>
            <a:ext cx="3357357" cy="4301329"/>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a:defRPr baseline="0">
                <a:solidFill>
                  <a:schemeClr val="tx1"/>
                </a:solidFill>
              </a:defRPr>
            </a:lvl3pPr>
            <a:lvl4pPr marL="1145087" indent="-380990">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4" name="Content Placeholder 2"/>
          <p:cNvSpPr>
            <a:spLocks noGrp="1"/>
          </p:cNvSpPr>
          <p:nvPr>
            <p:ph idx="23" hasCustomPrompt="1"/>
          </p:nvPr>
        </p:nvSpPr>
        <p:spPr>
          <a:xfrm>
            <a:off x="8204126" y="1380764"/>
            <a:ext cx="3473401" cy="4301329"/>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a:defRPr baseline="0">
                <a:solidFill>
                  <a:schemeClr val="tx1"/>
                </a:solidFill>
              </a:defRPr>
            </a:lvl3pPr>
            <a:lvl4pPr marL="1145087" indent="-380990">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8" name="Title 1"/>
          <p:cNvSpPr>
            <a:spLocks noGrp="1"/>
          </p:cNvSpPr>
          <p:nvPr>
            <p:ph type="ctrTitle" hasCustomPrompt="1"/>
          </p:nvPr>
        </p:nvSpPr>
        <p:spPr>
          <a:xfrm>
            <a:off x="481537" y="98215"/>
            <a:ext cx="11195991" cy="522623"/>
          </a:xfrm>
          <a:prstGeom prst="rect">
            <a:avLst/>
          </a:prstGeom>
        </p:spPr>
        <p:txBody>
          <a:bodyPr/>
          <a:lstStyle>
            <a:lvl1pPr>
              <a:defRPr sz="3200" baseline="0">
                <a:latin typeface="Calibri"/>
                <a:cs typeface="Calibri"/>
              </a:defRPr>
            </a:lvl1pPr>
          </a:lstStyle>
          <a:p>
            <a:r>
              <a:rPr lang="en-US" dirty="0"/>
              <a:t>Slide Title</a:t>
            </a:r>
          </a:p>
        </p:txBody>
      </p:sp>
      <p:sp>
        <p:nvSpPr>
          <p:cNvPr id="9" name="Subtitle 2"/>
          <p:cNvSpPr>
            <a:spLocks noGrp="1"/>
          </p:cNvSpPr>
          <p:nvPr>
            <p:ph type="subTitle" idx="20" hasCustomPrompt="1"/>
          </p:nvPr>
        </p:nvSpPr>
        <p:spPr>
          <a:xfrm>
            <a:off x="481537" y="705120"/>
            <a:ext cx="11195991" cy="360269"/>
          </a:xfrm>
        </p:spPr>
        <p:txBody>
          <a:bodyPr lIns="91440">
            <a:noAutofit/>
          </a:bodyPr>
          <a:lstStyle>
            <a:lvl1pPr marL="0" indent="0" algn="l">
              <a:lnSpc>
                <a:spcPct val="80000"/>
              </a:lnSpc>
              <a:spcBef>
                <a:spcPts val="0"/>
              </a:spcBef>
              <a:buNone/>
              <a:defRPr sz="2933">
                <a:solidFill>
                  <a:schemeClr val="bg2"/>
                </a:solidFill>
                <a:latin typeface="Calibri"/>
                <a:cs typeface="Calibri"/>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11" name="Footer Placeholder 23"/>
          <p:cNvSpPr>
            <a:spLocks noGrp="1"/>
          </p:cNvSpPr>
          <p:nvPr>
            <p:ph type="ftr" sz="quarter" idx="3"/>
          </p:nvPr>
        </p:nvSpPr>
        <p:spPr>
          <a:xfrm>
            <a:off x="612105" y="5886921"/>
            <a:ext cx="11065423"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_3 Column">
    <p:spTree>
      <p:nvGrpSpPr>
        <p:cNvPr id="1" name=""/>
        <p:cNvGrpSpPr/>
        <p:nvPr/>
      </p:nvGrpSpPr>
      <p:grpSpPr>
        <a:xfrm>
          <a:off x="0" y="0"/>
          <a:ext cx="0" cy="0"/>
          <a:chOff x="0" y="0"/>
          <a:chExt cx="0" cy="0"/>
        </a:xfrm>
      </p:grpSpPr>
      <p:sp>
        <p:nvSpPr>
          <p:cNvPr id="17" name="Content Placeholder 2"/>
          <p:cNvSpPr>
            <a:spLocks noGrp="1"/>
          </p:cNvSpPr>
          <p:nvPr>
            <p:ph idx="21" hasCustomPrompt="1"/>
          </p:nvPr>
        </p:nvSpPr>
        <p:spPr>
          <a:xfrm>
            <a:off x="481536" y="1380764"/>
            <a:ext cx="3357357" cy="4301329"/>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a:defRPr baseline="0">
                <a:solidFill>
                  <a:schemeClr val="tx1"/>
                </a:solidFill>
              </a:defRPr>
            </a:lvl3pPr>
            <a:lvl4pPr marL="1145087" indent="-380990">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4354974" y="1380764"/>
            <a:ext cx="3357357" cy="4301329"/>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a:defRPr baseline="0">
                <a:solidFill>
                  <a:schemeClr val="tx1"/>
                </a:solidFill>
              </a:defRPr>
            </a:lvl3pPr>
            <a:lvl4pPr marL="1145087" indent="-380990">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4" name="Content Placeholder 2"/>
          <p:cNvSpPr>
            <a:spLocks noGrp="1"/>
          </p:cNvSpPr>
          <p:nvPr>
            <p:ph idx="23" hasCustomPrompt="1"/>
          </p:nvPr>
        </p:nvSpPr>
        <p:spPr>
          <a:xfrm>
            <a:off x="8204126" y="1380764"/>
            <a:ext cx="3473401" cy="4301329"/>
          </a:xfrm>
        </p:spPr>
        <p:txBody>
          <a:bodyPr/>
          <a:lstStyle>
            <a:lvl1pPr>
              <a:defRPr baseline="0">
                <a:solidFill>
                  <a:schemeClr val="tx1"/>
                </a:solidFill>
              </a:defRPr>
            </a:lvl1pPr>
            <a:lvl2pPr marL="537620" indent="-380990">
              <a:buSzPct val="100000"/>
              <a:buFont typeface="Arial" panose="020B0604020202020204" pitchFamily="34" charset="0"/>
              <a:buChar char="‒"/>
              <a:defRPr lang="en-US" sz="2400" kern="1200" dirty="0" smtClean="0">
                <a:solidFill>
                  <a:schemeClr val="tx1"/>
                </a:solidFill>
                <a:latin typeface="Calibri"/>
                <a:ea typeface="+mn-ea"/>
                <a:cs typeface="Calibri"/>
              </a:defRPr>
            </a:lvl2pPr>
            <a:lvl3pPr>
              <a:defRPr baseline="0">
                <a:solidFill>
                  <a:schemeClr val="tx1"/>
                </a:solidFill>
              </a:defRPr>
            </a:lvl3pPr>
            <a:lvl4pPr marL="1145087" indent="-380990">
              <a:buSzPct val="100000"/>
              <a:buFont typeface="Arial" panose="020B0604020202020204" pitchFamily="34" charset="0"/>
              <a:buChar char="‒"/>
              <a:tabLst/>
              <a:defRPr lang="en-US" sz="1867"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8" name="Title 1"/>
          <p:cNvSpPr>
            <a:spLocks noGrp="1"/>
          </p:cNvSpPr>
          <p:nvPr>
            <p:ph type="ctrTitle" hasCustomPrompt="1"/>
          </p:nvPr>
        </p:nvSpPr>
        <p:spPr>
          <a:xfrm>
            <a:off x="481537" y="100567"/>
            <a:ext cx="11195991" cy="944292"/>
          </a:xfrm>
          <a:prstGeom prst="rect">
            <a:avLst/>
          </a:prstGeom>
        </p:spPr>
        <p:txBody>
          <a:bodyPr anchor="b" anchorCtr="0"/>
          <a:lstStyle>
            <a:lvl1pPr>
              <a:defRPr sz="3200" baseline="0">
                <a:latin typeface="Calibri"/>
                <a:cs typeface="Calibri"/>
              </a:defRPr>
            </a:lvl1pPr>
          </a:lstStyle>
          <a:p>
            <a:r>
              <a:rPr lang="en-US" dirty="0"/>
              <a:t>Slide Title</a:t>
            </a:r>
          </a:p>
        </p:txBody>
      </p:sp>
      <p:sp>
        <p:nvSpPr>
          <p:cNvPr id="10"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_Subhead_3 Column">
    <p:spTree>
      <p:nvGrpSpPr>
        <p:cNvPr id="1" name=""/>
        <p:cNvGrpSpPr/>
        <p:nvPr/>
      </p:nvGrpSpPr>
      <p:grpSpPr>
        <a:xfrm>
          <a:off x="0" y="0"/>
          <a:ext cx="0" cy="0"/>
          <a:chOff x="0" y="0"/>
          <a:chExt cx="0" cy="0"/>
        </a:xfrm>
      </p:grpSpPr>
      <p:sp>
        <p:nvSpPr>
          <p:cNvPr id="17" name="Content Placeholder 2"/>
          <p:cNvSpPr>
            <a:spLocks noGrp="1"/>
          </p:cNvSpPr>
          <p:nvPr>
            <p:ph idx="21" hasCustomPrompt="1"/>
          </p:nvPr>
        </p:nvSpPr>
        <p:spPr>
          <a:xfrm>
            <a:off x="481536" y="1793847"/>
            <a:ext cx="3357357" cy="3888248"/>
          </a:xfrm>
        </p:spPr>
        <p:txBody>
          <a:bodyPr/>
          <a:lstStyle>
            <a:lvl1pP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indent="-228594">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marL="1295368" indent="0">
              <a:buNone/>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2" name="Content Placeholder 2"/>
          <p:cNvSpPr>
            <a:spLocks noGrp="1"/>
          </p:cNvSpPr>
          <p:nvPr>
            <p:ph idx="22" hasCustomPrompt="1"/>
          </p:nvPr>
        </p:nvSpPr>
        <p:spPr>
          <a:xfrm>
            <a:off x="4354974" y="1793847"/>
            <a:ext cx="3357357" cy="3888248"/>
          </a:xfrm>
        </p:spPr>
        <p:txBody>
          <a:bodyPr/>
          <a:lstStyle>
            <a:lvl1pP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indent="-228594">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4" name="Content Placeholder 2"/>
          <p:cNvSpPr>
            <a:spLocks noGrp="1"/>
          </p:cNvSpPr>
          <p:nvPr>
            <p:ph idx="23" hasCustomPrompt="1"/>
          </p:nvPr>
        </p:nvSpPr>
        <p:spPr>
          <a:xfrm>
            <a:off x="8204126" y="1793847"/>
            <a:ext cx="3473401" cy="3888248"/>
          </a:xfrm>
        </p:spPr>
        <p:txBody>
          <a:bodyPr/>
          <a:lstStyle>
            <a:lvl1pPr>
              <a:defRPr sz="2400" baseline="0">
                <a:solidFill>
                  <a:schemeClr val="tx1"/>
                </a:solidFill>
              </a:defRPr>
            </a:lvl1pPr>
            <a:lvl2pPr marL="537620" indent="-380990">
              <a:buSzPct val="100000"/>
              <a:buFont typeface="Arial" panose="020B0604020202020204" pitchFamily="34" charset="0"/>
              <a:buChar char="‒"/>
              <a:defRPr lang="en-US" sz="2133" kern="1200" dirty="0" smtClean="0">
                <a:solidFill>
                  <a:schemeClr val="tx1"/>
                </a:solidFill>
                <a:latin typeface="Calibri"/>
                <a:ea typeface="+mn-ea"/>
                <a:cs typeface="Calibri"/>
              </a:defRPr>
            </a:lvl2pPr>
            <a:lvl3pPr>
              <a:defRPr sz="1867" baseline="0">
                <a:solidFill>
                  <a:schemeClr val="tx1"/>
                </a:solidFill>
              </a:defRPr>
            </a:lvl3pPr>
            <a:lvl4pPr marL="992691" indent="-228594">
              <a:buSzPct val="100000"/>
              <a:buFont typeface="Arial" panose="020B0604020202020204" pitchFamily="34" charset="0"/>
              <a:buChar char="‒"/>
              <a:tabLst/>
              <a:defRPr lang="en-US" sz="1600" kern="1200" dirty="0" smtClean="0">
                <a:solidFill>
                  <a:schemeClr val="tx1"/>
                </a:solidFill>
                <a:latin typeface="Calibri"/>
                <a:ea typeface="+mn-ea"/>
                <a:cs typeface="Calibri"/>
              </a:defRPr>
            </a:lvl4pPr>
            <a:lvl5pPr>
              <a:defRPr baseline="0">
                <a:solidFill>
                  <a:schemeClr val="tx1"/>
                </a:solidFill>
              </a:defRPr>
            </a:lvl5pPr>
          </a:lstStyle>
          <a:p>
            <a:pPr lvl="0"/>
            <a:r>
              <a:rPr lang="en-US" dirty="0"/>
              <a:t>First level</a:t>
            </a:r>
          </a:p>
          <a:p>
            <a:pPr marL="385224" lvl="1" indent="-228594" algn="l" defTabSz="1219170" rtl="0" eaLnBrk="1" latinLnBrk="0" hangingPunct="1">
              <a:lnSpc>
                <a:spcPct val="90000"/>
              </a:lnSpc>
              <a:spcBef>
                <a:spcPts val="667"/>
              </a:spcBef>
              <a:spcAft>
                <a:spcPts val="0"/>
              </a:spcAft>
              <a:buClr>
                <a:schemeClr val="bg2"/>
              </a:buClr>
              <a:buSzPct val="90000"/>
              <a:buFont typeface="Arial" pitchFamily="34" charset="0"/>
              <a:buChar char="•"/>
            </a:pPr>
            <a:r>
              <a:rPr lang="en-US" dirty="0"/>
              <a:t>Second level</a:t>
            </a:r>
          </a:p>
          <a:p>
            <a:pPr lvl="2"/>
            <a:r>
              <a:rPr lang="en-US" dirty="0"/>
              <a:t>Third level bullet</a:t>
            </a:r>
          </a:p>
          <a:p>
            <a:pPr marL="986342" marR="0" lvl="3" indent="-222245" algn="l" defTabSz="1145089" rtl="0" eaLnBrk="1" fontAlgn="auto" latinLnBrk="0" hangingPunct="1">
              <a:lnSpc>
                <a:spcPct val="90000"/>
              </a:lnSpc>
              <a:spcBef>
                <a:spcPts val="400"/>
              </a:spcBef>
              <a:spcAft>
                <a:spcPts val="0"/>
              </a:spcAft>
              <a:buClr>
                <a:schemeClr val="bg2"/>
              </a:buClr>
              <a:buSzPct val="100000"/>
              <a:buFont typeface="Arial"/>
              <a:buChar char="•"/>
              <a:tabLst>
                <a:tab pos="1066773" algn="l"/>
              </a:tabLst>
              <a:defRPr/>
            </a:pPr>
            <a:r>
              <a:rPr lang="en-US" dirty="0"/>
              <a:t>Select all text by pressing Ctrl + A (for Mac, Command + A) keys and insert text or type text to replace content</a:t>
            </a:r>
          </a:p>
        </p:txBody>
      </p:sp>
      <p:sp>
        <p:nvSpPr>
          <p:cNvPr id="20" name="Text Placeholder 5"/>
          <p:cNvSpPr>
            <a:spLocks noGrp="1"/>
          </p:cNvSpPr>
          <p:nvPr>
            <p:ph type="body" sz="quarter" idx="16" hasCustomPrompt="1"/>
          </p:nvPr>
        </p:nvSpPr>
        <p:spPr>
          <a:xfrm>
            <a:off x="481536" y="1270586"/>
            <a:ext cx="3357357" cy="485775"/>
          </a:xfrm>
        </p:spPr>
        <p:txBody>
          <a:bodyPr lIns="91440"/>
          <a:lstStyle>
            <a:lvl1pPr marL="0" indent="0">
              <a:buFontTx/>
              <a:buNone/>
              <a:defRPr sz="2667" b="1">
                <a:solidFill>
                  <a:schemeClr val="tx2"/>
                </a:solidFill>
              </a:defRPr>
            </a:lvl1pPr>
          </a:lstStyle>
          <a:p>
            <a:pPr lvl="0"/>
            <a:r>
              <a:rPr lang="en-US" dirty="0"/>
              <a:t>Subtitle Here</a:t>
            </a:r>
          </a:p>
        </p:txBody>
      </p:sp>
      <p:sp>
        <p:nvSpPr>
          <p:cNvPr id="34" name="Text Placeholder 5"/>
          <p:cNvSpPr>
            <a:spLocks noGrp="1"/>
          </p:cNvSpPr>
          <p:nvPr>
            <p:ph type="body" sz="quarter" idx="18" hasCustomPrompt="1"/>
          </p:nvPr>
        </p:nvSpPr>
        <p:spPr>
          <a:xfrm>
            <a:off x="4354974" y="1266354"/>
            <a:ext cx="3357357" cy="485775"/>
          </a:xfrm>
        </p:spPr>
        <p:txBody>
          <a:bodyPr lIns="91440"/>
          <a:lstStyle>
            <a:lvl1pPr marL="0" indent="0">
              <a:buFontTx/>
              <a:buNone/>
              <a:defRPr sz="2667" b="1">
                <a:solidFill>
                  <a:schemeClr val="tx2"/>
                </a:solidFill>
              </a:defRPr>
            </a:lvl1pPr>
          </a:lstStyle>
          <a:p>
            <a:pPr lvl="0"/>
            <a:r>
              <a:rPr lang="en-US" dirty="0"/>
              <a:t>Subtitle Here</a:t>
            </a:r>
          </a:p>
        </p:txBody>
      </p:sp>
      <p:sp>
        <p:nvSpPr>
          <p:cNvPr id="36" name="Text Placeholder 5"/>
          <p:cNvSpPr>
            <a:spLocks noGrp="1"/>
          </p:cNvSpPr>
          <p:nvPr>
            <p:ph type="body" sz="quarter" idx="20" hasCustomPrompt="1"/>
          </p:nvPr>
        </p:nvSpPr>
        <p:spPr>
          <a:xfrm>
            <a:off x="8204127" y="1266354"/>
            <a:ext cx="3473400" cy="485775"/>
          </a:xfrm>
        </p:spPr>
        <p:txBody>
          <a:bodyPr lIns="91440"/>
          <a:lstStyle>
            <a:lvl1pPr marL="0" indent="0">
              <a:buFontTx/>
              <a:buNone/>
              <a:defRPr sz="2667" b="1">
                <a:solidFill>
                  <a:schemeClr val="tx2"/>
                </a:solidFill>
              </a:defRPr>
            </a:lvl1pPr>
          </a:lstStyle>
          <a:p>
            <a:pPr lvl="0"/>
            <a:r>
              <a:rPr lang="en-US" dirty="0"/>
              <a:t>Subtitle Here</a:t>
            </a:r>
          </a:p>
        </p:txBody>
      </p:sp>
      <p:sp>
        <p:nvSpPr>
          <p:cNvPr id="11" name="Title 1"/>
          <p:cNvSpPr>
            <a:spLocks noGrp="1"/>
          </p:cNvSpPr>
          <p:nvPr>
            <p:ph type="ctrTitle" hasCustomPrompt="1"/>
          </p:nvPr>
        </p:nvSpPr>
        <p:spPr>
          <a:xfrm>
            <a:off x="481537" y="98215"/>
            <a:ext cx="11195991" cy="522623"/>
          </a:xfrm>
          <a:prstGeom prst="rect">
            <a:avLst/>
          </a:prstGeom>
        </p:spPr>
        <p:txBody>
          <a:bodyPr/>
          <a:lstStyle>
            <a:lvl1pPr>
              <a:defRPr sz="3200" baseline="0">
                <a:latin typeface="Calibri"/>
                <a:cs typeface="Calibri"/>
              </a:defRPr>
            </a:lvl1pPr>
          </a:lstStyle>
          <a:p>
            <a:r>
              <a:rPr lang="en-US" dirty="0"/>
              <a:t>Slide Title</a:t>
            </a:r>
          </a:p>
        </p:txBody>
      </p:sp>
      <p:sp>
        <p:nvSpPr>
          <p:cNvPr id="12" name="Subtitle 2"/>
          <p:cNvSpPr>
            <a:spLocks noGrp="1"/>
          </p:cNvSpPr>
          <p:nvPr>
            <p:ph type="subTitle" idx="24" hasCustomPrompt="1"/>
          </p:nvPr>
        </p:nvSpPr>
        <p:spPr>
          <a:xfrm>
            <a:off x="481537" y="705120"/>
            <a:ext cx="11195991" cy="360269"/>
          </a:xfrm>
        </p:spPr>
        <p:txBody>
          <a:bodyPr lIns="91440">
            <a:noAutofit/>
          </a:bodyPr>
          <a:lstStyle>
            <a:lvl1pPr marL="0" indent="0" algn="l">
              <a:lnSpc>
                <a:spcPct val="80000"/>
              </a:lnSpc>
              <a:spcBef>
                <a:spcPts val="0"/>
              </a:spcBef>
              <a:buNone/>
              <a:defRPr sz="2933">
                <a:solidFill>
                  <a:schemeClr val="bg2"/>
                </a:solidFill>
                <a:latin typeface="Calibri"/>
                <a:cs typeface="Calibri"/>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Slide Subtitle</a:t>
            </a:r>
          </a:p>
        </p:txBody>
      </p:sp>
      <p:sp>
        <p:nvSpPr>
          <p:cNvPr id="14"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mn-cs"/>
              </a:defRPr>
            </a:lvl1pPr>
          </a:lstStyle>
          <a:p>
            <a:pPr algn="l"/>
            <a:endParaRPr/>
          </a:p>
        </p:txBody>
      </p:sp>
    </p:spTree>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0"/>
          <p:cNvCxnSpPr/>
          <p:nvPr/>
        </p:nvCxnSpPr>
        <p:spPr>
          <a:xfrm>
            <a:off x="616887" y="6224971"/>
            <a:ext cx="11060640" cy="0"/>
          </a:xfrm>
          <a:prstGeom prst="line">
            <a:avLst/>
          </a:prstGeom>
          <a:ln w="12700">
            <a:solidFill>
              <a:srgbClr val="7B858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16887" y="1064543"/>
            <a:ext cx="11060640" cy="0"/>
          </a:xfrm>
          <a:prstGeom prst="line">
            <a:avLst/>
          </a:prstGeom>
          <a:ln w="25400">
            <a:solidFill>
              <a:srgbClr val="34B6E4"/>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035802" y="6562573"/>
            <a:ext cx="4182273" cy="143565"/>
          </a:xfrm>
          <a:prstGeom prst="rect">
            <a:avLst/>
          </a:prstGeom>
          <a:noFill/>
        </p:spPr>
        <p:txBody>
          <a:bodyPr wrap="square" lIns="0" tIns="0" rIns="0" bIns="0" rtlCol="0">
            <a:spAutoFit/>
          </a:bodyPr>
          <a:lstStyle/>
          <a:p>
            <a:pPr>
              <a:defRPr/>
            </a:pPr>
            <a:r>
              <a:rPr lang="en-US" sz="933" dirty="0">
                <a:solidFill>
                  <a:srgbClr val="58595B"/>
                </a:solidFill>
                <a:cs typeface="Calibri"/>
              </a:rPr>
              <a:t>© 2016 Envestnet | Yodlee. All rights reserved.  Envestnet | Yodlee Confidential</a:t>
            </a:r>
          </a:p>
        </p:txBody>
      </p:sp>
      <p:pic>
        <p:nvPicPr>
          <p:cNvPr id="4" name="Picture 3" descr="PMC-logo-footer.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18067" y="6352853"/>
            <a:ext cx="1159933" cy="352747"/>
          </a:xfrm>
          <a:prstGeom prst="rect">
            <a:avLst/>
          </a:prstGeom>
        </p:spPr>
      </p:pic>
      <p:pic>
        <p:nvPicPr>
          <p:cNvPr id="13" name="Picture 12" descr="ENV_Yodlee_Color_Logo_RGB.jp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16748" y="6338016"/>
            <a:ext cx="1166217" cy="391624"/>
          </a:xfrm>
          <a:prstGeom prst="rect">
            <a:avLst/>
          </a:prstGeom>
        </p:spPr>
      </p:pic>
      <p:sp>
        <p:nvSpPr>
          <p:cNvPr id="8" name="Text Placeholder 7"/>
          <p:cNvSpPr>
            <a:spLocks noGrp="1"/>
          </p:cNvSpPr>
          <p:nvPr>
            <p:ph type="body" idx="1"/>
          </p:nvPr>
        </p:nvSpPr>
        <p:spPr>
          <a:xfrm>
            <a:off x="460146" y="1265812"/>
            <a:ext cx="11195991" cy="452543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4" name="Footer Placeholder 23"/>
          <p:cNvSpPr>
            <a:spLocks noGrp="1"/>
          </p:cNvSpPr>
          <p:nvPr>
            <p:ph type="ftr" sz="quarter" idx="3"/>
          </p:nvPr>
        </p:nvSpPr>
        <p:spPr>
          <a:xfrm>
            <a:off x="612106" y="5886921"/>
            <a:ext cx="11065421" cy="307240"/>
          </a:xfrm>
          <a:prstGeom prst="rect">
            <a:avLst/>
          </a:prstGeom>
        </p:spPr>
        <p:txBody>
          <a:bodyPr lIns="0" tIns="0" rIns="0" bIns="0" anchor="b" anchorCtr="0"/>
          <a:lstStyle>
            <a:lvl1pPr algn="ctr">
              <a:defRPr kumimoji="0" lang="en-US" sz="1200" b="0" i="1" u="none" strike="noStrike" kern="0" cap="none" spc="0" normalizeH="0" baseline="0" noProof="0" dirty="0" smtClean="0">
                <a:ln>
                  <a:noFill/>
                </a:ln>
                <a:solidFill>
                  <a:srgbClr val="89847B"/>
                </a:solidFill>
                <a:effectLst/>
                <a:uLnTx/>
                <a:uFillTx/>
                <a:latin typeface="Calibri"/>
                <a:ea typeface="+mn-ea"/>
                <a:cs typeface="Calibri"/>
              </a:defRPr>
            </a:lvl1pPr>
          </a:lstStyle>
          <a:p>
            <a:pPr algn="l"/>
            <a:endParaRPr/>
          </a:p>
        </p:txBody>
      </p:sp>
      <p:sp>
        <p:nvSpPr>
          <p:cNvPr id="26" name="TextBox 25"/>
          <p:cNvSpPr txBox="1"/>
          <p:nvPr userDrawn="1"/>
        </p:nvSpPr>
        <p:spPr>
          <a:xfrm>
            <a:off x="11048012" y="6552608"/>
            <a:ext cx="563273" cy="156105"/>
          </a:xfrm>
          <a:prstGeom prst="rect">
            <a:avLst/>
          </a:prstGeom>
        </p:spPr>
        <p:txBody>
          <a:bodyPr vert="horz" lIns="0" tIns="0" rIns="0" bIns="0" rtlCol="0" anchor="b" anchorCtr="0"/>
          <a:lstStyle/>
          <a:p>
            <a:pPr algn="r"/>
            <a:fld id="{159F3E1B-AFAD-4A6C-9017-585DF9204FF2}" type="slidenum">
              <a:rPr lang="en-US" sz="1200" b="1">
                <a:solidFill>
                  <a:srgbClr val="0096DB"/>
                </a:solidFill>
                <a:cs typeface="Calibri"/>
              </a:rPr>
              <a:pPr algn="r"/>
              <a:t>‹#›</a:t>
            </a:fld>
            <a:endParaRPr lang="en-US" sz="1200" b="1" dirty="0">
              <a:solidFill>
                <a:srgbClr val="0096DB"/>
              </a:solidFill>
              <a:cs typeface="Calibri"/>
            </a:endParaRPr>
          </a:p>
        </p:txBody>
      </p:sp>
    </p:spTree>
    <p:extLst>
      <p:ext uri="{BB962C8B-B14F-4D97-AF65-F5344CB8AC3E}">
        <p14:creationId xmlns:p14="http://schemas.microsoft.com/office/powerpoint/2010/main" val="1549109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1219170" rtl="0" eaLnBrk="1" latinLnBrk="0" hangingPunct="1">
        <a:lnSpc>
          <a:spcPct val="85000"/>
        </a:lnSpc>
        <a:spcBef>
          <a:spcPct val="0"/>
        </a:spcBef>
        <a:buNone/>
        <a:defRPr lang="en-US" sz="3733" kern="1200" baseline="0" dirty="0">
          <a:solidFill>
            <a:schemeClr val="tx2"/>
          </a:solidFill>
          <a:latin typeface="+mj-lt"/>
          <a:ea typeface="+mj-ea"/>
          <a:cs typeface="+mj-cs"/>
        </a:defRPr>
      </a:lvl1pPr>
    </p:titleStyle>
    <p:bodyStyle>
      <a:lvl1pPr marL="150280" indent="-150280" algn="l" defTabSz="1219170" rtl="0" eaLnBrk="1" latinLnBrk="0" hangingPunct="1">
        <a:lnSpc>
          <a:spcPct val="90000"/>
        </a:lnSpc>
        <a:spcBef>
          <a:spcPts val="1200"/>
        </a:spcBef>
        <a:buClr>
          <a:schemeClr val="bg1"/>
        </a:buClr>
        <a:buFont typeface="Arial" pitchFamily="34" charset="0"/>
        <a:buChar char="•"/>
        <a:defRPr sz="2667" kern="1200">
          <a:solidFill>
            <a:schemeClr val="tx1"/>
          </a:solidFill>
          <a:latin typeface="Calibri"/>
          <a:ea typeface="+mn-ea"/>
          <a:cs typeface="Calibri"/>
        </a:defRPr>
      </a:lvl1pPr>
      <a:lvl2pPr marL="385224" indent="-228594" algn="l" defTabSz="1219170" rtl="0" eaLnBrk="1" latinLnBrk="0" hangingPunct="1">
        <a:lnSpc>
          <a:spcPct val="90000"/>
        </a:lnSpc>
        <a:spcBef>
          <a:spcPts val="400"/>
        </a:spcBef>
        <a:spcAft>
          <a:spcPts val="0"/>
        </a:spcAft>
        <a:buClr>
          <a:schemeClr val="bg2"/>
        </a:buClr>
        <a:buSzPct val="90000"/>
        <a:buFont typeface="Arial" pitchFamily="34" charset="0"/>
        <a:buChar char="•"/>
        <a:defRPr sz="2400" kern="1200">
          <a:solidFill>
            <a:schemeClr val="tx1"/>
          </a:solidFill>
          <a:latin typeface="Calibri"/>
          <a:ea typeface="+mn-ea"/>
          <a:cs typeface="Calibri"/>
        </a:defRPr>
      </a:lvl2pPr>
      <a:lvl3pPr marL="679434" indent="-222245" algn="l" defTabSz="1219170" rtl="0" eaLnBrk="1" latinLnBrk="0" hangingPunct="1">
        <a:lnSpc>
          <a:spcPct val="90000"/>
        </a:lnSpc>
        <a:spcBef>
          <a:spcPts val="400"/>
        </a:spcBef>
        <a:spcAft>
          <a:spcPts val="0"/>
        </a:spcAft>
        <a:buClr>
          <a:schemeClr val="bg2"/>
        </a:buClr>
        <a:buSzPct val="90000"/>
        <a:buFont typeface="Calibri" pitchFamily="34" charset="0"/>
        <a:buChar char="‒"/>
        <a:tabLst>
          <a:tab pos="683667" algn="l"/>
        </a:tabLst>
        <a:defRPr sz="2133" kern="1200">
          <a:solidFill>
            <a:schemeClr val="tx1"/>
          </a:solidFill>
          <a:latin typeface="Calibri"/>
          <a:ea typeface="+mn-ea"/>
          <a:cs typeface="Calibri"/>
        </a:defRPr>
      </a:lvl3pPr>
      <a:lvl4pPr marL="986342" indent="-222245" algn="l" defTabSz="1145089" rtl="0" eaLnBrk="1" latinLnBrk="0" hangingPunct="1">
        <a:lnSpc>
          <a:spcPct val="90000"/>
        </a:lnSpc>
        <a:spcBef>
          <a:spcPts val="400"/>
        </a:spcBef>
        <a:spcAft>
          <a:spcPts val="0"/>
        </a:spcAft>
        <a:buClr>
          <a:schemeClr val="bg2"/>
        </a:buClr>
        <a:buFont typeface="Arial"/>
        <a:buChar char="•"/>
        <a:tabLst>
          <a:tab pos="1066773" algn="l"/>
        </a:tabLst>
        <a:defRPr sz="1867" kern="1200">
          <a:solidFill>
            <a:schemeClr val="tx1"/>
          </a:solidFill>
          <a:latin typeface="Calibri"/>
          <a:ea typeface="+mn-ea"/>
          <a:cs typeface="Calibri"/>
        </a:defRPr>
      </a:lvl4pPr>
      <a:lvl5pPr marL="1145089" indent="-230712" algn="l" defTabSz="1219170" rtl="0" eaLnBrk="1" latinLnBrk="0" hangingPunct="1">
        <a:lnSpc>
          <a:spcPct val="90000"/>
        </a:lnSpc>
        <a:spcBef>
          <a:spcPts val="1333"/>
        </a:spcBef>
        <a:buFont typeface="Lucida Grande"/>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eia.gov/electricity/data/eia861/index.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By Bishwendra </a:t>
            </a:r>
            <a:r>
              <a:rPr lang="en-US" dirty="0" err="1" smtClean="0"/>
              <a:t>Choudhary</a:t>
            </a:r>
            <a:endParaRPr lang="en-IN" dirty="0"/>
          </a:p>
        </p:txBody>
      </p:sp>
      <p:sp>
        <p:nvSpPr>
          <p:cNvPr id="3" name="Title 2"/>
          <p:cNvSpPr>
            <a:spLocks noGrp="1"/>
          </p:cNvSpPr>
          <p:nvPr>
            <p:ph type="title"/>
          </p:nvPr>
        </p:nvSpPr>
        <p:spPr/>
        <p:txBody>
          <a:bodyPr/>
          <a:lstStyle/>
          <a:p>
            <a:r>
              <a:rPr lang="en-US" dirty="0" smtClean="0"/>
              <a:t>Finding utility companies</a:t>
            </a:r>
            <a:endParaRPr lang="en-IN" dirty="0"/>
          </a:p>
        </p:txBody>
      </p:sp>
    </p:spTree>
    <p:extLst>
      <p:ext uri="{BB962C8B-B14F-4D97-AF65-F5344CB8AC3E}">
        <p14:creationId xmlns:p14="http://schemas.microsoft.com/office/powerpoint/2010/main" val="119973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60146" y="1534353"/>
            <a:ext cx="11195991" cy="4579064"/>
          </a:xfrm>
        </p:spPr>
        <p:txBody>
          <a:bodyPr/>
          <a:lstStyle/>
          <a:p>
            <a:r>
              <a:rPr lang="en-IN" sz="2000" dirty="0" smtClean="0"/>
              <a:t>Task </a:t>
            </a:r>
            <a:r>
              <a:rPr lang="en-IN" sz="2000" dirty="0"/>
              <a:t>is </a:t>
            </a:r>
            <a:r>
              <a:rPr lang="en-IN" sz="2000" dirty="0" smtClean="0"/>
              <a:t> </a:t>
            </a:r>
            <a:r>
              <a:rPr lang="en-IN" sz="2000" dirty="0"/>
              <a:t>finding all the </a:t>
            </a:r>
            <a:r>
              <a:rPr lang="en-IN" sz="2000" dirty="0" smtClean="0"/>
              <a:t>variant </a:t>
            </a:r>
            <a:r>
              <a:rPr lang="en-IN" sz="2000" dirty="0"/>
              <a:t>vendor names for each merchant name.</a:t>
            </a:r>
          </a:p>
          <a:p>
            <a:r>
              <a:rPr lang="en-IN" sz="2000" dirty="0" smtClean="0"/>
              <a:t>Input- Given 1million unmasked description.</a:t>
            </a:r>
          </a:p>
          <a:p>
            <a:r>
              <a:rPr lang="en-US" sz="2000" dirty="0"/>
              <a:t>Output – </a:t>
            </a:r>
            <a:r>
              <a:rPr lang="en-US" sz="2000" dirty="0" smtClean="0"/>
              <a:t>Tag </a:t>
            </a:r>
            <a:r>
              <a:rPr lang="en-US" sz="2000" dirty="0"/>
              <a:t>sequence for each </a:t>
            </a:r>
            <a:r>
              <a:rPr lang="en-US" sz="2000" dirty="0" smtClean="0"/>
              <a:t>description using unsupervised learning.</a:t>
            </a:r>
            <a:endParaRPr lang="en-IN" sz="2000" dirty="0" smtClean="0"/>
          </a:p>
          <a:p>
            <a:r>
              <a:rPr lang="en-US" sz="2000" dirty="0" smtClean="0"/>
              <a:t>We implement a HMM model to predict the correct tag sequence given all the transaction description</a:t>
            </a:r>
            <a:r>
              <a:rPr lang="en-US" sz="2000" dirty="0" smtClean="0"/>
              <a:t>.</a:t>
            </a:r>
            <a:endParaRPr lang="en-IN" sz="2000" dirty="0"/>
          </a:p>
          <a:p>
            <a:r>
              <a:rPr lang="en-IN" sz="2000" dirty="0" smtClean="0"/>
              <a:t>We achieved  </a:t>
            </a:r>
            <a:r>
              <a:rPr lang="en-IN" sz="2000" dirty="0"/>
              <a:t>60% </a:t>
            </a:r>
            <a:r>
              <a:rPr lang="en-IN" sz="2000" dirty="0" smtClean="0"/>
              <a:t>accuracy for predicting tag sequence .</a:t>
            </a:r>
            <a:endParaRPr lang="en-IN" sz="2000" dirty="0"/>
          </a:p>
          <a:p>
            <a:r>
              <a:rPr lang="en-IN" sz="2000" dirty="0" smtClean="0"/>
              <a:t>One of the finding was that </a:t>
            </a:r>
            <a:r>
              <a:rPr lang="en-IN" sz="2000" dirty="0"/>
              <a:t>most of </a:t>
            </a:r>
            <a:r>
              <a:rPr lang="en-IN" sz="2000" dirty="0" smtClean="0"/>
              <a:t>errors occurred  </a:t>
            </a:r>
            <a:r>
              <a:rPr lang="en-IN" sz="2000" dirty="0"/>
              <a:t>in </a:t>
            </a:r>
            <a:r>
              <a:rPr lang="en-IN" sz="2000" dirty="0" smtClean="0"/>
              <a:t>predicting  </a:t>
            </a:r>
            <a:r>
              <a:rPr lang="en-IN" sz="2000" dirty="0"/>
              <a:t>&lt;</a:t>
            </a:r>
            <a:r>
              <a:rPr lang="en-IN" sz="2000" dirty="0" err="1"/>
              <a:t>payment_type</a:t>
            </a:r>
            <a:r>
              <a:rPr lang="en-IN" sz="2000" dirty="0"/>
              <a:t>&gt; tag.</a:t>
            </a:r>
          </a:p>
          <a:p>
            <a:r>
              <a:rPr lang="en-IN" sz="2000" dirty="0"/>
              <a:t>So, We </a:t>
            </a:r>
            <a:r>
              <a:rPr lang="en-IN" sz="2000" dirty="0" smtClean="0"/>
              <a:t>might have </a:t>
            </a:r>
            <a:r>
              <a:rPr lang="en-IN" sz="2000" dirty="0"/>
              <a:t>to sub classified the &lt;</a:t>
            </a:r>
            <a:r>
              <a:rPr lang="en-IN" sz="2000" dirty="0" err="1"/>
              <a:t>payment_type</a:t>
            </a:r>
            <a:r>
              <a:rPr lang="en-IN" sz="2000" dirty="0"/>
              <a:t>&gt; tag</a:t>
            </a:r>
            <a:r>
              <a:rPr lang="en-IN" sz="2000" dirty="0" smtClean="0"/>
              <a:t>.</a:t>
            </a:r>
            <a:endParaRPr lang="en-IN" sz="2000" dirty="0"/>
          </a:p>
          <a:p>
            <a:pPr marL="0" indent="0">
              <a:buNone/>
            </a:pPr>
            <a:endParaRPr lang="en-IN" sz="2000" dirty="0"/>
          </a:p>
        </p:txBody>
      </p:sp>
      <p:sp>
        <p:nvSpPr>
          <p:cNvPr id="2" name="Subtitle 1"/>
          <p:cNvSpPr>
            <a:spLocks noGrp="1"/>
          </p:cNvSpPr>
          <p:nvPr>
            <p:ph type="subTitle" idx="1"/>
          </p:nvPr>
        </p:nvSpPr>
        <p:spPr>
          <a:xfrm flipV="1">
            <a:off x="481537" y="287383"/>
            <a:ext cx="11195991" cy="779665"/>
          </a:xfrm>
        </p:spPr>
        <p:txBody>
          <a:bodyPr/>
          <a:lstStyle/>
          <a:p>
            <a:r>
              <a:rPr lang="en-US" dirty="0" smtClean="0"/>
              <a:t>*</a:t>
            </a:r>
            <a:endParaRPr lang="en-IN" dirty="0"/>
          </a:p>
        </p:txBody>
      </p:sp>
      <p:sp>
        <p:nvSpPr>
          <p:cNvPr id="4" name="Title 3">
            <a:extLst>
              <a:ext uri="{FF2B5EF4-FFF2-40B4-BE49-F238E27FC236}">
                <a16:creationId xmlns:a16="http://schemas.microsoft.com/office/drawing/2014/main" id="{A862A74F-40BF-684B-9FD8-F0F09AF4FE7E}"/>
              </a:ext>
            </a:extLst>
          </p:cNvPr>
          <p:cNvSpPr>
            <a:spLocks noGrp="1"/>
          </p:cNvSpPr>
          <p:nvPr>
            <p:ph type="title"/>
          </p:nvPr>
        </p:nvSpPr>
        <p:spPr/>
        <p:txBody>
          <a:bodyPr/>
          <a:lstStyle/>
          <a:p>
            <a:r>
              <a:rPr lang="en-US" dirty="0" smtClean="0"/>
              <a:t>Learned in the Initial phase of the INTERNSHIP</a:t>
            </a:r>
            <a:endParaRPr lang="en-US" dirty="0"/>
          </a:p>
        </p:txBody>
      </p:sp>
    </p:spTree>
    <p:extLst>
      <p:ext uri="{BB962C8B-B14F-4D97-AF65-F5344CB8AC3E}">
        <p14:creationId xmlns:p14="http://schemas.microsoft.com/office/powerpoint/2010/main" val="374484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168250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529A1-4598-3A45-AEB7-2DD624D09187}"/>
              </a:ext>
            </a:extLst>
          </p:cNvPr>
          <p:cNvSpPr>
            <a:spLocks noGrp="1"/>
          </p:cNvSpPr>
          <p:nvPr>
            <p:ph type="ctrTitle"/>
          </p:nvPr>
        </p:nvSpPr>
        <p:spPr>
          <a:xfrm>
            <a:off x="612106" y="98215"/>
            <a:ext cx="11065422" cy="967174"/>
          </a:xfrm>
        </p:spPr>
        <p:txBody>
          <a:bodyPr/>
          <a:lstStyle/>
          <a:p>
            <a:r>
              <a:rPr lang="en-IN" sz="4000" dirty="0"/>
              <a:t>What is the problem statement-</a:t>
            </a:r>
            <a:r>
              <a:rPr lang="en-IN" dirty="0"/>
              <a:t/>
            </a:r>
            <a:br>
              <a:rPr lang="en-IN" dirty="0"/>
            </a:br>
            <a:endParaRPr lang="en-US" dirty="0"/>
          </a:p>
        </p:txBody>
      </p:sp>
      <p:sp>
        <p:nvSpPr>
          <p:cNvPr id="7" name="TextBox 6">
            <a:extLst>
              <a:ext uri="{FF2B5EF4-FFF2-40B4-BE49-F238E27FC236}">
                <a16:creationId xmlns:a16="http://schemas.microsoft.com/office/drawing/2014/main" id="{5B7B03BF-A545-3943-910D-B5728E6C1B60}"/>
              </a:ext>
            </a:extLst>
          </p:cNvPr>
          <p:cNvSpPr txBox="1"/>
          <p:nvPr/>
        </p:nvSpPr>
        <p:spPr>
          <a:xfrm>
            <a:off x="612106" y="1284051"/>
            <a:ext cx="11065421"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err="1" smtClean="0"/>
              <a:t>Yodlee</a:t>
            </a:r>
            <a:r>
              <a:rPr lang="en-IN" sz="2400" dirty="0" smtClean="0"/>
              <a:t> doesn’t </a:t>
            </a:r>
            <a:r>
              <a:rPr lang="en-IN" sz="2400" dirty="0"/>
              <a:t>have  local utilities companies </a:t>
            </a:r>
            <a:r>
              <a:rPr lang="en-IN" sz="2400" dirty="0" smtClean="0"/>
              <a:t>at </a:t>
            </a:r>
            <a:r>
              <a:rPr lang="en-IN" sz="2400" dirty="0"/>
              <a:t>the city level. </a:t>
            </a:r>
            <a:endParaRPr lang="en-IN" sz="2400" dirty="0" smtClean="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So, the task </a:t>
            </a:r>
            <a:r>
              <a:rPr lang="en-IN" sz="2400" dirty="0" smtClean="0"/>
              <a:t>is </a:t>
            </a:r>
            <a:r>
              <a:rPr lang="en-IN" sz="2400" dirty="0"/>
              <a:t>to find all such utilities companies </a:t>
            </a:r>
            <a:r>
              <a:rPr lang="en-IN" sz="2400" dirty="0" smtClean="0"/>
              <a:t>on </a:t>
            </a:r>
            <a:r>
              <a:rPr lang="en-IN" sz="2400" dirty="0"/>
              <a:t>the basis of population density of the city</a:t>
            </a:r>
            <a:r>
              <a:rPr lang="en-IN" sz="2400" dirty="0" smtClean="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t>Input- A table with </a:t>
            </a:r>
            <a:r>
              <a:rPr lang="en-IN" sz="2400" dirty="0"/>
              <a:t>column names </a:t>
            </a:r>
            <a:r>
              <a:rPr lang="en-IN" sz="2400" dirty="0" smtClean="0"/>
              <a:t>City , State, </a:t>
            </a:r>
            <a:r>
              <a:rPr lang="en-IN" sz="2400" dirty="0"/>
              <a:t>population </a:t>
            </a:r>
            <a:r>
              <a:rPr lang="en-IN" sz="2400" dirty="0" smtClean="0"/>
              <a:t>density etc.  </a:t>
            </a:r>
            <a:endParaRPr lang="en-IN" sz="2400" dirty="0"/>
          </a:p>
          <a:p>
            <a:pPr marL="342900" indent="-342900">
              <a:buFont typeface="Arial" panose="020B0604020202020204" pitchFamily="34" charset="0"/>
              <a:buChar char="•"/>
            </a:pPr>
            <a:r>
              <a:rPr lang="en-IN" sz="2400" dirty="0" smtClean="0"/>
              <a:t>Total </a:t>
            </a:r>
            <a:r>
              <a:rPr lang="en-IN" sz="2400" dirty="0"/>
              <a:t>number of </a:t>
            </a:r>
            <a:r>
              <a:rPr lang="en-IN" sz="2400" dirty="0" smtClean="0"/>
              <a:t>rows </a:t>
            </a:r>
            <a:r>
              <a:rPr lang="en-IN" sz="2400" dirty="0"/>
              <a:t>(</a:t>
            </a:r>
            <a:r>
              <a:rPr lang="en-IN" sz="2400" dirty="0" smtClean="0"/>
              <a:t>nearly 37k) is given.</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IN" sz="2400" dirty="0" smtClean="0"/>
              <a:t>In the task, We have to focus on </a:t>
            </a:r>
            <a:r>
              <a:rPr lang="en-IN" sz="2400" dirty="0"/>
              <a:t>3 major utilities </a:t>
            </a:r>
            <a:r>
              <a:rPr lang="en-IN" sz="2400" dirty="0" smtClean="0"/>
              <a:t>used by people </a:t>
            </a:r>
            <a:r>
              <a:rPr lang="en-IN" sz="2400" dirty="0"/>
              <a:t>which are given </a:t>
            </a:r>
            <a:r>
              <a:rPr lang="en-IN" sz="2400" dirty="0" smtClean="0"/>
              <a:t>below-</a:t>
            </a:r>
            <a:endParaRPr lang="en-IN" sz="2400" dirty="0"/>
          </a:p>
          <a:p>
            <a:r>
              <a:rPr lang="en-IN" sz="2400" dirty="0"/>
              <a:t> </a:t>
            </a:r>
            <a:r>
              <a:rPr lang="en-IN" sz="2400" dirty="0" smtClean="0"/>
              <a:t>    </a:t>
            </a:r>
            <a:r>
              <a:rPr lang="en-IN" sz="2400" dirty="0" smtClean="0"/>
              <a:t>1)Electricity</a:t>
            </a:r>
            <a:r>
              <a:rPr lang="en-IN" sz="2400" dirty="0"/>
              <a:t>.</a:t>
            </a:r>
          </a:p>
          <a:p>
            <a:r>
              <a:rPr lang="en-IN" sz="2400" dirty="0" smtClean="0"/>
              <a:t>     2)Water</a:t>
            </a:r>
            <a:endParaRPr lang="en-IN" sz="2400" dirty="0"/>
          </a:p>
          <a:p>
            <a:r>
              <a:rPr lang="en-IN" sz="2400" dirty="0" smtClean="0"/>
              <a:t>     3)gas </a:t>
            </a:r>
            <a:endParaRPr lang="en-IN" sz="2400" dirty="0"/>
          </a:p>
        </p:txBody>
      </p:sp>
    </p:spTree>
    <p:extLst>
      <p:ext uri="{BB962C8B-B14F-4D97-AF65-F5344CB8AC3E}">
        <p14:creationId xmlns:p14="http://schemas.microsoft.com/office/powerpoint/2010/main" val="214354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878725-786A-D744-9BDF-2F09CA113715}"/>
              </a:ext>
            </a:extLst>
          </p:cNvPr>
          <p:cNvSpPr>
            <a:spLocks noGrp="1"/>
          </p:cNvSpPr>
          <p:nvPr>
            <p:ph type="ctrTitle"/>
          </p:nvPr>
        </p:nvSpPr>
        <p:spPr>
          <a:xfrm>
            <a:off x="481537" y="98215"/>
            <a:ext cx="11195991" cy="938609"/>
          </a:xfrm>
        </p:spPr>
        <p:txBody>
          <a:bodyPr/>
          <a:lstStyle/>
          <a:p>
            <a:r>
              <a:rPr lang="en-IN" sz="4400" dirty="0"/>
              <a:t>Business </a:t>
            </a:r>
            <a:r>
              <a:rPr lang="en-IN" sz="4400" dirty="0" smtClean="0"/>
              <a:t>justification</a:t>
            </a:r>
            <a:endParaRPr lang="en-US" sz="4400" dirty="0"/>
          </a:p>
        </p:txBody>
      </p:sp>
      <p:sp>
        <p:nvSpPr>
          <p:cNvPr id="6" name="Footer Placeholder 5">
            <a:extLst>
              <a:ext uri="{FF2B5EF4-FFF2-40B4-BE49-F238E27FC236}">
                <a16:creationId xmlns:a16="http://schemas.microsoft.com/office/drawing/2014/main" id="{A96A62D5-E347-EC40-919C-72DD3F2253C0}"/>
              </a:ext>
            </a:extLst>
          </p:cNvPr>
          <p:cNvSpPr>
            <a:spLocks noGrp="1"/>
          </p:cNvSpPr>
          <p:nvPr>
            <p:ph type="ftr" sz="quarter" idx="3"/>
          </p:nvPr>
        </p:nvSpPr>
        <p:spPr/>
        <p:txBody>
          <a:bodyPr/>
          <a:lstStyle/>
          <a:p>
            <a:pPr algn="l"/>
            <a:endParaRPr lang="en-IN"/>
          </a:p>
        </p:txBody>
      </p:sp>
      <p:sp>
        <p:nvSpPr>
          <p:cNvPr id="7" name="TextBox 6">
            <a:extLst>
              <a:ext uri="{FF2B5EF4-FFF2-40B4-BE49-F238E27FC236}">
                <a16:creationId xmlns:a16="http://schemas.microsoft.com/office/drawing/2014/main" id="{BE7B2501-FDD5-CE4F-9362-3341F34FF16B}"/>
              </a:ext>
            </a:extLst>
          </p:cNvPr>
          <p:cNvSpPr txBox="1"/>
          <p:nvPr/>
        </p:nvSpPr>
        <p:spPr>
          <a:xfrm>
            <a:off x="481537" y="1149671"/>
            <a:ext cx="11065421"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Let’s suppose, </a:t>
            </a:r>
            <a:r>
              <a:rPr lang="en-IN" sz="2400" dirty="0" smtClean="0"/>
              <a:t>We </a:t>
            </a:r>
            <a:r>
              <a:rPr lang="en-IN" sz="2400" dirty="0"/>
              <a:t>have a transaction of Electricity </a:t>
            </a:r>
            <a:r>
              <a:rPr lang="en-IN" sz="2400" dirty="0" smtClean="0"/>
              <a:t>Bill payment  </a:t>
            </a:r>
            <a:r>
              <a:rPr lang="en-IN" sz="2400" dirty="0"/>
              <a:t>which is paid by </a:t>
            </a:r>
            <a:r>
              <a:rPr lang="en-IN" sz="2400" dirty="0" smtClean="0"/>
              <a:t>a family </a:t>
            </a:r>
            <a:r>
              <a:rPr lang="en-IN" sz="2400" dirty="0"/>
              <a:t>to </a:t>
            </a:r>
            <a:r>
              <a:rPr lang="en-IN" sz="2400" dirty="0" smtClean="0"/>
              <a:t>a local </a:t>
            </a:r>
            <a:r>
              <a:rPr lang="en-IN" sz="2400" dirty="0"/>
              <a:t>agency through debit </a:t>
            </a:r>
            <a:r>
              <a:rPr lang="en-IN" sz="2400" dirty="0" smtClean="0"/>
              <a:t>card or credit card.</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US" sz="2400" dirty="0" smtClean="0"/>
              <a:t>E.g.  </a:t>
            </a:r>
            <a:r>
              <a:rPr lang="en-US" sz="2400" dirty="0"/>
              <a:t>metro water services </a:t>
            </a:r>
            <a:r>
              <a:rPr lang="en-US" sz="2400" dirty="0" err="1"/>
              <a:t>N</a:t>
            </a:r>
            <a:r>
              <a:rPr lang="en-US" sz="2400" dirty="0" err="1" smtClean="0"/>
              <a:t>ashvilletn</a:t>
            </a:r>
            <a:r>
              <a:rPr lang="en-US" sz="2400" dirty="0" smtClean="0"/>
              <a:t> </a:t>
            </a:r>
            <a:r>
              <a:rPr lang="en-US" sz="2400" dirty="0"/>
              <a:t>bill </a:t>
            </a:r>
            <a:r>
              <a:rPr lang="en-US" sz="2400" dirty="0" smtClean="0"/>
              <a:t>payment</a:t>
            </a:r>
          </a:p>
          <a:p>
            <a:pPr marL="342900" indent="-342900">
              <a:buFont typeface="Arial" panose="020B0604020202020204" pitchFamily="34" charset="0"/>
              <a:buChar char="•"/>
            </a:pPr>
            <a:r>
              <a:rPr lang="en-US" sz="2400" dirty="0" smtClean="0"/>
              <a:t>Tag sequence  &lt;</a:t>
            </a:r>
            <a:r>
              <a:rPr lang="en-US" sz="2400" dirty="0" err="1" smtClean="0"/>
              <a:t>vendor_name</a:t>
            </a:r>
            <a:r>
              <a:rPr lang="en-US" sz="2400" dirty="0"/>
              <a:t>&gt; &lt;</a:t>
            </a:r>
            <a:r>
              <a:rPr lang="en-US" sz="2400" dirty="0" err="1"/>
              <a:t>vendor_name</a:t>
            </a:r>
            <a:r>
              <a:rPr lang="en-US" sz="2400" dirty="0"/>
              <a:t>&gt; &lt;</a:t>
            </a:r>
            <a:r>
              <a:rPr lang="en-US" sz="2400" dirty="0" err="1"/>
              <a:t>vendor_name</a:t>
            </a:r>
            <a:r>
              <a:rPr lang="en-US" sz="2400" dirty="0"/>
              <a:t>&gt; &lt;city&gt; &lt;</a:t>
            </a:r>
            <a:r>
              <a:rPr lang="en-US" sz="2400" dirty="0" err="1"/>
              <a:t>pymt_type</a:t>
            </a:r>
            <a:r>
              <a:rPr lang="en-US" sz="2400" dirty="0"/>
              <a:t>&gt; &lt;</a:t>
            </a:r>
            <a:r>
              <a:rPr lang="en-US" sz="2400" dirty="0" err="1"/>
              <a:t>pymt_type</a:t>
            </a:r>
            <a:r>
              <a:rPr lang="en-US" sz="2400" dirty="0" smtClean="0"/>
              <a:t>&gt;</a:t>
            </a:r>
          </a:p>
          <a:p>
            <a:pPr marL="342900" indent="-342900">
              <a:buFont typeface="Arial" panose="020B0604020202020204" pitchFamily="34" charset="0"/>
              <a:buChar char="•"/>
            </a:pPr>
            <a:r>
              <a:rPr lang="en-US" sz="2400" dirty="0" smtClean="0"/>
              <a:t>Water companies in Nashville- </a:t>
            </a:r>
            <a:r>
              <a:rPr lang="en-IN" sz="2400" dirty="0" err="1"/>
              <a:t>Kimbro</a:t>
            </a:r>
            <a:r>
              <a:rPr lang="en-IN" sz="2400" dirty="0"/>
              <a:t> Water </a:t>
            </a:r>
            <a:r>
              <a:rPr lang="en-IN" sz="2400" dirty="0" smtClean="0"/>
              <a:t>Company,</a:t>
            </a:r>
            <a:r>
              <a:rPr lang="en-IN" sz="2400" dirty="0"/>
              <a:t> Metro Water </a:t>
            </a:r>
            <a:r>
              <a:rPr lang="en-IN" sz="2400" dirty="0" smtClean="0"/>
              <a:t>Services,</a:t>
            </a:r>
            <a:r>
              <a:rPr lang="en-IN" sz="2400" dirty="0"/>
              <a:t> Harpeth Valley Utilities </a:t>
            </a:r>
            <a:r>
              <a:rPr lang="en-IN" sz="2400" dirty="0" smtClean="0"/>
              <a:t>District.</a:t>
            </a:r>
            <a:endParaRPr lang="en-US" sz="2400" dirty="0"/>
          </a:p>
          <a:p>
            <a:pPr marL="342900" indent="-342900">
              <a:buFont typeface="Arial" panose="020B0604020202020204" pitchFamily="34" charset="0"/>
              <a:buChar char="•"/>
            </a:pPr>
            <a:r>
              <a:rPr lang="en-US" sz="2400" dirty="0" smtClean="0"/>
              <a:t>In above TDE description, Nashville is a city in T</a:t>
            </a:r>
            <a:r>
              <a:rPr lang="en-US" sz="2400" dirty="0"/>
              <a:t>N</a:t>
            </a:r>
            <a:r>
              <a:rPr lang="en-US" sz="2400" dirty="0" smtClean="0"/>
              <a:t> state and a transaction of water bill payment .So, if we knew all water agencies at city level then we can assign correct value of the water agency in the transaction. This will be helpful in better accuracy of TDE  model. </a:t>
            </a:r>
            <a:endParaRPr lang="en-US" sz="2400" dirty="0"/>
          </a:p>
        </p:txBody>
      </p:sp>
      <p:sp>
        <p:nvSpPr>
          <p:cNvPr id="2" name="Rectangle 1"/>
          <p:cNvSpPr>
            <a:spLocks noChangeArrowheads="1"/>
          </p:cNvSpPr>
          <p:nvPr/>
        </p:nvSpPr>
        <p:spPr bwMode="auto">
          <a:xfrm>
            <a:off x="0" y="0"/>
            <a:ext cx="12192000" cy="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Kimbro Water Company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23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6B593-CC14-4943-8BAB-5B3ACFF1A64E}"/>
              </a:ext>
            </a:extLst>
          </p:cNvPr>
          <p:cNvSpPr>
            <a:spLocks noGrp="1"/>
          </p:cNvSpPr>
          <p:nvPr>
            <p:ph type="ctrTitle"/>
          </p:nvPr>
        </p:nvSpPr>
        <p:spPr>
          <a:xfrm>
            <a:off x="481537" y="98215"/>
            <a:ext cx="11195991" cy="967174"/>
          </a:xfrm>
        </p:spPr>
        <p:txBody>
          <a:bodyPr/>
          <a:lstStyle/>
          <a:p>
            <a:r>
              <a:rPr lang="en-IN" sz="4400" dirty="0"/>
              <a:t>T</a:t>
            </a:r>
            <a:r>
              <a:rPr lang="en-IN" sz="4400" dirty="0" smtClean="0"/>
              <a:t>echnique</a:t>
            </a:r>
            <a:r>
              <a:rPr lang="en-IN" sz="4400" dirty="0"/>
              <a:t> used to solve the problem</a:t>
            </a:r>
            <a:r>
              <a:rPr lang="en-IN" sz="4400" dirty="0" smtClean="0"/>
              <a:t> </a:t>
            </a:r>
            <a:r>
              <a:rPr lang="en-IN" dirty="0"/>
              <a:t/>
            </a:r>
            <a:br>
              <a:rPr lang="en-IN" dirty="0"/>
            </a:br>
            <a:endParaRPr lang="en-US" dirty="0"/>
          </a:p>
        </p:txBody>
      </p:sp>
      <p:sp>
        <p:nvSpPr>
          <p:cNvPr id="7" name="TextBox 6">
            <a:extLst>
              <a:ext uri="{FF2B5EF4-FFF2-40B4-BE49-F238E27FC236}">
                <a16:creationId xmlns:a16="http://schemas.microsoft.com/office/drawing/2014/main" id="{9E141726-FB62-F84D-843F-0D26F059168F}"/>
              </a:ext>
            </a:extLst>
          </p:cNvPr>
          <p:cNvSpPr txBox="1"/>
          <p:nvPr/>
        </p:nvSpPr>
        <p:spPr>
          <a:xfrm>
            <a:off x="612106" y="1181528"/>
            <a:ext cx="11065422" cy="4985980"/>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Using some initial utility sites, we extracted all utilities companies  </a:t>
            </a:r>
            <a:r>
              <a:rPr lang="en-IN" sz="2400" dirty="0"/>
              <a:t>using a</a:t>
            </a:r>
            <a:r>
              <a:rPr lang="en-IN" sz="2400" dirty="0" smtClean="0"/>
              <a:t> </a:t>
            </a:r>
            <a:r>
              <a:rPr lang="en-IN" sz="2400" dirty="0"/>
              <a:t>web </a:t>
            </a:r>
            <a:r>
              <a:rPr lang="en-IN" sz="2400" dirty="0" smtClean="0"/>
              <a:t>crawler.</a:t>
            </a:r>
            <a:r>
              <a:rPr lang="en-IN" sz="2400" dirty="0"/>
              <a:t> </a:t>
            </a:r>
            <a:r>
              <a:rPr lang="en-IN" sz="2400" dirty="0" smtClean="0"/>
              <a:t>But </a:t>
            </a:r>
            <a:r>
              <a:rPr lang="en-IN" sz="2400" dirty="0" smtClean="0"/>
              <a:t>they were very </a:t>
            </a:r>
            <a:r>
              <a:rPr lang="en-IN" sz="2400" dirty="0"/>
              <a:t>less in </a:t>
            </a:r>
            <a:r>
              <a:rPr lang="en-IN" sz="2400" dirty="0" err="1" smtClean="0"/>
              <a:t>number.It</a:t>
            </a:r>
            <a:r>
              <a:rPr lang="en-IN" sz="2400" dirty="0" smtClean="0"/>
              <a:t> populates </a:t>
            </a:r>
            <a:r>
              <a:rPr lang="en-IN" sz="2400" dirty="0"/>
              <a:t>nearly 7k </a:t>
            </a:r>
            <a:r>
              <a:rPr lang="en-IN" sz="2400" dirty="0" smtClean="0"/>
              <a:t>rows </a:t>
            </a:r>
            <a:r>
              <a:rPr lang="en-IN" sz="2400" dirty="0"/>
              <a:t>out of 37k </a:t>
            </a:r>
            <a:r>
              <a:rPr lang="en-IN" sz="2400" dirty="0" smtClean="0"/>
              <a:t>rows.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IN" sz="2400" dirty="0" smtClean="0"/>
              <a:t>Using </a:t>
            </a:r>
            <a:r>
              <a:rPr lang="en-IN" sz="2400" dirty="0" smtClean="0"/>
              <a:t>the government websites </a:t>
            </a:r>
            <a:r>
              <a:rPr lang="en-IN" sz="2400" dirty="0"/>
              <a:t>to find </a:t>
            </a:r>
            <a:r>
              <a:rPr lang="en-IN" sz="2400" dirty="0" smtClean="0"/>
              <a:t>utility companies. We </a:t>
            </a:r>
            <a:r>
              <a:rPr lang="en-IN" sz="2400" dirty="0"/>
              <a:t>got this site -- </a:t>
            </a:r>
            <a:r>
              <a:rPr lang="en-IN" sz="2400" u="sng" dirty="0">
                <a:hlinkClick r:id="rId2"/>
              </a:rPr>
              <a:t>https://</a:t>
            </a:r>
            <a:r>
              <a:rPr lang="en-IN" sz="2400" u="sng" dirty="0" smtClean="0">
                <a:hlinkClick r:id="rId2"/>
              </a:rPr>
              <a:t>www.eia.gov/electricity/data/eia861/index.html</a:t>
            </a:r>
            <a:r>
              <a:rPr lang="en-IN" sz="2400" dirty="0"/>
              <a:t> </a:t>
            </a:r>
            <a:r>
              <a:rPr lang="en-IN" sz="2400" dirty="0" smtClean="0"/>
              <a:t> </a:t>
            </a:r>
            <a:r>
              <a:rPr lang="en-IN" sz="2400" dirty="0" smtClean="0"/>
              <a:t>which </a:t>
            </a:r>
            <a:r>
              <a:rPr lang="en-IN" sz="2400" dirty="0"/>
              <a:t>contains </a:t>
            </a:r>
            <a:r>
              <a:rPr lang="en-IN" sz="2400" dirty="0" smtClean="0"/>
              <a:t>all electricity </a:t>
            </a:r>
            <a:r>
              <a:rPr lang="en-IN" sz="2400" dirty="0"/>
              <a:t>utility companies </a:t>
            </a:r>
            <a:r>
              <a:rPr lang="en-IN" sz="2400" dirty="0" smtClean="0"/>
              <a:t>at city level</a:t>
            </a:r>
            <a:r>
              <a:rPr lang="en-IN" sz="2400" dirty="0" smtClean="0"/>
              <a:t>.</a:t>
            </a:r>
          </a:p>
          <a:p>
            <a:endParaRPr lang="en-US" sz="2400" dirty="0"/>
          </a:p>
          <a:p>
            <a:pPr marL="342900" indent="-342900">
              <a:buFont typeface="Arial" panose="020B0604020202020204" pitchFamily="34" charset="0"/>
              <a:buChar char="•"/>
            </a:pPr>
            <a:r>
              <a:rPr lang="en-US" sz="2400" dirty="0" smtClean="0"/>
              <a:t>But there wasn’t any similar site for Gas and Water utility.</a:t>
            </a:r>
            <a:endParaRPr lang="en-IN" sz="2400" dirty="0"/>
          </a:p>
          <a:p>
            <a:endParaRPr lang="en-IN" sz="2400" dirty="0"/>
          </a:p>
          <a:p>
            <a:endParaRPr lang="en-IN" sz="2400" dirty="0"/>
          </a:p>
          <a:p>
            <a:endParaRPr lang="en-IN" dirty="0"/>
          </a:p>
          <a:p>
            <a:pPr marL="1200150" lvl="2" indent="-285750">
              <a:buFont typeface="Courier New" panose="02070309020205020404" pitchFamily="49" charset="0"/>
              <a:buChar char="o"/>
            </a:pPr>
            <a:endParaRPr lang="en-IN" dirty="0"/>
          </a:p>
          <a:p>
            <a:endParaRPr lang="en-US" dirty="0"/>
          </a:p>
        </p:txBody>
      </p:sp>
    </p:spTree>
    <p:extLst>
      <p:ext uri="{BB962C8B-B14F-4D97-AF65-F5344CB8AC3E}">
        <p14:creationId xmlns:p14="http://schemas.microsoft.com/office/powerpoint/2010/main" val="302606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320" y="1534352"/>
            <a:ext cx="11381817" cy="3978173"/>
          </a:xfrm>
        </p:spPr>
        <p:txBody>
          <a:bodyPr/>
          <a:lstStyle/>
          <a:p>
            <a:pPr>
              <a:buFont typeface="Courier New" panose="02070309020205020404" pitchFamily="49" charset="0"/>
              <a:buChar char="o"/>
            </a:pPr>
            <a:r>
              <a:rPr lang="en-IN" dirty="0" smtClean="0"/>
              <a:t>Then We proposed to apply a google search like -</a:t>
            </a:r>
            <a:endParaRPr lang="en-IN" dirty="0"/>
          </a:p>
          <a:p>
            <a:pPr>
              <a:buFont typeface="Courier New" panose="02070309020205020404" pitchFamily="49" charset="0"/>
              <a:buChar char="o"/>
            </a:pPr>
            <a:r>
              <a:rPr lang="en-IN" dirty="0" smtClean="0"/>
              <a:t>“water </a:t>
            </a:r>
            <a:r>
              <a:rPr lang="en-IN" dirty="0"/>
              <a:t>companies in (</a:t>
            </a:r>
            <a:r>
              <a:rPr lang="en-IN" dirty="0" err="1"/>
              <a:t>city_name</a:t>
            </a:r>
            <a:r>
              <a:rPr lang="en-IN" dirty="0" smtClean="0"/>
              <a:t>),(</a:t>
            </a:r>
            <a:r>
              <a:rPr lang="en-IN" dirty="0" err="1"/>
              <a:t>county_name</a:t>
            </a:r>
            <a:r>
              <a:rPr lang="en-IN" dirty="0"/>
              <a:t>),(</a:t>
            </a:r>
            <a:r>
              <a:rPr lang="en-IN" dirty="0" err="1"/>
              <a:t>state_name</a:t>
            </a:r>
            <a:r>
              <a:rPr lang="en-IN" dirty="0"/>
              <a:t>) in US</a:t>
            </a:r>
            <a:r>
              <a:rPr lang="en-IN" dirty="0" smtClean="0"/>
              <a:t>”.</a:t>
            </a:r>
          </a:p>
          <a:p>
            <a:r>
              <a:rPr lang="en-US" dirty="0" smtClean="0"/>
              <a:t>E.g. </a:t>
            </a:r>
            <a:r>
              <a:rPr lang="en-IN" dirty="0" smtClean="0"/>
              <a:t>“water </a:t>
            </a:r>
            <a:r>
              <a:rPr lang="en-IN" dirty="0"/>
              <a:t>company in Houston</a:t>
            </a:r>
            <a:r>
              <a:rPr lang="en-IN" dirty="0" smtClean="0"/>
              <a:t>, Harris, Texas</a:t>
            </a:r>
            <a:r>
              <a:rPr lang="en-IN" dirty="0"/>
              <a:t>, US</a:t>
            </a:r>
            <a:r>
              <a:rPr lang="en-IN" dirty="0" smtClean="0"/>
              <a:t>“</a:t>
            </a:r>
          </a:p>
          <a:p>
            <a:r>
              <a:rPr lang="en-US" dirty="0" smtClean="0"/>
              <a:t>This search provided a “More place link” on the webpage.</a:t>
            </a:r>
          </a:p>
          <a:p>
            <a:r>
              <a:rPr lang="en-US" dirty="0" smtClean="0"/>
              <a:t>By opening the above link. we get  all agency names along with their websites for the given city.</a:t>
            </a:r>
          </a:p>
          <a:p>
            <a:r>
              <a:rPr lang="en-US" dirty="0" smtClean="0"/>
              <a:t>Scrape these things and populate it in the result table.</a:t>
            </a:r>
          </a:p>
          <a:p>
            <a:r>
              <a:rPr lang="en-US" dirty="0" smtClean="0"/>
              <a:t> </a:t>
            </a:r>
            <a:endParaRPr lang="en-IN" dirty="0"/>
          </a:p>
          <a:p>
            <a:endParaRPr lang="en-IN" dirty="0" smtClean="0"/>
          </a:p>
          <a:p>
            <a:endParaRPr lang="en-IN" dirty="0"/>
          </a:p>
          <a:p>
            <a:endParaRPr lang="en-IN" dirty="0"/>
          </a:p>
        </p:txBody>
      </p:sp>
      <p:sp>
        <p:nvSpPr>
          <p:cNvPr id="5" name="Subtitle 4"/>
          <p:cNvSpPr>
            <a:spLocks noGrp="1"/>
          </p:cNvSpPr>
          <p:nvPr>
            <p:ph type="subTitle" idx="1"/>
          </p:nvPr>
        </p:nvSpPr>
        <p:spPr>
          <a:xfrm flipV="1">
            <a:off x="481537" y="431075"/>
            <a:ext cx="11195991" cy="635974"/>
          </a:xfrm>
        </p:spPr>
        <p:txBody>
          <a:bodyPr/>
          <a:lstStyle/>
          <a:p>
            <a:r>
              <a:rPr lang="en-US" dirty="0"/>
              <a:t>*</a:t>
            </a:r>
            <a:endParaRPr lang="en-IN" dirty="0"/>
          </a:p>
        </p:txBody>
      </p:sp>
      <p:sp>
        <p:nvSpPr>
          <p:cNvPr id="4" name="Title 3">
            <a:extLst>
              <a:ext uri="{FF2B5EF4-FFF2-40B4-BE49-F238E27FC236}">
                <a16:creationId xmlns:a16="http://schemas.microsoft.com/office/drawing/2014/main" id="{78368519-C511-C842-AE84-87186FD5B363}"/>
              </a:ext>
            </a:extLst>
          </p:cNvPr>
          <p:cNvSpPr>
            <a:spLocks noGrp="1"/>
          </p:cNvSpPr>
          <p:nvPr>
            <p:ph type="title"/>
          </p:nvPr>
        </p:nvSpPr>
        <p:spPr/>
        <p:txBody>
          <a:bodyPr/>
          <a:lstStyle/>
          <a:p>
            <a:r>
              <a:rPr lang="en-US" dirty="0"/>
              <a:t>New </a:t>
            </a:r>
            <a:r>
              <a:rPr lang="en-US" dirty="0" smtClean="0"/>
              <a:t>Technique Used</a:t>
            </a:r>
            <a:endParaRPr lang="en-US" dirty="0"/>
          </a:p>
        </p:txBody>
      </p:sp>
    </p:spTree>
    <p:extLst>
      <p:ext uri="{BB962C8B-B14F-4D97-AF65-F5344CB8AC3E}">
        <p14:creationId xmlns:p14="http://schemas.microsoft.com/office/powerpoint/2010/main" val="291322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55E00-D20F-7B41-B7D6-090D31E8EAD1}"/>
              </a:ext>
            </a:extLst>
          </p:cNvPr>
          <p:cNvSpPr>
            <a:spLocks noGrp="1"/>
          </p:cNvSpPr>
          <p:nvPr>
            <p:ph type="ctrTitle"/>
          </p:nvPr>
        </p:nvSpPr>
        <p:spPr/>
        <p:txBody>
          <a:bodyPr/>
          <a:lstStyle/>
          <a:p>
            <a:r>
              <a:rPr lang="en-IN" dirty="0" smtClean="0"/>
              <a:t>Continue ..</a:t>
            </a:r>
            <a:r>
              <a:rPr lang="en-IN" dirty="0"/>
              <a:t/>
            </a:r>
            <a:br>
              <a:rPr lang="en-IN" dirty="0"/>
            </a:br>
            <a:endParaRPr lang="en-US" dirty="0"/>
          </a:p>
        </p:txBody>
      </p:sp>
      <p:sp>
        <p:nvSpPr>
          <p:cNvPr id="7" name="TextBox 6">
            <a:extLst>
              <a:ext uri="{FF2B5EF4-FFF2-40B4-BE49-F238E27FC236}">
                <a16:creationId xmlns:a16="http://schemas.microsoft.com/office/drawing/2014/main" id="{35F7771B-D903-0C44-BFE0-4E236050D0C8}"/>
              </a:ext>
            </a:extLst>
          </p:cNvPr>
          <p:cNvSpPr txBox="1"/>
          <p:nvPr/>
        </p:nvSpPr>
        <p:spPr>
          <a:xfrm>
            <a:off x="612106" y="1243173"/>
            <a:ext cx="10347631"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IF </a:t>
            </a:r>
            <a:r>
              <a:rPr lang="en-IN" sz="2400" dirty="0" smtClean="0"/>
              <a:t>“more </a:t>
            </a:r>
            <a:r>
              <a:rPr lang="en-IN" sz="2400" dirty="0"/>
              <a:t>place </a:t>
            </a:r>
            <a:r>
              <a:rPr lang="en-IN" sz="2400" dirty="0" smtClean="0"/>
              <a:t>link” </a:t>
            </a:r>
            <a:r>
              <a:rPr lang="en-IN" sz="2400" dirty="0"/>
              <a:t>is </a:t>
            </a:r>
            <a:r>
              <a:rPr lang="en-IN" sz="2400" dirty="0" smtClean="0"/>
              <a:t>not being </a:t>
            </a:r>
            <a:r>
              <a:rPr lang="en-IN" sz="2400" dirty="0"/>
              <a:t>generated from the above </a:t>
            </a:r>
            <a:r>
              <a:rPr lang="en-IN" sz="2400" dirty="0" smtClean="0"/>
              <a:t> </a:t>
            </a:r>
            <a:r>
              <a:rPr lang="en-IN" sz="2400" dirty="0"/>
              <a:t>google search, then the next </a:t>
            </a:r>
            <a:r>
              <a:rPr lang="en-IN" sz="2400" dirty="0" smtClean="0"/>
              <a:t>query </a:t>
            </a:r>
            <a:r>
              <a:rPr lang="en-IN" sz="2400" dirty="0"/>
              <a:t>becomes “water company in </a:t>
            </a:r>
            <a:r>
              <a:rPr lang="en-IN" sz="2400" dirty="0" smtClean="0"/>
              <a:t>Harris ,Texas , US”, which means trying to find agencies in county level.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IN" sz="2400" dirty="0"/>
              <a:t>Again if </a:t>
            </a:r>
            <a:r>
              <a:rPr lang="en-IN" sz="2400" dirty="0" smtClean="0"/>
              <a:t>“More </a:t>
            </a:r>
            <a:r>
              <a:rPr lang="en-IN" sz="2400" dirty="0"/>
              <a:t>place </a:t>
            </a:r>
            <a:r>
              <a:rPr lang="en-IN" sz="2400" dirty="0" smtClean="0"/>
              <a:t>link” </a:t>
            </a:r>
            <a:r>
              <a:rPr lang="en-IN" sz="2400" dirty="0"/>
              <a:t>is not generated then search </a:t>
            </a:r>
            <a:r>
              <a:rPr lang="en-IN" sz="2400" dirty="0" smtClean="0"/>
              <a:t>becomes at state level i.e. </a:t>
            </a:r>
            <a:r>
              <a:rPr lang="en-IN" sz="2400" dirty="0"/>
              <a:t>“water company in Texas, US</a:t>
            </a:r>
            <a:r>
              <a:rPr lang="en-IN" sz="2400" dirty="0" smtClean="0"/>
              <a:t>”</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a:t>95% of the </a:t>
            </a:r>
            <a:r>
              <a:rPr lang="en-IN" sz="2400" dirty="0" smtClean="0"/>
              <a:t>rows got populated by this procedure.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IN" sz="2400" dirty="0"/>
              <a:t>Scraping is done by python beautiful </a:t>
            </a:r>
            <a:r>
              <a:rPr lang="en-IN" sz="2400" dirty="0" smtClean="0"/>
              <a:t>soup.</a:t>
            </a:r>
            <a:r>
              <a:rPr lang="en-IN" sz="2400" dirty="0"/>
              <a:t> </a:t>
            </a:r>
            <a:r>
              <a:rPr lang="en-IN" sz="2400" dirty="0" smtClean="0"/>
              <a:t>Also, we </a:t>
            </a:r>
            <a:r>
              <a:rPr lang="en-IN" sz="2400" dirty="0"/>
              <a:t>used </a:t>
            </a:r>
            <a:r>
              <a:rPr lang="en-IN" sz="2400" dirty="0" smtClean="0"/>
              <a:t>selenium </a:t>
            </a:r>
            <a:r>
              <a:rPr lang="en-IN" sz="2400" dirty="0"/>
              <a:t>library for google </a:t>
            </a:r>
            <a:r>
              <a:rPr lang="en-IN" sz="2400" dirty="0" smtClean="0"/>
              <a:t>search because google blocked the given IP for frequent searches.</a:t>
            </a:r>
            <a:endParaRPr lang="en-IN" sz="2400" dirty="0"/>
          </a:p>
        </p:txBody>
      </p:sp>
    </p:spTree>
    <p:extLst>
      <p:ext uri="{BB962C8B-B14F-4D97-AF65-F5344CB8AC3E}">
        <p14:creationId xmlns:p14="http://schemas.microsoft.com/office/powerpoint/2010/main" val="11381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E3B9C8-47ED-4945-9005-CACDDFF96010}"/>
              </a:ext>
            </a:extLst>
          </p:cNvPr>
          <p:cNvSpPr>
            <a:spLocks noGrp="1"/>
          </p:cNvSpPr>
          <p:nvPr>
            <p:ph type="ctrTitle"/>
          </p:nvPr>
        </p:nvSpPr>
        <p:spPr>
          <a:xfrm>
            <a:off x="481537" y="98215"/>
            <a:ext cx="11195991" cy="724745"/>
          </a:xfrm>
        </p:spPr>
        <p:txBody>
          <a:bodyPr/>
          <a:lstStyle/>
          <a:p>
            <a:r>
              <a:rPr lang="en-US" dirty="0" smtClean="0"/>
              <a:t>Continue ..</a:t>
            </a:r>
            <a:endParaRPr lang="en-US" dirty="0"/>
          </a:p>
        </p:txBody>
      </p:sp>
      <p:sp>
        <p:nvSpPr>
          <p:cNvPr id="7" name="TextBox 6">
            <a:extLst>
              <a:ext uri="{FF2B5EF4-FFF2-40B4-BE49-F238E27FC236}">
                <a16:creationId xmlns:a16="http://schemas.microsoft.com/office/drawing/2014/main" id="{4C020996-3A47-8A44-AA5A-EE50CCE96008}"/>
              </a:ext>
            </a:extLst>
          </p:cNvPr>
          <p:cNvSpPr txBox="1"/>
          <p:nvPr/>
        </p:nvSpPr>
        <p:spPr>
          <a:xfrm>
            <a:off x="612106" y="1284051"/>
            <a:ext cx="11065421"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While collecting </a:t>
            </a:r>
            <a:r>
              <a:rPr lang="en-IN" sz="2400" dirty="0" smtClean="0"/>
              <a:t>agencies, some incorrect </a:t>
            </a:r>
            <a:r>
              <a:rPr lang="en-IN" sz="2400" dirty="0"/>
              <a:t>data </a:t>
            </a:r>
            <a:r>
              <a:rPr lang="en-IN" sz="2400" dirty="0" smtClean="0"/>
              <a:t>had crept in.</a:t>
            </a:r>
          </a:p>
          <a:p>
            <a:pPr marL="342900" indent="-342900">
              <a:buFont typeface="Arial" panose="020B0604020202020204" pitchFamily="34" charset="0"/>
              <a:buChar char="•"/>
            </a:pPr>
            <a:r>
              <a:rPr lang="en-US" sz="2400" dirty="0" smtClean="0"/>
              <a:t>For this Problem – </a:t>
            </a:r>
            <a:r>
              <a:rPr lang="en-IN" sz="2400" dirty="0" smtClean="0"/>
              <a:t>A </a:t>
            </a:r>
            <a:r>
              <a:rPr lang="en-IN" sz="2400" dirty="0" smtClean="0"/>
              <a:t>dictionary was created for each utility </a:t>
            </a:r>
            <a:r>
              <a:rPr lang="en-IN" sz="2400" dirty="0"/>
              <a:t>whose key is agency </a:t>
            </a:r>
            <a:r>
              <a:rPr lang="en-IN" sz="2400" dirty="0" smtClean="0"/>
              <a:t>name and </a:t>
            </a:r>
            <a:r>
              <a:rPr lang="en-IN" sz="2400" dirty="0"/>
              <a:t>value is </a:t>
            </a:r>
            <a:r>
              <a:rPr lang="en-IN" sz="2400" dirty="0" smtClean="0"/>
              <a:t>frequency. And, putting a threshold of 2.</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Remove </a:t>
            </a:r>
            <a:r>
              <a:rPr lang="en-IN" sz="2400" dirty="0" smtClean="0"/>
              <a:t>company or Incorrect </a:t>
            </a:r>
            <a:r>
              <a:rPr lang="en-IN" sz="2400" dirty="0"/>
              <a:t>data whose frequency is &lt;=</a:t>
            </a:r>
            <a:r>
              <a:rPr lang="en-IN" sz="2400" dirty="0" smtClean="0"/>
              <a:t>2 and its name doesn’t contain substring “Water Co.” . </a:t>
            </a:r>
            <a:endParaRPr lang="en-IN" sz="2400" dirty="0"/>
          </a:p>
          <a:p>
            <a:r>
              <a:rPr lang="en-IN" sz="2400" dirty="0" smtClean="0"/>
              <a:t> </a:t>
            </a:r>
            <a:endParaRPr lang="en-IN" sz="2400" dirty="0" smtClean="0"/>
          </a:p>
          <a:p>
            <a:pPr marL="342900" indent="-342900">
              <a:buFont typeface="Arial" panose="020B0604020202020204" pitchFamily="34" charset="0"/>
              <a:buChar char="•"/>
            </a:pPr>
            <a:r>
              <a:rPr lang="en-IN" sz="2400" dirty="0" smtClean="0"/>
              <a:t>Finally, we get the </a:t>
            </a:r>
            <a:r>
              <a:rPr lang="en-IN" sz="2400" dirty="0"/>
              <a:t>output</a:t>
            </a:r>
            <a:r>
              <a:rPr lang="en-IN" sz="2400" dirty="0" smtClean="0"/>
              <a:t>.</a:t>
            </a:r>
            <a:endParaRPr lang="en-IN" sz="2400" dirty="0"/>
          </a:p>
          <a:p>
            <a:endParaRPr lang="en-IN" sz="2400" dirty="0" smtClean="0"/>
          </a:p>
        </p:txBody>
      </p:sp>
    </p:spTree>
    <p:extLst>
      <p:ext uri="{BB962C8B-B14F-4D97-AF65-F5344CB8AC3E}">
        <p14:creationId xmlns:p14="http://schemas.microsoft.com/office/powerpoint/2010/main" val="36287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34EC37-59AF-8F4B-853F-47C0837C0D5E}"/>
              </a:ext>
            </a:extLst>
          </p:cNvPr>
          <p:cNvSpPr>
            <a:spLocks noGrp="1"/>
          </p:cNvSpPr>
          <p:nvPr>
            <p:ph type="ctrTitle"/>
          </p:nvPr>
        </p:nvSpPr>
        <p:spPr>
          <a:xfrm>
            <a:off x="481537" y="98215"/>
            <a:ext cx="11195991" cy="829248"/>
          </a:xfrm>
        </p:spPr>
        <p:txBody>
          <a:bodyPr/>
          <a:lstStyle/>
          <a:p>
            <a:r>
              <a:rPr lang="en-US" dirty="0" smtClean="0"/>
              <a:t>Small task </a:t>
            </a:r>
            <a:endParaRPr lang="en-US" dirty="0"/>
          </a:p>
        </p:txBody>
      </p:sp>
      <p:sp>
        <p:nvSpPr>
          <p:cNvPr id="7" name="TextBox 6">
            <a:extLst>
              <a:ext uri="{FF2B5EF4-FFF2-40B4-BE49-F238E27FC236}">
                <a16:creationId xmlns:a16="http://schemas.microsoft.com/office/drawing/2014/main" id="{3144BA4A-B4ED-B348-B1E7-23665D9DCBE6}"/>
              </a:ext>
            </a:extLst>
          </p:cNvPr>
          <p:cNvSpPr txBox="1"/>
          <p:nvPr/>
        </p:nvSpPr>
        <p:spPr>
          <a:xfrm>
            <a:off x="546821" y="1206230"/>
            <a:ext cx="11065421" cy="618630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Written a code whose target is to</a:t>
            </a:r>
            <a:r>
              <a:rPr lang="en-IN" sz="2400" dirty="0" smtClean="0"/>
              <a:t> sub-classify </a:t>
            </a:r>
            <a:r>
              <a:rPr lang="en-IN" sz="2400" dirty="0"/>
              <a:t>of </a:t>
            </a:r>
            <a:r>
              <a:rPr lang="en-IN" sz="2400" dirty="0" smtClean="0"/>
              <a:t>set of </a:t>
            </a:r>
            <a:r>
              <a:rPr lang="en-IN" sz="2400" dirty="0"/>
              <a:t>utility </a:t>
            </a:r>
            <a:r>
              <a:rPr lang="en-IN" sz="2400" dirty="0" smtClean="0"/>
              <a:t>companies.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Input parameter –</a:t>
            </a:r>
            <a:r>
              <a:rPr lang="en-IN" sz="2400" dirty="0" smtClean="0"/>
              <a:t> A table which has a </a:t>
            </a:r>
            <a:r>
              <a:rPr lang="en-IN" sz="2400" dirty="0"/>
              <a:t>column </a:t>
            </a:r>
            <a:r>
              <a:rPr lang="en-IN" sz="2400" dirty="0" smtClean="0"/>
              <a:t>of utilities company names </a:t>
            </a:r>
            <a:r>
              <a:rPr lang="en-IN" sz="2400" dirty="0"/>
              <a:t>and a text file which contains  </a:t>
            </a:r>
            <a:r>
              <a:rPr lang="en-IN" sz="2400" dirty="0" smtClean="0"/>
              <a:t>N </a:t>
            </a:r>
            <a:r>
              <a:rPr lang="en-IN" sz="2400" dirty="0"/>
              <a:t>utilities name with some keyword for each </a:t>
            </a:r>
            <a:r>
              <a:rPr lang="en-IN" sz="2400" dirty="0" smtClean="0"/>
              <a:t>utility.  </a:t>
            </a:r>
            <a:endParaRPr lang="en-IN"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IN" sz="2400" dirty="0" smtClean="0"/>
              <a:t>Output -- </a:t>
            </a:r>
            <a:r>
              <a:rPr lang="en-IN" sz="2400" dirty="0"/>
              <a:t>generated a file </a:t>
            </a:r>
            <a:r>
              <a:rPr lang="en-IN" sz="2400" dirty="0" smtClean="0"/>
              <a:t>containing  </a:t>
            </a:r>
            <a:r>
              <a:rPr lang="en-IN" sz="2400" dirty="0"/>
              <a:t>N</a:t>
            </a:r>
            <a:r>
              <a:rPr lang="en-IN" sz="2400" dirty="0" smtClean="0"/>
              <a:t> new column in given table, one for </a:t>
            </a:r>
            <a:r>
              <a:rPr lang="en-IN" sz="2400" dirty="0"/>
              <a:t>each utility . </a:t>
            </a:r>
            <a:r>
              <a:rPr lang="en-IN" sz="2400" dirty="0" smtClean="0"/>
              <a:t>Element </a:t>
            </a:r>
            <a:r>
              <a:rPr lang="en-IN" sz="2400" dirty="0"/>
              <a:t>of the </a:t>
            </a:r>
            <a:r>
              <a:rPr lang="en-IN" sz="2400" dirty="0" smtClean="0"/>
              <a:t>new column </a:t>
            </a:r>
            <a:r>
              <a:rPr lang="en-IN" sz="2400" dirty="0"/>
              <a:t>contains “YES/NO</a:t>
            </a:r>
            <a:r>
              <a:rPr lang="en-IN" sz="2400" dirty="0" smtClean="0"/>
              <a:t>”.</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t>“Yes”, </a:t>
            </a:r>
            <a:r>
              <a:rPr lang="en-IN" sz="2400" dirty="0"/>
              <a:t>means given company belong to given utility</a:t>
            </a:r>
            <a:r>
              <a:rPr lang="en-IN" sz="2400" dirty="0" smtClean="0"/>
              <a:t>. Else “No”.</a:t>
            </a: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dirty="0" smtClean="0"/>
              <a:t>Procedure-</a:t>
            </a:r>
            <a:r>
              <a:rPr lang="en-IN" sz="2400" dirty="0"/>
              <a:t>First </a:t>
            </a:r>
            <a:r>
              <a:rPr lang="en-IN" sz="2400" dirty="0" smtClean="0"/>
              <a:t>we tried </a:t>
            </a:r>
            <a:r>
              <a:rPr lang="en-IN" sz="2400" dirty="0"/>
              <a:t>to </a:t>
            </a:r>
            <a:r>
              <a:rPr lang="en-IN" sz="2400" dirty="0" smtClean="0"/>
              <a:t>allocate </a:t>
            </a:r>
            <a:r>
              <a:rPr lang="en-IN" sz="2400" dirty="0"/>
              <a:t>the agency to </a:t>
            </a:r>
            <a:r>
              <a:rPr lang="en-IN" sz="2400" dirty="0" smtClean="0"/>
              <a:t>utility </a:t>
            </a:r>
            <a:r>
              <a:rPr lang="en-IN" sz="2400" dirty="0"/>
              <a:t>on the basis of </a:t>
            </a:r>
            <a:r>
              <a:rPr lang="en-IN" sz="2400" dirty="0" err="1" smtClean="0"/>
              <a:t>keywords.Then</a:t>
            </a:r>
            <a:r>
              <a:rPr lang="en-IN" sz="2400" dirty="0" smtClean="0"/>
              <a:t> </a:t>
            </a:r>
            <a:r>
              <a:rPr lang="en-IN" sz="2400" dirty="0" smtClean="0"/>
              <a:t>the remaining </a:t>
            </a:r>
            <a:r>
              <a:rPr lang="en-IN" sz="2400" dirty="0"/>
              <a:t>agencies </a:t>
            </a:r>
            <a:r>
              <a:rPr lang="en-IN" sz="2400" dirty="0" smtClean="0"/>
              <a:t>were allocated  using the </a:t>
            </a:r>
            <a:r>
              <a:rPr lang="en-IN" sz="2400" dirty="0"/>
              <a:t>description given on google and top 10 </a:t>
            </a:r>
            <a:r>
              <a:rPr lang="en-IN" sz="2400" dirty="0" err="1" smtClean="0"/>
              <a:t>urls</a:t>
            </a:r>
            <a:r>
              <a:rPr lang="en-IN" sz="2400" dirty="0" smtClean="0"/>
              <a:t>.</a:t>
            </a:r>
            <a:endParaRPr lang="en-IN" sz="2400" dirty="0"/>
          </a:p>
          <a:p>
            <a:endParaRPr lang="en-IN" sz="2400" dirty="0"/>
          </a:p>
          <a:p>
            <a:endParaRPr lang="en-IN" sz="2400" dirty="0"/>
          </a:p>
          <a:p>
            <a:pPr marL="1200150" lvl="2" indent="-285750">
              <a:buFont typeface="Courier New" panose="02070309020205020404" pitchFamily="49" charset="0"/>
              <a:buChar char="o"/>
            </a:pPr>
            <a:endParaRPr lang="en-IN" dirty="0"/>
          </a:p>
          <a:p>
            <a:endParaRPr lang="en-US" dirty="0"/>
          </a:p>
        </p:txBody>
      </p:sp>
    </p:spTree>
    <p:extLst>
      <p:ext uri="{BB962C8B-B14F-4D97-AF65-F5344CB8AC3E}">
        <p14:creationId xmlns:p14="http://schemas.microsoft.com/office/powerpoint/2010/main" val="326179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F4FF95-32EC-E945-A46C-48594733CB41}"/>
              </a:ext>
            </a:extLst>
          </p:cNvPr>
          <p:cNvSpPr>
            <a:spLocks noGrp="1"/>
          </p:cNvSpPr>
          <p:nvPr>
            <p:ph type="ctrTitle"/>
          </p:nvPr>
        </p:nvSpPr>
        <p:spPr/>
        <p:txBody>
          <a:bodyPr/>
          <a:lstStyle/>
          <a:p>
            <a:r>
              <a:rPr lang="en-IN" dirty="0"/>
              <a:t>Result </a:t>
            </a:r>
            <a:r>
              <a:rPr lang="en-IN" dirty="0" smtClean="0"/>
              <a:t>-</a:t>
            </a:r>
            <a:endParaRPr lang="en-US" dirty="0"/>
          </a:p>
        </p:txBody>
      </p:sp>
      <p:sp>
        <p:nvSpPr>
          <p:cNvPr id="7" name="TextBox 6">
            <a:extLst>
              <a:ext uri="{FF2B5EF4-FFF2-40B4-BE49-F238E27FC236}">
                <a16:creationId xmlns:a16="http://schemas.microsoft.com/office/drawing/2014/main" id="{43111A00-089F-C445-9497-37D135796FBB}"/>
              </a:ext>
            </a:extLst>
          </p:cNvPr>
          <p:cNvSpPr txBox="1"/>
          <p:nvPr/>
        </p:nvSpPr>
        <p:spPr>
          <a:xfrm>
            <a:off x="612106" y="1366463"/>
            <a:ext cx="11065421" cy="461665"/>
          </a:xfrm>
          <a:prstGeom prst="rect">
            <a:avLst/>
          </a:prstGeom>
          <a:noFill/>
        </p:spPr>
        <p:txBody>
          <a:bodyPr wrap="square" rtlCol="0">
            <a:spAutoFit/>
          </a:bodyPr>
          <a:lstStyle/>
          <a:p>
            <a:r>
              <a:rPr lang="en-IN" sz="2400" dirty="0"/>
              <a:t>I have been uploaded all the files  on the S3 </a:t>
            </a:r>
            <a:r>
              <a:rPr lang="en-IN" sz="2400" dirty="0" smtClean="0"/>
              <a:t>amazon</a:t>
            </a:r>
            <a:r>
              <a:rPr lang="en-IN" sz="24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8" y="1998235"/>
            <a:ext cx="12192000" cy="4167433"/>
          </a:xfrm>
          <a:prstGeom prst="rect">
            <a:avLst/>
          </a:prstGeom>
        </p:spPr>
      </p:pic>
    </p:spTree>
    <p:extLst>
      <p:ext uri="{BB962C8B-B14F-4D97-AF65-F5344CB8AC3E}">
        <p14:creationId xmlns:p14="http://schemas.microsoft.com/office/powerpoint/2010/main" val="3754709240"/>
      </p:ext>
    </p:extLst>
  </p:cSld>
  <p:clrMapOvr>
    <a:masterClrMapping/>
  </p:clrMapOvr>
</p:sld>
</file>

<file path=ppt/theme/theme1.xml><?xml version="1.0" encoding="utf-8"?>
<a:theme xmlns:a="http://schemas.openxmlformats.org/drawingml/2006/main" name="Yodlee_ENV_PowerPoint_Template_2016">
  <a:themeElements>
    <a:clrScheme name="Custom 145">
      <a:dk1>
        <a:srgbClr val="000000"/>
      </a:dk1>
      <a:lt1>
        <a:srgbClr val="FFFFFF"/>
      </a:lt1>
      <a:dk2>
        <a:srgbClr val="00539F"/>
      </a:dk2>
      <a:lt2>
        <a:srgbClr val="0096DB"/>
      </a:lt2>
      <a:accent1>
        <a:srgbClr val="718246"/>
      </a:accent1>
      <a:accent2>
        <a:srgbClr val="435E9D"/>
      </a:accent2>
      <a:accent3>
        <a:srgbClr val="7B588F"/>
      </a:accent3>
      <a:accent4>
        <a:srgbClr val="D1AF1F"/>
      </a:accent4>
      <a:accent5>
        <a:srgbClr val="34B6E4"/>
      </a:accent5>
      <a:accent6>
        <a:srgbClr val="0078C9"/>
      </a:accent6>
      <a:hlink>
        <a:srgbClr val="0078C9"/>
      </a:hlink>
      <a:folHlink>
        <a:srgbClr val="7B858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odlee_ENV_PowerPoint_Template_2016" id="{BCB5C8B7-2089-493A-94FC-83D2C26070B4}" vid="{30951F60-A0F5-4915-B413-F0B3515EDB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3557</TotalTime>
  <Words>795</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Lucida Grande</vt:lpstr>
      <vt:lpstr>Wingdings</vt:lpstr>
      <vt:lpstr>Yodlee_ENV_PowerPoint_Template_2016</vt:lpstr>
      <vt:lpstr>Finding utility companies</vt:lpstr>
      <vt:lpstr>What is the problem statement- </vt:lpstr>
      <vt:lpstr>Business justification</vt:lpstr>
      <vt:lpstr>Technique used to solve the problem  </vt:lpstr>
      <vt:lpstr>New Technique Used</vt:lpstr>
      <vt:lpstr>Continue .. </vt:lpstr>
      <vt:lpstr>Continue ..</vt:lpstr>
      <vt:lpstr>Small task </vt:lpstr>
      <vt:lpstr>Result -</vt:lpstr>
      <vt:lpstr>Learned in the Initial phase of the INTERNSHIP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TDE Deliverable – 2018 </dc:title>
  <dc:creator>Om Dadaji Deshmukh</dc:creator>
  <cp:lastModifiedBy>Bishwendra Chaudhary (Intern)</cp:lastModifiedBy>
  <cp:revision>201</cp:revision>
  <dcterms:created xsi:type="dcterms:W3CDTF">2018-01-08T13:57:46Z</dcterms:created>
  <dcterms:modified xsi:type="dcterms:W3CDTF">2018-07-09T14:19:42Z</dcterms:modified>
</cp:coreProperties>
</file>