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92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Widescreen</PresentationFormat>
  <Paragraphs>16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Administrator</cp:lastModifiedBy>
  <cp:revision>2</cp:revision>
  <dcterms:created xsi:type="dcterms:W3CDTF">2025-05-25T06:05:07Z</dcterms:created>
  <dcterms:modified xsi:type="dcterms:W3CDTF">2025-05-25T06:06:18Z</dcterms:modified>
</cp:coreProperties>
</file>