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3340-C761-46B2-BB0A-3BC7ECAA0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F956AC-A21B-4B7E-84DA-5B2709148B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312745-47B2-408A-B4E5-2B3731186AB6}"/>
              </a:ext>
            </a:extLst>
          </p:cNvPr>
          <p:cNvSpPr>
            <a:spLocks noGrp="1"/>
          </p:cNvSpPr>
          <p:nvPr>
            <p:ph type="dt" sz="half" idx="10"/>
          </p:nvPr>
        </p:nvSpPr>
        <p:spPr/>
        <p:txBody>
          <a:bodyPr/>
          <a:lstStyle/>
          <a:p>
            <a:fld id="{FA8D1485-5B19-4E11-B4CE-BEE591935B74}" type="datetimeFigureOut">
              <a:rPr lang="en-IN" smtClean="0"/>
              <a:t>09-12-2021</a:t>
            </a:fld>
            <a:endParaRPr lang="en-IN"/>
          </a:p>
        </p:txBody>
      </p:sp>
      <p:sp>
        <p:nvSpPr>
          <p:cNvPr id="5" name="Footer Placeholder 4">
            <a:extLst>
              <a:ext uri="{FF2B5EF4-FFF2-40B4-BE49-F238E27FC236}">
                <a16:creationId xmlns:a16="http://schemas.microsoft.com/office/drawing/2014/main" id="{6D8A507B-E639-4F38-985C-9C9779D026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3BEF03-F148-495A-B262-7E5BDFB5C8CE}"/>
              </a:ext>
            </a:extLst>
          </p:cNvPr>
          <p:cNvSpPr>
            <a:spLocks noGrp="1"/>
          </p:cNvSpPr>
          <p:nvPr>
            <p:ph type="sldNum" sz="quarter" idx="12"/>
          </p:nvPr>
        </p:nvSpPr>
        <p:spPr/>
        <p:txBody>
          <a:bodyPr/>
          <a:lstStyle/>
          <a:p>
            <a:fld id="{8204C34A-591B-4B90-9F5C-67A380793FC5}" type="slidenum">
              <a:rPr lang="en-IN" smtClean="0"/>
              <a:t>‹#›</a:t>
            </a:fld>
            <a:endParaRPr lang="en-IN"/>
          </a:p>
        </p:txBody>
      </p:sp>
    </p:spTree>
    <p:extLst>
      <p:ext uri="{BB962C8B-B14F-4D97-AF65-F5344CB8AC3E}">
        <p14:creationId xmlns:p14="http://schemas.microsoft.com/office/powerpoint/2010/main" val="249424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31190-C0E2-4C23-A574-E6F6915C5F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4F5A27-69B9-4D75-BED5-4CF9A564FB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3E0B12-D7A2-4A93-8CAD-6B7FA36E5D6F}"/>
              </a:ext>
            </a:extLst>
          </p:cNvPr>
          <p:cNvSpPr>
            <a:spLocks noGrp="1"/>
          </p:cNvSpPr>
          <p:nvPr>
            <p:ph type="dt" sz="half" idx="10"/>
          </p:nvPr>
        </p:nvSpPr>
        <p:spPr/>
        <p:txBody>
          <a:bodyPr/>
          <a:lstStyle/>
          <a:p>
            <a:fld id="{FA8D1485-5B19-4E11-B4CE-BEE591935B74}" type="datetimeFigureOut">
              <a:rPr lang="en-IN" smtClean="0"/>
              <a:t>09-12-2021</a:t>
            </a:fld>
            <a:endParaRPr lang="en-IN"/>
          </a:p>
        </p:txBody>
      </p:sp>
      <p:sp>
        <p:nvSpPr>
          <p:cNvPr id="5" name="Footer Placeholder 4">
            <a:extLst>
              <a:ext uri="{FF2B5EF4-FFF2-40B4-BE49-F238E27FC236}">
                <a16:creationId xmlns:a16="http://schemas.microsoft.com/office/drawing/2014/main" id="{2CED52C6-8C76-444E-BBBD-0B66F4FEAA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99E3C2-9CB3-44A6-A92D-E630A4729A20}"/>
              </a:ext>
            </a:extLst>
          </p:cNvPr>
          <p:cNvSpPr>
            <a:spLocks noGrp="1"/>
          </p:cNvSpPr>
          <p:nvPr>
            <p:ph type="sldNum" sz="quarter" idx="12"/>
          </p:nvPr>
        </p:nvSpPr>
        <p:spPr/>
        <p:txBody>
          <a:bodyPr/>
          <a:lstStyle/>
          <a:p>
            <a:fld id="{8204C34A-591B-4B90-9F5C-67A380793FC5}" type="slidenum">
              <a:rPr lang="en-IN" smtClean="0"/>
              <a:t>‹#›</a:t>
            </a:fld>
            <a:endParaRPr lang="en-IN"/>
          </a:p>
        </p:txBody>
      </p:sp>
    </p:spTree>
    <p:extLst>
      <p:ext uri="{BB962C8B-B14F-4D97-AF65-F5344CB8AC3E}">
        <p14:creationId xmlns:p14="http://schemas.microsoft.com/office/powerpoint/2010/main" val="4132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3305C8-1169-4DB9-801D-8ABF11B767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2C29E5-1C83-452E-8A28-9C7A6836A0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959244-F6DB-4420-9AAA-3B8550AD9143}"/>
              </a:ext>
            </a:extLst>
          </p:cNvPr>
          <p:cNvSpPr>
            <a:spLocks noGrp="1"/>
          </p:cNvSpPr>
          <p:nvPr>
            <p:ph type="dt" sz="half" idx="10"/>
          </p:nvPr>
        </p:nvSpPr>
        <p:spPr/>
        <p:txBody>
          <a:bodyPr/>
          <a:lstStyle/>
          <a:p>
            <a:fld id="{FA8D1485-5B19-4E11-B4CE-BEE591935B74}" type="datetimeFigureOut">
              <a:rPr lang="en-IN" smtClean="0"/>
              <a:t>09-12-2021</a:t>
            </a:fld>
            <a:endParaRPr lang="en-IN"/>
          </a:p>
        </p:txBody>
      </p:sp>
      <p:sp>
        <p:nvSpPr>
          <p:cNvPr id="5" name="Footer Placeholder 4">
            <a:extLst>
              <a:ext uri="{FF2B5EF4-FFF2-40B4-BE49-F238E27FC236}">
                <a16:creationId xmlns:a16="http://schemas.microsoft.com/office/drawing/2014/main" id="{976B33CD-7E6D-408D-AAD5-B058A7E2E8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99AEBA-69D8-4234-AB14-D9606D7CAF56}"/>
              </a:ext>
            </a:extLst>
          </p:cNvPr>
          <p:cNvSpPr>
            <a:spLocks noGrp="1"/>
          </p:cNvSpPr>
          <p:nvPr>
            <p:ph type="sldNum" sz="quarter" idx="12"/>
          </p:nvPr>
        </p:nvSpPr>
        <p:spPr/>
        <p:txBody>
          <a:bodyPr/>
          <a:lstStyle/>
          <a:p>
            <a:fld id="{8204C34A-591B-4B90-9F5C-67A380793FC5}" type="slidenum">
              <a:rPr lang="en-IN" smtClean="0"/>
              <a:t>‹#›</a:t>
            </a:fld>
            <a:endParaRPr lang="en-IN"/>
          </a:p>
        </p:txBody>
      </p:sp>
    </p:spTree>
    <p:extLst>
      <p:ext uri="{BB962C8B-B14F-4D97-AF65-F5344CB8AC3E}">
        <p14:creationId xmlns:p14="http://schemas.microsoft.com/office/powerpoint/2010/main" val="2945422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C7005-FF35-418D-AE2D-D1735ADA56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CB884F-F80B-4646-A9FF-3F34FBA305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6A4C02-43E3-4B72-9CBE-A9FF1389ADB2}"/>
              </a:ext>
            </a:extLst>
          </p:cNvPr>
          <p:cNvSpPr>
            <a:spLocks noGrp="1"/>
          </p:cNvSpPr>
          <p:nvPr>
            <p:ph type="dt" sz="half" idx="10"/>
          </p:nvPr>
        </p:nvSpPr>
        <p:spPr/>
        <p:txBody>
          <a:bodyPr/>
          <a:lstStyle/>
          <a:p>
            <a:fld id="{FA8D1485-5B19-4E11-B4CE-BEE591935B74}" type="datetimeFigureOut">
              <a:rPr lang="en-IN" smtClean="0"/>
              <a:t>09-12-2021</a:t>
            </a:fld>
            <a:endParaRPr lang="en-IN"/>
          </a:p>
        </p:txBody>
      </p:sp>
      <p:sp>
        <p:nvSpPr>
          <p:cNvPr id="5" name="Footer Placeholder 4">
            <a:extLst>
              <a:ext uri="{FF2B5EF4-FFF2-40B4-BE49-F238E27FC236}">
                <a16:creationId xmlns:a16="http://schemas.microsoft.com/office/drawing/2014/main" id="{B0296F42-704E-4BC3-A5A1-503001335E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8AA578-D0DB-40A5-BF92-E4A209F79795}"/>
              </a:ext>
            </a:extLst>
          </p:cNvPr>
          <p:cNvSpPr>
            <a:spLocks noGrp="1"/>
          </p:cNvSpPr>
          <p:nvPr>
            <p:ph type="sldNum" sz="quarter" idx="12"/>
          </p:nvPr>
        </p:nvSpPr>
        <p:spPr/>
        <p:txBody>
          <a:bodyPr/>
          <a:lstStyle/>
          <a:p>
            <a:fld id="{8204C34A-591B-4B90-9F5C-67A380793FC5}" type="slidenum">
              <a:rPr lang="en-IN" smtClean="0"/>
              <a:t>‹#›</a:t>
            </a:fld>
            <a:endParaRPr lang="en-IN"/>
          </a:p>
        </p:txBody>
      </p:sp>
    </p:spTree>
    <p:extLst>
      <p:ext uri="{BB962C8B-B14F-4D97-AF65-F5344CB8AC3E}">
        <p14:creationId xmlns:p14="http://schemas.microsoft.com/office/powerpoint/2010/main" val="3391519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CB8D-D95D-45FB-9BD7-785AE1BA3C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DE0999-4F8D-4CAA-B562-DE0E7B8659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448631-58E9-480D-A25A-BAA179EBFD71}"/>
              </a:ext>
            </a:extLst>
          </p:cNvPr>
          <p:cNvSpPr>
            <a:spLocks noGrp="1"/>
          </p:cNvSpPr>
          <p:nvPr>
            <p:ph type="dt" sz="half" idx="10"/>
          </p:nvPr>
        </p:nvSpPr>
        <p:spPr/>
        <p:txBody>
          <a:bodyPr/>
          <a:lstStyle/>
          <a:p>
            <a:fld id="{FA8D1485-5B19-4E11-B4CE-BEE591935B74}" type="datetimeFigureOut">
              <a:rPr lang="en-IN" smtClean="0"/>
              <a:t>09-12-2021</a:t>
            </a:fld>
            <a:endParaRPr lang="en-IN"/>
          </a:p>
        </p:txBody>
      </p:sp>
      <p:sp>
        <p:nvSpPr>
          <p:cNvPr id="5" name="Footer Placeholder 4">
            <a:extLst>
              <a:ext uri="{FF2B5EF4-FFF2-40B4-BE49-F238E27FC236}">
                <a16:creationId xmlns:a16="http://schemas.microsoft.com/office/drawing/2014/main" id="{D4407019-B4E0-4BF5-8200-B55B53EAD7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6268FF-CCF8-48A8-8EDC-44B1F087722A}"/>
              </a:ext>
            </a:extLst>
          </p:cNvPr>
          <p:cNvSpPr>
            <a:spLocks noGrp="1"/>
          </p:cNvSpPr>
          <p:nvPr>
            <p:ph type="sldNum" sz="quarter" idx="12"/>
          </p:nvPr>
        </p:nvSpPr>
        <p:spPr/>
        <p:txBody>
          <a:bodyPr/>
          <a:lstStyle/>
          <a:p>
            <a:fld id="{8204C34A-591B-4B90-9F5C-67A380793FC5}" type="slidenum">
              <a:rPr lang="en-IN" smtClean="0"/>
              <a:t>‹#›</a:t>
            </a:fld>
            <a:endParaRPr lang="en-IN"/>
          </a:p>
        </p:txBody>
      </p:sp>
    </p:spTree>
    <p:extLst>
      <p:ext uri="{BB962C8B-B14F-4D97-AF65-F5344CB8AC3E}">
        <p14:creationId xmlns:p14="http://schemas.microsoft.com/office/powerpoint/2010/main" val="152072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FB062-A63C-4591-AA57-1A0717F39B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9686ED-78F0-41BA-9822-82D94AAD91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AF07D5-0178-4D68-83C6-0047B7FF7E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372ECB-5DFB-4FA4-8C2F-E1ABC5A0BCA6}"/>
              </a:ext>
            </a:extLst>
          </p:cNvPr>
          <p:cNvSpPr>
            <a:spLocks noGrp="1"/>
          </p:cNvSpPr>
          <p:nvPr>
            <p:ph type="dt" sz="half" idx="10"/>
          </p:nvPr>
        </p:nvSpPr>
        <p:spPr/>
        <p:txBody>
          <a:bodyPr/>
          <a:lstStyle/>
          <a:p>
            <a:fld id="{FA8D1485-5B19-4E11-B4CE-BEE591935B74}" type="datetimeFigureOut">
              <a:rPr lang="en-IN" smtClean="0"/>
              <a:t>09-12-2021</a:t>
            </a:fld>
            <a:endParaRPr lang="en-IN"/>
          </a:p>
        </p:txBody>
      </p:sp>
      <p:sp>
        <p:nvSpPr>
          <p:cNvPr id="6" name="Footer Placeholder 5">
            <a:extLst>
              <a:ext uri="{FF2B5EF4-FFF2-40B4-BE49-F238E27FC236}">
                <a16:creationId xmlns:a16="http://schemas.microsoft.com/office/drawing/2014/main" id="{38D27212-220E-4936-BFAD-D7F4A84420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7E685A-EEFC-4119-BF4A-FD5368F6D24E}"/>
              </a:ext>
            </a:extLst>
          </p:cNvPr>
          <p:cNvSpPr>
            <a:spLocks noGrp="1"/>
          </p:cNvSpPr>
          <p:nvPr>
            <p:ph type="sldNum" sz="quarter" idx="12"/>
          </p:nvPr>
        </p:nvSpPr>
        <p:spPr/>
        <p:txBody>
          <a:bodyPr/>
          <a:lstStyle/>
          <a:p>
            <a:fld id="{8204C34A-591B-4B90-9F5C-67A380793FC5}" type="slidenum">
              <a:rPr lang="en-IN" smtClean="0"/>
              <a:t>‹#›</a:t>
            </a:fld>
            <a:endParaRPr lang="en-IN"/>
          </a:p>
        </p:txBody>
      </p:sp>
    </p:spTree>
    <p:extLst>
      <p:ext uri="{BB962C8B-B14F-4D97-AF65-F5344CB8AC3E}">
        <p14:creationId xmlns:p14="http://schemas.microsoft.com/office/powerpoint/2010/main" val="4149419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CE80-392A-4C6A-9236-EA7C1B9404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6752B9-A582-4403-B62D-284C073768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AD77E9-FD52-4B12-B69A-15E342D953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526564-FA48-46CA-8AC3-DB35C9C7B5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E9493D-5367-4FC0-B865-6CC9E5A624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9149CE-B4CA-4755-B524-3626A9DBF46A}"/>
              </a:ext>
            </a:extLst>
          </p:cNvPr>
          <p:cNvSpPr>
            <a:spLocks noGrp="1"/>
          </p:cNvSpPr>
          <p:nvPr>
            <p:ph type="dt" sz="half" idx="10"/>
          </p:nvPr>
        </p:nvSpPr>
        <p:spPr/>
        <p:txBody>
          <a:bodyPr/>
          <a:lstStyle/>
          <a:p>
            <a:fld id="{FA8D1485-5B19-4E11-B4CE-BEE591935B74}" type="datetimeFigureOut">
              <a:rPr lang="en-IN" smtClean="0"/>
              <a:t>09-12-2021</a:t>
            </a:fld>
            <a:endParaRPr lang="en-IN"/>
          </a:p>
        </p:txBody>
      </p:sp>
      <p:sp>
        <p:nvSpPr>
          <p:cNvPr id="8" name="Footer Placeholder 7">
            <a:extLst>
              <a:ext uri="{FF2B5EF4-FFF2-40B4-BE49-F238E27FC236}">
                <a16:creationId xmlns:a16="http://schemas.microsoft.com/office/drawing/2014/main" id="{3728613C-BE16-4084-B242-00CF2C9D5E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7581E9-3B50-4437-829F-8A216134342A}"/>
              </a:ext>
            </a:extLst>
          </p:cNvPr>
          <p:cNvSpPr>
            <a:spLocks noGrp="1"/>
          </p:cNvSpPr>
          <p:nvPr>
            <p:ph type="sldNum" sz="quarter" idx="12"/>
          </p:nvPr>
        </p:nvSpPr>
        <p:spPr/>
        <p:txBody>
          <a:bodyPr/>
          <a:lstStyle/>
          <a:p>
            <a:fld id="{8204C34A-591B-4B90-9F5C-67A380793FC5}" type="slidenum">
              <a:rPr lang="en-IN" smtClean="0"/>
              <a:t>‹#›</a:t>
            </a:fld>
            <a:endParaRPr lang="en-IN"/>
          </a:p>
        </p:txBody>
      </p:sp>
    </p:spTree>
    <p:extLst>
      <p:ext uri="{BB962C8B-B14F-4D97-AF65-F5344CB8AC3E}">
        <p14:creationId xmlns:p14="http://schemas.microsoft.com/office/powerpoint/2010/main" val="1766654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F02F-9408-43CA-A70D-7E9C1427C5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EEC3A4-9F1E-4C10-BAAB-C99D767FD8B3}"/>
              </a:ext>
            </a:extLst>
          </p:cNvPr>
          <p:cNvSpPr>
            <a:spLocks noGrp="1"/>
          </p:cNvSpPr>
          <p:nvPr>
            <p:ph type="dt" sz="half" idx="10"/>
          </p:nvPr>
        </p:nvSpPr>
        <p:spPr/>
        <p:txBody>
          <a:bodyPr/>
          <a:lstStyle/>
          <a:p>
            <a:fld id="{FA8D1485-5B19-4E11-B4CE-BEE591935B74}" type="datetimeFigureOut">
              <a:rPr lang="en-IN" smtClean="0"/>
              <a:t>09-12-2021</a:t>
            </a:fld>
            <a:endParaRPr lang="en-IN"/>
          </a:p>
        </p:txBody>
      </p:sp>
      <p:sp>
        <p:nvSpPr>
          <p:cNvPr id="4" name="Footer Placeholder 3">
            <a:extLst>
              <a:ext uri="{FF2B5EF4-FFF2-40B4-BE49-F238E27FC236}">
                <a16:creationId xmlns:a16="http://schemas.microsoft.com/office/drawing/2014/main" id="{F3A3B069-E101-4E4A-8DED-BA3E9310F3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CE4CB0-7D19-442D-B5A6-8FC106D7CD49}"/>
              </a:ext>
            </a:extLst>
          </p:cNvPr>
          <p:cNvSpPr>
            <a:spLocks noGrp="1"/>
          </p:cNvSpPr>
          <p:nvPr>
            <p:ph type="sldNum" sz="quarter" idx="12"/>
          </p:nvPr>
        </p:nvSpPr>
        <p:spPr/>
        <p:txBody>
          <a:bodyPr/>
          <a:lstStyle/>
          <a:p>
            <a:fld id="{8204C34A-591B-4B90-9F5C-67A380793FC5}" type="slidenum">
              <a:rPr lang="en-IN" smtClean="0"/>
              <a:t>‹#›</a:t>
            </a:fld>
            <a:endParaRPr lang="en-IN"/>
          </a:p>
        </p:txBody>
      </p:sp>
    </p:spTree>
    <p:extLst>
      <p:ext uri="{BB962C8B-B14F-4D97-AF65-F5344CB8AC3E}">
        <p14:creationId xmlns:p14="http://schemas.microsoft.com/office/powerpoint/2010/main" val="1941674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5E9D9F-AB97-4074-A576-128CC2F72D9A}"/>
              </a:ext>
            </a:extLst>
          </p:cNvPr>
          <p:cNvSpPr>
            <a:spLocks noGrp="1"/>
          </p:cNvSpPr>
          <p:nvPr>
            <p:ph type="dt" sz="half" idx="10"/>
          </p:nvPr>
        </p:nvSpPr>
        <p:spPr/>
        <p:txBody>
          <a:bodyPr/>
          <a:lstStyle/>
          <a:p>
            <a:fld id="{FA8D1485-5B19-4E11-B4CE-BEE591935B74}" type="datetimeFigureOut">
              <a:rPr lang="en-IN" smtClean="0"/>
              <a:t>09-12-2021</a:t>
            </a:fld>
            <a:endParaRPr lang="en-IN"/>
          </a:p>
        </p:txBody>
      </p:sp>
      <p:sp>
        <p:nvSpPr>
          <p:cNvPr id="3" name="Footer Placeholder 2">
            <a:extLst>
              <a:ext uri="{FF2B5EF4-FFF2-40B4-BE49-F238E27FC236}">
                <a16:creationId xmlns:a16="http://schemas.microsoft.com/office/drawing/2014/main" id="{9B5B4445-B09E-4AC3-929F-3EBE32DE10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B37AD9-BEDD-4715-A6EC-FB05640D004E}"/>
              </a:ext>
            </a:extLst>
          </p:cNvPr>
          <p:cNvSpPr>
            <a:spLocks noGrp="1"/>
          </p:cNvSpPr>
          <p:nvPr>
            <p:ph type="sldNum" sz="quarter" idx="12"/>
          </p:nvPr>
        </p:nvSpPr>
        <p:spPr/>
        <p:txBody>
          <a:bodyPr/>
          <a:lstStyle/>
          <a:p>
            <a:fld id="{8204C34A-591B-4B90-9F5C-67A380793FC5}" type="slidenum">
              <a:rPr lang="en-IN" smtClean="0"/>
              <a:t>‹#›</a:t>
            </a:fld>
            <a:endParaRPr lang="en-IN"/>
          </a:p>
        </p:txBody>
      </p:sp>
    </p:spTree>
    <p:extLst>
      <p:ext uri="{BB962C8B-B14F-4D97-AF65-F5344CB8AC3E}">
        <p14:creationId xmlns:p14="http://schemas.microsoft.com/office/powerpoint/2010/main" val="2844475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8A02-F54B-42DB-BDE2-AA90402DC4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C682D8-686C-4B03-B9D6-55AE579E46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14E012-019C-4871-A9C0-5473755E27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1BB3EE-EB98-4A7A-A544-F66AFEFEBD28}"/>
              </a:ext>
            </a:extLst>
          </p:cNvPr>
          <p:cNvSpPr>
            <a:spLocks noGrp="1"/>
          </p:cNvSpPr>
          <p:nvPr>
            <p:ph type="dt" sz="half" idx="10"/>
          </p:nvPr>
        </p:nvSpPr>
        <p:spPr/>
        <p:txBody>
          <a:bodyPr/>
          <a:lstStyle/>
          <a:p>
            <a:fld id="{FA8D1485-5B19-4E11-B4CE-BEE591935B74}" type="datetimeFigureOut">
              <a:rPr lang="en-IN" smtClean="0"/>
              <a:t>09-12-2021</a:t>
            </a:fld>
            <a:endParaRPr lang="en-IN"/>
          </a:p>
        </p:txBody>
      </p:sp>
      <p:sp>
        <p:nvSpPr>
          <p:cNvPr id="6" name="Footer Placeholder 5">
            <a:extLst>
              <a:ext uri="{FF2B5EF4-FFF2-40B4-BE49-F238E27FC236}">
                <a16:creationId xmlns:a16="http://schemas.microsoft.com/office/drawing/2014/main" id="{408BC2C2-595A-42DC-8F94-BEC5BF7D27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6BBCCC-79C4-4908-808D-0767F04B813A}"/>
              </a:ext>
            </a:extLst>
          </p:cNvPr>
          <p:cNvSpPr>
            <a:spLocks noGrp="1"/>
          </p:cNvSpPr>
          <p:nvPr>
            <p:ph type="sldNum" sz="quarter" idx="12"/>
          </p:nvPr>
        </p:nvSpPr>
        <p:spPr/>
        <p:txBody>
          <a:bodyPr/>
          <a:lstStyle/>
          <a:p>
            <a:fld id="{8204C34A-591B-4B90-9F5C-67A380793FC5}" type="slidenum">
              <a:rPr lang="en-IN" smtClean="0"/>
              <a:t>‹#›</a:t>
            </a:fld>
            <a:endParaRPr lang="en-IN"/>
          </a:p>
        </p:txBody>
      </p:sp>
    </p:spTree>
    <p:extLst>
      <p:ext uri="{BB962C8B-B14F-4D97-AF65-F5344CB8AC3E}">
        <p14:creationId xmlns:p14="http://schemas.microsoft.com/office/powerpoint/2010/main" val="235988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5EC1-BB31-46B2-9AA3-80E96E147A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2980B2-7437-4A9C-AF3B-46C7198B2D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9C1F30-3E12-43A4-BA9B-B7C833F90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155AE3-9D04-42A3-8BE8-B26BDE586208}"/>
              </a:ext>
            </a:extLst>
          </p:cNvPr>
          <p:cNvSpPr>
            <a:spLocks noGrp="1"/>
          </p:cNvSpPr>
          <p:nvPr>
            <p:ph type="dt" sz="half" idx="10"/>
          </p:nvPr>
        </p:nvSpPr>
        <p:spPr/>
        <p:txBody>
          <a:bodyPr/>
          <a:lstStyle/>
          <a:p>
            <a:fld id="{FA8D1485-5B19-4E11-B4CE-BEE591935B74}" type="datetimeFigureOut">
              <a:rPr lang="en-IN" smtClean="0"/>
              <a:t>09-12-2021</a:t>
            </a:fld>
            <a:endParaRPr lang="en-IN"/>
          </a:p>
        </p:txBody>
      </p:sp>
      <p:sp>
        <p:nvSpPr>
          <p:cNvPr id="6" name="Footer Placeholder 5">
            <a:extLst>
              <a:ext uri="{FF2B5EF4-FFF2-40B4-BE49-F238E27FC236}">
                <a16:creationId xmlns:a16="http://schemas.microsoft.com/office/drawing/2014/main" id="{40F68E82-5CD4-4D24-9F87-7977077D40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0C5006-911D-4DAB-BCE5-11803C864361}"/>
              </a:ext>
            </a:extLst>
          </p:cNvPr>
          <p:cNvSpPr>
            <a:spLocks noGrp="1"/>
          </p:cNvSpPr>
          <p:nvPr>
            <p:ph type="sldNum" sz="quarter" idx="12"/>
          </p:nvPr>
        </p:nvSpPr>
        <p:spPr/>
        <p:txBody>
          <a:bodyPr/>
          <a:lstStyle/>
          <a:p>
            <a:fld id="{8204C34A-591B-4B90-9F5C-67A380793FC5}" type="slidenum">
              <a:rPr lang="en-IN" smtClean="0"/>
              <a:t>‹#›</a:t>
            </a:fld>
            <a:endParaRPr lang="en-IN"/>
          </a:p>
        </p:txBody>
      </p:sp>
    </p:spTree>
    <p:extLst>
      <p:ext uri="{BB962C8B-B14F-4D97-AF65-F5344CB8AC3E}">
        <p14:creationId xmlns:p14="http://schemas.microsoft.com/office/powerpoint/2010/main" val="172183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F9C972-B66C-436C-B9BE-4F15B12D7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F158C4-4B90-4ECA-8FB8-0F9189A62C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D646F3-5E90-4137-8A2C-E1DE2CCDD9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8D1485-5B19-4E11-B4CE-BEE591935B74}" type="datetimeFigureOut">
              <a:rPr lang="en-IN" smtClean="0"/>
              <a:t>09-12-2021</a:t>
            </a:fld>
            <a:endParaRPr lang="en-IN"/>
          </a:p>
        </p:txBody>
      </p:sp>
      <p:sp>
        <p:nvSpPr>
          <p:cNvPr id="5" name="Footer Placeholder 4">
            <a:extLst>
              <a:ext uri="{FF2B5EF4-FFF2-40B4-BE49-F238E27FC236}">
                <a16:creationId xmlns:a16="http://schemas.microsoft.com/office/drawing/2014/main" id="{AE27B1D9-A0EE-4A66-9F4F-1EA88914AF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FC0EB8-BB6E-4E2E-B5FA-C523B5C8AD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04C34A-591B-4B90-9F5C-67A380793FC5}" type="slidenum">
              <a:rPr lang="en-IN" smtClean="0"/>
              <a:t>‹#›</a:t>
            </a:fld>
            <a:endParaRPr lang="en-IN"/>
          </a:p>
        </p:txBody>
      </p:sp>
    </p:spTree>
    <p:extLst>
      <p:ext uri="{BB962C8B-B14F-4D97-AF65-F5344CB8AC3E}">
        <p14:creationId xmlns:p14="http://schemas.microsoft.com/office/powerpoint/2010/main" val="2099777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4FE3F-D3FB-4563-B125-FADDE6A074C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C83F183-9D10-416E-8FE8-4BC34EF0720D}"/>
              </a:ext>
            </a:extLst>
          </p:cNvPr>
          <p:cNvSpPr>
            <a:spLocks noGrp="1"/>
          </p:cNvSpPr>
          <p:nvPr>
            <p:ph type="subTitle"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Used Car Price Prediction</a:t>
            </a:r>
          </a:p>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Submitted by:</a:t>
            </a:r>
          </a:p>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Bishwajit Bhattacharya</a:t>
            </a:r>
          </a:p>
          <a:p>
            <a:endParaRPr lang="en-IN" dirty="0"/>
          </a:p>
        </p:txBody>
      </p:sp>
    </p:spTree>
    <p:extLst>
      <p:ext uri="{BB962C8B-B14F-4D97-AF65-F5344CB8AC3E}">
        <p14:creationId xmlns:p14="http://schemas.microsoft.com/office/powerpoint/2010/main" val="1747527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A28E9-F920-499D-B558-078AB22747C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D5825B01-B609-4A51-8BDF-16043A1D889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9809" y="2267960"/>
            <a:ext cx="4952381" cy="3466667"/>
          </a:xfrm>
          <a:prstGeom prst="rect">
            <a:avLst/>
          </a:prstGeom>
          <a:noFill/>
          <a:ln>
            <a:noFill/>
          </a:ln>
        </p:spPr>
      </p:pic>
    </p:spTree>
    <p:extLst>
      <p:ext uri="{BB962C8B-B14F-4D97-AF65-F5344CB8AC3E}">
        <p14:creationId xmlns:p14="http://schemas.microsoft.com/office/powerpoint/2010/main" val="613846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F2102-0455-4A9D-8AA5-68A50D02EB0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CC670895-42F5-42D2-9CD6-3505AA31B88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5206" y="2267960"/>
            <a:ext cx="4901587" cy="3466667"/>
          </a:xfrm>
          <a:prstGeom prst="rect">
            <a:avLst/>
          </a:prstGeom>
          <a:noFill/>
          <a:ln>
            <a:noFill/>
          </a:ln>
        </p:spPr>
      </p:pic>
    </p:spTree>
    <p:extLst>
      <p:ext uri="{BB962C8B-B14F-4D97-AF65-F5344CB8AC3E}">
        <p14:creationId xmlns:p14="http://schemas.microsoft.com/office/powerpoint/2010/main" val="3567070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5F2AE-A615-4630-AA11-FDD8FE41013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D11922C-AF10-4075-A21C-CDD00D5E448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21397" y="2115580"/>
            <a:ext cx="5549206" cy="3771428"/>
          </a:xfrm>
          <a:prstGeom prst="rect">
            <a:avLst/>
          </a:prstGeom>
          <a:noFill/>
          <a:ln>
            <a:noFill/>
          </a:ln>
        </p:spPr>
      </p:pic>
    </p:spTree>
    <p:extLst>
      <p:ext uri="{BB962C8B-B14F-4D97-AF65-F5344CB8AC3E}">
        <p14:creationId xmlns:p14="http://schemas.microsoft.com/office/powerpoint/2010/main" val="1542934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E5EDB-9297-4B12-A096-35D2300B334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D8A40595-F15E-4D14-98FD-76F6F18A7BA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ln>
            <a:noFill/>
          </a:ln>
        </p:spPr>
      </p:pic>
    </p:spTree>
    <p:extLst>
      <p:ext uri="{BB962C8B-B14F-4D97-AF65-F5344CB8AC3E}">
        <p14:creationId xmlns:p14="http://schemas.microsoft.com/office/powerpoint/2010/main" val="2390594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A99FF-1E49-4BA4-9083-224B5CA7039F}"/>
              </a:ext>
            </a:extLst>
          </p:cNvPr>
          <p:cNvSpPr>
            <a:spLocks noGrp="1"/>
          </p:cNvSpPr>
          <p:nvPr>
            <p:ph type="title"/>
          </p:nvPr>
        </p:nvSpPr>
        <p:spPr/>
        <p:txBody>
          <a:bodyPr/>
          <a:lstStyle/>
          <a:p>
            <a:r>
              <a:rPr lang="en-IN" dirty="0" err="1"/>
              <a:t>HeatMap</a:t>
            </a:r>
            <a:endParaRPr lang="en-IN" dirty="0"/>
          </a:p>
        </p:txBody>
      </p:sp>
      <p:pic>
        <p:nvPicPr>
          <p:cNvPr id="4" name="Content Placeholder 3">
            <a:extLst>
              <a:ext uri="{FF2B5EF4-FFF2-40B4-BE49-F238E27FC236}">
                <a16:creationId xmlns:a16="http://schemas.microsoft.com/office/drawing/2014/main" id="{0B772C40-7476-407C-B1A2-2DCFCFA2251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4413" y="2115580"/>
            <a:ext cx="5003174" cy="3771428"/>
          </a:xfrm>
          <a:prstGeom prst="rect">
            <a:avLst/>
          </a:prstGeom>
          <a:noFill/>
          <a:ln>
            <a:noFill/>
          </a:ln>
        </p:spPr>
      </p:pic>
    </p:spTree>
    <p:extLst>
      <p:ext uri="{BB962C8B-B14F-4D97-AF65-F5344CB8AC3E}">
        <p14:creationId xmlns:p14="http://schemas.microsoft.com/office/powerpoint/2010/main" val="1043709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E861-2A04-4F53-90F0-EA6B44F27B50}"/>
              </a:ext>
            </a:extLst>
          </p:cNvPr>
          <p:cNvSpPr>
            <a:spLocks noGrp="1"/>
          </p:cNvSpPr>
          <p:nvPr>
            <p:ph type="title"/>
          </p:nvPr>
        </p:nvSpPr>
        <p:spPr/>
        <p:txBody>
          <a:bodyPr/>
          <a:lstStyle/>
          <a:p>
            <a:r>
              <a:rPr lang="en-IN" dirty="0"/>
              <a:t>Regression</a:t>
            </a:r>
          </a:p>
        </p:txBody>
      </p:sp>
      <p:sp>
        <p:nvSpPr>
          <p:cNvPr id="3" name="Content Placeholder 2">
            <a:extLst>
              <a:ext uri="{FF2B5EF4-FFF2-40B4-BE49-F238E27FC236}">
                <a16:creationId xmlns:a16="http://schemas.microsoft.com/office/drawing/2014/main" id="{AE836ECA-3C08-4DF2-AC07-53807402EE46}"/>
              </a:ext>
            </a:extLst>
          </p:cNvPr>
          <p:cNvSpPr>
            <a:spLocks noGrp="1"/>
          </p:cNvSpPr>
          <p:nvPr>
            <p:ph idx="1"/>
          </p:nvPr>
        </p:nvSpPr>
        <p:spPr/>
        <p:txBody>
          <a:bodyPr/>
          <a:lstStyle/>
          <a:p>
            <a:pPr>
              <a:lnSpc>
                <a:spcPct val="107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So now we will process regression Technique.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 used linear, lasso and ridge regression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Then I done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ensamble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technique bye random forest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R2 score =99.9287</a:t>
            </a:r>
          </a:p>
          <a:p>
            <a:r>
              <a:rPr lang="en-IN" dirty="0" err="1"/>
              <a:t>Cv</a:t>
            </a:r>
            <a:r>
              <a:rPr lang="en-IN" dirty="0"/>
              <a:t> score=98.3474</a:t>
            </a:r>
          </a:p>
        </p:txBody>
      </p:sp>
    </p:spTree>
    <p:extLst>
      <p:ext uri="{BB962C8B-B14F-4D97-AF65-F5344CB8AC3E}">
        <p14:creationId xmlns:p14="http://schemas.microsoft.com/office/powerpoint/2010/main" val="1625716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F4F1-0FAF-441F-9CEC-CA4680492CA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9967D5D-91F8-466B-8E99-C945640BCE70}"/>
              </a:ext>
            </a:extLst>
          </p:cNvPr>
          <p:cNvSpPr>
            <a:spLocks noGrp="1"/>
          </p:cNvSpPr>
          <p:nvPr>
            <p:ph idx="1"/>
          </p:nvPr>
        </p:nvSpPr>
        <p:spPr/>
        <p:txBody>
          <a:bodyPr/>
          <a:lstStyle/>
          <a:p>
            <a:r>
              <a:rPr lang="en-US" b="1" i="0" dirty="0">
                <a:solidFill>
                  <a:srgbClr val="000000"/>
                </a:solidFill>
                <a:effectLst/>
                <a:latin typeface="Helvetica Neue"/>
              </a:rPr>
              <a:t>so as per observation </a:t>
            </a:r>
            <a:r>
              <a:rPr lang="en-US" b="1" i="0" dirty="0" err="1">
                <a:solidFill>
                  <a:srgbClr val="000000"/>
                </a:solidFill>
                <a:effectLst/>
                <a:latin typeface="Helvetica Neue"/>
              </a:rPr>
              <a:t>i</a:t>
            </a:r>
            <a:r>
              <a:rPr lang="en-US" b="1" i="0" dirty="0">
                <a:solidFill>
                  <a:srgbClr val="000000"/>
                </a:solidFill>
                <a:effectLst/>
                <a:latin typeface="Helvetica Neue"/>
              </a:rPr>
              <a:t> created a model of car prediction which can predict price of used car with r2 </a:t>
            </a:r>
            <a:r>
              <a:rPr lang="en-US" b="1" i="0" dirty="0" err="1">
                <a:solidFill>
                  <a:srgbClr val="000000"/>
                </a:solidFill>
                <a:effectLst/>
                <a:latin typeface="Helvetica Neue"/>
              </a:rPr>
              <a:t>scor</a:t>
            </a:r>
            <a:r>
              <a:rPr lang="en-US" b="1" i="0" dirty="0">
                <a:solidFill>
                  <a:srgbClr val="000000"/>
                </a:solidFill>
                <a:effectLst/>
                <a:latin typeface="Helvetica Neue"/>
              </a:rPr>
              <a:t> of almost 99.92% and cv score of 98.34% , </a:t>
            </a:r>
            <a:r>
              <a:rPr lang="en-US" b="1" i="0" dirty="0" err="1">
                <a:solidFill>
                  <a:srgbClr val="000000"/>
                </a:solidFill>
                <a:effectLst/>
                <a:latin typeface="Helvetica Neue"/>
              </a:rPr>
              <a:t>i</a:t>
            </a:r>
            <a:r>
              <a:rPr lang="en-US" b="1" i="0" dirty="0">
                <a:solidFill>
                  <a:srgbClr val="000000"/>
                </a:solidFill>
                <a:effectLst/>
                <a:latin typeface="Helvetica Neue"/>
              </a:rPr>
              <a:t> used 3 </a:t>
            </a:r>
            <a:r>
              <a:rPr lang="en-US" b="1" i="0" dirty="0" err="1">
                <a:solidFill>
                  <a:srgbClr val="000000"/>
                </a:solidFill>
                <a:effectLst/>
                <a:latin typeface="Helvetica Neue"/>
              </a:rPr>
              <a:t>regration</a:t>
            </a:r>
            <a:r>
              <a:rPr lang="en-US" b="1" i="0" dirty="0">
                <a:solidFill>
                  <a:srgbClr val="000000"/>
                </a:solidFill>
                <a:effectLst/>
                <a:latin typeface="Helvetica Neue"/>
              </a:rPr>
              <a:t> technique, linear , lasso and ridge. As per my observation the model very accurate and good </a:t>
            </a:r>
            <a:r>
              <a:rPr lang="en-US" b="1" i="0">
                <a:solidFill>
                  <a:srgbClr val="000000"/>
                </a:solidFill>
                <a:effectLst/>
                <a:latin typeface="Helvetica Neue"/>
              </a:rPr>
              <a:t>to go.</a:t>
            </a:r>
            <a:endParaRPr lang="en-US" b="1" i="0" dirty="0">
              <a:solidFill>
                <a:srgbClr val="000000"/>
              </a:solidFill>
              <a:effectLst/>
              <a:latin typeface="Helvetica Neue"/>
            </a:endParaRPr>
          </a:p>
          <a:p>
            <a:pPr marL="0" indent="0">
              <a:buNone/>
            </a:pPr>
            <a:endParaRPr lang="en-IN" dirty="0"/>
          </a:p>
        </p:txBody>
      </p:sp>
    </p:spTree>
    <p:extLst>
      <p:ext uri="{BB962C8B-B14F-4D97-AF65-F5344CB8AC3E}">
        <p14:creationId xmlns:p14="http://schemas.microsoft.com/office/powerpoint/2010/main" val="123269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FDA3-6873-40C4-9ABD-FC559FEB150F}"/>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ACKNOWLEDGMENT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A2E16A5-6A3C-4B5E-B37A-0D39736A32AF}"/>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 web scrap used car data from cars24.com I took data from 25 cities.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Total in my data set has 515 used car data which has almost 215 different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Model of cars. I added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emi</a:t>
            </a:r>
            <a:r>
              <a:rPr lang="en-IN" sz="1800" dirty="0">
                <a:effectLst/>
                <a:latin typeface="Calibri" panose="020F0502020204030204" pitchFamily="34" charset="0"/>
                <a:ea typeface="Calibri" panose="020F0502020204030204" pitchFamily="34" charset="0"/>
                <a:cs typeface="Times New Roman" panose="02020603050405020304" pitchFamily="18" charset="0"/>
              </a:rPr>
              <a:t>/month also , the interest things is it is different in respect of cities.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After getting data I made this all on 1 excel .</a:t>
            </a:r>
            <a:endParaRPr lang="en-IN" dirty="0"/>
          </a:p>
        </p:txBody>
      </p:sp>
    </p:spTree>
    <p:extLst>
      <p:ext uri="{BB962C8B-B14F-4D97-AF65-F5344CB8AC3E}">
        <p14:creationId xmlns:p14="http://schemas.microsoft.com/office/powerpoint/2010/main" val="200930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65A7-880D-4488-9806-0DC99D110231}"/>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 INTRODUCTION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82EF345-48DA-4559-9841-2E28B64CDCD1}"/>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 pandemic situation all the small business field is affected even car industries.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Statistics report says car sell counts in all over the world is down , but interestingly used car business is growing. But we have to know actual used cars price if we want to grow a business , for metropolitan cities this data we can get easily but for small cities it is very tough to get.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If you saw my data I got the used cars details not only from big city like Delhi, Mumbai, Bangalore, I got the data from city like Mysore, Ghaziabad,  Jaipur, Rajkot etc. Although its fact that we can not get most luxury model  in this cities but it is standard and easy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emi</a:t>
            </a:r>
            <a:r>
              <a:rPr lang="en-IN" sz="1800" dirty="0">
                <a:effectLst/>
                <a:latin typeface="Calibri" panose="020F0502020204030204" pitchFamily="34" charset="0"/>
                <a:ea typeface="Calibri" panose="020F0502020204030204" pitchFamily="34" charset="0"/>
                <a:cs typeface="Times New Roman" panose="02020603050405020304" pitchFamily="18" charset="0"/>
              </a:rPr>
              <a:t> available so it can easy to process.</a:t>
            </a:r>
          </a:p>
          <a:p>
            <a:endParaRPr lang="en-IN" dirty="0"/>
          </a:p>
        </p:txBody>
      </p:sp>
    </p:spTree>
    <p:extLst>
      <p:ext uri="{BB962C8B-B14F-4D97-AF65-F5344CB8AC3E}">
        <p14:creationId xmlns:p14="http://schemas.microsoft.com/office/powerpoint/2010/main" val="542573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6537-1FC7-4FFF-BE81-E45606AC5BD2}"/>
              </a:ext>
            </a:extLst>
          </p:cNvPr>
          <p:cNvSpPr>
            <a:spLocks noGrp="1"/>
          </p:cNvSpPr>
          <p:nvPr>
            <p:ph type="title"/>
          </p:nvPr>
        </p:nvSpPr>
        <p:spPr/>
        <p:txBody>
          <a:bodyPr/>
          <a:lstStyle/>
          <a:p>
            <a:r>
              <a:rPr lang="en-IN" dirty="0" err="1"/>
              <a:t>Webscraping</a:t>
            </a:r>
            <a:endParaRPr lang="en-IN" dirty="0"/>
          </a:p>
        </p:txBody>
      </p:sp>
      <p:sp>
        <p:nvSpPr>
          <p:cNvPr id="3" name="Content Placeholder 2">
            <a:extLst>
              <a:ext uri="{FF2B5EF4-FFF2-40B4-BE49-F238E27FC236}">
                <a16:creationId xmlns:a16="http://schemas.microsoft.com/office/drawing/2014/main" id="{E34426C8-1D4F-4E0B-B67E-BCB5D3D240DB}"/>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First stapes of getting data is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webscrap</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website.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 used both selenium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beautifulsup</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this project.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Selenium for first stage to get correct website, </a:t>
            </a:r>
          </a:p>
          <a:p>
            <a:endParaRPr lang="en-IN" dirty="0"/>
          </a:p>
        </p:txBody>
      </p:sp>
    </p:spTree>
    <p:extLst>
      <p:ext uri="{BB962C8B-B14F-4D97-AF65-F5344CB8AC3E}">
        <p14:creationId xmlns:p14="http://schemas.microsoft.com/office/powerpoint/2010/main" val="8490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809B-7867-41FB-B840-01F73ACA84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224CE3-F9DD-4E99-A06A-BFEA9576A3BD}"/>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After getting al the data I took all data on 1 single excel “</a:t>
            </a:r>
            <a:r>
              <a:rPr lang="en-IN" sz="1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Carprediction.xls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8726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5741-E659-49F8-9571-6F0CDA3A64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E9E930-125C-45BF-845C-4041FC47B885}"/>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Now the first step of data cleaning is to crate data 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8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df = </a:t>
            </a:r>
            <a:r>
              <a:rPr lang="en-IN" sz="1800" dirty="0" err="1">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pd.DataFrame</a:t>
            </a:r>
            <a:r>
              <a:rPr lang="en-IN" sz="18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err="1">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pd.read_excel</a:t>
            </a:r>
            <a:r>
              <a:rPr lang="en-IN" sz="18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("Carprediction.xlsx"))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IN" sz="18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we have total 514 rows and 5 columns target columns is price(</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rs</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Then we need to check is there any null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err="1">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df.isnull</a:t>
            </a:r>
            <a:r>
              <a:rPr lang="en-IN" sz="18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().sum()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then we need to check what is the data type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err="1">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df.dtypes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87962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028D2-96C6-4371-9C81-B5E28FCEBF62}"/>
              </a:ext>
            </a:extLst>
          </p:cNvPr>
          <p:cNvSpPr>
            <a:spLocks noGrp="1"/>
          </p:cNvSpPr>
          <p:nvPr>
            <p:ph type="title"/>
          </p:nvPr>
        </p:nvSpPr>
        <p:spPr/>
        <p:txBody>
          <a:bodyPr/>
          <a:lstStyle/>
          <a:p>
            <a:r>
              <a:rPr lang="en-IN" dirty="0" err="1"/>
              <a:t>Visulization</a:t>
            </a:r>
            <a:endParaRPr lang="en-IN" dirty="0"/>
          </a:p>
        </p:txBody>
      </p:sp>
      <p:sp>
        <p:nvSpPr>
          <p:cNvPr id="3" name="Content Placeholder 2">
            <a:extLst>
              <a:ext uri="{FF2B5EF4-FFF2-40B4-BE49-F238E27FC236}">
                <a16:creationId xmlns:a16="http://schemas.microsoft.com/office/drawing/2014/main" id="{81613DBE-C054-48C0-BE26-B3CC026A1EA9}"/>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observation is target columns price(</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int so we will process regression techniques but first data visualization. I plot different types of graph like count plot,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catplot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regplot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scatterplot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lmpot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D25DDB0-067C-40BC-B685-8A0BD97FDD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0135" y="2651536"/>
            <a:ext cx="4953000" cy="3329940"/>
          </a:xfrm>
          <a:prstGeom prst="rect">
            <a:avLst/>
          </a:prstGeom>
          <a:noFill/>
          <a:ln>
            <a:noFill/>
          </a:ln>
        </p:spPr>
      </p:pic>
    </p:spTree>
    <p:extLst>
      <p:ext uri="{BB962C8B-B14F-4D97-AF65-F5344CB8AC3E}">
        <p14:creationId xmlns:p14="http://schemas.microsoft.com/office/powerpoint/2010/main" val="220810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3975-61E7-418D-942B-780F61A25D3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36E457A-BF1C-47E5-9614-AA326281FEB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3619" y="2185421"/>
            <a:ext cx="5904762" cy="3631746"/>
          </a:xfrm>
          <a:prstGeom prst="rect">
            <a:avLst/>
          </a:prstGeom>
          <a:noFill/>
          <a:ln>
            <a:noFill/>
          </a:ln>
        </p:spPr>
      </p:pic>
    </p:spTree>
    <p:extLst>
      <p:ext uri="{BB962C8B-B14F-4D97-AF65-F5344CB8AC3E}">
        <p14:creationId xmlns:p14="http://schemas.microsoft.com/office/powerpoint/2010/main" val="4095197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0D83C-D796-4ADF-B94D-830C9F09D810}"/>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A8A043D-5907-4815-9E12-78F6E10F432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ln>
            <a:noFill/>
          </a:ln>
        </p:spPr>
      </p:pic>
    </p:spTree>
    <p:extLst>
      <p:ext uri="{BB962C8B-B14F-4D97-AF65-F5344CB8AC3E}">
        <p14:creationId xmlns:p14="http://schemas.microsoft.com/office/powerpoint/2010/main" val="239054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482</Words>
  <Application>Microsoft Office PowerPoint</Application>
  <PresentationFormat>Widescreen</PresentationFormat>
  <Paragraphs>36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Helvetica</vt:lpstr>
      <vt:lpstr>Helvetica Neue</vt:lpstr>
      <vt:lpstr>Times New Roman</vt:lpstr>
      <vt:lpstr>Office Theme</vt:lpstr>
      <vt:lpstr>PowerPoint Presentation</vt:lpstr>
      <vt:lpstr>ACKNOWLEDGMENT </vt:lpstr>
      <vt:lpstr> INTRODUCTION </vt:lpstr>
      <vt:lpstr>Webscraping</vt:lpstr>
      <vt:lpstr>PowerPoint Presentation</vt:lpstr>
      <vt:lpstr>PowerPoint Presentation</vt:lpstr>
      <vt:lpstr>Visulization</vt:lpstr>
      <vt:lpstr>PowerPoint Presentation</vt:lpstr>
      <vt:lpstr>PowerPoint Presentation</vt:lpstr>
      <vt:lpstr>PowerPoint Presentation</vt:lpstr>
      <vt:lpstr>PowerPoint Presentation</vt:lpstr>
      <vt:lpstr>PowerPoint Presentation</vt:lpstr>
      <vt:lpstr>PowerPoint Presentation</vt:lpstr>
      <vt:lpstr>HeatMap</vt:lpstr>
      <vt:lpstr>Regression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Bishwajit Bhattacharya</dc:creator>
  <cp:lastModifiedBy>Bishwajit Bhattacharya</cp:lastModifiedBy>
  <cp:revision>1</cp:revision>
  <dcterms:created xsi:type="dcterms:W3CDTF">2021-12-09T11:50:40Z</dcterms:created>
  <dcterms:modified xsi:type="dcterms:W3CDTF">2021-12-09T11:51:18Z</dcterms:modified>
</cp:coreProperties>
</file>