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3C88-A423-4888-B1A6-715B06843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B771E-3F8B-4271-BB78-A13378B76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A9AB-45D4-42E0-8409-C4D50938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C1F3-88A2-4A94-B338-AD98EEAC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FAE1-1D1D-419F-B43F-0DF6EB2F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66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ACE9-8060-4F0E-AA59-6D33347B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73063-D624-4112-9C9C-08B90E8C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C9B96-C4E7-49BF-9020-3A09E350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CE3E-DE11-4080-A43F-5C3A54E9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80FC-C5F8-4A15-ABB6-8FA1E733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354EA-FF92-4D26-805E-0FC265858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85186-84EF-4D4B-A214-CA34FD4D4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E0E2-59E4-4927-A916-FC53FC92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93AF-7594-484E-82FC-B8236820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F089-DD40-478C-9A72-61F094F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4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84B8-6B55-4648-ACE1-4FBC2876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25BA-CFB8-428E-B65C-3FD86327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A648-F809-497F-ADB6-CCC7872F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28F5-B42C-4EDD-B988-489ACAE9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0908-5448-4F94-B6E4-DADA603F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5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FF8A-D324-4C40-9A38-5A308CEC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B895-128C-4408-BAF0-2B5DE2909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BB23-549A-483F-B9B8-0CF78904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038C-3C77-4DEE-A61F-F5CA21E0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13E1-3C10-4787-A050-62BF5204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78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68C1-1A07-4457-8BE1-13008F46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018D-5AA6-4217-B2CB-06935710E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17556-BE40-422C-B8A7-8E354896E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B67B1-C46A-4976-8674-AF9BA156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3803E-622E-4D79-A35A-CEC0B1F5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B1B4D-F743-478B-9C46-0E1240A5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840B-665C-4747-BB1D-4C511101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F2567-E7E2-4A0B-AEEF-0BA965A6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6C8C9-7EED-402D-999D-717B0420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F8FAD-A93B-4035-813B-B6DCC5895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E6887-5CF1-422B-9DC5-59F1DBB6B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6795B-9CF1-4C18-B1F9-C72E5434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7C019-9F8B-46AF-B0F7-BB8E2140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D9B7F-2BE6-4BF9-B48B-6E351F3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2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51FE-742C-4499-9073-4AD2476D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F2CBB-4958-40DA-B4E6-6BD6BCF6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508E3-1AAB-4ACF-A459-3A392F6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8551A-4F8E-4B39-B956-1BBD93D6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55E4C-11AA-432E-B018-63964AA9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82CE5-B51C-4A1A-8657-6948C702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06C5A-2671-4C0D-941E-12F60029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A13E-7DA3-48E3-B1A0-CB7366D9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F76B-F5FF-4B0C-85A1-1C2BA025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ED716-2B0C-43AF-B631-D274DD68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90577-FEBE-4DDA-905C-2C45963D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BCD96-7F4B-4B3E-BDA6-D82FE5DA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3CB23-54B8-4C2C-8672-D90F5055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1759-8CFD-4FB2-ACD7-9ED92B65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D193D-A7CC-4A82-B930-5398E78CC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3117-5292-41FA-903A-55817F813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36AE7-25AA-4079-95D7-E5C5CDC9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B7C1D-C5C7-403A-869C-3263A8DD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C986-996F-4709-8CD9-1EBA152F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0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7E99D-7B27-43FE-9B06-07668078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0924-0768-4767-97AF-E8516E60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666F-33A9-4298-B859-DBFF0E4E3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18BF-0296-4926-BAC5-5030DAD5F2D1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30B35-320E-4651-8767-2B1DC5C07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B256D-8E3A-40E3-8B05-007F7E48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1A0E7-914F-4069-9F3B-331B39CC1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1482-892C-4BEA-A3D2-D5E38E8F9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PRICE PREDICTION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5B44-A011-452A-BAB4-163FE3EB1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Bishwajit Bhattacharya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80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8ABC-E76E-474C-BB53-A7A4B6B2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on correlation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B5765C3-736C-42ED-8A65-96C81357CE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27" y="2052087"/>
            <a:ext cx="5231746" cy="38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1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D206-B51C-4EAC-9F5A-6B916D28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BCB2-1DFB-4FD0-AE2C-B2783047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though model only give 62% but bye considering this delaying of flight the result is quite good.</a:t>
            </a:r>
          </a:p>
          <a:p>
            <a:r>
              <a:rPr lang="en-US" dirty="0"/>
              <a:t>We can get better result if remove this stops.</a:t>
            </a:r>
          </a:p>
          <a:p>
            <a:r>
              <a:rPr lang="en-US" dirty="0"/>
              <a:t>Also for getting emergency time flight price I done some assumption which is also effect results.</a:t>
            </a:r>
          </a:p>
          <a:p>
            <a:r>
              <a:rPr lang="en-US" dirty="0"/>
              <a:t>So this model can get better output on different date.</a:t>
            </a:r>
            <a:r>
              <a:rPr lang="en-IN" dirty="0"/>
              <a:t> Where this delay time will not 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EA5E-AFC2-4994-98F4-6CC98334D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43C6A-E703-469D-A2A9-41F998991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Bishwajit Bhattacharya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3251-9D50-4D83-A152-0E9D4768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0076-3824-410A-85E6-FF2669E3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there is different types of data type for proper visualization we need to encode data types first.</a:t>
            </a:r>
          </a:p>
          <a:p>
            <a:endParaRPr lang="en-US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df['Airline Name']=</a:t>
            </a:r>
            <a:r>
              <a:rPr lang="en-IN" sz="18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lencode.fit_transform</a:t>
            </a:r>
            <a:r>
              <a:rPr lang="en-IN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(df['Airline Name'])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df['Source']=</a:t>
            </a:r>
            <a:r>
              <a:rPr lang="en-IN" sz="18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lencode.fit_transform</a:t>
            </a:r>
            <a:r>
              <a:rPr lang="en-IN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(df['Source'])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df['Destination']=</a:t>
            </a:r>
            <a:r>
              <a:rPr lang="en-IN" sz="18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lencode.fit_transform</a:t>
            </a:r>
            <a:r>
              <a:rPr lang="en-IN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(df['Destination'])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df['Duration']=</a:t>
            </a:r>
            <a:r>
              <a:rPr lang="en-IN" sz="18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lencode.fit_transform</a:t>
            </a:r>
            <a:r>
              <a:rPr lang="en-IN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(df['Duration'])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df['Dept Time']=</a:t>
            </a:r>
            <a:r>
              <a:rPr lang="en-IN" sz="18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lencode.fit_transform</a:t>
            </a:r>
            <a:r>
              <a:rPr lang="en-IN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(df['Dept Time'])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89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ADC1-3EA1-44C5-ADDF-918F767D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Vs Price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28D29D-664E-4D7E-B614-15F6AAC673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19" y="2337802"/>
            <a:ext cx="5104762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5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386A-CD5A-4996-B923-1961BF0D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Name vs Price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B5355A-84CF-4F35-AAC0-F1568B7810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9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740C-0B30-4B8A-87E3-05CBE291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Time vs Price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3205E3-7137-4788-9C40-492B4629D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82" y="2337802"/>
            <a:ext cx="5320635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6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4C9F-E1EA-434F-88F1-6CF283EF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Plot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9A9726-1CCC-47F6-AF52-B9D7A8A4CC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3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B5EA-A3C3-44EB-9254-D7D602CA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vs Price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43898D-038B-4E5A-8B90-3627DF54EC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87" y="1825625"/>
            <a:ext cx="43632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3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86CE-8499-4259-953F-80E32916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name vs Stop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BC2A835-8856-4982-89C7-FF9D831CDC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2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3446-4A5C-4F46-A123-827A667F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5D2B58E-E2D3-4100-B126-E6B2BF93A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0584"/>
            <a:ext cx="10515600" cy="370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7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FLIGHT PRICE PREDICTION </vt:lpstr>
      <vt:lpstr>Visualization</vt:lpstr>
      <vt:lpstr>Date Vs Price</vt:lpstr>
      <vt:lpstr>Airline Name vs Price</vt:lpstr>
      <vt:lpstr>Departure Time vs Price</vt:lpstr>
      <vt:lpstr>Duration Plot</vt:lpstr>
      <vt:lpstr>Duration vs Price</vt:lpstr>
      <vt:lpstr>Airline name vs Stop</vt:lpstr>
      <vt:lpstr>Heat Map</vt:lpstr>
      <vt:lpstr>Heat Map on correlation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</dc:title>
  <dc:creator>Bishwajit Bhattacharya</dc:creator>
  <cp:lastModifiedBy>Bishwajit Bhattacharya</cp:lastModifiedBy>
  <cp:revision>1</cp:revision>
  <dcterms:created xsi:type="dcterms:W3CDTF">2022-01-30T13:19:43Z</dcterms:created>
  <dcterms:modified xsi:type="dcterms:W3CDTF">2022-01-30T13:20:00Z</dcterms:modified>
</cp:coreProperties>
</file>