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1E71-DAC2-41BF-873D-B6CA81369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67237F-009F-489A-A3CE-A50ACF5763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528F2E-7068-404C-93AB-91CDF437F865}"/>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5" name="Footer Placeholder 4">
            <a:extLst>
              <a:ext uri="{FF2B5EF4-FFF2-40B4-BE49-F238E27FC236}">
                <a16:creationId xmlns:a16="http://schemas.microsoft.com/office/drawing/2014/main" id="{C5EFB840-4DF5-44A5-9EE3-5597CD4C2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F6D6FC-B0F9-4BC6-9A76-FACA54460AA1}"/>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6755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A275-480C-4B44-B598-35DE93205C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0D7E02-BF4E-4117-BC4F-460A705E43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48BEFD-6AF1-4EB4-97DC-7A7034EC2F19}"/>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5" name="Footer Placeholder 4">
            <a:extLst>
              <a:ext uri="{FF2B5EF4-FFF2-40B4-BE49-F238E27FC236}">
                <a16:creationId xmlns:a16="http://schemas.microsoft.com/office/drawing/2014/main" id="{CD989B0B-86D1-40E3-BCE5-FC203AC53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8FF710-BAC4-4253-A42B-DD503BD62847}"/>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260711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AD1A5-015C-4196-B758-2EB13D5D5F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1D0090-6492-4658-A8A2-1343344BC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724DE-BAD2-4CDD-8609-C4EF9B8EC8A4}"/>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5" name="Footer Placeholder 4">
            <a:extLst>
              <a:ext uri="{FF2B5EF4-FFF2-40B4-BE49-F238E27FC236}">
                <a16:creationId xmlns:a16="http://schemas.microsoft.com/office/drawing/2014/main" id="{506031D0-960A-4C58-942B-8CF9DCB9A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DB78FD-F75D-47DE-8541-4D94A7F31E14}"/>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59126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DFCE-FCF1-41BB-94B8-617D31FB3D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28C67D-CD5A-4166-BF8A-9DE1B8C24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A0DCF-CEE0-4E0F-B27D-8573B9D1F252}"/>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5" name="Footer Placeholder 4">
            <a:extLst>
              <a:ext uri="{FF2B5EF4-FFF2-40B4-BE49-F238E27FC236}">
                <a16:creationId xmlns:a16="http://schemas.microsoft.com/office/drawing/2014/main" id="{96B3F1BF-322E-42B2-B5BF-2DCC97CCFB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D1ACF-97D5-425B-A8CA-5FB08258EE1D}"/>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389865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350F-B573-4F3C-A17A-E693665BE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B98DF6-F0D8-4871-AF09-D9CF6D819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CA2705-BA92-4D55-A24F-6D572065A0A6}"/>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5" name="Footer Placeholder 4">
            <a:extLst>
              <a:ext uri="{FF2B5EF4-FFF2-40B4-BE49-F238E27FC236}">
                <a16:creationId xmlns:a16="http://schemas.microsoft.com/office/drawing/2014/main" id="{0BCCA8AC-932D-4310-ABFA-DAD826F506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3A68F-7F20-4150-B726-F30E8D52F65A}"/>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66481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2198-E0B0-4245-A88D-A758E952DD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8F23A1-9B58-4BBC-9076-A5B1BC5D90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963F30-B163-4C12-9B97-E5FD362957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3C718A-F3F8-4E06-A84A-103D35186D5D}"/>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6" name="Footer Placeholder 5">
            <a:extLst>
              <a:ext uri="{FF2B5EF4-FFF2-40B4-BE49-F238E27FC236}">
                <a16:creationId xmlns:a16="http://schemas.microsoft.com/office/drawing/2014/main" id="{CCBB8D4A-E6E0-44C7-8ECB-888C4A29AF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F799B6-85C4-447C-8D17-A1F4A9D3DE03}"/>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257020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97D8-3D19-4D5E-BE7C-3B5614CAC9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9394BA-1EF7-4DE5-B3BE-A3225EDAF5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989524-6661-4CA0-A632-FB2C812E8D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F35AA7-9CBE-45D9-BE49-AE44D80BF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E587C-378C-45AB-961A-F49BA4F9C8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068B3E-A91A-4813-B5A1-7AFEC34445C8}"/>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8" name="Footer Placeholder 7">
            <a:extLst>
              <a:ext uri="{FF2B5EF4-FFF2-40B4-BE49-F238E27FC236}">
                <a16:creationId xmlns:a16="http://schemas.microsoft.com/office/drawing/2014/main" id="{3EE53899-7C6F-4E8C-81FF-3A15BF9F26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B3BC29-7DD7-4311-9331-331F3EE78F7D}"/>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309159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0328-9B47-4759-8E82-A305CE602F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52D251-5117-4200-BC59-FBC6E37D73DC}"/>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4" name="Footer Placeholder 3">
            <a:extLst>
              <a:ext uri="{FF2B5EF4-FFF2-40B4-BE49-F238E27FC236}">
                <a16:creationId xmlns:a16="http://schemas.microsoft.com/office/drawing/2014/main" id="{21E19723-1599-4D4D-8985-C9D6F0B584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FF7F11-447A-40D2-9784-E5B48956DD54}"/>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231421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078A1-9BBF-42DE-8F68-89E1E153D907}"/>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3" name="Footer Placeholder 2">
            <a:extLst>
              <a:ext uri="{FF2B5EF4-FFF2-40B4-BE49-F238E27FC236}">
                <a16:creationId xmlns:a16="http://schemas.microsoft.com/office/drawing/2014/main" id="{27E71011-91F6-48A4-9E1A-7C5A8B1ECE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6A2CA7-7241-4546-8F88-7B2C0134C931}"/>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119231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710A-D442-47F1-8E4F-FBE68CE37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3E0936-5879-4BBF-AA71-57FC32032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4A6E95-9032-416F-B0F6-09DD7E778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12DF4-9C8A-4D3B-8C09-C3B97FBBCF62}"/>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6" name="Footer Placeholder 5">
            <a:extLst>
              <a:ext uri="{FF2B5EF4-FFF2-40B4-BE49-F238E27FC236}">
                <a16:creationId xmlns:a16="http://schemas.microsoft.com/office/drawing/2014/main" id="{0EC9114D-C724-45AB-B52C-CAA7AC1678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54B8A4-73DC-42FC-A717-05AF6BCADF50}"/>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284513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ED8A-9278-413E-924B-281B0C11C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3EF504-69AB-4FEE-A95F-222C6FFA7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12CA7-2A61-43E2-A1BE-FF38AE0F0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31135-A82D-4571-917E-B3F771D53BDF}"/>
              </a:ext>
            </a:extLst>
          </p:cNvPr>
          <p:cNvSpPr>
            <a:spLocks noGrp="1"/>
          </p:cNvSpPr>
          <p:nvPr>
            <p:ph type="dt" sz="half" idx="10"/>
          </p:nvPr>
        </p:nvSpPr>
        <p:spPr/>
        <p:txBody>
          <a:bodyPr/>
          <a:lstStyle/>
          <a:p>
            <a:fld id="{D2612EF8-C1CE-4B89-A354-AA249883FA04}" type="datetimeFigureOut">
              <a:rPr lang="en-IN" smtClean="0"/>
              <a:t>19-02-2022</a:t>
            </a:fld>
            <a:endParaRPr lang="en-IN"/>
          </a:p>
        </p:txBody>
      </p:sp>
      <p:sp>
        <p:nvSpPr>
          <p:cNvPr id="6" name="Footer Placeholder 5">
            <a:extLst>
              <a:ext uri="{FF2B5EF4-FFF2-40B4-BE49-F238E27FC236}">
                <a16:creationId xmlns:a16="http://schemas.microsoft.com/office/drawing/2014/main" id="{2218EE45-9AA5-490B-83B1-57454F225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DAC1E-DF0C-4C96-8DE9-87C0B481E98E}"/>
              </a:ext>
            </a:extLst>
          </p:cNvPr>
          <p:cNvSpPr>
            <a:spLocks noGrp="1"/>
          </p:cNvSpPr>
          <p:nvPr>
            <p:ph type="sldNum" sz="quarter" idx="12"/>
          </p:nvPr>
        </p:nvSpPr>
        <p:spPr/>
        <p:txBody>
          <a:bodyPr/>
          <a:lstStyle/>
          <a:p>
            <a:fld id="{2D6FB3F3-2413-48E6-B6DC-CA398BD338A0}" type="slidenum">
              <a:rPr lang="en-IN" smtClean="0"/>
              <a:t>‹#›</a:t>
            </a:fld>
            <a:endParaRPr lang="en-IN"/>
          </a:p>
        </p:txBody>
      </p:sp>
    </p:spTree>
    <p:extLst>
      <p:ext uri="{BB962C8B-B14F-4D97-AF65-F5344CB8AC3E}">
        <p14:creationId xmlns:p14="http://schemas.microsoft.com/office/powerpoint/2010/main" val="233731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85E81-717D-4685-83FA-FD21D4E7D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3BEF21-EE23-437C-8622-D7119F398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36E67-D404-4EA6-9AA6-F3FC5B0AF0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12EF8-C1CE-4B89-A354-AA249883FA04}" type="datetimeFigureOut">
              <a:rPr lang="en-IN" smtClean="0"/>
              <a:t>19-02-2022</a:t>
            </a:fld>
            <a:endParaRPr lang="en-IN"/>
          </a:p>
        </p:txBody>
      </p:sp>
      <p:sp>
        <p:nvSpPr>
          <p:cNvPr id="5" name="Footer Placeholder 4">
            <a:extLst>
              <a:ext uri="{FF2B5EF4-FFF2-40B4-BE49-F238E27FC236}">
                <a16:creationId xmlns:a16="http://schemas.microsoft.com/office/drawing/2014/main" id="{64B5406C-824A-491B-9A8C-C1E9F3163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6370E0-2CE6-44AC-BAA9-A5D622189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FB3F3-2413-48E6-B6DC-CA398BD338A0}" type="slidenum">
              <a:rPr lang="en-IN" smtClean="0"/>
              <a:t>‹#›</a:t>
            </a:fld>
            <a:endParaRPr lang="en-IN"/>
          </a:p>
        </p:txBody>
      </p:sp>
    </p:spTree>
    <p:extLst>
      <p:ext uri="{BB962C8B-B14F-4D97-AF65-F5344CB8AC3E}">
        <p14:creationId xmlns:p14="http://schemas.microsoft.com/office/powerpoint/2010/main" val="426392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2713-FE39-46F7-B5D3-FD6E93BBEADE}"/>
              </a:ext>
            </a:extLst>
          </p:cNvPr>
          <p:cNvSpPr>
            <a:spLocks noGrp="1"/>
          </p:cNvSpPr>
          <p:nvPr>
            <p:ph type="ctrTitle"/>
          </p:nvPr>
        </p:nvSpPr>
        <p:spPr/>
        <p:txBody>
          <a:bodyPr/>
          <a:lstStyle/>
          <a:p>
            <a:r>
              <a:rPr lang="en-IN" sz="2400" b="1" u="sng" dirty="0">
                <a:effectLst/>
                <a:latin typeface="Calibri" panose="020F0502020204030204" pitchFamily="34" charset="0"/>
                <a:ea typeface="Calibri" panose="020F0502020204030204" pitchFamily="34" charset="0"/>
                <a:cs typeface="Times New Roman" panose="02020603050405020304" pitchFamily="18" charset="0"/>
              </a:rPr>
              <a:t>HOUSING: PRICE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C14BF85-7D4D-4129-934D-35D0B7ABE499}"/>
              </a:ext>
            </a:extLst>
          </p:cNvPr>
          <p:cNvSpPr>
            <a:spLocks noGrp="1"/>
          </p:cNvSpPr>
          <p:nvPr>
            <p:ph type="subTitle" idx="1"/>
          </p:nvPr>
        </p:nvSpPr>
        <p:spPr/>
        <p:txBody>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effectLst/>
                <a:latin typeface="Calibri" panose="020F0502020204030204" pitchFamily="34" charset="0"/>
                <a:ea typeface="Calibri" panose="020F0502020204030204" pitchFamily="34" charset="0"/>
                <a:cs typeface="Times New Roman" panose="02020603050405020304" pitchFamily="18" charset="0"/>
              </a:rPr>
              <a:t>BISHWAJIT BHATTACHARYA</a:t>
            </a:r>
          </a:p>
          <a:p>
            <a:endParaRPr lang="en-IN" dirty="0"/>
          </a:p>
        </p:txBody>
      </p:sp>
    </p:spTree>
    <p:extLst>
      <p:ext uri="{BB962C8B-B14F-4D97-AF65-F5344CB8AC3E}">
        <p14:creationId xmlns:p14="http://schemas.microsoft.com/office/powerpoint/2010/main" val="101345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0FDF-6A36-4B8F-AACB-5E62E97CCB89}"/>
              </a:ext>
            </a:extLst>
          </p:cNvPr>
          <p:cNvSpPr>
            <a:spLocks noGrp="1"/>
          </p:cNvSpPr>
          <p:nvPr>
            <p:ph type="title"/>
          </p:nvPr>
        </p:nvSpPr>
        <p:spPr/>
        <p:txBody>
          <a:bodyPr/>
          <a:lstStyle/>
          <a:p>
            <a:pPr algn="ctr"/>
            <a:r>
              <a:rPr lang="en-IN" b="1" dirty="0"/>
              <a:t>Heatmap</a:t>
            </a:r>
          </a:p>
        </p:txBody>
      </p:sp>
      <p:pic>
        <p:nvPicPr>
          <p:cNvPr id="4" name="Content Placeholder 3">
            <a:extLst>
              <a:ext uri="{FF2B5EF4-FFF2-40B4-BE49-F238E27FC236}">
                <a16:creationId xmlns:a16="http://schemas.microsoft.com/office/drawing/2014/main" id="{BAB40365-EAF4-4825-B6D8-B8B261C05A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77867"/>
            <a:ext cx="10515600" cy="4246854"/>
          </a:xfrm>
          <a:prstGeom prst="rect">
            <a:avLst/>
          </a:prstGeom>
          <a:noFill/>
          <a:ln>
            <a:noFill/>
          </a:ln>
        </p:spPr>
      </p:pic>
    </p:spTree>
    <p:extLst>
      <p:ext uri="{BB962C8B-B14F-4D97-AF65-F5344CB8AC3E}">
        <p14:creationId xmlns:p14="http://schemas.microsoft.com/office/powerpoint/2010/main" val="245377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90A6-3819-4A33-9C6D-D9AD02DC7854}"/>
              </a:ext>
            </a:extLst>
          </p:cNvPr>
          <p:cNvSpPr>
            <a:spLocks noGrp="1"/>
          </p:cNvSpPr>
          <p:nvPr>
            <p:ph type="title"/>
          </p:nvPr>
        </p:nvSpPr>
        <p:spPr/>
        <p:txBody>
          <a:bodyPr>
            <a:normAutofit fontScale="90000"/>
          </a:bodyPr>
          <a:lstStyle/>
          <a:p>
            <a:pPr algn="ctr"/>
            <a:br>
              <a:rPr lang="en-IN" sz="2400" b="1" dirty="0">
                <a:effectLst/>
                <a:latin typeface="Calibri" panose="020F0502020204030204" pitchFamily="34" charset="0"/>
                <a:ea typeface="Calibri" panose="020F0502020204030204" pitchFamily="34" charset="0"/>
                <a:cs typeface="Times New Roman" panose="02020603050405020304" pitchFamily="18" charset="0"/>
              </a:rPr>
            </a:br>
            <a:r>
              <a:rPr lang="en-IN" sz="4900" b="1" dirty="0">
                <a:effectLst/>
                <a:latin typeface="Calibri" panose="020F0502020204030204" pitchFamily="34" charset="0"/>
                <a:ea typeface="Calibri" panose="020F0502020204030204" pitchFamily="34" charset="0"/>
                <a:cs typeface="Times New Roman" panose="02020603050405020304" pitchFamily="18" charset="0"/>
              </a:rPr>
              <a:t>CONCLUSION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D33385-EA30-4A22-A70D-553320626BAD}"/>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Model is successfully created, selling price for test data can be generated by using this model.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has lots of null value and also data type is different, we cannot null value if the data type is object, so first I changes the data set and then I handle the null value.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But the problem is as I put mean value instead of null, data frame gone fluctuated. Its effect my model result , although I done the overfitting bye using lasso, ridge, and also random forest grid search still my model gave 84% r2 score.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Result should be higher if data set has less null value.</a:t>
            </a:r>
          </a:p>
          <a:p>
            <a:endParaRPr lang="en-IN" dirty="0"/>
          </a:p>
        </p:txBody>
      </p:sp>
    </p:spTree>
    <p:extLst>
      <p:ext uri="{BB962C8B-B14F-4D97-AF65-F5344CB8AC3E}">
        <p14:creationId xmlns:p14="http://schemas.microsoft.com/office/powerpoint/2010/main" val="365316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A5C3-8F31-4D35-8AB8-CD8D7BC53667}"/>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18A6168C-0CFC-45D0-A548-15A76667AF46}"/>
              </a:ext>
            </a:extLst>
          </p:cNvPr>
          <p:cNvSpPr>
            <a:spLocks noGrp="1"/>
          </p:cNvSpPr>
          <p:nvPr>
            <p:ph type="subTitle" idx="1"/>
          </p:nvPr>
        </p:nvSpPr>
        <p:spPr/>
        <p:txBody>
          <a:bodyPr/>
          <a:lstStyle/>
          <a:p>
            <a:r>
              <a:rPr lang="en-IN" b="1" dirty="0"/>
              <a:t>BISHWAJIT BHATTACHARYA</a:t>
            </a:r>
          </a:p>
        </p:txBody>
      </p:sp>
    </p:spTree>
    <p:extLst>
      <p:ext uri="{BB962C8B-B14F-4D97-AF65-F5344CB8AC3E}">
        <p14:creationId xmlns:p14="http://schemas.microsoft.com/office/powerpoint/2010/main" val="14575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A10F-A3C5-487C-B4CE-7D5F307439DD}"/>
              </a:ext>
            </a:extLst>
          </p:cNvPr>
          <p:cNvSpPr>
            <a:spLocks noGrp="1"/>
          </p:cNvSpPr>
          <p:nvPr>
            <p:ph type="title"/>
          </p:nvPr>
        </p:nvSpPr>
        <p:spPr/>
        <p:txBody>
          <a:bodyPr/>
          <a:lstStyle/>
          <a:p>
            <a:pPr algn="ctr"/>
            <a:r>
              <a:rPr lang="en-IN" sz="2800" b="1" u="sng" dirty="0">
                <a:effectLst/>
                <a:latin typeface="Calibri" panose="020F0502020204030204" pitchFamily="34" charset="0"/>
                <a:ea typeface="Calibri" panose="020F0502020204030204" pitchFamily="34" charset="0"/>
                <a:cs typeface="Times New Roman" panose="02020603050405020304" pitchFamily="18" charset="0"/>
              </a:rPr>
              <a:t>Problem Statement</a:t>
            </a:r>
            <a:r>
              <a:rPr lang="en-IN" sz="2800" b="1"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68A5FFA-6B36-45B2-9D1A-B9DF1276F864}"/>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some training data which has lots of null value. Which I taken care using SK Learn. As target value is integer, I need to process regression techniques. There is mixed of int, string and float data need to encode that also.</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all this Model will be ready.</a:t>
            </a:r>
          </a:p>
          <a:p>
            <a:endParaRPr lang="en-IN" dirty="0"/>
          </a:p>
        </p:txBody>
      </p:sp>
    </p:spTree>
    <p:extLst>
      <p:ext uri="{BB962C8B-B14F-4D97-AF65-F5344CB8AC3E}">
        <p14:creationId xmlns:p14="http://schemas.microsoft.com/office/powerpoint/2010/main" val="354631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D722-50EF-4FC8-A1E2-56A790B0DDC9}"/>
              </a:ext>
            </a:extLst>
          </p:cNvPr>
          <p:cNvSpPr>
            <a:spLocks noGrp="1"/>
          </p:cNvSpPr>
          <p:nvPr>
            <p:ph type="title"/>
          </p:nvPr>
        </p:nvSpPr>
        <p:spPr/>
        <p:txBody>
          <a:bodyPr/>
          <a:lstStyle/>
          <a:p>
            <a:pPr algn="ctr"/>
            <a:r>
              <a:rPr lang="en-IN" sz="2400" b="1" dirty="0">
                <a:effectLst/>
                <a:latin typeface="Calibri" panose="020F0502020204030204" pitchFamily="34" charset="0"/>
                <a:ea typeface="Calibri" panose="020F0502020204030204" pitchFamily="34" charset="0"/>
                <a:cs typeface="Times New Roman" panose="02020603050405020304" pitchFamily="18" charset="0"/>
              </a:rPr>
              <a:t>ID VS SALE PRICE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55223ED3-CFB0-466E-AE8D-B8BF75CF16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291253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6E4B-29D3-48A8-A494-00A94CF61E0F}"/>
              </a:ext>
            </a:extLst>
          </p:cNvPr>
          <p:cNvSpPr>
            <a:spLocks noGrp="1"/>
          </p:cNvSpPr>
          <p:nvPr>
            <p:ph type="title"/>
          </p:nvPr>
        </p:nvSpPr>
        <p:spPr/>
        <p:txBody>
          <a:bodyPr/>
          <a:lstStyle/>
          <a:p>
            <a:r>
              <a:rPr lang="en-IN" dirty="0" err="1"/>
              <a:t>LotArea</a:t>
            </a:r>
            <a:r>
              <a:rPr lang="en-IN" dirty="0"/>
              <a:t> Vs </a:t>
            </a:r>
            <a:r>
              <a:rPr lang="en-IN" dirty="0" err="1"/>
              <a:t>SalePrice</a:t>
            </a:r>
            <a:endParaRPr lang="en-IN" dirty="0"/>
          </a:p>
        </p:txBody>
      </p:sp>
      <p:pic>
        <p:nvPicPr>
          <p:cNvPr id="4" name="Content Placeholder 3">
            <a:extLst>
              <a:ext uri="{FF2B5EF4-FFF2-40B4-BE49-F238E27FC236}">
                <a16:creationId xmlns:a16="http://schemas.microsoft.com/office/drawing/2014/main" id="{4ADE4043-FBB4-4E34-920E-6EB29E9C729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5524" y="2337802"/>
            <a:ext cx="5180952" cy="3326984"/>
          </a:xfrm>
          <a:prstGeom prst="rect">
            <a:avLst/>
          </a:prstGeom>
          <a:noFill/>
          <a:ln>
            <a:noFill/>
          </a:ln>
        </p:spPr>
      </p:pic>
    </p:spTree>
    <p:extLst>
      <p:ext uri="{BB962C8B-B14F-4D97-AF65-F5344CB8AC3E}">
        <p14:creationId xmlns:p14="http://schemas.microsoft.com/office/powerpoint/2010/main" val="405999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02AF-3232-4F9A-8FDF-30348657B0BE}"/>
              </a:ext>
            </a:extLst>
          </p:cNvPr>
          <p:cNvSpPr>
            <a:spLocks noGrp="1"/>
          </p:cNvSpPr>
          <p:nvPr>
            <p:ph type="title"/>
          </p:nvPr>
        </p:nvSpPr>
        <p:spPr/>
        <p:txBody>
          <a:bodyPr/>
          <a:lstStyle/>
          <a:p>
            <a:pPr algn="ctr"/>
            <a:r>
              <a:rPr lang="en-IN" b="1" dirty="0"/>
              <a:t>Sale Condition Vs Sale Price</a:t>
            </a:r>
          </a:p>
        </p:txBody>
      </p:sp>
      <p:pic>
        <p:nvPicPr>
          <p:cNvPr id="2050" name="Picture 2">
            <a:extLst>
              <a:ext uri="{FF2B5EF4-FFF2-40B4-BE49-F238E27FC236}">
                <a16:creationId xmlns:a16="http://schemas.microsoft.com/office/drawing/2014/main" id="{29328394-2FFA-4C27-A9C3-D59A2C43F6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5524" y="2337802"/>
            <a:ext cx="5180952" cy="33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97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60C5-4A85-4CC4-8F76-49EE95BBEBFD}"/>
              </a:ext>
            </a:extLst>
          </p:cNvPr>
          <p:cNvSpPr>
            <a:spLocks noGrp="1"/>
          </p:cNvSpPr>
          <p:nvPr>
            <p:ph type="title"/>
          </p:nvPr>
        </p:nvSpPr>
        <p:spPr/>
        <p:txBody>
          <a:bodyPr/>
          <a:lstStyle/>
          <a:p>
            <a:pPr algn="ctr"/>
            <a:r>
              <a:rPr lang="en-IN" dirty="0" err="1"/>
              <a:t>MsSubClass</a:t>
            </a:r>
            <a:r>
              <a:rPr lang="en-IN" dirty="0"/>
              <a:t> Vs Sale Price</a:t>
            </a:r>
          </a:p>
        </p:txBody>
      </p:sp>
      <p:pic>
        <p:nvPicPr>
          <p:cNvPr id="3074" name="Picture 2">
            <a:extLst>
              <a:ext uri="{FF2B5EF4-FFF2-40B4-BE49-F238E27FC236}">
                <a16:creationId xmlns:a16="http://schemas.microsoft.com/office/drawing/2014/main" id="{CC82169F-F7EB-4E90-828E-93951D3400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5524" y="2337802"/>
            <a:ext cx="5180952" cy="33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385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4DBA-A57A-4734-8092-4F22EF6BDE30}"/>
              </a:ext>
            </a:extLst>
          </p:cNvPr>
          <p:cNvSpPr>
            <a:spLocks noGrp="1"/>
          </p:cNvSpPr>
          <p:nvPr>
            <p:ph type="title"/>
          </p:nvPr>
        </p:nvSpPr>
        <p:spPr/>
        <p:txBody>
          <a:bodyPr/>
          <a:lstStyle/>
          <a:p>
            <a:pPr algn="ctr"/>
            <a:r>
              <a:rPr lang="en-IN" b="1" dirty="0" err="1"/>
              <a:t>ScreenPorch</a:t>
            </a:r>
            <a:r>
              <a:rPr lang="en-IN" b="1" dirty="0"/>
              <a:t> Vs </a:t>
            </a:r>
            <a:r>
              <a:rPr lang="en-IN" b="1" dirty="0" err="1"/>
              <a:t>SalePrice</a:t>
            </a:r>
            <a:endParaRPr lang="en-IN" b="1" dirty="0"/>
          </a:p>
        </p:txBody>
      </p:sp>
      <p:pic>
        <p:nvPicPr>
          <p:cNvPr id="4098" name="Picture 2">
            <a:extLst>
              <a:ext uri="{FF2B5EF4-FFF2-40B4-BE49-F238E27FC236}">
                <a16:creationId xmlns:a16="http://schemas.microsoft.com/office/drawing/2014/main" id="{88C85593-18F1-465E-B9B8-A32C0925CF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1079" y="2337802"/>
            <a:ext cx="5269841" cy="33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3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37D8-DA1E-48CF-9E27-09C6CC5CC828}"/>
              </a:ext>
            </a:extLst>
          </p:cNvPr>
          <p:cNvSpPr>
            <a:spLocks noGrp="1"/>
          </p:cNvSpPr>
          <p:nvPr>
            <p:ph type="title"/>
          </p:nvPr>
        </p:nvSpPr>
        <p:spPr/>
        <p:txBody>
          <a:bodyPr/>
          <a:lstStyle/>
          <a:p>
            <a:pPr algn="ctr"/>
            <a:r>
              <a:rPr lang="en-IN" b="1" dirty="0"/>
              <a:t>Sale Type Vs Sale Price</a:t>
            </a:r>
          </a:p>
        </p:txBody>
      </p:sp>
      <p:pic>
        <p:nvPicPr>
          <p:cNvPr id="6" name="Content Placeholder 5">
            <a:extLst>
              <a:ext uri="{FF2B5EF4-FFF2-40B4-BE49-F238E27FC236}">
                <a16:creationId xmlns:a16="http://schemas.microsoft.com/office/drawing/2014/main" id="{20A6E270-0695-4882-BA87-C273FA391D5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5524" y="2337802"/>
            <a:ext cx="5180952" cy="3326984"/>
          </a:xfrm>
          <a:prstGeom prst="rect">
            <a:avLst/>
          </a:prstGeom>
          <a:noFill/>
          <a:ln>
            <a:noFill/>
          </a:ln>
        </p:spPr>
      </p:pic>
    </p:spTree>
    <p:extLst>
      <p:ext uri="{BB962C8B-B14F-4D97-AF65-F5344CB8AC3E}">
        <p14:creationId xmlns:p14="http://schemas.microsoft.com/office/powerpoint/2010/main" val="1676460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D02A-BF05-408B-9954-31617EC55489}"/>
              </a:ext>
            </a:extLst>
          </p:cNvPr>
          <p:cNvSpPr>
            <a:spLocks noGrp="1"/>
          </p:cNvSpPr>
          <p:nvPr>
            <p:ph type="title"/>
          </p:nvPr>
        </p:nvSpPr>
        <p:spPr/>
        <p:txBody>
          <a:bodyPr/>
          <a:lstStyle/>
          <a:p>
            <a:pPr algn="ctr"/>
            <a:r>
              <a:rPr lang="en-IN" b="1" dirty="0" err="1"/>
              <a:t>Yr</a:t>
            </a:r>
            <a:r>
              <a:rPr lang="en-IN" b="1" dirty="0"/>
              <a:t> Sold vs Sale Price</a:t>
            </a:r>
          </a:p>
        </p:txBody>
      </p:sp>
      <p:pic>
        <p:nvPicPr>
          <p:cNvPr id="4" name="Content Placeholder 3">
            <a:extLst>
              <a:ext uri="{FF2B5EF4-FFF2-40B4-BE49-F238E27FC236}">
                <a16:creationId xmlns:a16="http://schemas.microsoft.com/office/drawing/2014/main" id="{F2121665-198E-4E1D-B189-26D96E33253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2825" y="2337802"/>
            <a:ext cx="5206349" cy="3326984"/>
          </a:xfrm>
          <a:prstGeom prst="rect">
            <a:avLst/>
          </a:prstGeom>
          <a:noFill/>
          <a:ln>
            <a:noFill/>
          </a:ln>
        </p:spPr>
      </p:pic>
    </p:spTree>
    <p:extLst>
      <p:ext uri="{BB962C8B-B14F-4D97-AF65-F5344CB8AC3E}">
        <p14:creationId xmlns:p14="http://schemas.microsoft.com/office/powerpoint/2010/main" val="3167953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349</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HOUSING: PRICE PREDICTION </vt:lpstr>
      <vt:lpstr>Problem Statement:  </vt:lpstr>
      <vt:lpstr>ID VS SALE PRICE </vt:lpstr>
      <vt:lpstr>LotArea Vs SalePrice</vt:lpstr>
      <vt:lpstr>Sale Condition Vs Sale Price</vt:lpstr>
      <vt:lpstr>MsSubClass Vs Sale Price</vt:lpstr>
      <vt:lpstr>ScreenPorch Vs SalePrice</vt:lpstr>
      <vt:lpstr>Sale Type Vs Sale Price</vt:lpstr>
      <vt:lpstr>Yr Sold vs Sale Price</vt:lpstr>
      <vt:lpstr>Heatmap</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dc:title>
  <dc:creator>Bishwajit Bhattacharya</dc:creator>
  <cp:lastModifiedBy>Bishwajit Bhattacharya</cp:lastModifiedBy>
  <cp:revision>8</cp:revision>
  <dcterms:created xsi:type="dcterms:W3CDTF">2022-02-19T00:04:49Z</dcterms:created>
  <dcterms:modified xsi:type="dcterms:W3CDTF">2022-02-19T02:08:19Z</dcterms:modified>
</cp:coreProperties>
</file>