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D846-8C0B-4F1C-A6FD-0D6DF9A813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AC58A1-E7E1-4B9A-8856-DAC287B073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6854BC-0D1B-4686-83CE-7C278D95AAE5}"/>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5" name="Footer Placeholder 4">
            <a:extLst>
              <a:ext uri="{FF2B5EF4-FFF2-40B4-BE49-F238E27FC236}">
                <a16:creationId xmlns:a16="http://schemas.microsoft.com/office/drawing/2014/main" id="{D3884854-449C-4139-B60B-9AD3DE890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583C2E-2AB3-4DF4-AF6B-34460FAA0B0B}"/>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4048874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1B22-558F-4C82-B7E5-488AC5BCB9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77CF2F-DAB4-4F1A-9B46-E677E0124D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251C7D-29C7-4520-9E11-396DE52EB6DD}"/>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5" name="Footer Placeholder 4">
            <a:extLst>
              <a:ext uri="{FF2B5EF4-FFF2-40B4-BE49-F238E27FC236}">
                <a16:creationId xmlns:a16="http://schemas.microsoft.com/office/drawing/2014/main" id="{630B5077-22CF-48A5-822B-D5D811CC7E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96D4B-3DB7-46BE-A09C-983BF1A6BAFA}"/>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185530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A119E-16D6-4358-AFCA-AF085F8DDE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E6966E-9745-445A-81B0-D38D17BFA9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C3C6BC-9A9F-4052-8F39-DD825A75BA1D}"/>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5" name="Footer Placeholder 4">
            <a:extLst>
              <a:ext uri="{FF2B5EF4-FFF2-40B4-BE49-F238E27FC236}">
                <a16:creationId xmlns:a16="http://schemas.microsoft.com/office/drawing/2014/main" id="{B8865A67-8393-4822-959D-746F715FB5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983E24-393F-4042-B516-162302AE62F7}"/>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274344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AB23-4BFE-42BF-8962-06108AD56F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3362EE-66F0-41E3-8697-14651C6FFB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9903A-A59F-4507-9766-34C2EBC7E5EA}"/>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5" name="Footer Placeholder 4">
            <a:extLst>
              <a:ext uri="{FF2B5EF4-FFF2-40B4-BE49-F238E27FC236}">
                <a16:creationId xmlns:a16="http://schemas.microsoft.com/office/drawing/2014/main" id="{7B687B0B-F07D-47A4-A434-E7BA9E9C0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05D2D-D379-4584-BBAB-00BDAE6EBF1C}"/>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373195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B8DF9-085C-4907-89A9-63AF1ED1BB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B30395-A594-470A-B95E-AE9B8296E5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2E712C-C037-4168-B3EC-BE770C81E87A}"/>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5" name="Footer Placeholder 4">
            <a:extLst>
              <a:ext uri="{FF2B5EF4-FFF2-40B4-BE49-F238E27FC236}">
                <a16:creationId xmlns:a16="http://schemas.microsoft.com/office/drawing/2014/main" id="{5F40694E-D467-4C4A-B842-A9BE62C02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E37EE-E6D9-4106-B82B-6C0B04C9CFEC}"/>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339399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2D76-ED86-4466-BBB7-54CC0F56A0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D83BA5-8649-41AB-8739-40DC1722E3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BE4123-38C3-46A2-9BBD-C9E184F960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85889F-7864-487F-9CCA-30B6E46D4DCF}"/>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6" name="Footer Placeholder 5">
            <a:extLst>
              <a:ext uri="{FF2B5EF4-FFF2-40B4-BE49-F238E27FC236}">
                <a16:creationId xmlns:a16="http://schemas.microsoft.com/office/drawing/2014/main" id="{80356E3A-BB1A-4960-9A5D-BA4AF350D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68FA18-9E89-4642-A291-E98FE55CE108}"/>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70409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73D39-7C81-4D2F-8463-5A5BC0CA26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207CC8-75F3-41DD-BB95-CC9391CB2A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BF641E-FA2F-45CC-B92A-AECA190D27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4E78-B2C5-4902-B91C-B07029F24A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FFF5E-FD31-4564-ABAC-93725C5169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40ED6C-B931-408B-B573-2DC79D1AADDF}"/>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8" name="Footer Placeholder 7">
            <a:extLst>
              <a:ext uri="{FF2B5EF4-FFF2-40B4-BE49-F238E27FC236}">
                <a16:creationId xmlns:a16="http://schemas.microsoft.com/office/drawing/2014/main" id="{88B2A255-8F2D-4B44-B51C-984BC7F3A7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8ED267-2FCC-4C05-ACB7-30F50940FE3F}"/>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171520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F5ECA-67A7-406D-BB32-6DA6BFC9C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91F87D-F1FD-4045-AF1A-C2209C904A97}"/>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4" name="Footer Placeholder 3">
            <a:extLst>
              <a:ext uri="{FF2B5EF4-FFF2-40B4-BE49-F238E27FC236}">
                <a16:creationId xmlns:a16="http://schemas.microsoft.com/office/drawing/2014/main" id="{DD9766D0-E0A9-4F32-BE73-BE013E5BC8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CCE090-CF9E-4324-BF67-873CC48D3668}"/>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3725156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BAC74-2B19-429F-8A6C-57C602E77F8F}"/>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3" name="Footer Placeholder 2">
            <a:extLst>
              <a:ext uri="{FF2B5EF4-FFF2-40B4-BE49-F238E27FC236}">
                <a16:creationId xmlns:a16="http://schemas.microsoft.com/office/drawing/2014/main" id="{B5195412-8B0C-4CA2-A68C-B1F79B6628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E60950-A01C-4BFA-947B-87C18564146D}"/>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3250777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436D-7629-4FDA-933E-FA769F1AB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E3A2B2-2B70-4751-8789-CB8393DF29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C078E7-2C45-48BD-9867-F0E9C3166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A733A7-EA88-4E45-AB6F-C1FE78889B09}"/>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6" name="Footer Placeholder 5">
            <a:extLst>
              <a:ext uri="{FF2B5EF4-FFF2-40B4-BE49-F238E27FC236}">
                <a16:creationId xmlns:a16="http://schemas.microsoft.com/office/drawing/2014/main" id="{D0A95BB0-3002-43D3-A1E3-E81F76A4CB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FCF6FE-4587-48A1-A966-F63490FB81E4}"/>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1049469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C33F-583C-4A1D-8601-65C5B5C93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1E4DC5-E5CC-487F-A658-9C5E16CF6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530EE5-FD2C-4E68-A84F-047A0C505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F89BA-13F3-47A8-959C-2573199A9BF5}"/>
              </a:ext>
            </a:extLst>
          </p:cNvPr>
          <p:cNvSpPr>
            <a:spLocks noGrp="1"/>
          </p:cNvSpPr>
          <p:nvPr>
            <p:ph type="dt" sz="half" idx="10"/>
          </p:nvPr>
        </p:nvSpPr>
        <p:spPr/>
        <p:txBody>
          <a:bodyPr/>
          <a:lstStyle/>
          <a:p>
            <a:fld id="{B3FD7C73-FD36-4919-B1EB-20D59A8C5BFC}" type="datetimeFigureOut">
              <a:rPr lang="en-IN" smtClean="0"/>
              <a:t>10-03-2022</a:t>
            </a:fld>
            <a:endParaRPr lang="en-IN"/>
          </a:p>
        </p:txBody>
      </p:sp>
      <p:sp>
        <p:nvSpPr>
          <p:cNvPr id="6" name="Footer Placeholder 5">
            <a:extLst>
              <a:ext uri="{FF2B5EF4-FFF2-40B4-BE49-F238E27FC236}">
                <a16:creationId xmlns:a16="http://schemas.microsoft.com/office/drawing/2014/main" id="{DD9296BD-2936-48CC-92FC-9ADEEACE5C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2E01DB-5B09-48F1-919F-AA85F3D168E2}"/>
              </a:ext>
            </a:extLst>
          </p:cNvPr>
          <p:cNvSpPr>
            <a:spLocks noGrp="1"/>
          </p:cNvSpPr>
          <p:nvPr>
            <p:ph type="sldNum" sz="quarter" idx="12"/>
          </p:nvPr>
        </p:nvSpPr>
        <p:spPr/>
        <p:txBody>
          <a:bodyPr/>
          <a:lstStyle/>
          <a:p>
            <a:fld id="{A36ABE4D-022D-4707-990D-4CF460EAB28E}" type="slidenum">
              <a:rPr lang="en-IN" smtClean="0"/>
              <a:t>‹#›</a:t>
            </a:fld>
            <a:endParaRPr lang="en-IN"/>
          </a:p>
        </p:txBody>
      </p:sp>
    </p:spTree>
    <p:extLst>
      <p:ext uri="{BB962C8B-B14F-4D97-AF65-F5344CB8AC3E}">
        <p14:creationId xmlns:p14="http://schemas.microsoft.com/office/powerpoint/2010/main" val="276709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B28E5-29CE-4132-8B19-1961804BBB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4598EB-2651-4006-BAEA-317E40CF4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19D309-0A77-4875-AF4C-390DEB35A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D7C73-FD36-4919-B1EB-20D59A8C5BFC}" type="datetimeFigureOut">
              <a:rPr lang="en-IN" smtClean="0"/>
              <a:t>10-03-2022</a:t>
            </a:fld>
            <a:endParaRPr lang="en-IN"/>
          </a:p>
        </p:txBody>
      </p:sp>
      <p:sp>
        <p:nvSpPr>
          <p:cNvPr id="5" name="Footer Placeholder 4">
            <a:extLst>
              <a:ext uri="{FF2B5EF4-FFF2-40B4-BE49-F238E27FC236}">
                <a16:creationId xmlns:a16="http://schemas.microsoft.com/office/drawing/2014/main" id="{25CB40F3-0630-4EA3-8C97-795ECC05E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2DB80D-418E-403C-84C7-CD196CB3D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6ABE4D-022D-4707-990D-4CF460EAB28E}" type="slidenum">
              <a:rPr lang="en-IN" smtClean="0"/>
              <a:t>‹#›</a:t>
            </a:fld>
            <a:endParaRPr lang="en-IN"/>
          </a:p>
        </p:txBody>
      </p:sp>
    </p:spTree>
    <p:extLst>
      <p:ext uri="{BB962C8B-B14F-4D97-AF65-F5344CB8AC3E}">
        <p14:creationId xmlns:p14="http://schemas.microsoft.com/office/powerpoint/2010/main" val="2655591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C4E9-5D34-4CFB-991A-58A5FB8E815A}"/>
              </a:ext>
            </a:extLst>
          </p:cNvPr>
          <p:cNvSpPr>
            <a:spLocks noGrp="1"/>
          </p:cNvSpPr>
          <p:nvPr>
            <p:ph type="ctrTitle"/>
          </p:nvPr>
        </p:nvSpPr>
        <p:spPr/>
        <p:txBody>
          <a:bodyPr>
            <a:normAutofit/>
          </a:bodyPr>
          <a:lstStyle/>
          <a:p>
            <a:r>
              <a:rPr lang="en-IN" sz="2000" b="1" u="sng" dirty="0">
                <a:effectLst/>
                <a:latin typeface="Calibri" panose="020F0502020204030204" pitchFamily="34" charset="0"/>
                <a:ea typeface="Calibri" panose="020F0502020204030204" pitchFamily="34" charset="0"/>
                <a:cs typeface="Times New Roman" panose="02020603050405020304" pitchFamily="18" charset="0"/>
              </a:rPr>
              <a:t>MALIGNANT COMMENTS CLASSIFICATION</a:t>
            </a:r>
            <a:endParaRPr lang="en-IN" sz="2000" b="1" dirty="0"/>
          </a:p>
        </p:txBody>
      </p:sp>
      <p:sp>
        <p:nvSpPr>
          <p:cNvPr id="3" name="Subtitle 2">
            <a:extLst>
              <a:ext uri="{FF2B5EF4-FFF2-40B4-BE49-F238E27FC236}">
                <a16:creationId xmlns:a16="http://schemas.microsoft.com/office/drawing/2014/main" id="{2B18C2E0-D4B0-4391-96B8-164130E0894F}"/>
              </a:ext>
            </a:extLst>
          </p:cNvPr>
          <p:cNvSpPr>
            <a:spLocks noGrp="1"/>
          </p:cNvSpPr>
          <p:nvPr>
            <p:ph type="subTitle" idx="1"/>
          </p:nvPr>
        </p:nvSpPr>
        <p:spPr/>
        <p:txBody>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r>
              <a:rPr lang="en-IN" b="1" dirty="0">
                <a:effectLst/>
                <a:latin typeface="Calibri" panose="020F0502020204030204" pitchFamily="34" charset="0"/>
                <a:ea typeface="Calibri" panose="020F0502020204030204" pitchFamily="34" charset="0"/>
                <a:cs typeface="Times New Roman" panose="02020603050405020304" pitchFamily="18" charset="0"/>
              </a:rPr>
              <a:t>BISHWAJIT BHATTACHARYA</a:t>
            </a:r>
          </a:p>
          <a:p>
            <a:endParaRPr lang="en-IN" dirty="0"/>
          </a:p>
        </p:txBody>
      </p:sp>
    </p:spTree>
    <p:extLst>
      <p:ext uri="{BB962C8B-B14F-4D97-AF65-F5344CB8AC3E}">
        <p14:creationId xmlns:p14="http://schemas.microsoft.com/office/powerpoint/2010/main" val="847879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30D8-A272-479B-9612-1D700F7CC2EA}"/>
              </a:ext>
            </a:extLst>
          </p:cNvPr>
          <p:cNvSpPr>
            <a:spLocks noGrp="1"/>
          </p:cNvSpPr>
          <p:nvPr>
            <p:ph type="title"/>
          </p:nvPr>
        </p:nvSpPr>
        <p:spPr/>
        <p:txBody>
          <a:bodyPr/>
          <a:lstStyle/>
          <a:p>
            <a:r>
              <a:rPr lang="en-IN" dirty="0"/>
              <a:t>Comments on Txt Vs Threat</a:t>
            </a:r>
          </a:p>
        </p:txBody>
      </p:sp>
      <p:pic>
        <p:nvPicPr>
          <p:cNvPr id="4" name="Content Placeholder 3">
            <a:extLst>
              <a:ext uri="{FF2B5EF4-FFF2-40B4-BE49-F238E27FC236}">
                <a16:creationId xmlns:a16="http://schemas.microsoft.com/office/drawing/2014/main" id="{B450AA57-DFC5-4E4D-AFBD-8C67EE2DE84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206" y="2331453"/>
            <a:ext cx="4901587" cy="3339682"/>
          </a:xfrm>
          <a:prstGeom prst="rect">
            <a:avLst/>
          </a:prstGeom>
          <a:noFill/>
          <a:ln>
            <a:noFill/>
          </a:ln>
        </p:spPr>
      </p:pic>
    </p:spTree>
    <p:extLst>
      <p:ext uri="{BB962C8B-B14F-4D97-AF65-F5344CB8AC3E}">
        <p14:creationId xmlns:p14="http://schemas.microsoft.com/office/powerpoint/2010/main" val="406764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45AD-3821-4D4E-B864-A0EC691D11CE}"/>
              </a:ext>
            </a:extLst>
          </p:cNvPr>
          <p:cNvSpPr>
            <a:spLocks noGrp="1"/>
          </p:cNvSpPr>
          <p:nvPr>
            <p:ph type="title"/>
          </p:nvPr>
        </p:nvSpPr>
        <p:spPr/>
        <p:txBody>
          <a:bodyPr/>
          <a:lstStyle/>
          <a:p>
            <a:r>
              <a:rPr lang="en-IN" dirty="0"/>
              <a:t>Comments on Txt Vs Loathe</a:t>
            </a:r>
          </a:p>
        </p:txBody>
      </p:sp>
      <p:pic>
        <p:nvPicPr>
          <p:cNvPr id="4" name="Content Placeholder 3">
            <a:extLst>
              <a:ext uri="{FF2B5EF4-FFF2-40B4-BE49-F238E27FC236}">
                <a16:creationId xmlns:a16="http://schemas.microsoft.com/office/drawing/2014/main" id="{328ABB27-10EE-4804-AD79-2D548F6A04F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206" y="2331453"/>
            <a:ext cx="4901587" cy="3339682"/>
          </a:xfrm>
          <a:prstGeom prst="rect">
            <a:avLst/>
          </a:prstGeom>
          <a:noFill/>
          <a:ln>
            <a:noFill/>
          </a:ln>
        </p:spPr>
      </p:pic>
    </p:spTree>
    <p:extLst>
      <p:ext uri="{BB962C8B-B14F-4D97-AF65-F5344CB8AC3E}">
        <p14:creationId xmlns:p14="http://schemas.microsoft.com/office/powerpoint/2010/main" val="103765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B186-CBE4-46A0-A48D-7107A62E045D}"/>
              </a:ext>
            </a:extLst>
          </p:cNvPr>
          <p:cNvSpPr>
            <a:spLocks noGrp="1"/>
          </p:cNvSpPr>
          <p:nvPr>
            <p:ph type="title"/>
          </p:nvPr>
        </p:nvSpPr>
        <p:spPr/>
        <p:txBody>
          <a:bodyPr/>
          <a:lstStyle/>
          <a:p>
            <a:r>
              <a:rPr lang="en-IN" dirty="0" err="1"/>
              <a:t>HeatMap</a:t>
            </a:r>
            <a:endParaRPr lang="en-IN" dirty="0"/>
          </a:p>
        </p:txBody>
      </p:sp>
      <p:pic>
        <p:nvPicPr>
          <p:cNvPr id="4" name="Content Placeholder 3">
            <a:extLst>
              <a:ext uri="{FF2B5EF4-FFF2-40B4-BE49-F238E27FC236}">
                <a16:creationId xmlns:a16="http://schemas.microsoft.com/office/drawing/2014/main" id="{713AE79B-4070-4439-9B44-F7C55C9CB49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91238" y="1912405"/>
            <a:ext cx="5409524" cy="4177778"/>
          </a:xfrm>
          <a:prstGeom prst="rect">
            <a:avLst/>
          </a:prstGeom>
          <a:noFill/>
          <a:ln>
            <a:noFill/>
          </a:ln>
        </p:spPr>
      </p:pic>
    </p:spTree>
    <p:extLst>
      <p:ext uri="{BB962C8B-B14F-4D97-AF65-F5344CB8AC3E}">
        <p14:creationId xmlns:p14="http://schemas.microsoft.com/office/powerpoint/2010/main" val="337731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86E8-E71A-4B0C-AF74-25BEBE126FB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A8B75B3-0BE2-456F-A9A3-109FB1AE6B3A}"/>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Comments on any social media or any platform is very much essential. Unethical or abusive comments has a special effect on this matter. The Model which I generated it can predict almost 99% malignant comments. Also it can predict Loathe , abuse, threat , highly malignant out put.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Limitation of this programs is , as wanted to get better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eda</a:t>
            </a:r>
            <a:r>
              <a:rPr lang="en-IN" sz="1800" dirty="0">
                <a:effectLst/>
                <a:latin typeface="Calibri" panose="020F0502020204030204" pitchFamily="34" charset="0"/>
                <a:ea typeface="Calibri" panose="020F0502020204030204" pitchFamily="34" charset="0"/>
                <a:cs typeface="Times New Roman" panose="02020603050405020304" pitchFamily="18" charset="0"/>
              </a:rPr>
              <a:t> I encoded Comments on text and id starting only, so if we want to get output for different data , need to encode those two row first. </a:t>
            </a:r>
          </a:p>
          <a:p>
            <a:endParaRPr lang="en-IN" dirty="0"/>
          </a:p>
        </p:txBody>
      </p:sp>
    </p:spTree>
    <p:extLst>
      <p:ext uri="{BB962C8B-B14F-4D97-AF65-F5344CB8AC3E}">
        <p14:creationId xmlns:p14="http://schemas.microsoft.com/office/powerpoint/2010/main" val="1508414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1D0E-3E75-4156-8E62-A745691EE41D}"/>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2E73D872-BA77-41BE-BB28-A63C96035AC7}"/>
              </a:ext>
            </a:extLst>
          </p:cNvPr>
          <p:cNvSpPr>
            <a:spLocks noGrp="1"/>
          </p:cNvSpPr>
          <p:nvPr>
            <p:ph type="subTitle" idx="1"/>
          </p:nvPr>
        </p:nvSpPr>
        <p:spPr/>
        <p:txBody>
          <a:bodyPr/>
          <a:lstStyle/>
          <a:p>
            <a:r>
              <a:rPr lang="en-IN"/>
              <a:t>Bishwajit Bhattacharya</a:t>
            </a:r>
          </a:p>
        </p:txBody>
      </p:sp>
    </p:spTree>
    <p:extLst>
      <p:ext uri="{BB962C8B-B14F-4D97-AF65-F5344CB8AC3E}">
        <p14:creationId xmlns:p14="http://schemas.microsoft.com/office/powerpoint/2010/main" val="2605582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2316-A655-4D0B-9EBD-970A8D58610A}"/>
              </a:ext>
            </a:extLst>
          </p:cNvPr>
          <p:cNvSpPr>
            <a:spLocks noGrp="1"/>
          </p:cNvSpPr>
          <p:nvPr>
            <p:ph type="title"/>
          </p:nvPr>
        </p:nvSpPr>
        <p:spPr/>
        <p:txBody>
          <a:bodyPr/>
          <a:lstStyle/>
          <a:p>
            <a:r>
              <a:rPr lang="en-IN" sz="1800" b="1" u="sng" dirty="0">
                <a:effectLst/>
                <a:latin typeface="Calibri" panose="020F0502020204030204" pitchFamily="34" charset="0"/>
                <a:ea typeface="Calibri" panose="020F0502020204030204" pitchFamily="34" charset="0"/>
                <a:cs typeface="Times New Roman" panose="02020603050405020304" pitchFamily="18" charset="0"/>
              </a:rPr>
              <a:t>Problem Statement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0B94C24-9BE1-4C27-A18B-D89C54F186C1}"/>
              </a:ext>
            </a:extLst>
          </p:cNvPr>
          <p:cNvSpPr>
            <a:spLocks noGrp="1"/>
          </p:cNvSpPr>
          <p:nvPr>
            <p:ph idx="1"/>
          </p:nvPr>
        </p:nvSpPr>
        <p:spPr/>
        <p:txBody>
          <a:bodyPr>
            <a:normAutofit fontScale="85000"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endParaRPr lang="en-IN" dirty="0"/>
          </a:p>
        </p:txBody>
      </p:sp>
    </p:spTree>
    <p:extLst>
      <p:ext uri="{BB962C8B-B14F-4D97-AF65-F5344CB8AC3E}">
        <p14:creationId xmlns:p14="http://schemas.microsoft.com/office/powerpoint/2010/main" val="537515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494B-0F10-4617-A7C5-1CF11E577659}"/>
              </a:ext>
            </a:extLst>
          </p:cNvPr>
          <p:cNvSpPr>
            <a:spLocks noGrp="1"/>
          </p:cNvSpPr>
          <p:nvPr>
            <p:ph type="title"/>
          </p:nvPr>
        </p:nvSpPr>
        <p:spPr/>
        <p:txBody>
          <a:bodyPr/>
          <a:lstStyle/>
          <a:p>
            <a:r>
              <a:rPr lang="en-IN" dirty="0"/>
              <a:t>Id vs Malignant</a:t>
            </a:r>
          </a:p>
        </p:txBody>
      </p:sp>
      <p:pic>
        <p:nvPicPr>
          <p:cNvPr id="4" name="Content Placeholder 3">
            <a:extLst>
              <a:ext uri="{FF2B5EF4-FFF2-40B4-BE49-F238E27FC236}">
                <a16:creationId xmlns:a16="http://schemas.microsoft.com/office/drawing/2014/main" id="{675E6C59-7447-4D8E-9CA8-847D2F6E1E5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206" y="2337802"/>
            <a:ext cx="4901587" cy="3326984"/>
          </a:xfrm>
          <a:prstGeom prst="rect">
            <a:avLst/>
          </a:prstGeom>
          <a:noFill/>
          <a:ln>
            <a:noFill/>
          </a:ln>
        </p:spPr>
      </p:pic>
    </p:spTree>
    <p:extLst>
      <p:ext uri="{BB962C8B-B14F-4D97-AF65-F5344CB8AC3E}">
        <p14:creationId xmlns:p14="http://schemas.microsoft.com/office/powerpoint/2010/main" val="1579704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89FD-F27D-49B9-8689-14E88AAE223B}"/>
              </a:ext>
            </a:extLst>
          </p:cNvPr>
          <p:cNvSpPr>
            <a:spLocks noGrp="1"/>
          </p:cNvSpPr>
          <p:nvPr>
            <p:ph type="title"/>
          </p:nvPr>
        </p:nvSpPr>
        <p:spPr/>
        <p:txBody>
          <a:bodyPr/>
          <a:lstStyle/>
          <a:p>
            <a:r>
              <a:rPr lang="en-IN" dirty="0"/>
              <a:t>Comments on Text vs </a:t>
            </a:r>
            <a:r>
              <a:rPr lang="en-IN" dirty="0" err="1"/>
              <a:t>Malignent</a:t>
            </a:r>
            <a:endParaRPr lang="en-IN" dirty="0"/>
          </a:p>
        </p:txBody>
      </p:sp>
      <p:pic>
        <p:nvPicPr>
          <p:cNvPr id="4" name="Content Placeholder 3">
            <a:extLst>
              <a:ext uri="{FF2B5EF4-FFF2-40B4-BE49-F238E27FC236}">
                <a16:creationId xmlns:a16="http://schemas.microsoft.com/office/drawing/2014/main" id="{64D93710-1633-4A24-9E5D-A091F1E340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206" y="2331453"/>
            <a:ext cx="4901587" cy="3339682"/>
          </a:xfrm>
          <a:prstGeom prst="rect">
            <a:avLst/>
          </a:prstGeom>
          <a:noFill/>
          <a:ln>
            <a:noFill/>
          </a:ln>
        </p:spPr>
      </p:pic>
    </p:spTree>
    <p:extLst>
      <p:ext uri="{BB962C8B-B14F-4D97-AF65-F5344CB8AC3E}">
        <p14:creationId xmlns:p14="http://schemas.microsoft.com/office/powerpoint/2010/main" val="367696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2297-88CF-4B5E-BFA3-E5CCFD842FD4}"/>
              </a:ext>
            </a:extLst>
          </p:cNvPr>
          <p:cNvSpPr>
            <a:spLocks noGrp="1"/>
          </p:cNvSpPr>
          <p:nvPr>
            <p:ph type="title"/>
          </p:nvPr>
        </p:nvSpPr>
        <p:spPr/>
        <p:txBody>
          <a:bodyPr/>
          <a:lstStyle/>
          <a:p>
            <a:r>
              <a:rPr lang="en-IN" dirty="0"/>
              <a:t>Id vs Highly Malignant</a:t>
            </a:r>
          </a:p>
        </p:txBody>
      </p:sp>
      <p:pic>
        <p:nvPicPr>
          <p:cNvPr id="4" name="Content Placeholder 3">
            <a:extLst>
              <a:ext uri="{FF2B5EF4-FFF2-40B4-BE49-F238E27FC236}">
                <a16:creationId xmlns:a16="http://schemas.microsoft.com/office/drawing/2014/main" id="{AE461173-A6F0-4E95-AA44-46E5E85D49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8857" y="2337802"/>
            <a:ext cx="4914286" cy="3326984"/>
          </a:xfrm>
          <a:prstGeom prst="rect">
            <a:avLst/>
          </a:prstGeom>
          <a:noFill/>
          <a:ln>
            <a:noFill/>
          </a:ln>
        </p:spPr>
      </p:pic>
    </p:spTree>
    <p:extLst>
      <p:ext uri="{BB962C8B-B14F-4D97-AF65-F5344CB8AC3E}">
        <p14:creationId xmlns:p14="http://schemas.microsoft.com/office/powerpoint/2010/main" val="191929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0E67-0A20-46C0-9DB3-1CF9E0C5A85E}"/>
              </a:ext>
            </a:extLst>
          </p:cNvPr>
          <p:cNvSpPr>
            <a:spLocks noGrp="1"/>
          </p:cNvSpPr>
          <p:nvPr>
            <p:ph type="title"/>
          </p:nvPr>
        </p:nvSpPr>
        <p:spPr/>
        <p:txBody>
          <a:bodyPr/>
          <a:lstStyle/>
          <a:p>
            <a:r>
              <a:rPr lang="en-IN" dirty="0"/>
              <a:t>Comments on Text vs Highly Malignant</a:t>
            </a:r>
          </a:p>
        </p:txBody>
      </p:sp>
      <p:pic>
        <p:nvPicPr>
          <p:cNvPr id="4" name="Content Placeholder 3">
            <a:extLst>
              <a:ext uri="{FF2B5EF4-FFF2-40B4-BE49-F238E27FC236}">
                <a16:creationId xmlns:a16="http://schemas.microsoft.com/office/drawing/2014/main" id="{EFEC9C18-6B83-4626-961D-CB5A757A405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8857" y="2331453"/>
            <a:ext cx="4914286" cy="3339682"/>
          </a:xfrm>
          <a:prstGeom prst="rect">
            <a:avLst/>
          </a:prstGeom>
          <a:noFill/>
          <a:ln>
            <a:noFill/>
          </a:ln>
        </p:spPr>
      </p:pic>
    </p:spTree>
    <p:extLst>
      <p:ext uri="{BB962C8B-B14F-4D97-AF65-F5344CB8AC3E}">
        <p14:creationId xmlns:p14="http://schemas.microsoft.com/office/powerpoint/2010/main" val="1254057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F2A1-247B-4569-B6A0-6E23C32C7EA3}"/>
              </a:ext>
            </a:extLst>
          </p:cNvPr>
          <p:cNvSpPr>
            <a:spLocks noGrp="1"/>
          </p:cNvSpPr>
          <p:nvPr>
            <p:ph type="title"/>
          </p:nvPr>
        </p:nvSpPr>
        <p:spPr/>
        <p:txBody>
          <a:bodyPr/>
          <a:lstStyle/>
          <a:p>
            <a:r>
              <a:rPr lang="en-IN" dirty="0"/>
              <a:t>Id vs Rude</a:t>
            </a:r>
          </a:p>
        </p:txBody>
      </p:sp>
      <p:pic>
        <p:nvPicPr>
          <p:cNvPr id="4" name="Content Placeholder 3">
            <a:extLst>
              <a:ext uri="{FF2B5EF4-FFF2-40B4-BE49-F238E27FC236}">
                <a16:creationId xmlns:a16="http://schemas.microsoft.com/office/drawing/2014/main" id="{83E218C2-C420-400B-A3C4-8172FCC6A9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206" y="2337802"/>
            <a:ext cx="4901587" cy="3326984"/>
          </a:xfrm>
          <a:prstGeom prst="rect">
            <a:avLst/>
          </a:prstGeom>
          <a:noFill/>
          <a:ln>
            <a:noFill/>
          </a:ln>
        </p:spPr>
      </p:pic>
    </p:spTree>
    <p:extLst>
      <p:ext uri="{BB962C8B-B14F-4D97-AF65-F5344CB8AC3E}">
        <p14:creationId xmlns:p14="http://schemas.microsoft.com/office/powerpoint/2010/main" val="86861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7BB85-150B-43DA-9A9D-7075318D2A23}"/>
              </a:ext>
            </a:extLst>
          </p:cNvPr>
          <p:cNvSpPr>
            <a:spLocks noGrp="1"/>
          </p:cNvSpPr>
          <p:nvPr>
            <p:ph type="title"/>
          </p:nvPr>
        </p:nvSpPr>
        <p:spPr/>
        <p:txBody>
          <a:bodyPr/>
          <a:lstStyle/>
          <a:p>
            <a:r>
              <a:rPr lang="en-IN" dirty="0"/>
              <a:t>Comments on Text vs Rude</a:t>
            </a:r>
          </a:p>
        </p:txBody>
      </p:sp>
      <p:pic>
        <p:nvPicPr>
          <p:cNvPr id="4" name="Content Placeholder 3">
            <a:extLst>
              <a:ext uri="{FF2B5EF4-FFF2-40B4-BE49-F238E27FC236}">
                <a16:creationId xmlns:a16="http://schemas.microsoft.com/office/drawing/2014/main" id="{BEA0D6DC-95CF-4540-A4EC-F254CC6846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206" y="2331453"/>
            <a:ext cx="4901587" cy="3339682"/>
          </a:xfrm>
          <a:prstGeom prst="rect">
            <a:avLst/>
          </a:prstGeom>
          <a:noFill/>
          <a:ln>
            <a:noFill/>
          </a:ln>
        </p:spPr>
      </p:pic>
    </p:spTree>
    <p:extLst>
      <p:ext uri="{BB962C8B-B14F-4D97-AF65-F5344CB8AC3E}">
        <p14:creationId xmlns:p14="http://schemas.microsoft.com/office/powerpoint/2010/main" val="178560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FE722-18FE-48A0-9CC2-617E5C0AC528}"/>
              </a:ext>
            </a:extLst>
          </p:cNvPr>
          <p:cNvSpPr>
            <a:spLocks noGrp="1"/>
          </p:cNvSpPr>
          <p:nvPr>
            <p:ph type="title"/>
          </p:nvPr>
        </p:nvSpPr>
        <p:spPr/>
        <p:txBody>
          <a:bodyPr/>
          <a:lstStyle/>
          <a:p>
            <a:r>
              <a:rPr lang="en-IN" dirty="0"/>
              <a:t>Comments on Txt vs Abuse</a:t>
            </a:r>
          </a:p>
        </p:txBody>
      </p:sp>
      <p:pic>
        <p:nvPicPr>
          <p:cNvPr id="4" name="Content Placeholder 3">
            <a:extLst>
              <a:ext uri="{FF2B5EF4-FFF2-40B4-BE49-F238E27FC236}">
                <a16:creationId xmlns:a16="http://schemas.microsoft.com/office/drawing/2014/main" id="{0430225B-1999-4060-980A-983507A1D43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206" y="2331453"/>
            <a:ext cx="4901587" cy="3339682"/>
          </a:xfrm>
          <a:prstGeom prst="rect">
            <a:avLst/>
          </a:prstGeom>
          <a:noFill/>
          <a:ln>
            <a:noFill/>
          </a:ln>
        </p:spPr>
      </p:pic>
    </p:spTree>
    <p:extLst>
      <p:ext uri="{BB962C8B-B14F-4D97-AF65-F5344CB8AC3E}">
        <p14:creationId xmlns:p14="http://schemas.microsoft.com/office/powerpoint/2010/main" val="3251975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432</Words>
  <Application>Microsoft Office PowerPoint</Application>
  <PresentationFormat>Widescreen</PresentationFormat>
  <Paragraphs>26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MALIGNANT COMMENTS CLASSIFICATION</vt:lpstr>
      <vt:lpstr>Problem Statement </vt:lpstr>
      <vt:lpstr>Id vs Malignant</vt:lpstr>
      <vt:lpstr>Comments on Text vs Malignent</vt:lpstr>
      <vt:lpstr>Id vs Highly Malignant</vt:lpstr>
      <vt:lpstr>Comments on Text vs Highly Malignant</vt:lpstr>
      <vt:lpstr>Id vs Rude</vt:lpstr>
      <vt:lpstr>Comments on Text vs Rude</vt:lpstr>
      <vt:lpstr>Comments on Txt vs Abuse</vt:lpstr>
      <vt:lpstr>Comments on Txt Vs Threat</vt:lpstr>
      <vt:lpstr>Comments on Txt Vs Loathe</vt:lpstr>
      <vt:lpstr>HeatMap</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Bishwajit Bhattacharya</dc:creator>
  <cp:lastModifiedBy>Bishwajit Bhattacharya</cp:lastModifiedBy>
  <cp:revision>3</cp:revision>
  <dcterms:created xsi:type="dcterms:W3CDTF">2022-03-10T01:31:21Z</dcterms:created>
  <dcterms:modified xsi:type="dcterms:W3CDTF">2022-03-10T02:44:51Z</dcterms:modified>
</cp:coreProperties>
</file>