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469C-9E99-43A2-A059-A26A732DA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7577A-4257-490B-8E02-D1F21A232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47D54-DDD1-4E53-BFAB-7A0DCB5E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6522-C9DC-4BEC-B5DD-2CBC2EB461A2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44927-33A5-4B96-8767-D8CEDCEE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EAC70-DBDB-4C1C-933C-3DE2CA14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DF62-9132-4423-90EC-289ACAAC0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24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D210-715F-4C2C-9EF3-C8AE68FB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59DF2-D193-44AC-A056-513184C65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5ACF6-446D-482D-B930-2CDC8AF1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6522-C9DC-4BEC-B5DD-2CBC2EB461A2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D8831-689F-42ED-9C5A-C1614905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85BD2-6895-4F6A-A0F0-A33C5220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DF62-9132-4423-90EC-289ACAAC0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22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FE0ACC-742D-4B8F-89E7-04C1E6CDC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42624-0F46-43DD-B345-A53167A80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501C9-21E4-44DA-8489-D56ABA9F6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6522-C9DC-4BEC-B5DD-2CBC2EB461A2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BE6B0-A10D-4648-8A0D-1211DD3C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E0245-B769-4461-AB2D-BFFA11BC9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DF62-9132-4423-90EC-289ACAAC0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25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3A05-F72A-4460-B8F0-73E86654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4F9BF-ED25-48F9-A42E-A3C5C695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D729A-94E7-4C84-B725-798F5738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6522-C9DC-4BEC-B5DD-2CBC2EB461A2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40F8E-9E8D-4ED5-8DFB-2714D5AB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3E5DA-FD0D-4967-8038-2AC55DB7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DF62-9132-4423-90EC-289ACAAC0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62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4800-7B59-41A0-8479-A89FBF12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1BD3E-5BC6-41A9-A6F1-F0E570C20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7EE81-75F3-41F6-B18B-D6F5D8E7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6522-C9DC-4BEC-B5DD-2CBC2EB461A2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C4893-D038-41A7-BD64-0953A7F5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13328-7FEB-4FB7-BB89-6D916A56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DF62-9132-4423-90EC-289ACAAC0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57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E95BA-7129-4A76-9FB2-BC45983E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E000E-A220-40C2-A7BE-5402ABAEC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6FBD9-C3AC-4A1F-A584-CACBE01B7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F43C1-4543-4D18-B328-4DF8D093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6522-C9DC-4BEC-B5DD-2CBC2EB461A2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44CB8-D705-4D4C-BE19-252E81B73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4395F-08BC-4B54-A826-A4A7C6CD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DF62-9132-4423-90EC-289ACAAC0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67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4554-11CF-4C8E-8115-14FA8364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8012B-2D16-45AA-8ACB-49A67C472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DD8D-3F69-43E3-BCF1-7875C4514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AAFC0-EC2F-4368-BD83-AFCD2EA2C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1167-31D6-4F73-89F6-22163AB66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F9281-5A93-461A-8F6A-43857B97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6522-C9DC-4BEC-B5DD-2CBC2EB461A2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D490E5-D110-412B-8552-4B686B70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8A179-EF11-4049-8AEF-A12B8359F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DF62-9132-4423-90EC-289ACAAC0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02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B0D5-5461-404F-B1F9-7422DD11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5F2A5-3F85-4BE1-A307-F97C6915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6522-C9DC-4BEC-B5DD-2CBC2EB461A2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A2EE6-61C3-449C-A07A-5631CE71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60D24-7192-4EAC-805A-BEF1296FF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DF62-9132-4423-90EC-289ACAAC0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20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5006B-F20C-4732-9D48-97952131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6522-C9DC-4BEC-B5DD-2CBC2EB461A2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0BEB5-B911-4285-A3E7-9328849F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BBCF0-3E1B-4BE3-8A0F-759D2817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DF62-9132-4423-90EC-289ACAAC0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02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753AC-2477-47ED-ACA1-47E405CD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DF1B-DB6B-4A89-BE26-F6503B0E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23BFC-99F1-4080-982D-885D9D595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EB46C-8B2A-4AEE-A160-F2B96B6F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6522-C9DC-4BEC-B5DD-2CBC2EB461A2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5F813-0D81-459B-B459-10C1F54A3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0E02E-EFAE-412D-ABFF-DC20B91C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DF62-9132-4423-90EC-289ACAAC0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87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45DC-C7EF-4AE3-93E8-D46125432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724EF-01ED-4F52-857C-8D19D6986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982C6-0366-487B-A144-47BC0D3CC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890DA-570F-48A9-B7DE-B2499475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6522-C9DC-4BEC-B5DD-2CBC2EB461A2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54FDC-C39F-4D15-9324-499B33003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1425C-0378-4FE6-8964-AC176D10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DF62-9132-4423-90EC-289ACAAC0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2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BF4C3-5C60-4475-B403-464660E07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991DB-6C02-4C6F-B984-1148830BD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1AE89-AD74-400B-B34D-9EDA8177F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26522-C9DC-4BEC-B5DD-2CBC2EB461A2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D2085-D184-42E2-88F2-8E3FFB66D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E6BCD-3791-48C0-89E6-FA180D4F6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6DF62-9132-4423-90EC-289ACAAC0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36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9AA0-2B73-40B1-A903-0158F23C7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RATINGS PREDICTION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B728B-42DC-4A6D-A86F-AD5D2F568D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Bishwajit Bhattacharya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1344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C05D-BD78-4F4A-AF85-5AFB536D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Model Vs Rating using </a:t>
            </a:r>
            <a:r>
              <a:rPr lang="en-IN" dirty="0" err="1"/>
              <a:t>RegPlot</a:t>
            </a:r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5EFC2B6-67E1-41EA-8D81-EC22C498A0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206" y="2337802"/>
            <a:ext cx="4901587" cy="33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365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D1C4C-E934-4AF0-A670-2765B7415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Model Vs Rating using scatterplot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BCA2325-DFB2-4AE2-9797-FECB558542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206" y="2337802"/>
            <a:ext cx="4901587" cy="33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29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040E2-6014-4BB9-9D0A-C8A038F9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Model Vs Rating on Box Plot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61A6197-4700-4451-A3A2-8590EDC7EC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159" y="2337802"/>
            <a:ext cx="4939682" cy="33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855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8B49-2476-4D29-A444-2C4AA837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 on Model Vs Rating all the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AE7D-73C5-4759-9209-B5F8D2246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Highest no of data came for rating 4</a:t>
            </a:r>
          </a:p>
          <a:p>
            <a:r>
              <a:rPr lang="en-IN" dirty="0"/>
              <a:t>Second highest data for 3</a:t>
            </a:r>
          </a:p>
          <a:p>
            <a:r>
              <a:rPr lang="en-IN" dirty="0"/>
              <a:t>Third highest data for 2</a:t>
            </a:r>
          </a:p>
          <a:p>
            <a:r>
              <a:rPr lang="en-IN" dirty="0"/>
              <a:t>1 and 5 is similar and list no of data.</a:t>
            </a:r>
          </a:p>
        </p:txBody>
      </p:sp>
    </p:spTree>
    <p:extLst>
      <p:ext uri="{BB962C8B-B14F-4D97-AF65-F5344CB8AC3E}">
        <p14:creationId xmlns:p14="http://schemas.microsoft.com/office/powerpoint/2010/main" val="991244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07B9-D62B-460B-BA24-D392BC1C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 vs Rating Cat plot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83A2F8C-9403-4C0D-B28C-E9BF09797E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433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F087-9459-423D-9374-01BC40878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Reviews vs Rating </a:t>
            </a:r>
            <a:r>
              <a:rPr lang="en-IN" dirty="0" err="1"/>
              <a:t>Regplot</a:t>
            </a:r>
            <a:endParaRPr lang="en-IN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98A919D-C674-4E4F-8707-3B8F7698CA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206" y="2337802"/>
            <a:ext cx="4901587" cy="33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399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4AA3-4C93-4013-82D9-BAAE88CF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 Vs Rating </a:t>
            </a:r>
            <a:r>
              <a:rPr lang="en-IN" dirty="0" err="1"/>
              <a:t>scatterPlot</a:t>
            </a:r>
            <a:endParaRPr lang="en-IN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B3E75676-A27C-4A85-B14D-AC64155F07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206" y="2337802"/>
            <a:ext cx="4901587" cy="33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289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B5785-1D5A-436E-B114-2F65802F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 box plot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00ADE53-7BCC-4EF6-9305-505EBBF1E9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079" y="2337802"/>
            <a:ext cx="4469841" cy="33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967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E225-2875-48E7-8AB9-239DAF18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 on all the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1923-3E5F-406E-A857-5694CFDA2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Highest review is 30-35000 and it rating is for this is 4</a:t>
            </a:r>
          </a:p>
          <a:p>
            <a:r>
              <a:rPr lang="en-IN" dirty="0"/>
              <a:t>Many of the product has less than 1000 review also.</a:t>
            </a:r>
          </a:p>
          <a:p>
            <a:r>
              <a:rPr lang="en-IN" dirty="0"/>
              <a:t>Review vs rating showing highest no of  rating covers on 4.</a:t>
            </a:r>
          </a:p>
          <a:p>
            <a:r>
              <a:rPr lang="en-IN" dirty="0"/>
              <a:t>Second highest rating is 3</a:t>
            </a:r>
          </a:p>
          <a:p>
            <a:r>
              <a:rPr lang="en-IN" dirty="0"/>
              <a:t>Third highest is 2</a:t>
            </a:r>
          </a:p>
          <a:p>
            <a:r>
              <a:rPr lang="en-IN" dirty="0"/>
              <a:t>Lowest is 1 and 5.</a:t>
            </a:r>
          </a:p>
        </p:txBody>
      </p:sp>
    </p:spTree>
    <p:extLst>
      <p:ext uri="{BB962C8B-B14F-4D97-AF65-F5344CB8AC3E}">
        <p14:creationId xmlns:p14="http://schemas.microsoft.com/office/powerpoint/2010/main" val="3170595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7A68-6282-4BAA-B643-698153902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Limitations of this work and Scope for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CA7C9-6D26-4BC8-854A-6C0ECB46E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per the requirement I adjust the decimal value, so if I did not do that might be results little differ.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all the customer rate the product so it does not mean data is exactly correct.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think if we got proper rating from, we can improve this.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907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B8A78-8A80-4D6E-87E8-8DE344AF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ACKNOWLEDGMENT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ECEF7-7A14-40F6-937B-CBB3A9BC7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taken the data from Flipkart, although the rating was in decimal value but to get proper output, I round up the data. As a result, the target value is integer.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of rating is 4 as because I got the data is mostly like 4.2,4.3,4.4 like this so after round up its coming 4.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learn I got all the regressor model.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9144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D5BB-01BA-4949-A980-A131E9F65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3E484-1C12-439D-BF4B-1D1B232F7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Bishwajit Bhattacharya</a:t>
            </a:r>
          </a:p>
        </p:txBody>
      </p:sp>
    </p:spTree>
    <p:extLst>
      <p:ext uri="{BB962C8B-B14F-4D97-AF65-F5344CB8AC3E}">
        <p14:creationId xmlns:p14="http://schemas.microsoft.com/office/powerpoint/2010/main" val="196879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2F81-53C4-4C15-BE09-3BB53190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0A31C-2D5D-48E2-A661-4135156FD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reviews are very important part of production. But the problem is how we will know product is likeable or not. By rating a product is median to be sure the product is good or bad. </a:t>
            </a:r>
          </a:p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Normally this rating is done out of 5 some times out of 10 also.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quality can be easily measured by this.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524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687C-6FE0-4AAE-8AA0-7DC23E13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Visualizations</a:t>
            </a:r>
            <a:b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3EDCC2-CB58-4B2C-BC84-5EEA86366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327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2022-788A-460A-BBCA-DC793A49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Model count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69A411-5C3D-48CB-8161-99CA79E092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669" y="1825625"/>
            <a:ext cx="87146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99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60E9-304F-40B2-B226-9FEC8809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Num_of_Rating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995DAE-F256-4A88-9AF7-14AF98AD01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69" y="1825625"/>
            <a:ext cx="437606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451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D14C-40A2-463A-BB18-B9B4FDEF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Review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36B2BAB-25B7-4322-959A-34DF2ED1BD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69" y="1825625"/>
            <a:ext cx="437606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97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A98C-4352-4FA3-9459-A2888253F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Reiview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9E9E11E-5D4C-455E-903D-3D91C4E967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238" y="2337802"/>
            <a:ext cx="5409524" cy="33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937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C50F-2EC0-4AB7-90DE-D169184D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Model Vs Rating using </a:t>
            </a:r>
            <a:r>
              <a:rPr lang="en-IN" dirty="0" err="1"/>
              <a:t>catplot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FB4AD9F-731A-40C9-A9DA-C2FA51EABD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72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353</Words>
  <Application>Microsoft Office PowerPoint</Application>
  <PresentationFormat>Widescreen</PresentationFormat>
  <Paragraphs>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RATINGS PREDICTION </vt:lpstr>
      <vt:lpstr>ACKNOWLEDGMENT </vt:lpstr>
      <vt:lpstr>INTRODUCTION</vt:lpstr>
      <vt:lpstr>Visualizations  </vt:lpstr>
      <vt:lpstr>Model count</vt:lpstr>
      <vt:lpstr>Num_of_Rating</vt:lpstr>
      <vt:lpstr>Review</vt:lpstr>
      <vt:lpstr>Reiview</vt:lpstr>
      <vt:lpstr>Model Vs Rating using catplot</vt:lpstr>
      <vt:lpstr>Model Vs Rating using RegPlot</vt:lpstr>
      <vt:lpstr>Model Vs Rating using scatterplot</vt:lpstr>
      <vt:lpstr>Model Vs Rating on Box Plot</vt:lpstr>
      <vt:lpstr>Conclusion on Model Vs Rating all the plot</vt:lpstr>
      <vt:lpstr>Review vs Rating Cat plot</vt:lpstr>
      <vt:lpstr>Reviews vs Rating Regplot</vt:lpstr>
      <vt:lpstr>Review Vs Rating scatterPlot</vt:lpstr>
      <vt:lpstr>Review box plot</vt:lpstr>
      <vt:lpstr>Conclusion on all the plots</vt:lpstr>
      <vt:lpstr>Limitations of this work and Scope for 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RATINGS PREDICTION </dc:title>
  <dc:creator>Bishwajit Bhattacharya</dc:creator>
  <cp:lastModifiedBy>Bishwajit Bhattacharya</cp:lastModifiedBy>
  <cp:revision>1</cp:revision>
  <dcterms:created xsi:type="dcterms:W3CDTF">2022-01-10T07:14:18Z</dcterms:created>
  <dcterms:modified xsi:type="dcterms:W3CDTF">2022-01-10T07:15:57Z</dcterms:modified>
</cp:coreProperties>
</file>